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67" r:id="rId3"/>
    <p:sldId id="273" r:id="rId4"/>
    <p:sldId id="257" r:id="rId5"/>
    <p:sldId id="261" r:id="rId6"/>
    <p:sldId id="272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100" d="100"/>
          <a:sy n="100" d="100"/>
        </p:scale>
        <p:origin x="-52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C1E9-66F4-4016-A511-ED47C8A96CFE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DAA73-6DEB-440B-ADB6-BC753FA54F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4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7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65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3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ABC9163-40F4-41C1-B94C-97E6E3ED05A0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1"/>
            <a:ext cx="8153400" cy="3810000"/>
          </a:xfrm>
        </p:spPr>
        <p:txBody>
          <a:bodyPr>
            <a:normAutofit/>
          </a:bodyPr>
          <a:lstStyle/>
          <a:p>
            <a:pPr marL="0" indent="0"/>
            <a:endParaRPr lang="en-US" sz="2800" dirty="0" smtClean="0"/>
          </a:p>
          <a:p>
            <a:pPr algn="ctr"/>
            <a:r>
              <a:rPr lang="en-US" sz="2800" dirty="0" smtClean="0"/>
              <a:t>Dispute Resolution Methods</a:t>
            </a:r>
            <a:endParaRPr lang="en-US" sz="2800" dirty="0"/>
          </a:p>
          <a:p>
            <a:pPr algn="ctr"/>
            <a:r>
              <a:rPr lang="en-US" sz="2800" dirty="0"/>
              <a:t>Student’s Name</a:t>
            </a:r>
          </a:p>
          <a:p>
            <a:pPr algn="ctr"/>
            <a:r>
              <a:rPr lang="en-US" sz="2800" dirty="0"/>
              <a:t>Institution</a:t>
            </a:r>
          </a:p>
          <a:p>
            <a:pPr algn="ctr"/>
            <a:r>
              <a:rPr lang="en-US" sz="2800" dirty="0"/>
              <a:t>Date</a:t>
            </a:r>
          </a:p>
          <a:p>
            <a:pPr marL="0" indent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55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What constitutes negligence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Failure to act carefully to others (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Morris, Francis &amp;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Chawla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2019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Actions of another person cause injury oneself and others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Wasting time without reporting on a particular  matter.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Missing deadline to pursue legal action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Breaching people lives by exposing their secrets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Failure to work create consensus on tasks of an organization.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Elements of negligence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kind of harm caused on a person</a:t>
            </a: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cause of the activity that led to negligence</a:t>
            </a: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duty that was getting conducted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(Morris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Francis &amp;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Chawla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2019)</a:t>
            </a: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Breach of activity that may have occurred</a:t>
            </a: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Time wasting when pursuing activities.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Ignorance in the kind of tasks performed. </a:t>
            </a:r>
            <a:endParaRPr lang="en-US" sz="20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8284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RAYO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716280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2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4876800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Duty of care in neighbor principle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It exists between two parties within the society.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Reasonable care must get taken by every party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(Plunkett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2018)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Actions that gets done must not pose harm on another party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Protection of harm gets established on people living close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Omission gets avoided to reduce harm on people.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Creates a robust relationship between people in organizations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(Plunkett, 2018).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46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520940" cy="3579849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Duty of care examples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Accountant preparing customers’ tax returns</a:t>
            </a:r>
            <a:r>
              <a:rPr 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reduce IRS audit.</a:t>
            </a: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When doctors  reduces a foreseeable harm on their patients. </a:t>
            </a:r>
            <a:endParaRPr lang="en-US" sz="2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Driver minimizing carelessness when transporting people and goods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(Plunkett, 2018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Promotion of effective treatment of patients by doctors in hospitals. </a:t>
            </a:r>
            <a:endParaRPr lang="en-US" sz="2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Teachers providing appropriate teachings for students to in school. </a:t>
            </a:r>
            <a:endParaRPr lang="en-US" sz="2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itchFamily="18" charset="0"/>
              </a:rPr>
              <a:t>Manufacturers providing all information on a product to get used by consumers.</a:t>
            </a:r>
          </a:p>
          <a:p>
            <a:pPr>
              <a:buFont typeface="Arial" pitchFamily="34" charset="0"/>
              <a:buChar char="•"/>
            </a:pPr>
            <a:endParaRPr lang="en-US" sz="2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000" b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36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Morris, C., Francis, T., &amp;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Chawla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G. (2019). Foreseeability and causation in clinical negligence cases.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British dental journal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226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(11), 831-832.</a:t>
            </a:r>
          </a:p>
          <a:p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Plunkett, J. (2018).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The Duty of Care in Negligence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. Bloomsbury Publishing.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5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2443</TotalTime>
  <Words>329</Words>
  <Application>Microsoft Office PowerPoint</Application>
  <PresentationFormat>On-screen Show (4:3)</PresentationFormat>
  <Paragraphs>42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</dc:creator>
  <cp:lastModifiedBy>BRAYO</cp:lastModifiedBy>
  <cp:revision>419</cp:revision>
  <dcterms:created xsi:type="dcterms:W3CDTF">2017-03-06T17:33:03Z</dcterms:created>
  <dcterms:modified xsi:type="dcterms:W3CDTF">2020-05-06T07:31:08Z</dcterms:modified>
</cp:coreProperties>
</file>