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11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6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62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6324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16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39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25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423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17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8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2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78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94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2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45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28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0520E85-B36E-476A-A867-BA6C3726DFFC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28CCB-3DCA-4126-9526-02D1B057F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919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c.gov/Archives/edgar/data/320187/0000320" TargetMode="External"/><Relationship Id="rId2" Type="http://schemas.openxmlformats.org/officeDocument/2006/relationships/hyperlink" Target="https://www.nssmag.com/en/sports/23483/the-piramid-of-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7128" y="2189408"/>
            <a:ext cx="10225824" cy="327123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Nike’s Future External Financing Needs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46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/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arguably one among the few multinational companies of the twentieth century that have braced many economic hardships and changes in the market but still held its ground.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Despite the 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ompany’s 2017 stock fall of 18%, it managed to rise again in the preceding years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(McNew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ompany had a positive turnaround and it was among the best-performing large-cap stocks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(SEC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2019)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 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its future external financing needs, the company has today put itself in a better position.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1520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24" y="115909"/>
            <a:ext cx="11010363" cy="65102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Future External Financing Needs</a:t>
            </a:r>
          </a:p>
          <a:p>
            <a:pPr marL="0" indent="0" algn="just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ontract deals  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company entered into several contract deals with various sporting organizations in the US.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company signed an eight year contract deal with NBA and extended its contract with WNBA.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$1 billion NBA contract entailed giving the company rights to jerseys, warm-up kits and shooting shirts.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deal also covered summer league, global games and all-star games. 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company has existing contracts with the National Football League (NFL) and many college programs and professional athletes in the US.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7215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196" y="425003"/>
            <a:ext cx="9928539" cy="58598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a bid 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penetrate other markets especially Europe, the company has been involved in rigorous marketing exercise.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ompany is using clubs such as Chelsea, PSG and Inter Milan and footballers such as Cristiano Ronaldo to market itself</a:t>
            </a:r>
            <a:r>
              <a:rPr lang="en-US" sz="2800" dirty="0"/>
              <a:t> (NSS Sports, 2020)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opean football has huge following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oss the world especially in Africa and Asia and thus, using these clubs and players, the company will be in a better position of selling its merchandize.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569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9361868" cy="570044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ospects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Nike is als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looking to cash in on various seasonal events held across the world.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ostponed Tokyo 2020 Olympics is looking to be viable to ground for Nike to stretch itself more in the global arena.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seas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onal events in many occasions may come once after 4 years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but they are always pr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ofitable in the long run.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events plus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contracts that Nike has already signed give it a perfect way of financing its future needs as it seeks to grow and battle its fierce competitors such as Umbro and Adidas. 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641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865" y="785611"/>
            <a:ext cx="9155806" cy="51515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marL="0" indent="-45720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McNew, S. B. (2018). 3 biggest opportunities for Nike Inc.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Motley Fool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-45720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NSS Sports. (2020, Sep 10).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Piramid of Nike Sponsorship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Retrieved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NSS Sports: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www.nssmag.com/en/sports/23483/the-piramid-of-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nike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-sponsorship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45720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SEC. (2019). Nike Inc.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Securities and Exchange Commission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Retrieved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www.sec.gov/Archives/edgar/data/320187/0000320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18719000051/nke-531201910k.htm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603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78</TotalTime>
  <Words>394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Ion</vt:lpstr>
      <vt:lpstr>Nike’s Future External Financing Needs </vt:lpstr>
      <vt:lpstr>Introduction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Nike’s Future External Financing Needs</dc:title>
  <dc:creator>Gry</dc:creator>
  <cp:lastModifiedBy>Gry</cp:lastModifiedBy>
  <cp:revision>10</cp:revision>
  <dcterms:created xsi:type="dcterms:W3CDTF">2021-06-01T18:43:47Z</dcterms:created>
  <dcterms:modified xsi:type="dcterms:W3CDTF">2021-06-01T20:02:32Z</dcterms:modified>
</cp:coreProperties>
</file>