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45" autoAdjust="0"/>
    <p:restoredTop sz="94660"/>
  </p:normalViewPr>
  <p:slideViewPr>
    <p:cSldViewPr snapToGrid="0">
      <p:cViewPr>
        <p:scale>
          <a:sx n="70" d="100"/>
          <a:sy n="70" d="100"/>
        </p:scale>
        <p:origin x="906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32232-4E31-44A0-9C81-930FA49FB9AC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DC65-5C48-466D-9B20-B7C53D444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787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32232-4E31-44A0-9C81-930FA49FB9AC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DC65-5C48-466D-9B20-B7C53D444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355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32232-4E31-44A0-9C81-930FA49FB9AC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DC65-5C48-466D-9B20-B7C53D44455B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699605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32232-4E31-44A0-9C81-930FA49FB9AC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DC65-5C48-466D-9B20-B7C53D444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3002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32232-4E31-44A0-9C81-930FA49FB9AC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DC65-5C48-466D-9B20-B7C53D44455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793056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32232-4E31-44A0-9C81-930FA49FB9AC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DC65-5C48-466D-9B20-B7C53D444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6018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32232-4E31-44A0-9C81-930FA49FB9AC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DC65-5C48-466D-9B20-B7C53D444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8870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32232-4E31-44A0-9C81-930FA49FB9AC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DC65-5C48-466D-9B20-B7C53D444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45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32232-4E31-44A0-9C81-930FA49FB9AC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DC65-5C48-466D-9B20-B7C53D444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150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32232-4E31-44A0-9C81-930FA49FB9AC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DC65-5C48-466D-9B20-B7C53D444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752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32232-4E31-44A0-9C81-930FA49FB9AC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DC65-5C48-466D-9B20-B7C53D444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150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32232-4E31-44A0-9C81-930FA49FB9AC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DC65-5C48-466D-9B20-B7C53D444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862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32232-4E31-44A0-9C81-930FA49FB9AC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DC65-5C48-466D-9B20-B7C53D444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388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32232-4E31-44A0-9C81-930FA49FB9AC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DC65-5C48-466D-9B20-B7C53D444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762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32232-4E31-44A0-9C81-930FA49FB9AC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DC65-5C48-466D-9B20-B7C53D444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037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32232-4E31-44A0-9C81-930FA49FB9AC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DC65-5C48-466D-9B20-B7C53D444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702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32232-4E31-44A0-9C81-930FA49FB9AC}" type="datetimeFigureOut">
              <a:rPr lang="en-US" smtClean="0"/>
              <a:t>5/8/2021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7EDDC65-5C48-466D-9B20-B7C53D444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68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4a"/><Relationship Id="rId1" Type="http://schemas.microsoft.com/office/2007/relationships/media" Target="../media/media7.m4a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4a"/><Relationship Id="rId1" Type="http://schemas.microsoft.com/office/2007/relationships/media" Target="../media/media8.m4a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E6B74-D0CA-464A-B925-CE73F416A6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0127"/>
            <a:ext cx="12192000" cy="2030136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association between nurse-to-patient ratios and medication errors, and poor quality of care on a medical-surgical unit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3BFD3A-F558-46DD-8B5F-A8673CE212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030136"/>
          </a:xfrm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Institution Affiliation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Course Name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Professors name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Student name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Date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598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F3CA3-BEAA-43B2-B274-FBBE858E8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32019-C38F-41AE-BC14-AFDCB5E55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632" y="1825625"/>
            <a:ext cx="11113168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Carayon, P., &amp; Gurses, A. P. (2018). Nursing workload and patient safety—a human factors engineering perspective.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 safety and quality: An evidence-based handbook for nurses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Clarke, S. P., &amp; Donaldson, N. E. (2018). Nurse staffing and patient care quality and safety. Patient safety and quality: An evidence-based handbook for nurses.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Hoffman, T. C., Montori, V. M., &amp; Del Mar, C. (2014). The connection between evidence-based medicine and shared decision making. Journal of the American Medical Association, 312(13), 1295–1296. doi:10.1001/jama.2014.10186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Magalhães, A. M. M. D., Kreling, A., Chaves, E. H. B., Pasin, S. S., &amp; Castilho, B. M. (2019). Medication administration–nursing workload and patient safety in clinical wards.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Revista brasileira de enfermagem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(1), 183-189.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025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3338A-DDF7-4788-BE5F-1FF5BBA6B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 Health Organization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5A37A-07D6-468F-A680-DDB3B0243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744662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 term Care Hospital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400 bed occupancy rate per month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Culture-Improving and guarding the quality of care, life and human dignity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Commitment- The hospital is ready to provide quality and evidence based practice</a:t>
            </a:r>
          </a:p>
        </p:txBody>
      </p:sp>
      <p:pic>
        <p:nvPicPr>
          <p:cNvPr id="4" name="Audio 3">
            <a:hlinkClick r:id="" action="ppaction://media"/>
            <a:extLst>
              <a:ext uri="{FF2B5EF4-FFF2-40B4-BE49-F238E27FC236}">
                <a16:creationId xmlns:a16="http://schemas.microsoft.com/office/drawing/2014/main" id="{FB52139A-D737-419B-A556-585025FC92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430000" y="6096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297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212"/>
    </mc:Choice>
    <mc:Fallback>
      <p:transition spd="slow" advTm="721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696AA-F079-410A-9E16-3C7CB4CBF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695" y="-332707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 problems or opportunity for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9C2097-FF62-45D7-84F7-366B76352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695" y="992856"/>
            <a:ext cx="10708105" cy="586514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Nurses burn outs –  working hours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High Mortality rates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Readmissions of patients 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Long hospital stays 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Nurses don’t have adequate time to provide nursing care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Sharp injuries to the nurses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Medical errors- overdose, underdose and inappropriate nursing care to the patients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Shortages of nurses  in medical and surgical wards (Clarke et al., 2018)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Audio 3">
            <a:hlinkClick r:id="" action="ppaction://media"/>
            <a:extLst>
              <a:ext uri="{FF2B5EF4-FFF2-40B4-BE49-F238E27FC236}">
                <a16:creationId xmlns:a16="http://schemas.microsoft.com/office/drawing/2014/main" id="{FD9791AC-3C65-40B5-874C-255DE93DE2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430000" y="6096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003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126"/>
    </mc:Choice>
    <mc:Fallback>
      <p:transition spd="slow" advTm="512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2F101-7C93-4910-89A6-C97FD37FC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purpose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9DB2D-771A-48F5-BB61-16CC031E76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To assess association between nurse-to-patient ratios and medication errors, and poor quality of care on a medical-surgical unit and to propose an intervention based on EBP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Audio 3">
            <a:hlinkClick r:id="" action="ppaction://media"/>
            <a:extLst>
              <a:ext uri="{FF2B5EF4-FFF2-40B4-BE49-F238E27FC236}">
                <a16:creationId xmlns:a16="http://schemas.microsoft.com/office/drawing/2014/main" id="{F2B5D047-196E-428B-9D5B-662BF105F1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430000" y="6096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7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634"/>
    </mc:Choice>
    <mc:Fallback>
      <p:transition spd="slow" advTm="363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E598D-D648-413E-9855-6A9FCD767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Circumstances surrounding the need for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51F61-B2FE-4D9C-A34F-2180A009C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3"/>
            <a:ext cx="12192000" cy="533993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mortality rates reported in the medical surgical unit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redress- patients sue the hospital and the nurses in charges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Declining public reputation on the hospital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Stakeholders-Patients, nurses, administration, government and regulators (Hoffman et al., 2014).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Scope-  high report of injuries, burn outs, medical errors, due to nursing staffing challenge</a:t>
            </a:r>
          </a:p>
        </p:txBody>
      </p:sp>
      <p:pic>
        <p:nvPicPr>
          <p:cNvPr id="4" name="Audio 3">
            <a:hlinkClick r:id="" action="ppaction://media"/>
            <a:extLst>
              <a:ext uri="{FF2B5EF4-FFF2-40B4-BE49-F238E27FC236}">
                <a16:creationId xmlns:a16="http://schemas.microsoft.com/office/drawing/2014/main" id="{BAEC8C6F-7660-429B-9DDF-77E416CCBE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430000" y="6096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538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109"/>
    </mc:Choice>
    <mc:Fallback>
      <p:transition spd="slow" advTm="310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49381-C750-4DC9-8B5F-7E9227B95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Evidence-based idea for a change in practice using an EBP approach to decision making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4B10C-E90B-47BB-946C-90ACDC7F9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Approach; PICO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P: Participants or population of interest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I: Intervention needed for nursing practice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C: Comparing interventions to assess the best practice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O: Outcomes for the needed practice</a:t>
            </a:r>
          </a:p>
        </p:txBody>
      </p:sp>
      <p:pic>
        <p:nvPicPr>
          <p:cNvPr id="4" name="Audio 3">
            <a:hlinkClick r:id="" action="ppaction://media"/>
            <a:extLst>
              <a:ext uri="{FF2B5EF4-FFF2-40B4-BE49-F238E27FC236}">
                <a16:creationId xmlns:a16="http://schemas.microsoft.com/office/drawing/2014/main" id="{53D43368-144E-46D0-BE07-26B08AE62B6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430000" y="6096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86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99"/>
    </mc:Choice>
    <mc:Fallback>
      <p:transition spd="slow" advTm="30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93E00-06C3-4852-9D23-825962F44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Evidence-based idea for a change in practice using an EBP approach to decision making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92172-5EE4-477F-8F99-D8DD22691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Autofit/>
          </a:bodyPr>
          <a:lstStyle/>
          <a:p>
            <a:pPr marL="34290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4C600"/>
              </a:buClr>
              <a:buSzPct val="76000"/>
              <a:buFont typeface="Wingdings 2" pitchFamily="18" charset="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3E3D2D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P:      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E3D2D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Patients in an </a:t>
            </a:r>
            <a:r>
              <a:rPr lang="en-US" dirty="0">
                <a:solidFill>
                  <a:srgbClr val="3E3D2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 term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E3D2D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care setting.</a:t>
            </a:r>
          </a:p>
          <a:p>
            <a:pPr marL="34290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4C600"/>
              </a:buClr>
              <a:buSzPct val="76000"/>
              <a:buFont typeface="Wingdings 2" pitchFamily="18" charset="2"/>
              <a:buNone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3E3D2D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4C600"/>
              </a:buClr>
              <a:buSzPct val="76000"/>
              <a:buFont typeface="Wingdings 2" pitchFamily="18" charset="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3E3D2D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I:	    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E3D2D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Lower nurse to patient ratio</a:t>
            </a:r>
          </a:p>
          <a:p>
            <a:pPr marL="34290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4C600"/>
              </a:buClr>
              <a:buSzPct val="76000"/>
              <a:buFont typeface="Wingdings 2" pitchFamily="18" charset="2"/>
              <a:buNone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3E3D2D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4C600"/>
              </a:buClr>
              <a:buSzPct val="76000"/>
              <a:buFont typeface="Wingdings 2" pitchFamily="18" charset="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3E3D2D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C:  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E3D2D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Comparing the patient outcomes with a 	setting with higher      nurse to patient ratio	</a:t>
            </a:r>
          </a:p>
          <a:p>
            <a:pPr marL="34290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4C600"/>
              </a:buClr>
              <a:buSzPct val="76000"/>
              <a:buFont typeface="Wingdings 2" pitchFamily="18" charset="2"/>
              <a:buNone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3E3D2D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4C600"/>
              </a:buClr>
              <a:buSzPct val="76000"/>
              <a:buFont typeface="Wingdings 2" pitchFamily="18" charset="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3E3D2D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O: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E3D2D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Improved patient outcome, reduced medical errors, nurses burn outs, medical sharp injuries, satisfaction</a:t>
            </a:r>
          </a:p>
          <a:p>
            <a:pPr marL="34290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4C600"/>
              </a:buClr>
              <a:buSzPct val="76000"/>
              <a:buFont typeface="Wingdings 2" pitchFamily="18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E3D2D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	and lower mortality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Audio 3">
            <a:hlinkClick r:id="" action="ppaction://media"/>
            <a:extLst>
              <a:ext uri="{FF2B5EF4-FFF2-40B4-BE49-F238E27FC236}">
                <a16:creationId xmlns:a16="http://schemas.microsoft.com/office/drawing/2014/main" id="{030925EF-B14E-4EBE-B44B-121D023AE5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430000" y="6096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732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589"/>
    </mc:Choice>
    <mc:Fallback>
      <p:transition spd="slow" advTm="258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12AEB-0AAB-47D5-B9DA-A2C85F24F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Summaries of EBP articles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F43DB-D44E-4191-8CE1-D88092A2F8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9920"/>
            <a:ext cx="10515600" cy="4351338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Nurses burn outs, injuries, falls, patient overdoes and are reduced by reducing the patient-nurse ratio (</a:t>
            </a:r>
            <a:r>
              <a:rPr lang="en-US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Mehdaova, 2017)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 length of stay in the hospitals are reduced by increasing the number of nurses (Carayon &amp; Gurses, 2018).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Professional nurses workload has an impact on administration of medicines and the patient safety (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Magalhães et al., 2019).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Audio 3">
            <a:hlinkClick r:id="" action="ppaction://media"/>
            <a:extLst>
              <a:ext uri="{FF2B5EF4-FFF2-40B4-BE49-F238E27FC236}">
                <a16:creationId xmlns:a16="http://schemas.microsoft.com/office/drawing/2014/main" id="{B3C775CE-1F35-468A-B453-29E9680A64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430000" y="6096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3954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576"/>
    </mc:Choice>
    <mc:Fallback>
      <p:transition spd="slow" advTm="25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1CD5B-9B22-4DE7-890E-4DD6ECA87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568" y="-42896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 for Knowledge transfer of this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E263D-B21D-4E02-B879-C763A8E6F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3474"/>
            <a:ext cx="10515600" cy="553452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Continues Medical Education seminars 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Behavioral change and communication initiates and campaigns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Stakeholder analysis in workshops and engagement of all stakeholders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Dissemination: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bulletin, news and social media outlet and any other media outlet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Rationale: Reaches all the stakeholders of the project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Measurable outcomes: Reduction of injuries, nurse-patient ratios, mortalities and readmissions </a:t>
            </a:r>
          </a:p>
        </p:txBody>
      </p:sp>
      <p:pic>
        <p:nvPicPr>
          <p:cNvPr id="4" name="Audio 3">
            <a:hlinkClick r:id="" action="ppaction://media"/>
            <a:extLst>
              <a:ext uri="{FF2B5EF4-FFF2-40B4-BE49-F238E27FC236}">
                <a16:creationId xmlns:a16="http://schemas.microsoft.com/office/drawing/2014/main" id="{FAE4A9E0-40F3-4F2D-A8A1-8314186D2CE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430000" y="6096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580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120"/>
    </mc:Choice>
    <mc:Fallback>
      <p:transition spd="slow" advTm="412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147</TotalTime>
  <Words>659</Words>
  <Application>Microsoft Office PowerPoint</Application>
  <PresentationFormat>Widescreen</PresentationFormat>
  <Paragraphs>76</Paragraphs>
  <Slides>10</Slides>
  <Notes>0</Notes>
  <HiddenSlides>0</HiddenSlides>
  <MMClips>8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Times New Roman</vt:lpstr>
      <vt:lpstr>Trebuchet MS</vt:lpstr>
      <vt:lpstr>Wingdings</vt:lpstr>
      <vt:lpstr>Wingdings 2</vt:lpstr>
      <vt:lpstr>Wingdings 3</vt:lpstr>
      <vt:lpstr>Facet</vt:lpstr>
      <vt:lpstr>The association between nurse-to-patient ratios and medication errors, and poor quality of care on a medical-surgical unit</vt:lpstr>
      <vt:lpstr>My Health Organization </vt:lpstr>
      <vt:lpstr>Current problems or opportunity for change</vt:lpstr>
      <vt:lpstr> purpose statement</vt:lpstr>
      <vt:lpstr>Circumstances surrounding the need for change</vt:lpstr>
      <vt:lpstr>Evidence-based idea for a change in practice using an EBP approach to decision making</vt:lpstr>
      <vt:lpstr>Evidence-based idea for a change in practice using an EBP approach to decision making</vt:lpstr>
      <vt:lpstr>Summaries of EBP articles </vt:lpstr>
      <vt:lpstr>Plan for Knowledge transfer of this change</vt:lpstr>
      <vt:lpstr>References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20</cp:revision>
  <dcterms:created xsi:type="dcterms:W3CDTF">2021-05-08T09:05:47Z</dcterms:created>
  <dcterms:modified xsi:type="dcterms:W3CDTF">2021-05-08T11:33:42Z</dcterms:modified>
</cp:coreProperties>
</file>