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15" autoAdjust="0"/>
  </p:normalViewPr>
  <p:slideViewPr>
    <p:cSldViewPr>
      <p:cViewPr varScale="1">
        <p:scale>
          <a:sx n="81" d="100"/>
          <a:sy n="81" d="100"/>
        </p:scale>
        <p:origin x="-105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EE2F4-22C7-4CD1-BB31-E3147AAC0352}" type="datetimeFigureOut">
              <a:rPr lang="en-US" smtClean="0"/>
              <a:t>6/25/2018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88043-64F0-4707-929B-3A6F5FEDA716}" type="slidenum">
              <a:rPr lang="en-US" smtClean="0"/>
              <a:t>‹#›</a:t>
            </a:fld>
            <a:endParaRPr lang="en-US"/>
          </a:p>
        </p:txBody>
      </p:sp>
    </p:spTree>
    <p:extLst>
      <p:ext uri="{BB962C8B-B14F-4D97-AF65-F5344CB8AC3E}">
        <p14:creationId xmlns:p14="http://schemas.microsoft.com/office/powerpoint/2010/main" val="273409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Hello everyone, my today’s presentation is centered on one major healthy problem affecting almost everyone in the society today-obesity. I will begin by defining the </a:t>
            </a:r>
            <a:r>
              <a:rPr kumimoji="0" lang="en-US" sz="1200" b="0" i="0" u="none" strike="noStrike" kern="1200" cap="none" spc="0" normalizeH="0" baseline="0" noProof="0" dirty="0" err="1"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manace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Obesity is defined as condition in which the excess body fat forms in most visceral organ in such away that it could negatively impact on the individual health.</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rate of obesity has been increasing in  the United states of America for  the past three decades.</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2015-2016.With these prevalence its means that a third of individuals in the USA are Obese.</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12.7%.The prevalence of obesity was 35.7% among young adults age 20–39 years, 42.8% among middle-aged adults age 40-59 years, and 41.0% among older adults age 60 and over</a:t>
            </a:r>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2</a:t>
            </a:fld>
            <a:endParaRPr lang="en-US"/>
          </a:p>
        </p:txBody>
      </p:sp>
    </p:spTree>
    <p:extLst>
      <p:ext uri="{BB962C8B-B14F-4D97-AF65-F5344CB8AC3E}">
        <p14:creationId xmlns:p14="http://schemas.microsoft.com/office/powerpoint/2010/main" val="269585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lang="en-US" dirty="0" smtClean="0"/>
              <a:t>There is a much lower prevalence of obesity</a:t>
            </a:r>
            <a:r>
              <a:rPr lang="en-US" baseline="0" dirty="0" smtClean="0"/>
              <a:t> that many studies have indicated among the men and women with college degree.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The same obesity and education pattern was seen among non-Hispanic white, non-Hispanic black, and Hispanic women, and also among non-Hispanic white men, although the differences were not all statistically significant. The obesity prevalence increased with education attainment among the non-Hispanic black male with education attainment. Among non-Hispanic Asian women and men and Hispanic men there were no differences in obesity prevalence by education level.</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3</a:t>
            </a:fld>
            <a:endParaRPr lang="en-US"/>
          </a:p>
        </p:txBody>
      </p:sp>
    </p:spTree>
    <p:extLst>
      <p:ext uri="{BB962C8B-B14F-4D97-AF65-F5344CB8AC3E}">
        <p14:creationId xmlns:p14="http://schemas.microsoft.com/office/powerpoint/2010/main" val="338056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Among men the obesity was</a:t>
            </a:r>
            <a:r>
              <a:rPr lang="en-US" baseline="0" dirty="0" smtClean="0"/>
              <a:t> lower among the lowest income groups  compared with the middle and the lower in income groups. The above pattern in repeated among the non-Hispanic white and the non Hispanic men. However among the non-Hispanic colored men  the obesity prevalence was higher in the highest income groups and lowest in the lowest income groups among the non-Hispanic black men</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4</a:t>
            </a:fld>
            <a:endParaRPr lang="en-US"/>
          </a:p>
        </p:txBody>
      </p:sp>
    </p:spTree>
    <p:extLst>
      <p:ext uri="{BB962C8B-B14F-4D97-AF65-F5344CB8AC3E}">
        <p14:creationId xmlns:p14="http://schemas.microsoft.com/office/powerpoint/2010/main" val="19315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in come. The prevalence of pattern with income was observed among Hispanic women, non-Hispanic white and Hispanic. In reference to non-Hispanic women, there was no significance variation with income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5</a:t>
            </a:fld>
            <a:endParaRPr lang="en-US"/>
          </a:p>
        </p:txBody>
      </p:sp>
    </p:spTree>
    <p:extLst>
      <p:ext uri="{BB962C8B-B14F-4D97-AF65-F5344CB8AC3E}">
        <p14:creationId xmlns:p14="http://schemas.microsoft.com/office/powerpoint/2010/main" val="1043095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2.Another risk level is increased level of type 2 diabetes among the individual who are obese compared to other individuals. High blood pressure which has been found to be common among the individuals suffering from obesity is another risk factor. There are studies that have found that the risk of heart attack is very high among the individuals suffering from obesity. Other risk factors that are associated with obesity include the gall stones, Gout, osteoarthritis and sleep apnea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6</a:t>
            </a:fld>
            <a:endParaRPr lang="en-US"/>
          </a:p>
        </p:txBody>
      </p:sp>
    </p:spTree>
    <p:extLst>
      <p:ext uri="{BB962C8B-B14F-4D97-AF65-F5344CB8AC3E}">
        <p14:creationId xmlns:p14="http://schemas.microsoft.com/office/powerpoint/2010/main" val="3950000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B189701-6E5C-4819-BF3C-46FF875F5FC4}"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189701-6E5C-4819-BF3C-46FF875F5FC4}" type="datetimeFigureOut">
              <a:rPr lang="en-US" smtClean="0"/>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189701-6E5C-4819-BF3C-46FF875F5FC4}" type="datetimeFigureOut">
              <a:rPr lang="en-US" smtClean="0"/>
              <a:t>6/25/2018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189701-6E5C-4819-BF3C-46FF875F5FC4}" type="datetimeFigureOut">
              <a:rPr lang="en-US" smtClean="0"/>
              <a:t>6/25/2018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89701-6E5C-4819-BF3C-46FF875F5FC4}" type="datetimeFigureOut">
              <a:rPr lang="en-US" smtClean="0"/>
              <a:t>6/25/2018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6/25/2018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09CBAA1-FA3E-46EE-BEBA-88C15AD2553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B189701-6E5C-4819-BF3C-46FF875F5FC4}" type="datetimeFigureOut">
              <a:rPr lang="en-US" smtClean="0"/>
              <a:t>6/25/2018</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09CBAA1-FA3E-46EE-BEBA-88C15AD255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OBESITY</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47500" lnSpcReduction="20000"/>
          </a:bodyPr>
          <a:lstStyle/>
          <a:p>
            <a:r>
              <a:rPr lang="en-US" dirty="0" smtClean="0">
                <a:latin typeface="Times New Roman" panose="02020603050405020304" pitchFamily="18" charset="0"/>
                <a:cs typeface="Times New Roman" panose="02020603050405020304" pitchFamily="18" charset="0"/>
              </a:rPr>
              <a:t>Name: </a:t>
            </a:r>
          </a:p>
          <a:p>
            <a:r>
              <a:rPr lang="en-US" dirty="0" smtClean="0">
                <a:latin typeface="Times New Roman" panose="02020603050405020304" pitchFamily="18" charset="0"/>
                <a:cs typeface="Times New Roman" panose="02020603050405020304" pitchFamily="18" charset="0"/>
              </a:rPr>
              <a:t>Tutor: </a:t>
            </a:r>
            <a:endParaRPr lang="en-U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9436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01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
            </a:r>
            <a:br>
              <a:rPr lang="en-US" b="1" dirty="0" smtClean="0">
                <a:latin typeface="Times New Roman" panose="02020603050405020304" pitchFamily="18"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Introduction</a:t>
            </a:r>
            <a:r>
              <a:rPr lang="en-US" dirty="0" smtClean="0">
                <a:latin typeface="Calibri" panose="020F0502020204030204" pitchFamily="34" charset="0"/>
                <a:ea typeface="Calibri" panose="020F0502020204030204" pitchFamily="34" charset="0"/>
                <a:cs typeface="Times New Roman" panose="02020603050405020304" pitchFamily="18" charset="0"/>
              </a:rPr>
              <a:t/>
            </a:r>
            <a:br>
              <a:rPr lang="en-US" dirty="0" smtClean="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lnSpcReduction="10000"/>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is a condition in which the excess body fat has surrounded most visceral organ in such that it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has negative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impact on the individual health.</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Currently Obesity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rate of killing has been on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rise.</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Statistics of obesity in America</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29%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young adults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age between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20–39 years, 42.8% among middle-aged adults age 40-59 years, and 41.0% among older adults age 60 and over</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0"/>
            <a:ext cx="3101536" cy="121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138" y="4800600"/>
            <a:ext cx="4921861"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876800"/>
            <a:ext cx="38862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3154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libri" panose="020F0502020204030204" pitchFamily="34" charset="0"/>
                <a:ea typeface="Calibri" panose="020F0502020204030204" pitchFamily="34" charset="0"/>
                <a:cs typeface="Times New Roman" panose="02020603050405020304" pitchFamily="18" charset="0"/>
              </a:rPr>
              <a:t/>
            </a:r>
            <a:br>
              <a:rPr lang="en-US" b="1" dirty="0" smtClean="0">
                <a:latin typeface="Calibri" panose="020F0502020204030204" pitchFamily="34"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Obesity and socioeconomics in the USA</a:t>
            </a:r>
            <a:r>
              <a:rPr lang="en-US" dirty="0" smtClean="0">
                <a:latin typeface="Times New Roman" panose="02020603050405020304" pitchFamily="18" charset="0"/>
                <a:ea typeface="Calibri" panose="020F0502020204030204" pitchFamily="34" charset="0"/>
                <a:cs typeface="Times New Roman" panose="02020603050405020304" pitchFamily="18" charset="0"/>
              </a:rPr>
              <a:t/>
            </a:r>
            <a:br>
              <a:rPr lang="en-US" dirty="0" smtClean="0">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Lower preference of obesity is recorded among the men and women with college degree in the United States of America.</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same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and education pattern was seen among non-Hispanic white, non-Hispanic black, and Hispanic women, and also among non-Hispanic white men, although the differences were not all statistically significant</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obesity prevalence increased with education attainment among the non-Hispanic black male with education attainment.</a:t>
            </a:r>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62400"/>
            <a:ext cx="91440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429000"/>
            <a:ext cx="2438399"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77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Prevalence among 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men, obesity prevalence was lower in the lowest and highest income groups compared with the middle income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group were there is </a:t>
            </a:r>
            <a:r>
              <a:rPr lang="en-US" sz="180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prev. </a:t>
            </a:r>
            <a:endPar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This pattern was seen among non-Hispanic white and Hispanic men</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Obesity prevalence was higher in the highest income group than in the lowest income group among non-Hispanic black men.</a:t>
            </a:r>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419600"/>
            <a:ext cx="33051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419600"/>
            <a:ext cx="26193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043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Prevalence Among women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pattern with income was observed among Hispanic women, non-Hispanic white and Hispanic.</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 reference to non-Hispanic women, there was no significance variation with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 </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64523"/>
            <a:ext cx="25146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124200"/>
            <a:ext cx="35052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124200"/>
            <a:ext cx="2971800" cy="3593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243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Risk factors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2.</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is increase level of type 2 diabetes among the individual who are obese compared to other individuals.</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Another risk that associated with obesity in the high blood pressure which h has been found to be common among the individuals suffering from obesity.</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are studies that have found that the risk of heart attack is very high among the individuals suffering from obesity.</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Other risk factors that are associated with obesity include the gall stones, Gout, osteoarthritis and sleep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apnea. </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495800"/>
            <a:ext cx="41148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0"/>
            <a:ext cx="47244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828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44</TotalTime>
  <Words>900</Words>
  <Application>Microsoft Office PowerPoint</Application>
  <PresentationFormat>On-screen Show (4:3)</PresentationFormat>
  <Paragraphs>44</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Angles</vt:lpstr>
      <vt:lpstr>OBESITY</vt:lpstr>
      <vt:lpstr> Introduction </vt:lpstr>
      <vt:lpstr> Obesity and socioeconomics in the USA </vt:lpstr>
      <vt:lpstr>Prevalence among Men</vt:lpstr>
      <vt:lpstr>Prevalence Among women</vt:lpstr>
      <vt:lpstr>Risk factors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dc:title>
  <dc:creator>vini</dc:creator>
  <cp:lastModifiedBy>vini</cp:lastModifiedBy>
  <cp:revision>5</cp:revision>
  <dcterms:created xsi:type="dcterms:W3CDTF">2018-06-25T19:35:13Z</dcterms:created>
  <dcterms:modified xsi:type="dcterms:W3CDTF">2018-06-25T20:19:36Z</dcterms:modified>
</cp:coreProperties>
</file>