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6" r:id="rId2"/>
    <p:sldId id="308" r:id="rId3"/>
    <p:sldId id="343" r:id="rId4"/>
    <p:sldId id="332" r:id="rId5"/>
    <p:sldId id="336" r:id="rId6"/>
    <p:sldId id="309" r:id="rId7"/>
    <p:sldId id="344" r:id="rId8"/>
    <p:sldId id="352" r:id="rId9"/>
    <p:sldId id="354" r:id="rId10"/>
    <p:sldId id="356" r:id="rId11"/>
    <p:sldId id="358" r:id="rId12"/>
    <p:sldId id="357" r:id="rId13"/>
    <p:sldId id="359" r:id="rId1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1pPr>
    <a:lvl2pPr marL="4572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2pPr>
    <a:lvl3pPr marL="9144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3pPr>
    <a:lvl4pPr marL="13716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4pPr>
    <a:lvl5pPr marL="1828800" algn="l" rtl="0" eaLnBrk="0" fontAlgn="base" hangingPunct="0">
      <a:spcBef>
        <a:spcPct val="0"/>
      </a:spcBef>
      <a:spcAft>
        <a:spcPct val="0"/>
      </a:spcAft>
      <a:defRPr kern="1200">
        <a:solidFill>
          <a:schemeClr val="tx1"/>
        </a:solidFill>
        <a:latin typeface="Lucida Sans Unicode" panose="020B0602030504020204" pitchFamily="34" charset="0"/>
        <a:ea typeface="+mn-ea"/>
        <a:cs typeface="+mn-cs"/>
      </a:defRPr>
    </a:lvl5pPr>
    <a:lvl6pPr marL="2286000" algn="l" defTabSz="914400" rtl="0" eaLnBrk="1" latinLnBrk="0" hangingPunct="1">
      <a:defRPr kern="1200">
        <a:solidFill>
          <a:schemeClr val="tx1"/>
        </a:solidFill>
        <a:latin typeface="Lucida Sans Unicode" panose="020B0602030504020204" pitchFamily="34" charset="0"/>
        <a:ea typeface="+mn-ea"/>
        <a:cs typeface="+mn-cs"/>
      </a:defRPr>
    </a:lvl6pPr>
    <a:lvl7pPr marL="2743200" algn="l" defTabSz="914400" rtl="0" eaLnBrk="1" latinLnBrk="0" hangingPunct="1">
      <a:defRPr kern="1200">
        <a:solidFill>
          <a:schemeClr val="tx1"/>
        </a:solidFill>
        <a:latin typeface="Lucida Sans Unicode" panose="020B0602030504020204" pitchFamily="34" charset="0"/>
        <a:ea typeface="+mn-ea"/>
        <a:cs typeface="+mn-cs"/>
      </a:defRPr>
    </a:lvl7pPr>
    <a:lvl8pPr marL="3200400" algn="l" defTabSz="914400" rtl="0" eaLnBrk="1" latinLnBrk="0" hangingPunct="1">
      <a:defRPr kern="1200">
        <a:solidFill>
          <a:schemeClr val="tx1"/>
        </a:solidFill>
        <a:latin typeface="Lucida Sans Unicode" panose="020B0602030504020204" pitchFamily="34" charset="0"/>
        <a:ea typeface="+mn-ea"/>
        <a:cs typeface="+mn-cs"/>
      </a:defRPr>
    </a:lvl8pPr>
    <a:lvl9pPr marL="3657600" algn="l" defTabSz="914400" rtl="0" eaLnBrk="1" latinLnBrk="0" hangingPunct="1">
      <a:defRPr kern="1200">
        <a:solidFill>
          <a:schemeClr val="tx1"/>
        </a:solidFill>
        <a:latin typeface="Lucida Sans Unicode" panose="020B06020305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8515" autoAdjust="0"/>
  </p:normalViewPr>
  <p:slideViewPr>
    <p:cSldViewPr>
      <p:cViewPr varScale="1">
        <p:scale>
          <a:sx n="78" d="100"/>
          <a:sy n="78" d="100"/>
        </p:scale>
        <p:origin x="2574" y="84"/>
      </p:cViewPr>
      <p:guideLst>
        <p:guide orient="horz" pos="2160"/>
        <p:guide pos="2880"/>
      </p:guideLst>
    </p:cSldViewPr>
  </p:slideViewPr>
  <p:notesTextViewPr>
    <p:cViewPr>
      <p:scale>
        <a:sx n="1" d="1"/>
        <a:sy n="1" d="1"/>
      </p:scale>
      <p:origin x="0" y="0"/>
    </p:cViewPr>
  </p:notesTextViewPr>
  <p:sorterViewPr>
    <p:cViewPr>
      <p:scale>
        <a:sx n="130" d="100"/>
        <a:sy n="130" d="100"/>
      </p:scale>
      <p:origin x="0" y="112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FE052A9-4BB9-475C-87B4-730E1A338C0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dirty="0">
                <a:latin typeface="+mn-lt"/>
              </a:defRPr>
            </a:lvl1pPr>
          </a:lstStyle>
          <a:p>
            <a:pPr>
              <a:defRPr/>
            </a:pPr>
            <a:endParaRPr lang="en-US"/>
          </a:p>
        </p:txBody>
      </p:sp>
      <p:sp>
        <p:nvSpPr>
          <p:cNvPr id="3" name="Date Placeholder 2">
            <a:extLst>
              <a:ext uri="{FF2B5EF4-FFF2-40B4-BE49-F238E27FC236}">
                <a16:creationId xmlns:a16="http://schemas.microsoft.com/office/drawing/2014/main" id="{266F6639-901A-4543-9BA7-752BBBA0EFC8}"/>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D893210-BB2E-433A-B2F4-9B21534AC8B5}" type="datetimeFigureOut">
              <a:rPr lang="en-US"/>
              <a:pPr>
                <a:defRPr/>
              </a:pPr>
              <a:t>5/6/2021</a:t>
            </a:fld>
            <a:endParaRPr lang="en-US" dirty="0"/>
          </a:p>
        </p:txBody>
      </p:sp>
      <p:sp>
        <p:nvSpPr>
          <p:cNvPr id="4" name="Slide Image Placeholder 3">
            <a:extLst>
              <a:ext uri="{FF2B5EF4-FFF2-40B4-BE49-F238E27FC236}">
                <a16:creationId xmlns:a16="http://schemas.microsoft.com/office/drawing/2014/main" id="{38CDCA59-4616-42CA-B8C2-B023D411E943}"/>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7E1FA5A1-B29A-4BF4-8920-CEFB430EC45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C5315EB-EA7C-43DA-B8D8-61372C138FB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dirty="0">
                <a:latin typeface="+mn-lt"/>
              </a:defRPr>
            </a:lvl1pPr>
          </a:lstStyle>
          <a:p>
            <a:pPr>
              <a:defRPr/>
            </a:pPr>
            <a:endParaRPr lang="en-US"/>
          </a:p>
        </p:txBody>
      </p:sp>
      <p:sp>
        <p:nvSpPr>
          <p:cNvPr id="7" name="Slide Number Placeholder 6">
            <a:extLst>
              <a:ext uri="{FF2B5EF4-FFF2-40B4-BE49-F238E27FC236}">
                <a16:creationId xmlns:a16="http://schemas.microsoft.com/office/drawing/2014/main" id="{F53856D2-91F1-4D30-880C-1D971852568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4CA9713F-69A2-4580-A102-60E3139CF78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a:extLst>
              <a:ext uri="{FF2B5EF4-FFF2-40B4-BE49-F238E27FC236}">
                <a16:creationId xmlns:a16="http://schemas.microsoft.com/office/drawing/2014/main" id="{D742BE40-63A4-4CB3-92E7-C4B7F2D734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a:extLst>
              <a:ext uri="{FF2B5EF4-FFF2-40B4-BE49-F238E27FC236}">
                <a16:creationId xmlns:a16="http://schemas.microsoft.com/office/drawing/2014/main" id="{9417C770-2199-491B-8CB5-E86531BA7FB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endParaRPr lang="en-US" altLang="en-US"/>
          </a:p>
        </p:txBody>
      </p:sp>
      <p:sp>
        <p:nvSpPr>
          <p:cNvPr id="9220" name="Slide Number Placeholder 3">
            <a:extLst>
              <a:ext uri="{FF2B5EF4-FFF2-40B4-BE49-F238E27FC236}">
                <a16:creationId xmlns:a16="http://schemas.microsoft.com/office/drawing/2014/main" id="{9E4D306C-59C6-4BFD-91AB-D8F10C334E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9DE5FF89-AC07-453C-9CAE-E113542DF021}" type="slidenum">
              <a:rPr lang="en-US" altLang="en-US">
                <a:latin typeface="Calibri" panose="020F0502020204030204" pitchFamily="34" charset="0"/>
              </a:rPr>
              <a:pPr/>
              <a:t>1</a:t>
            </a:fld>
            <a:endParaRPr lang="en-US" altLang="en-US">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3AC0CA2-7638-40FC-BA3F-747FCD4F56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FA4E3366-1285-4F6A-8A76-E53BDA0004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There is need to get the Mayor to support our program. He is willing to do so already. Get the best contracts and proceed to a trail phase. The guidelines by the Bureau of Justice Assistance and U.S Department of Justice will help in rolling out our program on time (Bureau of Justice Assistance, 2020).   </a:t>
            </a:r>
          </a:p>
        </p:txBody>
      </p:sp>
      <p:sp>
        <p:nvSpPr>
          <p:cNvPr id="27652" name="Slide Number Placeholder 3">
            <a:extLst>
              <a:ext uri="{FF2B5EF4-FFF2-40B4-BE49-F238E27FC236}">
                <a16:creationId xmlns:a16="http://schemas.microsoft.com/office/drawing/2014/main" id="{076F3765-9D3C-462D-9CA4-53C5811D60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5DF7530E-D8E6-42AB-AAF3-8A5A1245F9B5}" type="slidenum">
              <a:rPr lang="en-US" altLang="en-US">
                <a:latin typeface="Calibri" panose="020F0502020204030204" pitchFamily="34" charset="0"/>
              </a:rPr>
              <a:pPr/>
              <a:t>10</a:t>
            </a:fld>
            <a:endParaRPr lang="en-US" altLang="en-US">
              <a:latin typeface="Calibri" panose="020F0502020204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352C3121-CC1C-4BCC-88AD-A562B8388A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0081BDD2-093B-4515-B09F-E77A9B3CE5D0}"/>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dirty="0"/>
              <a:t>Paying special attention to the issue of community engagement in BWC planning and policy development. We will ask a series of questions to illustrate how important we think community engagement is regarding BWCs, especially when issues of transparency and trust are paramount (Hodge Jr &amp; Ortiz, 2021).</a:t>
            </a:r>
          </a:p>
          <a:p>
            <a:pPr marL="514350" indent="-514350" eaLnBrk="1" fontAlgn="auto" hangingPunct="1">
              <a:spcBef>
                <a:spcPts val="0"/>
              </a:spcBef>
              <a:spcAft>
                <a:spcPts val="0"/>
              </a:spcAft>
              <a:defRPr/>
            </a:pPr>
            <a:r>
              <a:rPr lang="en-US" sz="2000" dirty="0">
                <a:cs typeface="Times New Roman" panose="02020603050405020304" pitchFamily="18" charset="0"/>
              </a:rPr>
              <a:t>Issues include when to record since this is a significant consideration when drafting the policy and the limited circumstances deterring recording (</a:t>
            </a:r>
            <a:r>
              <a:rPr lang="en-US" dirty="0"/>
              <a:t>St. Louis, Saulnier &amp; Walby, 2019)</a:t>
            </a:r>
            <a:r>
              <a:rPr lang="en-US" sz="2000" dirty="0">
                <a:cs typeface="Times New Roman" panose="02020603050405020304" pitchFamily="18" charset="0"/>
              </a:rPr>
              <a:t>.</a:t>
            </a:r>
          </a:p>
          <a:p>
            <a:pPr marL="914400" lvl="1" indent="-514350" eaLnBrk="1" fontAlgn="auto" hangingPunct="1">
              <a:spcBef>
                <a:spcPts val="0"/>
              </a:spcBef>
              <a:spcAft>
                <a:spcPts val="0"/>
              </a:spcAft>
              <a:buFont typeface="Lucida Sans Unicode" panose="020B0602030504020204" pitchFamily="34" charset="0"/>
              <a:buChar char="‣"/>
              <a:defRPr/>
            </a:pPr>
            <a:endParaRPr lang="en-US" sz="2000" dirty="0"/>
          </a:p>
          <a:p>
            <a:pPr eaLnBrk="1" fontAlgn="auto" hangingPunct="1">
              <a:spcBef>
                <a:spcPts val="0"/>
              </a:spcBef>
              <a:spcAft>
                <a:spcPts val="0"/>
              </a:spcAft>
              <a:defRPr/>
            </a:pPr>
            <a:endParaRPr lang="en-US" dirty="0"/>
          </a:p>
        </p:txBody>
      </p:sp>
      <p:sp>
        <p:nvSpPr>
          <p:cNvPr id="29700" name="Slide Number Placeholder 3">
            <a:extLst>
              <a:ext uri="{FF2B5EF4-FFF2-40B4-BE49-F238E27FC236}">
                <a16:creationId xmlns:a16="http://schemas.microsoft.com/office/drawing/2014/main" id="{547A9C35-1556-4FDD-ABE5-13A83CC2C44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EC5C3478-D0B5-47B3-8948-5CB76D7FE449}" type="slidenum">
              <a:rPr lang="en-US" altLang="en-US">
                <a:latin typeface="Calibri" panose="020F0502020204030204" pitchFamily="34" charset="0"/>
              </a:rPr>
              <a:pPr/>
              <a:t>11</a:t>
            </a:fld>
            <a:endParaRPr lang="en-US" altLang="en-US">
              <a:latin typeface="Calibri" panose="020F0502020204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320642A4-A013-40F3-8325-1DB9A7DA0E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4C738689-A163-4DAE-A6DF-5C86B2696C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cs typeface="Times New Roman" panose="02020603050405020304" pitchFamily="18" charset="0"/>
              </a:rPr>
              <a:t>BWCs show great promise for helping police officers provide more accurate reports, for assisting in investigations, and for increasing police accountability (</a:t>
            </a:r>
            <a:r>
              <a:rPr lang="en-US" altLang="en-US"/>
              <a:t>St. Louis, Saulnier &amp; Walby, 2019)</a:t>
            </a:r>
            <a:r>
              <a:rPr lang="en-US" altLang="en-US">
                <a:cs typeface="Times New Roman" panose="02020603050405020304" pitchFamily="18" charset="0"/>
              </a:rPr>
              <a:t>.</a:t>
            </a:r>
          </a:p>
          <a:p>
            <a:pPr eaLnBrk="1" hangingPunct="1">
              <a:spcBef>
                <a:spcPct val="0"/>
              </a:spcBef>
            </a:pPr>
            <a:endParaRPr lang="en-US" altLang="en-US">
              <a:cs typeface="Times New Roman" panose="02020603050405020304" pitchFamily="18" charset="0"/>
            </a:endParaRPr>
          </a:p>
          <a:p>
            <a:pPr eaLnBrk="1" hangingPunct="1">
              <a:spcBef>
                <a:spcPct val="0"/>
              </a:spcBef>
            </a:pPr>
            <a:r>
              <a:rPr lang="en-US" altLang="en-US">
                <a:cs typeface="Times New Roman" panose="02020603050405020304" pitchFamily="18" charset="0"/>
              </a:rPr>
              <a:t>Our BWC program is a crucial additional tool at the department’s disposal to reduce crime, record evidence and assist in nailing culprits in courts.</a:t>
            </a:r>
          </a:p>
          <a:p>
            <a:pPr eaLnBrk="1" hangingPunct="1">
              <a:spcBef>
                <a:spcPct val="0"/>
              </a:spcBef>
            </a:pPr>
            <a:r>
              <a:rPr lang="en-US" altLang="en-US">
                <a:cs typeface="Times New Roman" panose="02020603050405020304" pitchFamily="18" charset="0"/>
              </a:rPr>
              <a:t>Remember Full scale roll-out of BWC's will require:</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A sound policy with regards to the law and ethical practices.</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Adequate training for everyone.</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Constant supervision. Don’t worry about. We must get it right!</a:t>
            </a:r>
          </a:p>
          <a:p>
            <a:pPr lvl="1" eaLnBrk="1" hangingPunct="1">
              <a:spcBef>
                <a:spcPct val="0"/>
              </a:spcBef>
              <a:buFont typeface="Lucida Sans Unicode" panose="020B0602030504020204" pitchFamily="34" charset="0"/>
              <a:buChar char="‣"/>
            </a:pPr>
            <a:r>
              <a:rPr lang="en-US" altLang="en-US" sz="2700">
                <a:cs typeface="Times New Roman" panose="02020603050405020304" pitchFamily="18" charset="0"/>
              </a:rPr>
              <a:t>Community education and buy-in (</a:t>
            </a:r>
            <a:r>
              <a:rPr lang="en-US" altLang="en-US"/>
              <a:t>Wright &amp; Brown, 2020)</a:t>
            </a:r>
            <a:r>
              <a:rPr lang="en-US" altLang="en-US" sz="2700">
                <a:cs typeface="Times New Roman" panose="02020603050405020304" pitchFamily="18" charset="0"/>
              </a:rPr>
              <a:t>.</a:t>
            </a:r>
          </a:p>
          <a:p>
            <a:pPr eaLnBrk="1" hangingPunct="1">
              <a:spcBef>
                <a:spcPct val="0"/>
              </a:spcBef>
            </a:pPr>
            <a:endParaRPr lang="en-US" altLang="en-US">
              <a:cs typeface="Times New Roman" panose="02020603050405020304" pitchFamily="18" charset="0"/>
            </a:endParaRPr>
          </a:p>
          <a:p>
            <a:pPr eaLnBrk="1" hangingPunct="1">
              <a:spcBef>
                <a:spcPct val="0"/>
              </a:spcBef>
            </a:pPr>
            <a:endParaRPr lang="en-US" altLang="en-US">
              <a:cs typeface="Times New Roman" panose="02020603050405020304" pitchFamily="18" charset="0"/>
            </a:endParaRPr>
          </a:p>
          <a:p>
            <a:pPr lvl="2" eaLnBrk="1" hangingPunct="1">
              <a:spcBef>
                <a:spcPct val="0"/>
              </a:spcBef>
              <a:buClr>
                <a:schemeClr val="accent1"/>
              </a:buClr>
              <a:buFont typeface="Lucida Sans Unicode" panose="020B0602030504020204" pitchFamily="34" charset="0"/>
              <a:buChar char="‣"/>
            </a:pPr>
            <a:endParaRPr lang="en-US" altLang="en-US" sz="2000">
              <a:cs typeface="Times New Roman" panose="02020603050405020304" pitchFamily="18" charset="0"/>
            </a:endParaRPr>
          </a:p>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3736E98A-5140-4156-A539-8E902EDB34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A405415E-333B-4BBE-AF37-7B246AEEF81D}" type="slidenum">
              <a:rPr lang="en-US" altLang="en-US">
                <a:latin typeface="Calibri" panose="020F0502020204030204" pitchFamily="34" charset="0"/>
              </a:rPr>
              <a:pPr/>
              <a:t>12</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74D1160D-9705-487E-8D41-0785E22477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25A8D854-75A5-4330-9933-CFF82F2158C3}"/>
              </a:ext>
            </a:extLst>
          </p:cNvPr>
          <p:cNvSpPr>
            <a:spLocks noGrp="1"/>
          </p:cNvSpPr>
          <p:nvPr>
            <p:ph type="body" idx="1"/>
          </p:nvPr>
        </p:nvSpPr>
        <p:spPr/>
        <p:txBody>
          <a:bodyPr/>
          <a:lstStyle/>
          <a:p>
            <a:pPr marL="171450" indent="-171450" eaLnBrk="1" fontAlgn="auto" hangingPunct="1">
              <a:spcBef>
                <a:spcPts val="0"/>
              </a:spcBef>
              <a:spcAft>
                <a:spcPts val="0"/>
              </a:spcAft>
              <a:buFont typeface="Arial" panose="020B0604020202020204" pitchFamily="34" charset="0"/>
              <a:buChar char="•"/>
              <a:defRPr/>
            </a:pPr>
            <a:r>
              <a:rPr lang="en-US" dirty="0"/>
              <a:t>There are several reasons for adopting BWCs:</a:t>
            </a:r>
          </a:p>
          <a:p>
            <a:pPr marL="171450" indent="-171450" eaLnBrk="1" fontAlgn="auto" hangingPunct="1">
              <a:spcBef>
                <a:spcPts val="0"/>
              </a:spcBef>
              <a:spcAft>
                <a:spcPts val="0"/>
              </a:spcAft>
              <a:buFont typeface="Arial" panose="020B0604020202020204" pitchFamily="34" charset="0"/>
              <a:buChar char="•"/>
              <a:defRPr/>
            </a:pPr>
            <a:endParaRPr lang="en-US" dirty="0"/>
          </a:p>
          <a:p>
            <a:pPr marL="628650" lvl="1" indent="-171450" eaLnBrk="1" fontAlgn="auto" hangingPunct="1">
              <a:spcBef>
                <a:spcPts val="0"/>
              </a:spcBef>
              <a:spcAft>
                <a:spcPts val="0"/>
              </a:spcAft>
              <a:buFont typeface="Arial" panose="020B0604020202020204" pitchFamily="34" charset="0"/>
              <a:buChar char="•"/>
              <a:defRPr/>
            </a:pPr>
            <a:r>
              <a:rPr lang="en-US" dirty="0"/>
              <a:t>To produce more and better evidence to facilitate fighting crime more efficiently. </a:t>
            </a:r>
          </a:p>
          <a:p>
            <a:pPr marL="628650" lvl="1" indent="-171450" eaLnBrk="1" fontAlgn="auto" hangingPunct="1">
              <a:spcBef>
                <a:spcPts val="0"/>
              </a:spcBef>
              <a:spcAft>
                <a:spcPts val="0"/>
              </a:spcAft>
              <a:buFont typeface="Arial" panose="020B0604020202020204" pitchFamily="34" charset="0"/>
              <a:buChar char="•"/>
              <a:defRPr/>
            </a:pPr>
            <a:r>
              <a:rPr lang="en-US" dirty="0"/>
              <a:t>View footage to get the reports accurate. Storage of evidence.</a:t>
            </a:r>
          </a:p>
          <a:p>
            <a:pPr marL="628650" lvl="1" indent="-171450" eaLnBrk="1" fontAlgn="auto" hangingPunct="1">
              <a:spcBef>
                <a:spcPts val="0"/>
              </a:spcBef>
              <a:spcAft>
                <a:spcPts val="0"/>
              </a:spcAft>
              <a:buFont typeface="Arial" panose="020B0604020202020204" pitchFamily="34" charset="0"/>
              <a:buChar char="•"/>
              <a:defRPr/>
            </a:pPr>
            <a:endParaRPr lang="en-US" dirty="0"/>
          </a:p>
          <a:p>
            <a:pPr lvl="1" eaLnBrk="1" fontAlgn="auto" hangingPunct="1">
              <a:spcBef>
                <a:spcPts val="0"/>
              </a:spcBef>
              <a:spcAft>
                <a:spcPts val="0"/>
              </a:spcAft>
              <a:buFont typeface="Arial" panose="020B0604020202020204" pitchFamily="34" charset="0"/>
              <a:buNone/>
              <a:defRPr/>
            </a:pPr>
            <a:r>
              <a:rPr lang="en-US" dirty="0"/>
              <a:t>To help make law enforcement more transparent in its interactions with the public will help build public trust in our law enforcement agency (Wright &amp; Brown, 2020)</a:t>
            </a:r>
          </a:p>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11268" name="Slide Number Placeholder 3">
            <a:extLst>
              <a:ext uri="{FF2B5EF4-FFF2-40B4-BE49-F238E27FC236}">
                <a16:creationId xmlns:a16="http://schemas.microsoft.com/office/drawing/2014/main" id="{6F4EE966-E5C5-44EC-B476-CABEE9AEDC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6B76861F-CAAB-4CBB-BB41-2BDED7520AB3}" type="slidenum">
              <a:rPr lang="en-US" altLang="en-US">
                <a:latin typeface="Calibri" panose="020F0502020204030204" pitchFamily="34" charset="0"/>
              </a:rPr>
              <a:pPr/>
              <a:t>2</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FC0E2344-3B49-446B-B56E-86213A9241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3389C7C2-4497-4D12-AE44-C864812E3403}"/>
              </a:ext>
            </a:extLst>
          </p:cNvPr>
          <p:cNvSpPr>
            <a:spLocks noGrp="1"/>
          </p:cNvSpPr>
          <p:nvPr>
            <p:ph type="body" idx="1"/>
          </p:nvPr>
        </p:nvSpPr>
        <p:spPr/>
        <p:txBody>
          <a:bodyPr/>
          <a:lstStyle/>
          <a:p>
            <a:pPr lvl="1" eaLnBrk="1" fontAlgn="auto" hangingPunct="1">
              <a:spcBef>
                <a:spcPts val="0"/>
              </a:spcBef>
              <a:spcAft>
                <a:spcPts val="0"/>
              </a:spcAft>
              <a:buFont typeface="Arial" panose="020B0604020202020204" pitchFamily="34" charset="0"/>
              <a:buNone/>
              <a:defRPr/>
            </a:pPr>
            <a:r>
              <a:rPr lang="en-US" dirty="0"/>
              <a:t>Including community and advocacy organizations in the planning and policy development phases of BWC programs has positive results. It will enhance public perceptions of transparency and aid in resolution of controversial issues concerning privacy, activation, review of footage. </a:t>
            </a:r>
          </a:p>
          <a:p>
            <a:pPr lvl="1" eaLnBrk="1" fontAlgn="auto" hangingPunct="1">
              <a:spcBef>
                <a:spcPts val="0"/>
              </a:spcBef>
              <a:spcAft>
                <a:spcPts val="0"/>
              </a:spcAft>
              <a:buFont typeface="Arial" panose="020B0604020202020204" pitchFamily="34" charset="0"/>
              <a:buNone/>
              <a:defRPr/>
            </a:pPr>
            <a:r>
              <a:rPr lang="en-US" dirty="0"/>
              <a:t>Meanwhile, </a:t>
            </a:r>
          </a:p>
          <a:p>
            <a:pPr lvl="1" eaLnBrk="1" fontAlgn="auto" hangingPunct="1">
              <a:spcBef>
                <a:spcPts val="0"/>
              </a:spcBef>
              <a:spcAft>
                <a:spcPts val="0"/>
              </a:spcAft>
              <a:buFont typeface="Arial" panose="020B0604020202020204" pitchFamily="34" charset="0"/>
              <a:buNone/>
              <a:defRPr/>
            </a:pPr>
            <a:r>
              <a:rPr lang="en-US" dirty="0"/>
              <a:t>Concerns about police filming of vulnerable and sensitive populations – juveniles, people in distress, domestic violence situations, and child molestation and child sexual assault cases (Taylor &amp; Lee, 2019)</a:t>
            </a:r>
          </a:p>
          <a:p>
            <a:pPr marL="628650" lvl="1" indent="-171450" eaLnBrk="1" fontAlgn="auto" hangingPunct="1">
              <a:spcBef>
                <a:spcPts val="0"/>
              </a:spcBef>
              <a:spcAft>
                <a:spcPts val="0"/>
              </a:spcAft>
              <a:buFont typeface="Arial" panose="020B0604020202020204" pitchFamily="34" charset="0"/>
              <a:buChar char="•"/>
              <a:defRPr/>
            </a:pPr>
            <a:endParaRPr lang="en-US" dirty="0"/>
          </a:p>
        </p:txBody>
      </p:sp>
      <p:sp>
        <p:nvSpPr>
          <p:cNvPr id="13316" name="Slide Number Placeholder 3">
            <a:extLst>
              <a:ext uri="{FF2B5EF4-FFF2-40B4-BE49-F238E27FC236}">
                <a16:creationId xmlns:a16="http://schemas.microsoft.com/office/drawing/2014/main" id="{59745250-6D41-4234-9DAE-71DEEF2780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8490CA70-FAEB-4924-8977-88A8664C59C6}" type="slidenum">
              <a:rPr lang="en-US" altLang="en-US">
                <a:latin typeface="Calibri" panose="020F0502020204030204" pitchFamily="34" charset="0"/>
              </a:rPr>
              <a:pPr/>
              <a:t>3</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26A7FA17-25E0-435B-827E-34B419F963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41038181-65A9-4106-A01C-CAA104B044A5}"/>
              </a:ext>
            </a:extLst>
          </p:cNvPr>
          <p:cNvSpPr>
            <a:spLocks noGrp="1"/>
          </p:cNvSpPr>
          <p:nvPr>
            <p:ph type="body" idx="1"/>
          </p:nvPr>
        </p:nvSpPr>
        <p:spPr/>
        <p:txBody>
          <a:bodyPr/>
          <a:lstStyle/>
          <a:p>
            <a:pPr eaLnBrk="1" fontAlgn="auto" hangingPunct="1">
              <a:spcBef>
                <a:spcPts val="0"/>
              </a:spcBef>
              <a:spcAft>
                <a:spcPts val="0"/>
              </a:spcAft>
              <a:buFont typeface="Arial" panose="020B0604020202020204" pitchFamily="34" charset="0"/>
              <a:buNone/>
              <a:defRPr/>
            </a:pPr>
            <a:r>
              <a:rPr lang="en-US" dirty="0">
                <a:cs typeface="Times New Roman" panose="02020603050405020304" pitchFamily="18" charset="0"/>
              </a:rPr>
              <a:t>Without sound and collaboratively developed policies BWCs will likely cause more problems than they resolve. We should take caution to collaborate with stakeholders that everyone</a:t>
            </a:r>
            <a:r>
              <a:rPr lang="en-US" sz="2000" dirty="0">
                <a:cs typeface="Times New Roman" panose="02020603050405020304" pitchFamily="18" charset="0"/>
              </a:rPr>
              <a:t> understands, police can implement and articulate </a:t>
            </a:r>
            <a:r>
              <a:rPr lang="en-US" dirty="0"/>
              <a:t>Bureau of Justice Assistance (2020)</a:t>
            </a:r>
            <a:r>
              <a:rPr lang="en-US" sz="2000" dirty="0">
                <a:cs typeface="Times New Roman" panose="02020603050405020304" pitchFamily="18" charset="0"/>
              </a:rPr>
              <a:t>. </a:t>
            </a:r>
            <a:r>
              <a:rPr lang="en-US" dirty="0"/>
              <a:t>BWC policies should also provide specific instructions on when activation, usage and adoption. We will not mandate recording of all situations due to privacy concerns. </a:t>
            </a:r>
          </a:p>
          <a:p>
            <a:pPr eaLnBrk="1" fontAlgn="auto" hangingPunct="1">
              <a:spcBef>
                <a:spcPts val="0"/>
              </a:spcBef>
              <a:spcAft>
                <a:spcPts val="0"/>
              </a:spcAft>
              <a:buFont typeface="Arial" panose="020B0604020202020204" pitchFamily="34" charset="0"/>
              <a:buNone/>
              <a:defRPr/>
            </a:pPr>
            <a:endParaRPr lang="en-US" sz="2000" dirty="0">
              <a:cs typeface="Times New Roman" panose="02020603050405020304" pitchFamily="18" charset="0"/>
            </a:endParaRPr>
          </a:p>
          <a:p>
            <a:pPr eaLnBrk="1" fontAlgn="auto" hangingPunct="1">
              <a:spcBef>
                <a:spcPts val="0"/>
              </a:spcBef>
              <a:spcAft>
                <a:spcPts val="0"/>
              </a:spcAft>
              <a:buFont typeface="Arial" panose="020B0604020202020204" pitchFamily="34" charset="0"/>
              <a:buNone/>
              <a:defRPr/>
            </a:pPr>
            <a:r>
              <a:rPr lang="en-US" sz="2000" dirty="0">
                <a:cs typeface="Times New Roman" panose="02020603050405020304" pitchFamily="18" charset="0"/>
              </a:rPr>
              <a:t>Think; Here is what we should have </a:t>
            </a:r>
          </a:p>
          <a:p>
            <a:pPr marL="171450" indent="-171450" eaLnBrk="1" fontAlgn="auto" hangingPunct="1">
              <a:spcBef>
                <a:spcPts val="0"/>
              </a:spcBef>
              <a:spcAft>
                <a:spcPts val="0"/>
              </a:spcAft>
              <a:buFont typeface="Arial" panose="020B0604020202020204" pitchFamily="34" charset="0"/>
              <a:buChar char="•"/>
              <a:defRPr/>
            </a:pPr>
            <a:endParaRPr lang="en-US" dirty="0"/>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A sound policy (</a:t>
            </a:r>
            <a:r>
              <a:rPr lang="en-US" dirty="0"/>
              <a:t>Kalle &amp; Hammock, 2020)</a:t>
            </a:r>
            <a:r>
              <a:rPr lang="en-US" sz="2700" dirty="0">
                <a:cs typeface="Times New Roman" panose="02020603050405020304" pitchFamily="18" charset="0"/>
              </a:rPr>
              <a:t>.</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Adequate training.</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Continuous supervision.</a:t>
            </a:r>
          </a:p>
          <a:p>
            <a:pPr lvl="1" eaLnBrk="1" fontAlgn="auto" hangingPunct="1">
              <a:spcBef>
                <a:spcPts val="0"/>
              </a:spcBef>
              <a:spcAft>
                <a:spcPts val="0"/>
              </a:spcAft>
              <a:buFont typeface="Lucida Sans Unicode" panose="020B0602030504020204" pitchFamily="34" charset="0"/>
              <a:buChar char="‣"/>
              <a:defRPr/>
            </a:pPr>
            <a:r>
              <a:rPr lang="en-US" sz="2700" dirty="0">
                <a:cs typeface="Times New Roman" panose="02020603050405020304" pitchFamily="18" charset="0"/>
              </a:rPr>
              <a:t>Community education and buy-in. Most important!!!!</a:t>
            </a:r>
          </a:p>
          <a:p>
            <a:pPr marL="171450" indent="-171450" eaLnBrk="1" fontAlgn="auto" hangingPunct="1">
              <a:spcBef>
                <a:spcPts val="0"/>
              </a:spcBef>
              <a:spcAft>
                <a:spcPts val="0"/>
              </a:spcAft>
              <a:buFont typeface="Arial" panose="020B0604020202020204" pitchFamily="34" charset="0"/>
              <a:buChar char="•"/>
              <a:defRPr/>
            </a:pPr>
            <a:endParaRPr lang="en-US" dirty="0"/>
          </a:p>
        </p:txBody>
      </p:sp>
      <p:sp>
        <p:nvSpPr>
          <p:cNvPr id="15364" name="Slide Number Placeholder 3">
            <a:extLst>
              <a:ext uri="{FF2B5EF4-FFF2-40B4-BE49-F238E27FC236}">
                <a16:creationId xmlns:a16="http://schemas.microsoft.com/office/drawing/2014/main" id="{438706D8-2906-4F28-B39A-59BE5DCCD0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ADC85C42-2E26-4E3F-84F8-5109DAA810F7}" type="slidenum">
              <a:rPr lang="en-US" altLang="en-US">
                <a:latin typeface="Calibri" panose="020F0502020204030204" pitchFamily="34" charset="0"/>
              </a:rPr>
              <a:pPr/>
              <a:t>4</a:t>
            </a:fld>
            <a:endParaRPr lang="en-US"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675B36B-C925-4A9B-BCEC-D995E99D21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a:extLst>
              <a:ext uri="{FF2B5EF4-FFF2-40B4-BE49-F238E27FC236}">
                <a16:creationId xmlns:a16="http://schemas.microsoft.com/office/drawing/2014/main" id="{1AD771C6-534B-46CA-BC30-46AA6185A5AA}"/>
              </a:ext>
            </a:extLst>
          </p:cNvPr>
          <p:cNvSpPr>
            <a:spLocks noGrp="1"/>
          </p:cNvSpPr>
          <p:nvPr>
            <p:ph type="body" idx="1"/>
          </p:nvPr>
        </p:nvSpPr>
        <p:spPr/>
        <p:txBody>
          <a:bodyPr/>
          <a:lstStyle/>
          <a:p>
            <a:pPr eaLnBrk="1" fontAlgn="auto" hangingPunct="1">
              <a:spcBef>
                <a:spcPts val="0"/>
              </a:spcBef>
              <a:spcAft>
                <a:spcPts val="0"/>
              </a:spcAft>
              <a:defRPr/>
            </a:pPr>
            <a:r>
              <a:rPr lang="en-US" dirty="0"/>
              <a:t>Generally, we should have a comprehensive planning process in place to guide policy development and BWC implementation. I shall oversee a multidisciplinary working group comprising of representatives from IT, advocacy groups, community stakeholders, local government, and prosecution (Wright &amp; Brown, 2020).  </a:t>
            </a:r>
          </a:p>
          <a:p>
            <a:pPr eaLnBrk="1" fontAlgn="auto" hangingPunct="1">
              <a:spcBef>
                <a:spcPts val="0"/>
              </a:spcBef>
              <a:spcAft>
                <a:spcPts val="0"/>
              </a:spcAft>
              <a:defRPr/>
            </a:pPr>
            <a:endParaRPr lang="en-US" dirty="0"/>
          </a:p>
          <a:p>
            <a:pPr marL="514350" indent="-514350" eaLnBrk="1" fontAlgn="auto" hangingPunct="1">
              <a:spcBef>
                <a:spcPts val="0"/>
              </a:spcBef>
              <a:spcAft>
                <a:spcPts val="0"/>
              </a:spcAft>
              <a:defRPr/>
            </a:pPr>
            <a:r>
              <a:rPr lang="en-US" sz="2000" dirty="0">
                <a:cs typeface="Times New Roman" panose="02020603050405020304" pitchFamily="18" charset="0"/>
              </a:rPr>
              <a:t>Planning should note that storage of data is costly, when packed with services for redaction, data sharing, data management, and software and hardware upgrades (</a:t>
            </a:r>
            <a:r>
              <a:rPr lang="en-US" dirty="0"/>
              <a:t>Taylor &amp; Lee, 2019)</a:t>
            </a:r>
            <a:r>
              <a:rPr lang="en-US" sz="2000" dirty="0">
                <a:cs typeface="Times New Roman" panose="02020603050405020304" pitchFamily="18" charset="0"/>
              </a:rPr>
              <a:t>. </a:t>
            </a:r>
          </a:p>
          <a:p>
            <a:pPr marL="514350" indent="-514350" eaLnBrk="1" fontAlgn="auto" hangingPunct="1">
              <a:spcBef>
                <a:spcPts val="0"/>
              </a:spcBef>
              <a:spcAft>
                <a:spcPts val="0"/>
              </a:spcAft>
              <a:defRPr/>
            </a:pPr>
            <a:r>
              <a:rPr lang="en-US" sz="2000" dirty="0"/>
              <a:t>We must be realistic about costs. There are one-time costs like purchasing cameras and related equipment. Also take note of storage costs and equipment upgrades, and replacement. A good vendor contract should help to off set these burdens.  </a:t>
            </a:r>
          </a:p>
          <a:p>
            <a:pPr marL="514350" indent="-514350" eaLnBrk="1" fontAlgn="auto" hangingPunct="1">
              <a:spcBef>
                <a:spcPts val="0"/>
              </a:spcBef>
              <a:spcAft>
                <a:spcPts val="0"/>
              </a:spcAft>
              <a:defRPr/>
            </a:pPr>
            <a:endParaRPr lang="en-US" sz="2000" dirty="0">
              <a:cs typeface="Times New Roman" panose="02020603050405020304" pitchFamily="18" charset="0"/>
            </a:endParaRPr>
          </a:p>
          <a:p>
            <a:pPr eaLnBrk="1" fontAlgn="auto" hangingPunct="1">
              <a:spcBef>
                <a:spcPts val="0"/>
              </a:spcBef>
              <a:spcAft>
                <a:spcPts val="0"/>
              </a:spcAft>
              <a:defRPr/>
            </a:pPr>
            <a:endParaRPr lang="en-US" dirty="0"/>
          </a:p>
          <a:p>
            <a:pPr eaLnBrk="1" fontAlgn="auto" hangingPunct="1">
              <a:spcBef>
                <a:spcPts val="0"/>
              </a:spcBef>
              <a:spcAft>
                <a:spcPts val="0"/>
              </a:spcAft>
              <a:defRPr/>
            </a:pPr>
            <a:endParaRPr lang="en-US" dirty="0"/>
          </a:p>
        </p:txBody>
      </p:sp>
      <p:sp>
        <p:nvSpPr>
          <p:cNvPr id="17412" name="Slide Number Placeholder 3">
            <a:extLst>
              <a:ext uri="{FF2B5EF4-FFF2-40B4-BE49-F238E27FC236}">
                <a16:creationId xmlns:a16="http://schemas.microsoft.com/office/drawing/2014/main" id="{3B5E1A6B-54B4-40C1-9697-61D7C5A5DA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0754D782-A0C0-40BE-ABE7-60D8AB1BF399}" type="slidenum">
              <a:rPr lang="en-US" altLang="en-US">
                <a:latin typeface="Calibri" panose="020F0502020204030204" pitchFamily="34" charset="0"/>
              </a:rPr>
              <a:pPr/>
              <a:t>5</a:t>
            </a:fld>
            <a:endParaRPr lang="en-US" altLang="en-US">
              <a:latin typeface="Calibri" panose="020F0502020204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5FBCB151-97BE-4EBF-BED2-3A3D9A0A14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6AB76771-FDBB-4794-8042-82F2ACFBF66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eaLnBrk="1" hangingPunct="1">
              <a:spcBef>
                <a:spcPct val="0"/>
              </a:spcBef>
              <a:buFontTx/>
              <a:buChar char="•"/>
            </a:pPr>
            <a:r>
              <a:rPr lang="en-US" altLang="en-US"/>
              <a:t>This will happen in phases beginning with a control program to see how officers perform. Feedback form the officers and the public will be critical before full roll out to have a useful program.  The phased rollout is crucial to examine emerging issues in BWC practice and implementation.</a:t>
            </a:r>
          </a:p>
          <a:p>
            <a:pPr marL="171450" indent="-171450" eaLnBrk="1" hangingPunct="1">
              <a:spcBef>
                <a:spcPct val="0"/>
              </a:spcBef>
              <a:buFontTx/>
              <a:buChar char="•"/>
            </a:pPr>
            <a:endParaRPr lang="en-US" altLang="en-US"/>
          </a:p>
          <a:p>
            <a:pPr marL="628650" lvl="1" indent="-171450" eaLnBrk="1" hangingPunct="1">
              <a:spcBef>
                <a:spcPct val="0"/>
              </a:spcBef>
              <a:buFontTx/>
              <a:buChar char="•"/>
            </a:pPr>
            <a:endParaRPr lang="en-US" altLang="en-US"/>
          </a:p>
          <a:p>
            <a:pPr marL="171450" indent="-171450" eaLnBrk="1" hangingPunct="1">
              <a:spcBef>
                <a:spcPct val="0"/>
              </a:spcBef>
              <a:buFontTx/>
              <a:buChar char="•"/>
            </a:pPr>
            <a:r>
              <a:rPr lang="en-US" altLang="en-US"/>
              <a:t>Storage of BWC data and footage is an ongoing concern.</a:t>
            </a:r>
          </a:p>
          <a:p>
            <a:pPr marL="628650" lvl="1" indent="-171450" eaLnBrk="1" hangingPunct="1">
              <a:spcBef>
                <a:spcPct val="0"/>
              </a:spcBef>
              <a:buFontTx/>
              <a:buChar char="•"/>
            </a:pPr>
            <a:r>
              <a:rPr lang="en-US" altLang="en-US"/>
              <a:t>Generally, we should expect storage costs to fall with as technology improvements such as cloud storage </a:t>
            </a:r>
          </a:p>
          <a:p>
            <a:pPr marL="628650" lvl="1" indent="-171450" eaLnBrk="1" hangingPunct="1">
              <a:spcBef>
                <a:spcPct val="0"/>
              </a:spcBef>
              <a:buFontTx/>
              <a:buChar char="•"/>
            </a:pPr>
            <a:r>
              <a:rPr lang="en-US" altLang="en-US"/>
              <a:t>Hybrid storage systems will also come in handy.</a:t>
            </a:r>
          </a:p>
          <a:p>
            <a:pPr marL="171450" indent="-171450" eaLnBrk="1" hangingPunct="1">
              <a:spcBef>
                <a:spcPct val="0"/>
              </a:spcBef>
              <a:buFontTx/>
              <a:buChar char="•"/>
            </a:pPr>
            <a:endParaRPr lang="en-US" altLang="en-US"/>
          </a:p>
        </p:txBody>
      </p:sp>
      <p:sp>
        <p:nvSpPr>
          <p:cNvPr id="19460" name="Slide Number Placeholder 3">
            <a:extLst>
              <a:ext uri="{FF2B5EF4-FFF2-40B4-BE49-F238E27FC236}">
                <a16:creationId xmlns:a16="http://schemas.microsoft.com/office/drawing/2014/main" id="{DCB3CA99-DB67-4D25-AC90-800B6CE165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8838CFDC-A5B3-4FAA-8A34-5CC333E83886}" type="slidenum">
              <a:rPr lang="en-US" altLang="en-US">
                <a:latin typeface="Calibri" panose="020F0502020204030204" pitchFamily="34" charset="0"/>
              </a:rPr>
              <a:pPr/>
              <a:t>6</a:t>
            </a:fld>
            <a:endParaRPr lang="en-US" altLang="en-US">
              <a:latin typeface="Calibri" panose="020F0502020204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44550EE6-A2F9-4857-9DF9-5F1BE20199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3B9EDE4C-634D-4113-854D-E9939D5D00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00"/>
              </a:spcBef>
            </a:pPr>
            <a:r>
              <a:rPr lang="en-US" altLang="en-US"/>
              <a:t>Does our agency have the necessary technological infrastructure for BWCs. The initiation phase is important to shape the direction of the project and overcome challenges of visibility, procedural justice, and legitimacy (St. Louis, Saulnier &amp; Walby, 2019)</a:t>
            </a:r>
          </a:p>
          <a:p>
            <a:pPr eaLnBrk="1" hangingPunct="1">
              <a:spcBef>
                <a:spcPts val="1200"/>
              </a:spcBef>
            </a:pPr>
            <a:r>
              <a:rPr lang="en-US" altLang="en-US"/>
              <a:t>Some questions to ponder about include how do we properly plan and implement an effective BWC program?</a:t>
            </a:r>
          </a:p>
          <a:p>
            <a:pPr eaLnBrk="1" hangingPunct="1">
              <a:spcBef>
                <a:spcPts val="1200"/>
              </a:spcBef>
            </a:pPr>
            <a:r>
              <a:rPr lang="en-US" altLang="en-US"/>
              <a:t>Which administrative policy and training methods to adapt. Where to borrow assistance and information sharing. </a:t>
            </a:r>
          </a:p>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E573A4E8-1EF3-417B-BCE9-314CA8E5E5A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F2A535C4-41B4-44F7-B0D0-558160C31D75}" type="slidenum">
              <a:rPr lang="en-US" altLang="en-US">
                <a:latin typeface="Calibri" panose="020F0502020204030204" pitchFamily="34" charset="0"/>
              </a:rPr>
              <a:pPr/>
              <a:t>7</a:t>
            </a:fld>
            <a:endParaRPr lang="en-US" altLang="en-US">
              <a:latin typeface="Calibri" panose="020F0502020204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7F2C798E-768F-4DFA-B040-43A216BE70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1D2D48FE-37DE-4BD8-9035-A6D9D0E0D2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Here are some questions at this stage </a:t>
            </a:r>
          </a:p>
          <a:p>
            <a:pPr eaLnBrk="1" hangingPunct="1">
              <a:spcBef>
                <a:spcPts val="1200"/>
              </a:spcBef>
            </a:pPr>
            <a:r>
              <a:rPr lang="en-US" altLang="en-US"/>
              <a:t>How do we introduce community groups to the program redeployment and the planning process (Hodge Jr &amp; Ortiz, 2021)? There is need to let community groups have a chance to voice concerns/ask questions for better collaboration (Wright &amp; Brown, 2020). </a:t>
            </a:r>
          </a:p>
          <a:p>
            <a:pPr eaLnBrk="1" hangingPunct="1">
              <a:spcBef>
                <a:spcPts val="1200"/>
              </a:spcBef>
            </a:pPr>
            <a:r>
              <a:rPr lang="en-US" altLang="en-US"/>
              <a:t>Also give a chance to the community to review the agency’s administrative policy and possibly publish it to make it publicly available. </a:t>
            </a:r>
          </a:p>
          <a:p>
            <a:pPr eaLnBrk="1" hangingPunct="1">
              <a:spcBef>
                <a:spcPts val="1200"/>
              </a:spcBef>
            </a:pPr>
            <a:endParaRPr lang="en-US" altLang="en-US"/>
          </a:p>
          <a:p>
            <a:pPr eaLnBrk="1" hangingPunct="1">
              <a:spcBef>
                <a:spcPts val="1200"/>
              </a:spcBef>
            </a:pPr>
            <a:r>
              <a:rPr lang="en-US" altLang="en-US"/>
              <a:t>Also during planning we should know how to “market” the BWC program both internally and within the community to get maximum support. This equals success on rollout!! </a:t>
            </a:r>
          </a:p>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9A3010B9-F17E-4CC1-9305-8EC27C4F19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C7E41093-906F-428F-BCB9-97D9BFAAA03F}" type="slidenum">
              <a:rPr lang="en-US" altLang="en-US">
                <a:latin typeface="Calibri" panose="020F0502020204030204" pitchFamily="34" charset="0"/>
              </a:rPr>
              <a:pPr/>
              <a:t>8</a:t>
            </a:fld>
            <a:endParaRPr lang="en-US" altLang="en-US">
              <a:latin typeface="Calibri" panose="020F0502020204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29603A51-1615-4CEF-910F-E715DC325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E4B757D-C0EB-4DEA-9D4F-314C645061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a:p>
            <a:pPr eaLnBrk="1" hangingPunct="1">
              <a:spcBef>
                <a:spcPct val="0"/>
              </a:spcBef>
            </a:pPr>
            <a:endParaRPr lang="en-US" altLang="en-US"/>
          </a:p>
          <a:p>
            <a:pPr eaLnBrk="1" hangingPunct="1">
              <a:spcBef>
                <a:spcPct val="0"/>
              </a:spcBef>
            </a:pPr>
            <a:r>
              <a:rPr lang="en-US" altLang="en-US"/>
              <a:t>Funding and technology selection will follow basic infrastructure necessary to support BWC program.  Information technology (IT) concerns when making selection include – room and capacity for supporting multiple stations; information processing speed to support timely upload of footage from devices and, creating links for live recording and transmission for efficient management of new data.</a:t>
            </a:r>
          </a:p>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2E2D3729-E7E4-4A16-A4F2-B611EE6006F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Lucida Sans Unicode" panose="020B0602030504020204" pitchFamily="34" charset="0"/>
              </a:defRPr>
            </a:lvl1pPr>
            <a:lvl2pPr marL="742950" indent="-285750">
              <a:defRPr>
                <a:solidFill>
                  <a:schemeClr val="tx1"/>
                </a:solidFill>
                <a:latin typeface="Lucida Sans Unicode" panose="020B0602030504020204" pitchFamily="34" charset="0"/>
              </a:defRPr>
            </a:lvl2pPr>
            <a:lvl3pPr marL="1143000" indent="-228600">
              <a:defRPr>
                <a:solidFill>
                  <a:schemeClr val="tx1"/>
                </a:solidFill>
                <a:latin typeface="Lucida Sans Unicode" panose="020B0602030504020204" pitchFamily="34" charset="0"/>
              </a:defRPr>
            </a:lvl3pPr>
            <a:lvl4pPr marL="1600200" indent="-228600">
              <a:defRPr>
                <a:solidFill>
                  <a:schemeClr val="tx1"/>
                </a:solidFill>
                <a:latin typeface="Lucida Sans Unicode" panose="020B0602030504020204" pitchFamily="34" charset="0"/>
              </a:defRPr>
            </a:lvl4pPr>
            <a:lvl5pPr marL="2057400" indent="-228600">
              <a:defRPr>
                <a:solidFill>
                  <a:schemeClr val="tx1"/>
                </a:solidFill>
                <a:latin typeface="Lucida Sans Unicode" panose="020B0602030504020204" pitchFamily="34" charset="0"/>
              </a:defRPr>
            </a:lvl5pPr>
            <a:lvl6pPr marL="2514600" indent="-228600" eaLnBrk="0" fontAlgn="base" hangingPunct="0">
              <a:spcBef>
                <a:spcPct val="0"/>
              </a:spcBef>
              <a:spcAft>
                <a:spcPct val="0"/>
              </a:spcAft>
              <a:defRPr>
                <a:solidFill>
                  <a:schemeClr val="tx1"/>
                </a:solidFill>
                <a:latin typeface="Lucida Sans Unicode" panose="020B0602030504020204" pitchFamily="34" charset="0"/>
              </a:defRPr>
            </a:lvl6pPr>
            <a:lvl7pPr marL="2971800" indent="-228600" eaLnBrk="0" fontAlgn="base" hangingPunct="0">
              <a:spcBef>
                <a:spcPct val="0"/>
              </a:spcBef>
              <a:spcAft>
                <a:spcPct val="0"/>
              </a:spcAft>
              <a:defRPr>
                <a:solidFill>
                  <a:schemeClr val="tx1"/>
                </a:solidFill>
                <a:latin typeface="Lucida Sans Unicode" panose="020B0602030504020204" pitchFamily="34" charset="0"/>
              </a:defRPr>
            </a:lvl7pPr>
            <a:lvl8pPr marL="3429000" indent="-228600" eaLnBrk="0" fontAlgn="base" hangingPunct="0">
              <a:spcBef>
                <a:spcPct val="0"/>
              </a:spcBef>
              <a:spcAft>
                <a:spcPct val="0"/>
              </a:spcAft>
              <a:defRPr>
                <a:solidFill>
                  <a:schemeClr val="tx1"/>
                </a:solidFill>
                <a:latin typeface="Lucida Sans Unicode" panose="020B0602030504020204" pitchFamily="34" charset="0"/>
              </a:defRPr>
            </a:lvl8pPr>
            <a:lvl9pPr marL="3886200" indent="-228600" eaLnBrk="0" fontAlgn="base" hangingPunct="0">
              <a:spcBef>
                <a:spcPct val="0"/>
              </a:spcBef>
              <a:spcAft>
                <a:spcPct val="0"/>
              </a:spcAft>
              <a:defRPr>
                <a:solidFill>
                  <a:schemeClr val="tx1"/>
                </a:solidFill>
                <a:latin typeface="Lucida Sans Unicode" panose="020B0602030504020204" pitchFamily="34" charset="0"/>
              </a:defRPr>
            </a:lvl9pPr>
          </a:lstStyle>
          <a:p>
            <a:fld id="{FFCD77F1-8631-4CD7-9992-6430905CFB6F}" type="slidenum">
              <a:rPr lang="en-US" altLang="en-US">
                <a:latin typeface="Calibri" panose="020F0502020204030204" pitchFamily="34" charset="0"/>
              </a:rPr>
              <a:pPr/>
              <a:t>9</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a:extLst>
              <a:ext uri="{FF2B5EF4-FFF2-40B4-BE49-F238E27FC236}">
                <a16:creationId xmlns:a16="http://schemas.microsoft.com/office/drawing/2014/main" id="{25BA3340-E4A2-4E74-9271-0BE6B68D6FDB}"/>
              </a:ext>
            </a:extLst>
          </p:cNvPr>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5" name="Group 15">
            <a:extLst>
              <a:ext uri="{FF2B5EF4-FFF2-40B4-BE49-F238E27FC236}">
                <a16:creationId xmlns:a16="http://schemas.microsoft.com/office/drawing/2014/main" id="{CC84C70F-3AE0-4E03-A5DA-ABD1EC384939}"/>
              </a:ext>
            </a:extLst>
          </p:cNvPr>
          <p:cNvGrpSpPr>
            <a:grpSpLocks/>
          </p:cNvGrpSpPr>
          <p:nvPr/>
        </p:nvGrpSpPr>
        <p:grpSpPr bwMode="auto">
          <a:xfrm>
            <a:off x="-3175" y="4953000"/>
            <a:ext cx="9147175" cy="1911350"/>
            <a:chOff x="-3765" y="4832896"/>
            <a:chExt cx="9147765" cy="2032192"/>
          </a:xfrm>
        </p:grpSpPr>
        <p:sp>
          <p:nvSpPr>
            <p:cNvPr id="6" name="Freeform 15">
              <a:extLst>
                <a:ext uri="{FF2B5EF4-FFF2-40B4-BE49-F238E27FC236}">
                  <a16:creationId xmlns:a16="http://schemas.microsoft.com/office/drawing/2014/main" id="{C8A145AE-D3CF-4336-895F-44CDEF1A13A0}"/>
                </a:ext>
              </a:extLst>
            </p:cNvPr>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Freeform 18">
              <a:extLst>
                <a:ext uri="{FF2B5EF4-FFF2-40B4-BE49-F238E27FC236}">
                  <a16:creationId xmlns:a16="http://schemas.microsoft.com/office/drawing/2014/main" id="{28009328-B1AB-4317-B2F4-A2F9E48D4958}"/>
                </a:ext>
              </a:extLst>
            </p:cNvPr>
            <p:cNvSpPr>
              <a:spLocks/>
            </p:cNvSpPr>
            <p:nvPr/>
          </p:nvSpPr>
          <p:spPr bwMode="auto">
            <a:xfrm>
              <a:off x="35443" y="5135526"/>
              <a:ext cx="9108557" cy="838200"/>
            </a:xfrm>
            <a:custGeom>
              <a:avLst/>
              <a:gdLst>
                <a:gd name="T0" fmla="*/ 0 w 5760"/>
                <a:gd name="T1" fmla="*/ 0 h 528"/>
                <a:gd name="T2" fmla="*/ 9108557 w 5760"/>
                <a:gd name="T3" fmla="*/ 0 h 528"/>
                <a:gd name="T4" fmla="*/ 9108557 w 5760"/>
                <a:gd name="T5" fmla="*/ 838200 h 528"/>
                <a:gd name="T6" fmla="*/ 75905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18">
              <a:extLst>
                <a:ext uri="{FF2B5EF4-FFF2-40B4-BE49-F238E27FC236}">
                  <a16:creationId xmlns:a16="http://schemas.microsoft.com/office/drawing/2014/main" id="{7894AB38-12C9-4B5A-B73A-620F2DAB1704}"/>
                </a:ext>
              </a:extLst>
            </p:cNvPr>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0" name="Straight Connector 9">
              <a:extLst>
                <a:ext uri="{FF2B5EF4-FFF2-40B4-BE49-F238E27FC236}">
                  <a16:creationId xmlns:a16="http://schemas.microsoft.com/office/drawing/2014/main" id="{C893EF87-4F20-44D7-B5B0-FE9648D6B0EA}"/>
                </a:ext>
              </a:extLst>
            </p:cNvPr>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a:extLst>
              <a:ext uri="{FF2B5EF4-FFF2-40B4-BE49-F238E27FC236}">
                <a16:creationId xmlns:a16="http://schemas.microsoft.com/office/drawing/2014/main" id="{6292CD3B-DE53-4811-851D-A4710B17C138}"/>
              </a:ext>
            </a:extLst>
          </p:cNvPr>
          <p:cNvSpPr>
            <a:spLocks noGrp="1"/>
          </p:cNvSpPr>
          <p:nvPr>
            <p:ph type="dt" sz="half" idx="10"/>
          </p:nvPr>
        </p:nvSpPr>
        <p:spPr/>
        <p:txBody>
          <a:bodyPr/>
          <a:lstStyle>
            <a:lvl1pPr>
              <a:defRPr>
                <a:solidFill>
                  <a:srgbClr val="FFFFFF"/>
                </a:solidFill>
              </a:defRPr>
            </a:lvl1pPr>
            <a:extLst/>
          </a:lstStyle>
          <a:p>
            <a:pPr>
              <a:defRPr/>
            </a:pPr>
            <a:fld id="{86498B89-A47E-4355-840A-498C9C5040F3}" type="datetimeFigureOut">
              <a:rPr lang="en-US"/>
              <a:pPr>
                <a:defRPr/>
              </a:pPr>
              <a:t>5/6/2021</a:t>
            </a:fld>
            <a:endParaRPr lang="en-US" dirty="0"/>
          </a:p>
        </p:txBody>
      </p:sp>
      <p:sp>
        <p:nvSpPr>
          <p:cNvPr id="12" name="Footer Placeholder 18">
            <a:extLst>
              <a:ext uri="{FF2B5EF4-FFF2-40B4-BE49-F238E27FC236}">
                <a16:creationId xmlns:a16="http://schemas.microsoft.com/office/drawing/2014/main" id="{E9C6232F-5C1E-4C4B-AD09-9575869438AC}"/>
              </a:ext>
            </a:extLst>
          </p:cNvPr>
          <p:cNvSpPr>
            <a:spLocks noGrp="1"/>
          </p:cNvSpPr>
          <p:nvPr>
            <p:ph type="ftr" sz="quarter" idx="11"/>
          </p:nvPr>
        </p:nvSpPr>
        <p:spPr/>
        <p:txBody>
          <a:bodyPr/>
          <a:lstStyle>
            <a:lvl1pPr>
              <a:defRPr dirty="0">
                <a:solidFill>
                  <a:schemeClr val="accent1">
                    <a:tint val="20000"/>
                  </a:schemeClr>
                </a:solidFill>
              </a:defRPr>
            </a:lvl1pPr>
            <a:extLst/>
          </a:lstStyle>
          <a:p>
            <a:pPr>
              <a:defRPr/>
            </a:pPr>
            <a:endParaRPr lang="en-US"/>
          </a:p>
        </p:txBody>
      </p:sp>
      <p:sp>
        <p:nvSpPr>
          <p:cNvPr id="13" name="Slide Number Placeholder 26">
            <a:extLst>
              <a:ext uri="{FF2B5EF4-FFF2-40B4-BE49-F238E27FC236}">
                <a16:creationId xmlns:a16="http://schemas.microsoft.com/office/drawing/2014/main" id="{397C8401-1ED7-45FD-9D39-1E68F50366B7}"/>
              </a:ext>
            </a:extLst>
          </p:cNvPr>
          <p:cNvSpPr>
            <a:spLocks noGrp="1"/>
          </p:cNvSpPr>
          <p:nvPr>
            <p:ph type="sldNum" sz="quarter" idx="12"/>
          </p:nvPr>
        </p:nvSpPr>
        <p:spPr/>
        <p:txBody>
          <a:bodyPr/>
          <a:lstStyle>
            <a:lvl1pPr>
              <a:defRPr>
                <a:solidFill>
                  <a:srgbClr val="FFFFFF"/>
                </a:solidFill>
              </a:defRPr>
            </a:lvl1pPr>
          </a:lstStyle>
          <a:p>
            <a:fld id="{12C56BB7-A1FA-47BB-9E44-F0959400C092}" type="slidenum">
              <a:rPr lang="en-US" altLang="en-US"/>
              <a:pPr/>
              <a:t>‹#›</a:t>
            </a:fld>
            <a:endParaRPr lang="en-US" altLang="en-US"/>
          </a:p>
        </p:txBody>
      </p:sp>
    </p:spTree>
    <p:extLst>
      <p:ext uri="{BB962C8B-B14F-4D97-AF65-F5344CB8AC3E}">
        <p14:creationId xmlns:p14="http://schemas.microsoft.com/office/powerpoint/2010/main" val="282366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B3346AE9-E14C-4B7D-9D07-C5097A99ED7D}"/>
              </a:ext>
            </a:extLst>
          </p:cNvPr>
          <p:cNvSpPr>
            <a:spLocks noGrp="1"/>
          </p:cNvSpPr>
          <p:nvPr>
            <p:ph type="dt" sz="half" idx="10"/>
          </p:nvPr>
        </p:nvSpPr>
        <p:spPr/>
        <p:txBody>
          <a:bodyPr/>
          <a:lstStyle>
            <a:lvl1pPr>
              <a:defRPr/>
            </a:lvl1pPr>
          </a:lstStyle>
          <a:p>
            <a:pPr>
              <a:defRPr/>
            </a:pPr>
            <a:fld id="{9741BC17-B3AE-433D-ABA8-F63DAC7773C3}"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DA2BFDF3-C283-4D92-A9BB-81E6946F254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F6469FE9-BDC5-40D4-B7C4-723A825FE290}"/>
              </a:ext>
            </a:extLst>
          </p:cNvPr>
          <p:cNvSpPr>
            <a:spLocks noGrp="1"/>
          </p:cNvSpPr>
          <p:nvPr>
            <p:ph type="sldNum" sz="quarter" idx="12"/>
          </p:nvPr>
        </p:nvSpPr>
        <p:spPr/>
        <p:txBody>
          <a:bodyPr/>
          <a:lstStyle>
            <a:lvl1pPr>
              <a:defRPr/>
            </a:lvl1pPr>
          </a:lstStyle>
          <a:p>
            <a:fld id="{B5FEBB5E-1328-44E3-937A-9677CF9370CE}" type="slidenum">
              <a:rPr lang="en-US" altLang="en-US"/>
              <a:pPr/>
              <a:t>‹#›</a:t>
            </a:fld>
            <a:endParaRPr lang="en-US" altLang="en-US"/>
          </a:p>
        </p:txBody>
      </p:sp>
    </p:spTree>
    <p:extLst>
      <p:ext uri="{BB962C8B-B14F-4D97-AF65-F5344CB8AC3E}">
        <p14:creationId xmlns:p14="http://schemas.microsoft.com/office/powerpoint/2010/main" val="4205635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D53882AC-15FD-4548-9622-E7EE024024C8}"/>
              </a:ext>
            </a:extLst>
          </p:cNvPr>
          <p:cNvSpPr>
            <a:spLocks noGrp="1"/>
          </p:cNvSpPr>
          <p:nvPr>
            <p:ph type="dt" sz="half" idx="10"/>
          </p:nvPr>
        </p:nvSpPr>
        <p:spPr/>
        <p:txBody>
          <a:bodyPr/>
          <a:lstStyle>
            <a:lvl1pPr>
              <a:defRPr/>
            </a:lvl1pPr>
          </a:lstStyle>
          <a:p>
            <a:pPr>
              <a:defRPr/>
            </a:pPr>
            <a:fld id="{3E4E365C-6CD9-4029-89AC-2A24B011226B}"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59F910E5-E6AE-44BC-BC85-6DC1296B8A3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05A0AC76-7D97-48C7-90B8-15D66AF974DD}"/>
              </a:ext>
            </a:extLst>
          </p:cNvPr>
          <p:cNvSpPr>
            <a:spLocks noGrp="1"/>
          </p:cNvSpPr>
          <p:nvPr>
            <p:ph type="sldNum" sz="quarter" idx="12"/>
          </p:nvPr>
        </p:nvSpPr>
        <p:spPr/>
        <p:txBody>
          <a:bodyPr/>
          <a:lstStyle>
            <a:lvl1pPr>
              <a:defRPr/>
            </a:lvl1pPr>
          </a:lstStyle>
          <a:p>
            <a:fld id="{4B4F494C-630E-4B33-AA97-AE7E3D19BA26}" type="slidenum">
              <a:rPr lang="en-US" altLang="en-US"/>
              <a:pPr/>
              <a:t>‹#›</a:t>
            </a:fld>
            <a:endParaRPr lang="en-US" altLang="en-US"/>
          </a:p>
        </p:txBody>
      </p:sp>
    </p:spTree>
    <p:extLst>
      <p:ext uri="{BB962C8B-B14F-4D97-AF65-F5344CB8AC3E}">
        <p14:creationId xmlns:p14="http://schemas.microsoft.com/office/powerpoint/2010/main" val="1693673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a:extLst>
              <a:ext uri="{FF2B5EF4-FFF2-40B4-BE49-F238E27FC236}">
                <a16:creationId xmlns:a16="http://schemas.microsoft.com/office/drawing/2014/main" id="{41717B5E-6662-4DD7-B130-5737F092127E}"/>
              </a:ext>
            </a:extLst>
          </p:cNvPr>
          <p:cNvSpPr>
            <a:spLocks noGrp="1"/>
          </p:cNvSpPr>
          <p:nvPr>
            <p:ph type="dt" sz="half" idx="10"/>
          </p:nvPr>
        </p:nvSpPr>
        <p:spPr/>
        <p:txBody>
          <a:bodyPr/>
          <a:lstStyle>
            <a:lvl1pPr>
              <a:defRPr/>
            </a:lvl1pPr>
          </a:lstStyle>
          <a:p>
            <a:pPr>
              <a:defRPr/>
            </a:pPr>
            <a:fld id="{429D0AE1-0957-4273-9EB5-445E1DF15AD5}" type="datetimeFigureOut">
              <a:rPr lang="en-US"/>
              <a:pPr>
                <a:defRPr/>
              </a:pPr>
              <a:t>5/6/2021</a:t>
            </a:fld>
            <a:endParaRPr lang="en-US" dirty="0"/>
          </a:p>
        </p:txBody>
      </p:sp>
      <p:sp>
        <p:nvSpPr>
          <p:cNvPr id="5" name="Footer Placeholder 21">
            <a:extLst>
              <a:ext uri="{FF2B5EF4-FFF2-40B4-BE49-F238E27FC236}">
                <a16:creationId xmlns:a16="http://schemas.microsoft.com/office/drawing/2014/main" id="{B555CF34-E177-46A3-8B5E-08AADC9BE6B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2661EF2D-5754-4BCA-A2B1-CBCC45DF29FF}"/>
              </a:ext>
            </a:extLst>
          </p:cNvPr>
          <p:cNvSpPr>
            <a:spLocks noGrp="1"/>
          </p:cNvSpPr>
          <p:nvPr>
            <p:ph type="sldNum" sz="quarter" idx="12"/>
          </p:nvPr>
        </p:nvSpPr>
        <p:spPr/>
        <p:txBody>
          <a:bodyPr/>
          <a:lstStyle>
            <a:lvl1pPr>
              <a:defRPr/>
            </a:lvl1pPr>
          </a:lstStyle>
          <a:p>
            <a:fld id="{B144BADD-5D54-4569-BE6D-07E79764DDA5}" type="slidenum">
              <a:rPr lang="en-US" altLang="en-US"/>
              <a:pPr/>
              <a:t>‹#›</a:t>
            </a:fld>
            <a:endParaRPr lang="en-US" altLang="en-US"/>
          </a:p>
        </p:txBody>
      </p:sp>
    </p:spTree>
    <p:extLst>
      <p:ext uri="{BB962C8B-B14F-4D97-AF65-F5344CB8AC3E}">
        <p14:creationId xmlns:p14="http://schemas.microsoft.com/office/powerpoint/2010/main" val="259380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10">
            <a:extLst>
              <a:ext uri="{FF2B5EF4-FFF2-40B4-BE49-F238E27FC236}">
                <a16:creationId xmlns:a16="http://schemas.microsoft.com/office/drawing/2014/main" id="{983C2474-FEB7-416E-B33C-2CCE5E92A81C}"/>
              </a:ext>
            </a:extLst>
          </p:cNvPr>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5" name="Chevron 11">
            <a:extLst>
              <a:ext uri="{FF2B5EF4-FFF2-40B4-BE49-F238E27FC236}">
                <a16:creationId xmlns:a16="http://schemas.microsoft.com/office/drawing/2014/main" id="{449BA283-49AB-4673-8BAD-03543BCD5FA2}"/>
              </a:ext>
            </a:extLst>
          </p:cNvPr>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a:extLst>
              <a:ext uri="{FF2B5EF4-FFF2-40B4-BE49-F238E27FC236}">
                <a16:creationId xmlns:a16="http://schemas.microsoft.com/office/drawing/2014/main" id="{855D988D-5882-4B9C-AA94-B6612CB2BFAB}"/>
              </a:ext>
            </a:extLst>
          </p:cNvPr>
          <p:cNvSpPr>
            <a:spLocks noGrp="1"/>
          </p:cNvSpPr>
          <p:nvPr>
            <p:ph type="dt" sz="half" idx="10"/>
          </p:nvPr>
        </p:nvSpPr>
        <p:spPr/>
        <p:txBody>
          <a:bodyPr/>
          <a:lstStyle>
            <a:lvl1pPr>
              <a:defRPr/>
            </a:lvl1pPr>
          </a:lstStyle>
          <a:p>
            <a:pPr>
              <a:defRPr/>
            </a:pPr>
            <a:fld id="{9B5E6BF6-997F-48D2-8DEE-C5BDD9228111}" type="datetimeFigureOut">
              <a:rPr lang="en-US"/>
              <a:pPr>
                <a:defRPr/>
              </a:pPr>
              <a:t>5/6/2021</a:t>
            </a:fld>
            <a:endParaRPr lang="en-US" dirty="0"/>
          </a:p>
        </p:txBody>
      </p:sp>
      <p:sp>
        <p:nvSpPr>
          <p:cNvPr id="7" name="Footer Placeholder 4">
            <a:extLst>
              <a:ext uri="{FF2B5EF4-FFF2-40B4-BE49-F238E27FC236}">
                <a16:creationId xmlns:a16="http://schemas.microsoft.com/office/drawing/2014/main" id="{C3B577A7-0640-48BB-8E23-220457335419}"/>
              </a:ext>
            </a:extLst>
          </p:cNvPr>
          <p:cNvSpPr>
            <a:spLocks noGrp="1"/>
          </p:cNvSpPr>
          <p:nvPr>
            <p:ph type="ftr" sz="quarter" idx="11"/>
          </p:nvPr>
        </p:nvSpPr>
        <p:spPr/>
        <p:txBody>
          <a:bodyPr/>
          <a:lstStyle>
            <a:lvl1pPr>
              <a:defRPr dirty="0"/>
            </a:lvl1pPr>
          </a:lstStyle>
          <a:p>
            <a:pPr>
              <a:defRPr/>
            </a:pPr>
            <a:endParaRPr lang="en-US"/>
          </a:p>
        </p:txBody>
      </p:sp>
      <p:sp>
        <p:nvSpPr>
          <p:cNvPr id="8" name="Slide Number Placeholder 5">
            <a:extLst>
              <a:ext uri="{FF2B5EF4-FFF2-40B4-BE49-F238E27FC236}">
                <a16:creationId xmlns:a16="http://schemas.microsoft.com/office/drawing/2014/main" id="{1EE73E4C-E59C-4B75-A120-D42B9E907BFC}"/>
              </a:ext>
            </a:extLst>
          </p:cNvPr>
          <p:cNvSpPr>
            <a:spLocks noGrp="1"/>
          </p:cNvSpPr>
          <p:nvPr>
            <p:ph type="sldNum" sz="quarter" idx="12"/>
          </p:nvPr>
        </p:nvSpPr>
        <p:spPr/>
        <p:txBody>
          <a:bodyPr/>
          <a:lstStyle>
            <a:lvl1pPr>
              <a:defRPr/>
            </a:lvl1pPr>
          </a:lstStyle>
          <a:p>
            <a:fld id="{C5FF86E6-726B-4057-9FD2-C42EC0E5D812}" type="slidenum">
              <a:rPr lang="en-US" altLang="en-US"/>
              <a:pPr/>
              <a:t>‹#›</a:t>
            </a:fld>
            <a:endParaRPr lang="en-US" altLang="en-US"/>
          </a:p>
        </p:txBody>
      </p:sp>
    </p:spTree>
    <p:extLst>
      <p:ext uri="{BB962C8B-B14F-4D97-AF65-F5344CB8AC3E}">
        <p14:creationId xmlns:p14="http://schemas.microsoft.com/office/powerpoint/2010/main" val="252390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9">
            <a:extLst>
              <a:ext uri="{FF2B5EF4-FFF2-40B4-BE49-F238E27FC236}">
                <a16:creationId xmlns:a16="http://schemas.microsoft.com/office/drawing/2014/main" id="{84C126AD-B5B5-40B7-AAA8-8B083BAAC481}"/>
              </a:ext>
            </a:extLst>
          </p:cNvPr>
          <p:cNvSpPr>
            <a:spLocks noGrp="1"/>
          </p:cNvSpPr>
          <p:nvPr>
            <p:ph type="dt" sz="half" idx="10"/>
          </p:nvPr>
        </p:nvSpPr>
        <p:spPr/>
        <p:txBody>
          <a:bodyPr/>
          <a:lstStyle>
            <a:lvl1pPr>
              <a:defRPr/>
            </a:lvl1pPr>
          </a:lstStyle>
          <a:p>
            <a:pPr>
              <a:defRPr/>
            </a:pPr>
            <a:fld id="{4749E45A-3651-4A74-97FC-F94327E07037}" type="datetimeFigureOut">
              <a:rPr lang="en-US"/>
              <a:pPr>
                <a:defRPr/>
              </a:pPr>
              <a:t>5/6/2021</a:t>
            </a:fld>
            <a:endParaRPr lang="en-US" dirty="0"/>
          </a:p>
        </p:txBody>
      </p:sp>
      <p:sp>
        <p:nvSpPr>
          <p:cNvPr id="6" name="Footer Placeholder 21">
            <a:extLst>
              <a:ext uri="{FF2B5EF4-FFF2-40B4-BE49-F238E27FC236}">
                <a16:creationId xmlns:a16="http://schemas.microsoft.com/office/drawing/2014/main" id="{9AF38F02-2669-44DB-B3A0-F9D53E25289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2E3A0CED-5DA8-4C71-A46B-25DE4FBC9686}"/>
              </a:ext>
            </a:extLst>
          </p:cNvPr>
          <p:cNvSpPr>
            <a:spLocks noGrp="1"/>
          </p:cNvSpPr>
          <p:nvPr>
            <p:ph type="sldNum" sz="quarter" idx="12"/>
          </p:nvPr>
        </p:nvSpPr>
        <p:spPr/>
        <p:txBody>
          <a:bodyPr/>
          <a:lstStyle>
            <a:lvl1pPr>
              <a:defRPr/>
            </a:lvl1pPr>
          </a:lstStyle>
          <a:p>
            <a:fld id="{5E09D336-3581-4051-925D-F619FCFA90D9}" type="slidenum">
              <a:rPr lang="en-US" altLang="en-US"/>
              <a:pPr/>
              <a:t>‹#›</a:t>
            </a:fld>
            <a:endParaRPr lang="en-US" altLang="en-US"/>
          </a:p>
        </p:txBody>
      </p:sp>
    </p:spTree>
    <p:extLst>
      <p:ext uri="{BB962C8B-B14F-4D97-AF65-F5344CB8AC3E}">
        <p14:creationId xmlns:p14="http://schemas.microsoft.com/office/powerpoint/2010/main" val="2581349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634909-65E2-46DA-8430-C2C7AF475B6E}"/>
              </a:ext>
            </a:extLst>
          </p:cNvPr>
          <p:cNvSpPr>
            <a:spLocks noGrp="1"/>
          </p:cNvSpPr>
          <p:nvPr>
            <p:ph type="dt" sz="half" idx="10"/>
          </p:nvPr>
        </p:nvSpPr>
        <p:spPr/>
        <p:txBody>
          <a:bodyPr/>
          <a:lstStyle>
            <a:lvl1pPr>
              <a:defRPr/>
            </a:lvl1pPr>
          </a:lstStyle>
          <a:p>
            <a:pPr>
              <a:defRPr/>
            </a:pPr>
            <a:fld id="{936DCFAD-D2FA-4ABA-BB70-720E5967B41C}" type="datetimeFigureOut">
              <a:rPr lang="en-US"/>
              <a:pPr>
                <a:defRPr/>
              </a:pPr>
              <a:t>5/6/2021</a:t>
            </a:fld>
            <a:endParaRPr lang="en-US" dirty="0"/>
          </a:p>
        </p:txBody>
      </p:sp>
      <p:sp>
        <p:nvSpPr>
          <p:cNvPr id="8" name="Footer Placeholder 7">
            <a:extLst>
              <a:ext uri="{FF2B5EF4-FFF2-40B4-BE49-F238E27FC236}">
                <a16:creationId xmlns:a16="http://schemas.microsoft.com/office/drawing/2014/main" id="{0557FA71-E462-4A3D-88CD-BD23563DC128}"/>
              </a:ext>
            </a:extLst>
          </p:cNvPr>
          <p:cNvSpPr>
            <a:spLocks noGrp="1"/>
          </p:cNvSpPr>
          <p:nvPr>
            <p:ph type="ftr" sz="quarter" idx="11"/>
          </p:nvPr>
        </p:nvSpPr>
        <p:spPr/>
        <p:txBody>
          <a:bodyPr/>
          <a:lstStyle>
            <a:lvl1pPr>
              <a:defRPr dirty="0"/>
            </a:lvl1pPr>
          </a:lstStyle>
          <a:p>
            <a:pPr>
              <a:defRPr/>
            </a:pPr>
            <a:endParaRPr lang="en-US"/>
          </a:p>
        </p:txBody>
      </p:sp>
      <p:sp>
        <p:nvSpPr>
          <p:cNvPr id="9" name="Slide Number Placeholder 8">
            <a:extLst>
              <a:ext uri="{FF2B5EF4-FFF2-40B4-BE49-F238E27FC236}">
                <a16:creationId xmlns:a16="http://schemas.microsoft.com/office/drawing/2014/main" id="{174F2BB3-F1EA-45AF-BBFA-74AED0CEA4DC}"/>
              </a:ext>
            </a:extLst>
          </p:cNvPr>
          <p:cNvSpPr>
            <a:spLocks noGrp="1"/>
          </p:cNvSpPr>
          <p:nvPr>
            <p:ph type="sldNum" sz="quarter" idx="12"/>
          </p:nvPr>
        </p:nvSpPr>
        <p:spPr/>
        <p:txBody>
          <a:bodyPr/>
          <a:lstStyle>
            <a:lvl1pPr>
              <a:defRPr/>
            </a:lvl1pPr>
          </a:lstStyle>
          <a:p>
            <a:fld id="{69FA3D43-27A1-4F9A-A1BC-98E4D31F1D41}" type="slidenum">
              <a:rPr lang="en-US" altLang="en-US"/>
              <a:pPr/>
              <a:t>‹#›</a:t>
            </a:fld>
            <a:endParaRPr lang="en-US" altLang="en-US"/>
          </a:p>
        </p:txBody>
      </p:sp>
    </p:spTree>
    <p:extLst>
      <p:ext uri="{BB962C8B-B14F-4D97-AF65-F5344CB8AC3E}">
        <p14:creationId xmlns:p14="http://schemas.microsoft.com/office/powerpoint/2010/main" val="3340910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9">
            <a:extLst>
              <a:ext uri="{FF2B5EF4-FFF2-40B4-BE49-F238E27FC236}">
                <a16:creationId xmlns:a16="http://schemas.microsoft.com/office/drawing/2014/main" id="{A0EE3798-7AE2-4FB1-B739-D05A51F0E1F4}"/>
              </a:ext>
            </a:extLst>
          </p:cNvPr>
          <p:cNvSpPr>
            <a:spLocks noGrp="1"/>
          </p:cNvSpPr>
          <p:nvPr>
            <p:ph type="dt" sz="half" idx="10"/>
          </p:nvPr>
        </p:nvSpPr>
        <p:spPr/>
        <p:txBody>
          <a:bodyPr/>
          <a:lstStyle>
            <a:lvl1pPr>
              <a:defRPr/>
            </a:lvl1pPr>
          </a:lstStyle>
          <a:p>
            <a:pPr>
              <a:defRPr/>
            </a:pPr>
            <a:fld id="{9922AE50-29B4-4B8C-A4D4-4EAB6AA266E9}" type="datetimeFigureOut">
              <a:rPr lang="en-US"/>
              <a:pPr>
                <a:defRPr/>
              </a:pPr>
              <a:t>5/6/2021</a:t>
            </a:fld>
            <a:endParaRPr lang="en-US" dirty="0"/>
          </a:p>
        </p:txBody>
      </p:sp>
      <p:sp>
        <p:nvSpPr>
          <p:cNvPr id="4" name="Footer Placeholder 21">
            <a:extLst>
              <a:ext uri="{FF2B5EF4-FFF2-40B4-BE49-F238E27FC236}">
                <a16:creationId xmlns:a16="http://schemas.microsoft.com/office/drawing/2014/main" id="{FF472E9C-0612-4A7B-8DF4-D6BA44CF7C2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374B8C5A-227C-4158-8709-B3EAD584EA1F}"/>
              </a:ext>
            </a:extLst>
          </p:cNvPr>
          <p:cNvSpPr>
            <a:spLocks noGrp="1"/>
          </p:cNvSpPr>
          <p:nvPr>
            <p:ph type="sldNum" sz="quarter" idx="12"/>
          </p:nvPr>
        </p:nvSpPr>
        <p:spPr/>
        <p:txBody>
          <a:bodyPr/>
          <a:lstStyle>
            <a:lvl1pPr>
              <a:defRPr/>
            </a:lvl1pPr>
          </a:lstStyle>
          <a:p>
            <a:fld id="{6C062A18-6507-4D65-854E-173FC698C75B}" type="slidenum">
              <a:rPr lang="en-US" altLang="en-US"/>
              <a:pPr/>
              <a:t>‹#›</a:t>
            </a:fld>
            <a:endParaRPr lang="en-US" altLang="en-US"/>
          </a:p>
        </p:txBody>
      </p:sp>
    </p:spTree>
    <p:extLst>
      <p:ext uri="{BB962C8B-B14F-4D97-AF65-F5344CB8AC3E}">
        <p14:creationId xmlns:p14="http://schemas.microsoft.com/office/powerpoint/2010/main" val="3526264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3D5CF256-0F44-4BCB-89D7-3BB2581E3F18}"/>
              </a:ext>
            </a:extLst>
          </p:cNvPr>
          <p:cNvSpPr>
            <a:spLocks noGrp="1"/>
          </p:cNvSpPr>
          <p:nvPr>
            <p:ph type="dt" sz="half" idx="10"/>
          </p:nvPr>
        </p:nvSpPr>
        <p:spPr/>
        <p:txBody>
          <a:bodyPr/>
          <a:lstStyle>
            <a:lvl1pPr>
              <a:defRPr/>
            </a:lvl1pPr>
          </a:lstStyle>
          <a:p>
            <a:pPr>
              <a:defRPr/>
            </a:pPr>
            <a:fld id="{00DA5847-DBA8-450C-A3E6-454BDED83E63}" type="datetimeFigureOut">
              <a:rPr lang="en-US"/>
              <a:pPr>
                <a:defRPr/>
              </a:pPr>
              <a:t>5/6/2021</a:t>
            </a:fld>
            <a:endParaRPr lang="en-US" dirty="0"/>
          </a:p>
        </p:txBody>
      </p:sp>
      <p:sp>
        <p:nvSpPr>
          <p:cNvPr id="3" name="Footer Placeholder 21">
            <a:extLst>
              <a:ext uri="{FF2B5EF4-FFF2-40B4-BE49-F238E27FC236}">
                <a16:creationId xmlns:a16="http://schemas.microsoft.com/office/drawing/2014/main" id="{A532AC3E-4386-4733-9459-FEB1A0C56BC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6B8688BF-34C9-4753-AE2B-68746E918D30}"/>
              </a:ext>
            </a:extLst>
          </p:cNvPr>
          <p:cNvSpPr>
            <a:spLocks noGrp="1"/>
          </p:cNvSpPr>
          <p:nvPr>
            <p:ph type="sldNum" sz="quarter" idx="12"/>
          </p:nvPr>
        </p:nvSpPr>
        <p:spPr/>
        <p:txBody>
          <a:bodyPr/>
          <a:lstStyle>
            <a:lvl1pPr>
              <a:defRPr/>
            </a:lvl1pPr>
          </a:lstStyle>
          <a:p>
            <a:fld id="{B80EDD02-56E3-4EA2-8C21-B1D48C11D6F6}" type="slidenum">
              <a:rPr lang="en-US" altLang="en-US"/>
              <a:pPr/>
              <a:t>‹#›</a:t>
            </a:fld>
            <a:endParaRPr lang="en-US" altLang="en-US"/>
          </a:p>
        </p:txBody>
      </p:sp>
    </p:spTree>
    <p:extLst>
      <p:ext uri="{BB962C8B-B14F-4D97-AF65-F5344CB8AC3E}">
        <p14:creationId xmlns:p14="http://schemas.microsoft.com/office/powerpoint/2010/main" val="219706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6E9968-8E8C-46E0-BBE2-E25B55A26B3F}"/>
              </a:ext>
            </a:extLst>
          </p:cNvPr>
          <p:cNvSpPr>
            <a:spLocks noGrp="1"/>
          </p:cNvSpPr>
          <p:nvPr>
            <p:ph type="dt" sz="half" idx="10"/>
          </p:nvPr>
        </p:nvSpPr>
        <p:spPr/>
        <p:txBody>
          <a:bodyPr/>
          <a:lstStyle>
            <a:lvl1pPr>
              <a:defRPr/>
            </a:lvl1pPr>
          </a:lstStyle>
          <a:p>
            <a:pPr>
              <a:defRPr/>
            </a:pPr>
            <a:fld id="{737ED87F-178E-4CDD-A64C-69C330B94BA3}" type="datetimeFigureOut">
              <a:rPr lang="en-US"/>
              <a:pPr>
                <a:defRPr/>
              </a:pPr>
              <a:t>5/6/2021</a:t>
            </a:fld>
            <a:endParaRPr lang="en-US" dirty="0"/>
          </a:p>
        </p:txBody>
      </p:sp>
      <p:sp>
        <p:nvSpPr>
          <p:cNvPr id="6" name="Footer Placeholder 5">
            <a:extLst>
              <a:ext uri="{FF2B5EF4-FFF2-40B4-BE49-F238E27FC236}">
                <a16:creationId xmlns:a16="http://schemas.microsoft.com/office/drawing/2014/main" id="{435EB323-21E1-4A6F-ADBD-ABCE08294A74}"/>
              </a:ext>
            </a:extLst>
          </p:cNvPr>
          <p:cNvSpPr>
            <a:spLocks noGrp="1"/>
          </p:cNvSpPr>
          <p:nvPr>
            <p:ph type="ftr" sz="quarter" idx="11"/>
          </p:nvPr>
        </p:nvSpPr>
        <p:spPr/>
        <p:txBody>
          <a:bodyPr/>
          <a:lstStyle>
            <a:lvl1pPr>
              <a:defRPr dirty="0"/>
            </a:lvl1pPr>
          </a:lstStyle>
          <a:p>
            <a:pPr>
              <a:defRPr/>
            </a:pPr>
            <a:endParaRPr lang="en-US"/>
          </a:p>
        </p:txBody>
      </p:sp>
      <p:sp>
        <p:nvSpPr>
          <p:cNvPr id="7" name="Slide Number Placeholder 6">
            <a:extLst>
              <a:ext uri="{FF2B5EF4-FFF2-40B4-BE49-F238E27FC236}">
                <a16:creationId xmlns:a16="http://schemas.microsoft.com/office/drawing/2014/main" id="{40F3A8BA-7924-47A0-8D92-071DB9ED8938}"/>
              </a:ext>
            </a:extLst>
          </p:cNvPr>
          <p:cNvSpPr>
            <a:spLocks noGrp="1"/>
          </p:cNvSpPr>
          <p:nvPr>
            <p:ph type="sldNum" sz="quarter" idx="12"/>
          </p:nvPr>
        </p:nvSpPr>
        <p:spPr/>
        <p:txBody>
          <a:bodyPr/>
          <a:lstStyle>
            <a:lvl1pPr>
              <a:defRPr/>
            </a:lvl1pPr>
          </a:lstStyle>
          <a:p>
            <a:fld id="{B4D67FE5-8E1A-4141-AF8D-A0534C05AE3D}" type="slidenum">
              <a:rPr lang="en-US" altLang="en-US"/>
              <a:pPr/>
              <a:t>‹#›</a:t>
            </a:fld>
            <a:endParaRPr lang="en-US" altLang="en-US"/>
          </a:p>
        </p:txBody>
      </p:sp>
    </p:spTree>
    <p:extLst>
      <p:ext uri="{BB962C8B-B14F-4D97-AF65-F5344CB8AC3E}">
        <p14:creationId xmlns:p14="http://schemas.microsoft.com/office/powerpoint/2010/main" val="1543637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Freeform 10">
            <a:extLst>
              <a:ext uri="{FF2B5EF4-FFF2-40B4-BE49-F238E27FC236}">
                <a16:creationId xmlns:a16="http://schemas.microsoft.com/office/drawing/2014/main" id="{7A9EC36E-0D87-4153-8B15-03EA9EB3F521}"/>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Freeform 15">
            <a:extLst>
              <a:ext uri="{FF2B5EF4-FFF2-40B4-BE49-F238E27FC236}">
                <a16:creationId xmlns:a16="http://schemas.microsoft.com/office/drawing/2014/main" id="{21CD154B-2021-4FDC-9EC0-E476C6273D58}"/>
              </a:ext>
            </a:extLst>
          </p:cNvPr>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a:extLst>
              <a:ext uri="{FF2B5EF4-FFF2-40B4-BE49-F238E27FC236}">
                <a16:creationId xmlns:a16="http://schemas.microsoft.com/office/drawing/2014/main" id="{6BD9A94F-C865-4D59-BA18-C4B520C41CD7}"/>
              </a:ext>
            </a:extLst>
          </p:cNvPr>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8" name="Straight Connector 7">
            <a:extLst>
              <a:ext uri="{FF2B5EF4-FFF2-40B4-BE49-F238E27FC236}">
                <a16:creationId xmlns:a16="http://schemas.microsoft.com/office/drawing/2014/main" id="{A7BDDBC9-0779-448C-A4D5-3D855808C6CB}"/>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18">
            <a:extLst>
              <a:ext uri="{FF2B5EF4-FFF2-40B4-BE49-F238E27FC236}">
                <a16:creationId xmlns:a16="http://schemas.microsoft.com/office/drawing/2014/main" id="{8AACD1CD-6342-4686-9A0F-14958643670C}"/>
              </a:ext>
            </a:extLst>
          </p:cNvPr>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10" name="Chevron 19">
            <a:extLst>
              <a:ext uri="{FF2B5EF4-FFF2-40B4-BE49-F238E27FC236}">
                <a16:creationId xmlns:a16="http://schemas.microsoft.com/office/drawing/2014/main" id="{0A796A6B-AF80-44B4-B398-65661D1B0D60}"/>
              </a:ext>
            </a:extLst>
          </p:cNvPr>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eaLnBrk="1" fontAlgn="auto" hangingPunct="1">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a:extLst>
              <a:ext uri="{FF2B5EF4-FFF2-40B4-BE49-F238E27FC236}">
                <a16:creationId xmlns:a16="http://schemas.microsoft.com/office/drawing/2014/main" id="{BEA168F6-F57B-43D6-BCE3-82BF84FB9729}"/>
              </a:ext>
            </a:extLst>
          </p:cNvPr>
          <p:cNvSpPr>
            <a:spLocks noGrp="1"/>
          </p:cNvSpPr>
          <p:nvPr>
            <p:ph type="dt" sz="half" idx="10"/>
          </p:nvPr>
        </p:nvSpPr>
        <p:spPr/>
        <p:txBody>
          <a:bodyPr/>
          <a:lstStyle>
            <a:lvl1pPr>
              <a:defRPr>
                <a:solidFill>
                  <a:schemeClr val="tx1"/>
                </a:solidFill>
              </a:defRPr>
            </a:lvl1pPr>
            <a:extLst/>
          </a:lstStyle>
          <a:p>
            <a:pPr>
              <a:defRPr/>
            </a:pPr>
            <a:fld id="{EAD171AA-D349-4CDD-B7A1-755E86AE92D1}" type="datetimeFigureOut">
              <a:rPr lang="en-US"/>
              <a:pPr>
                <a:defRPr/>
              </a:pPr>
              <a:t>5/6/2021</a:t>
            </a:fld>
            <a:endParaRPr lang="en-US" dirty="0"/>
          </a:p>
        </p:txBody>
      </p:sp>
      <p:sp>
        <p:nvSpPr>
          <p:cNvPr id="12" name="Footer Placeholder 5">
            <a:extLst>
              <a:ext uri="{FF2B5EF4-FFF2-40B4-BE49-F238E27FC236}">
                <a16:creationId xmlns:a16="http://schemas.microsoft.com/office/drawing/2014/main" id="{FBF4937F-9C47-47DE-BE71-5C2E9D6E73CC}"/>
              </a:ext>
            </a:extLst>
          </p:cNvPr>
          <p:cNvSpPr>
            <a:spLocks noGrp="1"/>
          </p:cNvSpPr>
          <p:nvPr>
            <p:ph type="ftr" sz="quarter" idx="11"/>
          </p:nvPr>
        </p:nvSpPr>
        <p:spPr/>
        <p:txBody>
          <a:bodyPr/>
          <a:lstStyle>
            <a:lvl1pPr>
              <a:defRPr dirty="0">
                <a:solidFill>
                  <a:schemeClr val="tx1"/>
                </a:solidFill>
              </a:defRPr>
            </a:lvl1pPr>
            <a:extLst/>
          </a:lstStyle>
          <a:p>
            <a:pPr>
              <a:defRPr/>
            </a:pPr>
            <a:endParaRPr lang="en-US"/>
          </a:p>
        </p:txBody>
      </p:sp>
      <p:sp>
        <p:nvSpPr>
          <p:cNvPr id="13" name="Slide Number Placeholder 6">
            <a:extLst>
              <a:ext uri="{FF2B5EF4-FFF2-40B4-BE49-F238E27FC236}">
                <a16:creationId xmlns:a16="http://schemas.microsoft.com/office/drawing/2014/main" id="{09DA79C8-097E-46FF-A822-DE8B8B3264BC}"/>
              </a:ext>
            </a:extLst>
          </p:cNvPr>
          <p:cNvSpPr>
            <a:spLocks noGrp="1"/>
          </p:cNvSpPr>
          <p:nvPr>
            <p:ph type="sldNum" sz="quarter" idx="12"/>
          </p:nvPr>
        </p:nvSpPr>
        <p:spPr/>
        <p:txBody>
          <a:bodyPr/>
          <a:lstStyle>
            <a:lvl1pPr>
              <a:defRPr/>
            </a:lvl1pPr>
          </a:lstStyle>
          <a:p>
            <a:fld id="{D32A6650-FD29-498F-BAD3-4C652FBB7AB2}" type="slidenum">
              <a:rPr lang="en-US" altLang="en-US"/>
              <a:pPr/>
              <a:t>‹#›</a:t>
            </a:fld>
            <a:endParaRPr lang="en-US" altLang="en-US"/>
          </a:p>
        </p:txBody>
      </p:sp>
    </p:spTree>
    <p:extLst>
      <p:ext uri="{BB962C8B-B14F-4D97-AF65-F5344CB8AC3E}">
        <p14:creationId xmlns:p14="http://schemas.microsoft.com/office/powerpoint/2010/main" val="43021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1F8F964E-BCA5-4EE8-A704-0A288514E5EA}"/>
              </a:ext>
            </a:extLst>
          </p:cNvPr>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27" name="Freeform 11">
            <a:extLst>
              <a:ext uri="{FF2B5EF4-FFF2-40B4-BE49-F238E27FC236}">
                <a16:creationId xmlns:a16="http://schemas.microsoft.com/office/drawing/2014/main" id="{AA380EDA-0142-4D06-839F-22C190C844A1}"/>
              </a:ext>
            </a:extLst>
          </p:cNvPr>
          <p:cNvSpPr>
            <a:spLocks/>
          </p:cNvSpPr>
          <p:nvPr/>
        </p:nvSpPr>
        <p:spPr bwMode="auto">
          <a:xfrm>
            <a:off x="485775" y="5938838"/>
            <a:ext cx="3690938" cy="933450"/>
          </a:xfrm>
          <a:custGeom>
            <a:avLst/>
            <a:gdLst>
              <a:gd name="T0" fmla="*/ 0 w 5591"/>
              <a:gd name="T1" fmla="*/ 0 h 588"/>
              <a:gd name="T2" fmla="*/ 3802505 w 5591"/>
              <a:gd name="T3" fmla="*/ 0 h 588"/>
              <a:gd name="T4" fmla="*/ 3802505 w 5591"/>
              <a:gd name="T5" fmla="*/ 838200 h 588"/>
              <a:gd name="T6" fmla="*/ 3168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a:extLst>
              <a:ext uri="{FF2B5EF4-FFF2-40B4-BE49-F238E27FC236}">
                <a16:creationId xmlns:a16="http://schemas.microsoft.com/office/drawing/2014/main" id="{DD25D4EC-2D15-42A5-8FD7-0747DB6A63A1}"/>
              </a:ext>
            </a:extLst>
          </p:cNvPr>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15" name="Straight Connector 14">
            <a:extLst>
              <a:ext uri="{FF2B5EF4-FFF2-40B4-BE49-F238E27FC236}">
                <a16:creationId xmlns:a16="http://schemas.microsoft.com/office/drawing/2014/main" id="{47733CAC-54A2-4B52-A794-73E353E22E39}"/>
              </a:ext>
            </a:extLst>
          </p:cNvPr>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a:extLst>
              <a:ext uri="{FF2B5EF4-FFF2-40B4-BE49-F238E27FC236}">
                <a16:creationId xmlns:a16="http://schemas.microsoft.com/office/drawing/2014/main" id="{C4A8E0FE-3C71-4815-A48F-C2FFAF3ACDF7}"/>
              </a:ext>
            </a:extLst>
          </p:cNvPr>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a:extLst>
              <a:ext uri="{FF2B5EF4-FFF2-40B4-BE49-F238E27FC236}">
                <a16:creationId xmlns:a16="http://schemas.microsoft.com/office/drawing/2014/main" id="{5065A1EE-2FD4-4726-90E4-20F40DBAC702}"/>
              </a:ext>
            </a:extLst>
          </p:cNvPr>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4B9A876E-A707-44FA-8821-CA2F9F6DBC0F}"/>
              </a:ext>
            </a:extLst>
          </p:cNvPr>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defRPr>
            </a:lvl1pPr>
            <a:extLst/>
          </a:lstStyle>
          <a:p>
            <a:pPr>
              <a:defRPr/>
            </a:pPr>
            <a:fld id="{4DD28C61-0C09-4DA8-8A73-5E2A81977C14}" type="datetimeFigureOut">
              <a:rPr lang="en-US"/>
              <a:pPr>
                <a:defRPr/>
              </a:pPr>
              <a:t>5/6/2021</a:t>
            </a:fld>
            <a:endParaRPr lang="en-US" dirty="0"/>
          </a:p>
        </p:txBody>
      </p:sp>
      <p:sp>
        <p:nvSpPr>
          <p:cNvPr id="22" name="Footer Placeholder 21">
            <a:extLst>
              <a:ext uri="{FF2B5EF4-FFF2-40B4-BE49-F238E27FC236}">
                <a16:creationId xmlns:a16="http://schemas.microsoft.com/office/drawing/2014/main" id="{04EC03D1-5222-45F2-B9F8-80D5B487B05E}"/>
              </a:ext>
            </a:extLst>
          </p:cNvPr>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extLst/>
          </a:lstStyle>
          <a:p>
            <a:pPr>
              <a:defRPr/>
            </a:pPr>
            <a:endParaRPr lang="en-US"/>
          </a:p>
        </p:txBody>
      </p:sp>
      <p:sp>
        <p:nvSpPr>
          <p:cNvPr id="18" name="Slide Number Placeholder 17">
            <a:extLst>
              <a:ext uri="{FF2B5EF4-FFF2-40B4-BE49-F238E27FC236}">
                <a16:creationId xmlns:a16="http://schemas.microsoft.com/office/drawing/2014/main" id="{A7B1E799-1E78-4057-AED9-DC9D4585C4C3}"/>
              </a:ext>
            </a:extLst>
          </p:cNvPr>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vl1pPr>
          </a:lstStyle>
          <a:p>
            <a:fld id="{457AA75F-F1A6-4705-B790-4457C16A0934}"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1" r:id="rId1"/>
    <p:sldLayoutId id="2147483705" r:id="rId2"/>
    <p:sldLayoutId id="2147483712" r:id="rId3"/>
    <p:sldLayoutId id="2147483706" r:id="rId4"/>
    <p:sldLayoutId id="2147483713" r:id="rId5"/>
    <p:sldLayoutId id="2147483707" r:id="rId6"/>
    <p:sldLayoutId id="2147483708" r:id="rId7"/>
    <p:sldLayoutId id="2147483714" r:id="rId8"/>
    <p:sldLayoutId id="2147483715" r:id="rId9"/>
    <p:sldLayoutId id="2147483709" r:id="rId10"/>
    <p:sldLayoutId id="2147483710"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anose="020B0602030504020204" pitchFamily="34" charset="0"/>
        </a:defRPr>
      </a:lvl2pPr>
      <a:lvl3pPr algn="l" rtl="0" eaLnBrk="0" fontAlgn="base" hangingPunct="0">
        <a:spcBef>
          <a:spcPct val="0"/>
        </a:spcBef>
        <a:spcAft>
          <a:spcPct val="0"/>
        </a:spcAft>
        <a:defRPr sz="4100" b="1">
          <a:solidFill>
            <a:schemeClr val="tx2"/>
          </a:solidFill>
          <a:latin typeface="Lucida Sans Unicode" panose="020B0602030504020204" pitchFamily="34" charset="0"/>
        </a:defRPr>
      </a:lvl3pPr>
      <a:lvl4pPr algn="l" rtl="0" eaLnBrk="0" fontAlgn="base" hangingPunct="0">
        <a:spcBef>
          <a:spcPct val="0"/>
        </a:spcBef>
        <a:spcAft>
          <a:spcPct val="0"/>
        </a:spcAft>
        <a:defRPr sz="4100" b="1">
          <a:solidFill>
            <a:schemeClr val="tx2"/>
          </a:solidFill>
          <a:latin typeface="Lucida Sans Unicode" panose="020B0602030504020204" pitchFamily="34" charset="0"/>
        </a:defRPr>
      </a:lvl4pPr>
      <a:lvl5pPr algn="l" rtl="0" eaLnBrk="0" fontAlgn="base" hangingPunct="0">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Lucida Sans Unicode" panose="020B0602030504020204"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1"/>
        </a:buClr>
        <a:buSzPct val="100000"/>
        <a:buFont typeface="Lucida Sans Unicode" panose="020B0602030504020204" pitchFamily="34" charset="0"/>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1"/>
        </a:buClr>
        <a:buFont typeface="Lucida Sans Unicode" panose="020B0602030504020204" pitchFamily="34" charset="0"/>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1"/>
        </a:buClr>
        <a:buFont typeface="Lucida Sans Unicode" panose="020B0602030504020204" pitchFamily="34" charset="0"/>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bja.ojp.gov/program/body-worn-cameras-bwcs/overvie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49088-960F-40E8-B480-3B49C28BE286}"/>
              </a:ext>
            </a:extLst>
          </p:cNvPr>
          <p:cNvSpPr>
            <a:spLocks noGrp="1"/>
          </p:cNvSpPr>
          <p:nvPr>
            <p:ph type="ctrTitle" idx="4294967295"/>
          </p:nvPr>
        </p:nvSpPr>
        <p:spPr>
          <a:xfrm>
            <a:off x="990600" y="533400"/>
            <a:ext cx="6096000" cy="1525588"/>
          </a:xfrm>
        </p:spPr>
        <p:txBody>
          <a:bodyPr>
            <a:normAutofit fontScale="90000"/>
          </a:bodyPr>
          <a:lstStyle/>
          <a:p>
            <a:pPr algn="ctr" eaLnBrk="1" fontAlgn="auto" hangingPunct="1">
              <a:spcAft>
                <a:spcPts val="0"/>
              </a:spcAft>
              <a:defRPr/>
            </a:pPr>
            <a:br>
              <a:rPr lang="en-US" sz="4000" dirty="0">
                <a:latin typeface="Arial Black" panose="020B0A04020102020204" pitchFamily="34" charset="0"/>
              </a:rPr>
            </a:br>
            <a:r>
              <a:rPr lang="en-US" sz="4400" dirty="0">
                <a:effectLst/>
                <a:latin typeface="Calibri" panose="020F0502020204030204" pitchFamily="34" charset="0"/>
              </a:rPr>
              <a:t>Body-Worn Cameras Program </a:t>
            </a:r>
            <a:br>
              <a:rPr lang="en-US" sz="4000" dirty="0">
                <a:latin typeface="Arial Black" panose="020B0A04020102020204" pitchFamily="34" charset="0"/>
              </a:rPr>
            </a:br>
            <a:br>
              <a:rPr lang="en-US" sz="4000" dirty="0"/>
            </a:br>
            <a:endParaRPr lang="en-US" sz="4000" dirty="0"/>
          </a:p>
        </p:txBody>
      </p:sp>
      <p:sp>
        <p:nvSpPr>
          <p:cNvPr id="8195" name="Subtitle 2">
            <a:extLst>
              <a:ext uri="{FF2B5EF4-FFF2-40B4-BE49-F238E27FC236}">
                <a16:creationId xmlns:a16="http://schemas.microsoft.com/office/drawing/2014/main" id="{E5C1A5D0-0873-4495-AB3F-1DFAE8ABDCD9}"/>
              </a:ext>
            </a:extLst>
          </p:cNvPr>
          <p:cNvSpPr>
            <a:spLocks noGrp="1"/>
          </p:cNvSpPr>
          <p:nvPr>
            <p:ph type="subTitle" idx="4294967295"/>
          </p:nvPr>
        </p:nvSpPr>
        <p:spPr>
          <a:xfrm>
            <a:off x="304800" y="2478088"/>
            <a:ext cx="8839200" cy="1444625"/>
          </a:xfrm>
        </p:spPr>
        <p:txBody>
          <a:bodyPr/>
          <a:lstStyle/>
          <a:p>
            <a:pPr eaLnBrk="1" hangingPunct="1"/>
            <a:r>
              <a:rPr lang="en-US" altLang="en-US" sz="3200"/>
              <a:t>Event</a:t>
            </a:r>
          </a:p>
          <a:p>
            <a:pPr eaLnBrk="1" hangingPunct="1"/>
            <a:r>
              <a:rPr lang="en-US" altLang="en-US" sz="3200"/>
              <a:t>Date May 2, 2021</a:t>
            </a:r>
          </a:p>
          <a:p>
            <a:pPr eaLnBrk="1" hangingPunct="1"/>
            <a:endParaRPr lang="en-US" altLang="en-US" sz="3200"/>
          </a:p>
          <a:p>
            <a:pPr eaLnBrk="1" hangingPunct="1"/>
            <a:r>
              <a:rPr lang="en-US" altLang="en-US" sz="3200"/>
              <a:t>Presenter: Shanta Oliver</a:t>
            </a:r>
          </a:p>
          <a:p>
            <a:pPr eaLnBrk="1" hangingPunct="1"/>
            <a:endParaRPr lang="en-US" altLang="en-US" sz="3200"/>
          </a:p>
          <a:p>
            <a:pPr eaLnBrk="1" hangingPunct="1"/>
            <a:r>
              <a:rPr lang="en-US" altLang="en-US" sz="2800" i="1"/>
              <a:t>Organization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1">
            <a:extLst>
              <a:ext uri="{FF2B5EF4-FFF2-40B4-BE49-F238E27FC236}">
                <a16:creationId xmlns:a16="http://schemas.microsoft.com/office/drawing/2014/main" id="{72EAD8C5-69E8-45AD-B23C-64C782051FB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661975DE-7246-4B58-AB77-252211C9C316}"/>
              </a:ext>
            </a:extLst>
          </p:cNvPr>
          <p:cNvGraphicFramePr>
            <a:graphicFrameLocks noGrp="1"/>
          </p:cNvGraphicFramePr>
          <p:nvPr/>
        </p:nvGraphicFramePr>
        <p:xfrm>
          <a:off x="0" y="914400"/>
          <a:ext cx="8991600" cy="6269038"/>
        </p:xfrm>
        <a:graphic>
          <a:graphicData uri="http://schemas.openxmlformats.org/drawingml/2006/table">
            <a:tbl>
              <a:tblPr/>
              <a:tblGrid>
                <a:gridCol w="2189163">
                  <a:extLst>
                    <a:ext uri="{9D8B030D-6E8A-4147-A177-3AD203B41FA5}">
                      <a16:colId xmlns:a16="http://schemas.microsoft.com/office/drawing/2014/main" val="20000"/>
                    </a:ext>
                  </a:extLst>
                </a:gridCol>
                <a:gridCol w="3440112">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609725">
                  <a:extLst>
                    <a:ext uri="{9D8B030D-6E8A-4147-A177-3AD203B41FA5}">
                      <a16:colId xmlns:a16="http://schemas.microsoft.com/office/drawing/2014/main" val="20003"/>
                    </a:ext>
                  </a:extLst>
                </a:gridCol>
              </a:tblGrid>
              <a:tr h="2008069">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6. Submission to City Council</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Submit to council for approval to enter into a contract with the</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selected vendor</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Wayne Harris</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January, 2022</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0"/>
                  </a:ext>
                </a:extLst>
              </a:tr>
              <a:tr h="1583543">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7. Contract Negotiations</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Execution of contract</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 </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Legal Department</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January, 2022</a:t>
                      </a:r>
                      <a:endParaRPr kumimoji="0" lang="en-US" sz="18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1"/>
                  </a:ext>
                </a:extLst>
              </a:tr>
              <a:tr h="2677426">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8. Phase I Trials</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BWC Training </a:t>
                      </a:r>
                    </a:p>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Limited deployment and continuous training</a:t>
                      </a:r>
                    </a:p>
                    <a:p>
                      <a:pPr marL="0" marR="0" lvl="0" indent="0" algn="l" defTabSz="914400" rtl="0" eaLnBrk="1" fontAlgn="base" latinLnBrk="0" hangingPunct="1">
                        <a:lnSpc>
                          <a:spcPct val="200000"/>
                        </a:lnSpc>
                        <a:spcBef>
                          <a:spcPct val="0"/>
                        </a:spcBef>
                        <a:spcAft>
                          <a:spcPct val="0"/>
                        </a:spcAft>
                        <a:buClrTx/>
                        <a:buSzPts val="1200"/>
                        <a:buFont typeface="Times New Roman" panose="02020603050405020304" pitchFamily="18" charset="0"/>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Continuous CPSI evaluation</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Shanta Oliver</a:t>
                      </a:r>
                    </a:p>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 </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February 2022</a:t>
                      </a:r>
                      <a:endParaRPr kumimoji="0" lang="en-US" sz="18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1">
            <a:extLst>
              <a:ext uri="{FF2B5EF4-FFF2-40B4-BE49-F238E27FC236}">
                <a16:creationId xmlns:a16="http://schemas.microsoft.com/office/drawing/2014/main" id="{140A1B5B-1F09-4338-AF95-64F0B148BDE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le 3">
            <a:extLst>
              <a:ext uri="{FF2B5EF4-FFF2-40B4-BE49-F238E27FC236}">
                <a16:creationId xmlns:a16="http://schemas.microsoft.com/office/drawing/2014/main" id="{19ED0C4F-CC91-46C9-BF13-D7F37E26888A}"/>
              </a:ext>
            </a:extLst>
          </p:cNvPr>
          <p:cNvGraphicFramePr>
            <a:graphicFrameLocks noGrp="1"/>
          </p:cNvGraphicFramePr>
          <p:nvPr/>
        </p:nvGraphicFramePr>
        <p:xfrm>
          <a:off x="0" y="1066800"/>
          <a:ext cx="9144001" cy="5791200"/>
        </p:xfrm>
        <a:graphic>
          <a:graphicData uri="http://schemas.openxmlformats.org/drawingml/2006/table">
            <a:tbl>
              <a:tblPr firstRow="1" firstCol="1" lastRow="1" lastCol="1" bandRow="1" bandCol="1">
                <a:tableStyleId>{5C22544A-7EE6-4342-B048-85BDC9FD1C3A}</a:tableStyleId>
              </a:tblPr>
              <a:tblGrid>
                <a:gridCol w="2007854">
                  <a:extLst>
                    <a:ext uri="{9D8B030D-6E8A-4147-A177-3AD203B41FA5}">
                      <a16:colId xmlns:a16="http://schemas.microsoft.com/office/drawing/2014/main" val="20000"/>
                    </a:ext>
                  </a:extLst>
                </a:gridCol>
                <a:gridCol w="3155995">
                  <a:extLst>
                    <a:ext uri="{9D8B030D-6E8A-4147-A177-3AD203B41FA5}">
                      <a16:colId xmlns:a16="http://schemas.microsoft.com/office/drawing/2014/main" val="20001"/>
                    </a:ext>
                  </a:extLst>
                </a:gridCol>
                <a:gridCol w="1607080">
                  <a:extLst>
                    <a:ext uri="{9D8B030D-6E8A-4147-A177-3AD203B41FA5}">
                      <a16:colId xmlns:a16="http://schemas.microsoft.com/office/drawing/2014/main" val="20002"/>
                    </a:ext>
                  </a:extLst>
                </a:gridCol>
                <a:gridCol w="2373072">
                  <a:extLst>
                    <a:ext uri="{9D8B030D-6E8A-4147-A177-3AD203B41FA5}">
                      <a16:colId xmlns:a16="http://schemas.microsoft.com/office/drawing/2014/main" val="20003"/>
                    </a:ext>
                  </a:extLst>
                </a:gridCol>
              </a:tblGrid>
              <a:tr h="5791200">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Phase 2 Implementation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Continuous BWC Training </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Capacity increase by 50%</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cs typeface="Times New Roman" panose="02020603050405020304" pitchFamily="18" charset="0"/>
                        </a:rPr>
                        <a:t>Implementing views from the public </a:t>
                      </a:r>
                    </a:p>
                    <a:p>
                      <a:pPr marL="640080" marR="0" indent="-342900">
                        <a:lnSpc>
                          <a:spcPct val="200000"/>
                        </a:lnSpc>
                        <a:spcBef>
                          <a:spcPts val="0"/>
                        </a:spcBef>
                        <a:spcAft>
                          <a:spcPts val="0"/>
                        </a:spcAft>
                        <a:buFont typeface="Arial" panose="020B0604020202020204" pitchFamily="34" charset="0"/>
                        <a:buChar char="•"/>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Reviewing performance</a:t>
                      </a:r>
                      <a:r>
                        <a:rPr lang="en-US" sz="2000" baseline="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Entire team participation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May 2022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D4DB4B8-DA54-429E-BFAC-0547D93FC12F}"/>
              </a:ext>
            </a:extLst>
          </p:cNvPr>
          <p:cNvGraphicFramePr>
            <a:graphicFrameLocks noGrp="1"/>
          </p:cNvGraphicFramePr>
          <p:nvPr/>
        </p:nvGraphicFramePr>
        <p:xfrm>
          <a:off x="0" y="990600"/>
          <a:ext cx="9144000" cy="5638800"/>
        </p:xfrm>
        <a:graphic>
          <a:graphicData uri="http://schemas.openxmlformats.org/drawingml/2006/table">
            <a:tbl>
              <a:tblPr firstRow="1" firstCol="1" lastRow="1" lastCol="1" bandRow="1" bandCol="1">
                <a:tableStyleId>{5C22544A-7EE6-4342-B048-85BDC9FD1C3A}</a:tableStyleId>
              </a:tblPr>
              <a:tblGrid>
                <a:gridCol w="2225935">
                  <a:extLst>
                    <a:ext uri="{9D8B030D-6E8A-4147-A177-3AD203B41FA5}">
                      <a16:colId xmlns:a16="http://schemas.microsoft.com/office/drawing/2014/main" val="20000"/>
                    </a:ext>
                  </a:extLst>
                </a:gridCol>
                <a:gridCol w="3498781">
                  <a:extLst>
                    <a:ext uri="{9D8B030D-6E8A-4147-A177-3AD203B41FA5}">
                      <a16:colId xmlns:a16="http://schemas.microsoft.com/office/drawing/2014/main" val="20001"/>
                    </a:ext>
                  </a:extLst>
                </a:gridCol>
                <a:gridCol w="1781632">
                  <a:extLst>
                    <a:ext uri="{9D8B030D-6E8A-4147-A177-3AD203B41FA5}">
                      <a16:colId xmlns:a16="http://schemas.microsoft.com/office/drawing/2014/main" val="20002"/>
                    </a:ext>
                  </a:extLst>
                </a:gridCol>
                <a:gridCol w="1637652">
                  <a:extLst>
                    <a:ext uri="{9D8B030D-6E8A-4147-A177-3AD203B41FA5}">
                      <a16:colId xmlns:a16="http://schemas.microsoft.com/office/drawing/2014/main" val="20003"/>
                    </a:ext>
                  </a:extLst>
                </a:gridCol>
              </a:tblGrid>
              <a:tr h="5638800">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Full Scale Roll out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100% rollout </a:t>
                      </a:r>
                    </a:p>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Continuous feedback from public </a:t>
                      </a:r>
                    </a:p>
                    <a:p>
                      <a:pPr marL="640080" marR="0" indent="-342900">
                        <a:lnSpc>
                          <a:spcPct val="200000"/>
                        </a:lnSpc>
                        <a:spcBef>
                          <a:spcPts val="0"/>
                        </a:spcBef>
                        <a:spcAft>
                          <a:spcPts val="0"/>
                        </a:spcAft>
                        <a:buFont typeface="Wingdings" panose="05000000000000000000" pitchFamily="2" charset="2"/>
                        <a:buChar char="ü"/>
                      </a:pPr>
                      <a:r>
                        <a:rPr lang="en-US" sz="2000" dirty="0">
                          <a:effectLst/>
                          <a:latin typeface="Times New Roman" panose="02020603050405020304" pitchFamily="18" charset="0"/>
                          <a:cs typeface="Times New Roman" panose="02020603050405020304" pitchFamily="18" charset="0"/>
                        </a:rPr>
                        <a:t>Continuous</a:t>
                      </a:r>
                      <a:r>
                        <a:rPr lang="en-US" sz="2000" baseline="0" dirty="0">
                          <a:effectLst/>
                          <a:latin typeface="Times New Roman" panose="02020603050405020304" pitchFamily="18" charset="0"/>
                          <a:cs typeface="Times New Roman" panose="02020603050405020304" pitchFamily="18" charset="0"/>
                        </a:rPr>
                        <a:t> monitoring to make improvements </a:t>
                      </a:r>
                    </a:p>
                    <a:p>
                      <a:pPr marL="640080" marR="0" indent="-342900">
                        <a:lnSpc>
                          <a:spcPct val="200000"/>
                        </a:lnSpc>
                        <a:spcBef>
                          <a:spcPts val="0"/>
                        </a:spcBef>
                        <a:spcAft>
                          <a:spcPts val="0"/>
                        </a:spcAft>
                        <a:buFont typeface="Wingdings" panose="05000000000000000000" pitchFamily="2" charset="2"/>
                        <a:buChar char="ü"/>
                      </a:pPr>
                      <a:r>
                        <a:rPr lang="en-US" sz="2000" baseline="0" dirty="0">
                          <a:effectLst/>
                          <a:latin typeface="Times New Roman" panose="02020603050405020304" pitchFamily="18" charset="0"/>
                          <a:cs typeface="Times New Roman" panose="02020603050405020304" pitchFamily="18" charset="0"/>
                        </a:rPr>
                        <a:t>Analyze changes in gathering evidence </a:t>
                      </a:r>
                      <a:endParaRPr lang="en-US" sz="2000" dirty="0">
                        <a:effectLst/>
                        <a:latin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Entire team participation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latin typeface="Times New Roman" panose="02020603050405020304" pitchFamily="18" charset="0"/>
                          <a:cs typeface="Times New Roman" panose="02020603050405020304" pitchFamily="18" charset="0"/>
                        </a:rPr>
                        <a:t>October 2022</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pic>
        <p:nvPicPr>
          <p:cNvPr id="30734" name="Picture 2">
            <a:extLst>
              <a:ext uri="{FF2B5EF4-FFF2-40B4-BE49-F238E27FC236}">
                <a16:creationId xmlns:a16="http://schemas.microsoft.com/office/drawing/2014/main" id="{F9E32690-489F-4591-A48C-03B8060E257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87AFA3E-4963-4DB2-961A-F8AC1ACF1DFD}"/>
              </a:ext>
            </a:extLst>
          </p:cNvPr>
          <p:cNvSpPr/>
          <p:nvPr/>
        </p:nvSpPr>
        <p:spPr>
          <a:xfrm>
            <a:off x="381000" y="1074738"/>
            <a:ext cx="8610600" cy="4524375"/>
          </a:xfrm>
          <a:prstGeom prst="rect">
            <a:avLst/>
          </a:prstGeom>
        </p:spPr>
        <p:txBody>
          <a:bodyPr>
            <a:spAutoFit/>
          </a:bodyPr>
          <a:lstStyle/>
          <a:p>
            <a:pPr algn="ctr" eaLnBrk="1" fontAlgn="auto" hangingPunct="1">
              <a:lnSpc>
                <a:spcPct val="200000"/>
              </a:lnSpc>
              <a:spcBef>
                <a:spcPts val="0"/>
              </a:spcBef>
              <a:spcAft>
                <a:spcPts val="0"/>
              </a:spcAft>
              <a:defRPr/>
            </a:pPr>
            <a:r>
              <a:rPr lang="en-US" sz="1600" b="1" dirty="0">
                <a:latin typeface="Times New Roman" panose="02020603050405020304" pitchFamily="18" charset="0"/>
                <a:ea typeface="Calibri" panose="020F0502020204030204" pitchFamily="34" charset="0"/>
                <a:cs typeface="Times New Roman" panose="02020603050405020304" pitchFamily="18" charset="0"/>
              </a:rPr>
              <a:t>References</a:t>
            </a:r>
            <a:endParaRPr lang="en-US" sz="16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eaLnBrk="1" fontAlgn="auto" hangingPunct="1">
              <a:lnSpc>
                <a:spcPct val="200000"/>
              </a:lnSpc>
              <a:spcBef>
                <a:spcPts val="0"/>
              </a:spcBef>
              <a:spcAft>
                <a:spcPts val="0"/>
              </a:spcAft>
              <a:defRPr/>
            </a:pPr>
            <a:r>
              <a:rPr lang="en-US" sz="1600" dirty="0">
                <a:latin typeface="Times New Roman" panose="02020603050405020304" pitchFamily="18" charset="0"/>
                <a:ea typeface="Calibri" panose="020F0502020204030204" pitchFamily="34" charset="0"/>
                <a:cs typeface="Times New Roman" panose="02020603050405020304" pitchFamily="18" charset="0"/>
              </a:rPr>
              <a:t>Bureau of Justice Assistance (2020). Body-Worn Cameras (BWCs). U.S Department of Justice. </a:t>
            </a:r>
            <a:r>
              <a:rPr lang="en-US" sz="1600" u="sng" dirty="0">
                <a:solidFill>
                  <a:srgbClr val="0563C1"/>
                </a:solidFill>
                <a:latin typeface="Times New Roman" panose="02020603050405020304" pitchFamily="18" charset="0"/>
                <a:ea typeface="Calibri" panose="020F0502020204030204" pitchFamily="34" charset="0"/>
                <a:cs typeface="Times New Roman" panose="02020603050405020304" pitchFamily="18" charset="0"/>
                <a:hlinkClick r:id="rId2"/>
              </a:rPr>
              <a:t>https://bja.ojp.gov/program/body-worn-cameras-bwcs/overview</a:t>
            </a:r>
            <a:r>
              <a:rPr lang="en-US" sz="1600" dirty="0">
                <a:latin typeface="Times New Roman" panose="02020603050405020304" pitchFamily="18" charset="0"/>
                <a:ea typeface="Calibri" panose="020F0502020204030204" pitchFamily="34" charset="0"/>
                <a:cs typeface="Times New Roman" panose="02020603050405020304" pitchFamily="18" charset="0"/>
              </a:rPr>
              <a:t> </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Hodge Jr, S. D., &amp; Ortiz, R. (2021). Police body cameras - A lesson in objectivity and accountability or a tool without a scientific basis? </a:t>
            </a:r>
            <a:r>
              <a:rPr lang="en-US" sz="1600" i="1" dirty="0">
                <a:latin typeface="Times New Roman" panose="02020603050405020304" pitchFamily="18" charset="0"/>
                <a:cs typeface="Times New Roman" panose="02020603050405020304" pitchFamily="18" charset="0"/>
              </a:rPr>
              <a:t>Richmond Journal of Law &amp; Technology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27</a:t>
            </a:r>
            <a:r>
              <a:rPr lang="en-US" sz="1600" dirty="0">
                <a:latin typeface="Times New Roman" panose="02020603050405020304" pitchFamily="18" charset="0"/>
                <a:cs typeface="Times New Roman" panose="02020603050405020304" pitchFamily="18" charset="0"/>
              </a:rPr>
              <a:t>(2), 1–51.</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Kalle, A., &amp; Hammock, G. (2019). Bias in video evidence: Implications for police body cameras. </a:t>
            </a:r>
            <a:r>
              <a:rPr lang="en-US" sz="1600" i="1" dirty="0">
                <a:latin typeface="Times New Roman" panose="02020603050405020304" pitchFamily="18" charset="0"/>
                <a:cs typeface="Times New Roman" panose="02020603050405020304" pitchFamily="18" charset="0"/>
              </a:rPr>
              <a:t>Applied Psychology in Criminal Justice</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15</a:t>
            </a:r>
            <a:r>
              <a:rPr lang="en-US" sz="1600" dirty="0">
                <a:latin typeface="Times New Roman" panose="02020603050405020304" pitchFamily="18" charset="0"/>
                <a:cs typeface="Times New Roman" panose="02020603050405020304" pitchFamily="18" charset="0"/>
              </a:rPr>
              <a:t>(2), 118–140.</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St. Louis, E., Saulnier, A., &amp; Walby, K. (2019). Police use of body-worn cameras: Challenges of visibility, procedural justice, and legitimacy. </a:t>
            </a:r>
            <a:r>
              <a:rPr lang="en-US" sz="1600" i="1" dirty="0">
                <a:latin typeface="Times New Roman" panose="02020603050405020304" pitchFamily="18" charset="0"/>
                <a:cs typeface="Times New Roman" panose="02020603050405020304" pitchFamily="18" charset="0"/>
              </a:rPr>
              <a:t>Surveillance &amp; Society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17</a:t>
            </a:r>
            <a:r>
              <a:rPr lang="en-US" sz="1600" dirty="0">
                <a:latin typeface="Times New Roman" panose="02020603050405020304" pitchFamily="18" charset="0"/>
                <a:cs typeface="Times New Roman" panose="02020603050405020304" pitchFamily="18" charset="0"/>
              </a:rPr>
              <a:t>(3/4), 305–321. https://doi.org/10.24908/ss.v17i3/4.8649</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Taylor, E., &amp; Lee, M. (2019). Off the record? Arrestee concerns about the manipulation, modification, and misrepresentation of police body-worn camera footage. </a:t>
            </a:r>
            <a:r>
              <a:rPr lang="en-US" sz="1600" i="1" dirty="0">
                <a:latin typeface="Times New Roman" panose="02020603050405020304" pitchFamily="18" charset="0"/>
                <a:cs typeface="Times New Roman" panose="02020603050405020304" pitchFamily="18" charset="0"/>
              </a:rPr>
              <a:t>Surveillance &amp; Society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17</a:t>
            </a:r>
            <a:r>
              <a:rPr lang="en-US" sz="1600" dirty="0">
                <a:latin typeface="Times New Roman" panose="02020603050405020304" pitchFamily="18" charset="0"/>
                <a:cs typeface="Times New Roman" panose="02020603050405020304" pitchFamily="18" charset="0"/>
              </a:rPr>
              <a:t>(3/4), 473–483. https://doi.org/10.24908/ss.v17i3/4.6550</a:t>
            </a:r>
          </a:p>
          <a:p>
            <a:pPr marL="457200" indent="-457200" eaLnBrk="1" fontAlgn="auto" hangingPunct="1">
              <a:spcBef>
                <a:spcPts val="0"/>
              </a:spcBef>
              <a:spcAft>
                <a:spcPts val="0"/>
              </a:spcAft>
              <a:defRPr/>
            </a:pPr>
            <a:r>
              <a:rPr lang="en-US" sz="1600" dirty="0">
                <a:latin typeface="Times New Roman" panose="02020603050405020304" pitchFamily="18" charset="0"/>
                <a:cs typeface="Times New Roman" panose="02020603050405020304" pitchFamily="18" charset="0"/>
              </a:rPr>
              <a:t>Wright, J. E., &amp; Brown, H. (2020). What matters more? Police or the community for body worn camera policy. </a:t>
            </a:r>
            <a:r>
              <a:rPr lang="en-US" sz="1600" i="1" dirty="0">
                <a:latin typeface="Times New Roman" panose="02020603050405020304" pitchFamily="18" charset="0"/>
                <a:cs typeface="Times New Roman" panose="02020603050405020304" pitchFamily="18" charset="0"/>
              </a:rPr>
              <a:t>Public Administration Quarterly</a:t>
            </a:r>
            <a:r>
              <a:rPr lang="en-US" sz="1600" dirty="0">
                <a:latin typeface="Times New Roman" panose="02020603050405020304" pitchFamily="18" charset="0"/>
                <a:cs typeface="Times New Roman" panose="02020603050405020304" pitchFamily="18" charset="0"/>
              </a:rPr>
              <a:t>, </a:t>
            </a:r>
            <a:r>
              <a:rPr lang="en-US" sz="1600" i="1" dirty="0">
                <a:latin typeface="Times New Roman" panose="02020603050405020304" pitchFamily="18" charset="0"/>
                <a:cs typeface="Times New Roman" panose="02020603050405020304" pitchFamily="18" charset="0"/>
              </a:rPr>
              <a:t>44</a:t>
            </a:r>
            <a:r>
              <a:rPr lang="en-US" sz="1600" dirty="0">
                <a:latin typeface="Times New Roman" panose="02020603050405020304" pitchFamily="18" charset="0"/>
                <a:cs typeface="Times New Roman" panose="02020603050405020304" pitchFamily="18" charset="0"/>
              </a:rPr>
              <a:t>(3), 462. https://doi.org/10.37808/paq.44.3.5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1">
            <a:extLst>
              <a:ext uri="{FF2B5EF4-FFF2-40B4-BE49-F238E27FC236}">
                <a16:creationId xmlns:a16="http://schemas.microsoft.com/office/drawing/2014/main" id="{D21C985D-4063-4D74-B527-FE6E1B289910}"/>
              </a:ext>
            </a:extLst>
          </p:cNvPr>
          <p:cNvSpPr>
            <a:spLocks noGrp="1"/>
          </p:cNvSpPr>
          <p:nvPr>
            <p:ph idx="1"/>
          </p:nvPr>
        </p:nvSpPr>
        <p:spPr/>
        <p:txBody>
          <a:bodyPr/>
          <a:lstStyle/>
          <a:p>
            <a:pPr eaLnBrk="1" hangingPunct="1"/>
            <a:r>
              <a:rPr lang="en-US" altLang="en-US"/>
              <a:t>To increase transparency, accuracy and reliability of information on police/public interaction</a:t>
            </a:r>
          </a:p>
          <a:p>
            <a:pPr eaLnBrk="1" hangingPunct="1"/>
            <a:r>
              <a:rPr lang="en-US" altLang="en-US"/>
              <a:t>To develop a system that provide audio and video technologies to be worn by uniformed officers </a:t>
            </a:r>
          </a:p>
          <a:p>
            <a:pPr eaLnBrk="1" hangingPunct="1"/>
            <a:r>
              <a:rPr lang="en-US" altLang="en-US"/>
              <a:t>Develop a digital data management system to secure collected information </a:t>
            </a:r>
          </a:p>
          <a:p>
            <a:pPr eaLnBrk="1" hangingPunct="1"/>
            <a:r>
              <a:rPr lang="en-US" altLang="en-US"/>
              <a:t>Develop and implement strong policies to ensure proper and credible use of BWCs. </a:t>
            </a:r>
          </a:p>
          <a:p>
            <a:pPr eaLnBrk="1" hangingPunct="1"/>
            <a:endParaRPr lang="en-US" altLang="en-US"/>
          </a:p>
        </p:txBody>
      </p:sp>
      <p:sp>
        <p:nvSpPr>
          <p:cNvPr id="3" name="Title 2">
            <a:extLst>
              <a:ext uri="{FF2B5EF4-FFF2-40B4-BE49-F238E27FC236}">
                <a16:creationId xmlns:a16="http://schemas.microsoft.com/office/drawing/2014/main" id="{906453AC-96DB-4E8F-A614-8958CE8A455C}"/>
              </a:ext>
            </a:extLst>
          </p:cNvPr>
          <p:cNvSpPr>
            <a:spLocks noGrp="1"/>
          </p:cNvSpPr>
          <p:nvPr>
            <p:ph type="title"/>
          </p:nvPr>
        </p:nvSpPr>
        <p:spPr/>
        <p:txBody>
          <a:bodyPr/>
          <a:lstStyle/>
          <a:p>
            <a:pPr eaLnBrk="1" fontAlgn="auto" hangingPunct="1">
              <a:spcAft>
                <a:spcPts val="0"/>
              </a:spcAft>
              <a:defRPr/>
            </a:pPr>
            <a:r>
              <a:rPr lang="en-US" dirty="0">
                <a:effectLst/>
              </a:rPr>
              <a:t>BWC Program Objectives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035455-9750-434E-92C6-6CC418EBEFE1}"/>
              </a:ext>
            </a:extLst>
          </p:cNvPr>
          <p:cNvSpPr>
            <a:spLocks noGrp="1"/>
          </p:cNvSpPr>
          <p:nvPr>
            <p:ph idx="1"/>
          </p:nvPr>
        </p:nvSpPr>
        <p:spPr/>
        <p:txBody>
          <a:bodyPr>
            <a:normAutofit lnSpcReduction="10000"/>
          </a:bodyPr>
          <a:lstStyle/>
          <a:p>
            <a:pPr marL="365760" indent="-256032" eaLnBrk="1" fontAlgn="auto" hangingPunct="1">
              <a:spcAft>
                <a:spcPts val="0"/>
              </a:spcAft>
              <a:buFont typeface="Wingdings 3"/>
              <a:buChar char=""/>
              <a:defRPr/>
            </a:pPr>
            <a:r>
              <a:rPr lang="en-US" dirty="0"/>
              <a:t>Identify and solicit input from all stakeholders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Develop policy that address legal and privacy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Identify and contract appropriate vendors to supply required resources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Train officers on the usage of BWC</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Roll out the program in phases </a:t>
            </a:r>
          </a:p>
          <a:p>
            <a:pPr marL="365760" indent="-256032" eaLnBrk="1" fontAlgn="auto" hangingPunct="1">
              <a:spcAft>
                <a:spcPts val="0"/>
              </a:spcAft>
              <a:buFont typeface="Wingdings 3"/>
              <a:buChar char=""/>
              <a:defRPr/>
            </a:pPr>
            <a:endParaRPr lang="en-US" dirty="0"/>
          </a:p>
        </p:txBody>
      </p:sp>
      <p:sp>
        <p:nvSpPr>
          <p:cNvPr id="3" name="Title 2">
            <a:extLst>
              <a:ext uri="{FF2B5EF4-FFF2-40B4-BE49-F238E27FC236}">
                <a16:creationId xmlns:a16="http://schemas.microsoft.com/office/drawing/2014/main" id="{0FEFEAB0-9A0D-4036-98EA-E1C1BB7BFF39}"/>
              </a:ext>
            </a:extLst>
          </p:cNvPr>
          <p:cNvSpPr>
            <a:spLocks noGrp="1"/>
          </p:cNvSpPr>
          <p:nvPr>
            <p:ph type="title"/>
          </p:nvPr>
        </p:nvSpPr>
        <p:spPr/>
        <p:txBody>
          <a:bodyPr>
            <a:normAutofit fontScale="90000"/>
          </a:bodyPr>
          <a:lstStyle/>
          <a:p>
            <a:pPr eaLnBrk="1" fontAlgn="auto" hangingPunct="1">
              <a:spcAft>
                <a:spcPts val="0"/>
              </a:spcAft>
              <a:defRPr/>
            </a:pPr>
            <a:r>
              <a:rPr lang="en-US" dirty="0">
                <a:effectLst/>
              </a:rPr>
              <a:t>Project Outline </a:t>
            </a:r>
            <a:br>
              <a:rPr lang="en-US" dirty="0">
                <a:effectLst/>
              </a:rPr>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214CC02-801A-4A42-B5FB-8BE558922F6D}"/>
              </a:ext>
            </a:extLst>
          </p:cNvPr>
          <p:cNvSpPr>
            <a:spLocks noGrp="1"/>
          </p:cNvSpPr>
          <p:nvPr>
            <p:ph idx="1"/>
          </p:nvPr>
        </p:nvSpPr>
        <p:spPr>
          <a:xfrm>
            <a:off x="457200" y="990600"/>
            <a:ext cx="8229600" cy="5867400"/>
          </a:xfrm>
        </p:spPr>
        <p:txBody>
          <a:bodyPr>
            <a:normAutofit/>
          </a:bodyPr>
          <a:lstStyle/>
          <a:p>
            <a:pPr marL="109728" indent="0" algn="ctr" eaLnBrk="1" fontAlgn="auto" hangingPunct="1">
              <a:spcAft>
                <a:spcPts val="0"/>
              </a:spcAft>
              <a:buFont typeface="Wingdings 3"/>
              <a:buNone/>
              <a:defRPr/>
            </a:pPr>
            <a:endParaRPr lang="en-US" dirty="0"/>
          </a:p>
          <a:p>
            <a:pPr marL="109728" indent="0" algn="ctr" eaLnBrk="1" fontAlgn="auto" hangingPunct="1">
              <a:spcAft>
                <a:spcPts val="0"/>
              </a:spcAft>
              <a:buFont typeface="Wingdings 3"/>
              <a:buNone/>
              <a:defRPr/>
            </a:pPr>
            <a:endParaRPr lang="en-US" dirty="0"/>
          </a:p>
          <a:p>
            <a:pPr marL="109728" indent="0" algn="ctr" eaLnBrk="1" fontAlgn="auto" hangingPunct="1">
              <a:spcAft>
                <a:spcPts val="0"/>
              </a:spcAft>
              <a:buFont typeface="Wingdings 3"/>
              <a:buNone/>
              <a:defRPr/>
            </a:pPr>
            <a:r>
              <a:rPr lang="en-US" dirty="0"/>
              <a:t>Deliverables </a:t>
            </a:r>
          </a:p>
          <a:p>
            <a:pPr marL="365760" indent="-256032" eaLnBrk="1" fontAlgn="auto" hangingPunct="1">
              <a:spcAft>
                <a:spcPts val="0"/>
              </a:spcAft>
              <a:buFont typeface="Wingdings 3"/>
              <a:buChar char=""/>
              <a:defRPr/>
            </a:pPr>
            <a:r>
              <a:rPr lang="en-US" dirty="0"/>
              <a:t> Establish Executive Management Team</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Identify Key Stakeholders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Research BWC technology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Develop Project Charter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Approval of Project Charter by Mayor </a:t>
            </a:r>
          </a:p>
          <a:p>
            <a:pPr marL="365760" indent="-256032" eaLnBrk="1" fontAlgn="auto" hangingPunct="1">
              <a:spcAft>
                <a:spcPts val="0"/>
              </a:spcAft>
              <a:buFont typeface="Wingdings 3"/>
              <a:buChar char=""/>
              <a:defRPr/>
            </a:pPr>
            <a:endParaRPr lang="en-US" dirty="0"/>
          </a:p>
        </p:txBody>
      </p:sp>
      <p:sp>
        <p:nvSpPr>
          <p:cNvPr id="3" name="Title 2">
            <a:extLst>
              <a:ext uri="{FF2B5EF4-FFF2-40B4-BE49-F238E27FC236}">
                <a16:creationId xmlns:a16="http://schemas.microsoft.com/office/drawing/2014/main" id="{0C06FB33-00FA-472A-8FF7-C79A4583EF15}"/>
              </a:ext>
            </a:extLst>
          </p:cNvPr>
          <p:cNvSpPr>
            <a:spLocks noGrp="1"/>
          </p:cNvSpPr>
          <p:nvPr>
            <p:ph type="title"/>
          </p:nvPr>
        </p:nvSpPr>
        <p:spPr/>
        <p:txBody>
          <a:bodyPr>
            <a:normAutofit fontScale="90000"/>
          </a:bodyPr>
          <a:lstStyle/>
          <a:p>
            <a:pPr eaLnBrk="1" fontAlgn="auto" hangingPunct="1">
              <a:spcAft>
                <a:spcPts val="0"/>
              </a:spcAft>
              <a:defRPr/>
            </a:pPr>
            <a:r>
              <a:rPr lang="en-US" dirty="0">
                <a:effectLst/>
              </a:rPr>
              <a:t>Project Phase: Initiation</a:t>
            </a:r>
            <a:br>
              <a:rPr lang="en-US" dirty="0">
                <a:effectLst/>
              </a:rPr>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a:extLst>
              <a:ext uri="{FF2B5EF4-FFF2-40B4-BE49-F238E27FC236}">
                <a16:creationId xmlns:a16="http://schemas.microsoft.com/office/drawing/2014/main" id="{9510058D-442D-451C-BA77-DCFFE1753E72}"/>
              </a:ext>
            </a:extLst>
          </p:cNvPr>
          <p:cNvSpPr>
            <a:spLocks noGrp="1"/>
          </p:cNvSpPr>
          <p:nvPr>
            <p:ph idx="1"/>
          </p:nvPr>
        </p:nvSpPr>
        <p:spPr/>
        <p:txBody>
          <a:bodyPr/>
          <a:lstStyle/>
          <a:p>
            <a:pPr eaLnBrk="1" hangingPunct="1"/>
            <a:r>
              <a:rPr lang="en-US" altLang="en-US"/>
              <a:t>Develop Risk Plan</a:t>
            </a:r>
          </a:p>
          <a:p>
            <a:pPr eaLnBrk="1" hangingPunct="1"/>
            <a:r>
              <a:rPr lang="en-US" altLang="en-US"/>
              <a:t> </a:t>
            </a:r>
          </a:p>
          <a:p>
            <a:pPr eaLnBrk="1" hangingPunct="1"/>
            <a:r>
              <a:rPr lang="en-US" altLang="en-US"/>
              <a:t>Develop budget (Capital &amp; Operating Cost)</a:t>
            </a:r>
          </a:p>
          <a:p>
            <a:pPr eaLnBrk="1" hangingPunct="1"/>
            <a:r>
              <a:rPr lang="en-US" altLang="en-US"/>
              <a:t> </a:t>
            </a:r>
          </a:p>
          <a:p>
            <a:pPr eaLnBrk="1" hangingPunct="1"/>
            <a:r>
              <a:rPr lang="en-US" altLang="en-US"/>
              <a:t>Form Policy Development Team</a:t>
            </a:r>
          </a:p>
          <a:p>
            <a:pPr eaLnBrk="1" hangingPunct="1"/>
            <a:endParaRPr lang="en-US" altLang="en-US"/>
          </a:p>
          <a:p>
            <a:pPr eaLnBrk="1" hangingPunct="1"/>
            <a:r>
              <a:rPr lang="en-US" altLang="en-US"/>
              <a:t>Outline Implementation Schedule</a:t>
            </a:r>
          </a:p>
          <a:p>
            <a:pPr eaLnBrk="1" hangingPunct="1"/>
            <a:endParaRPr lang="en-US" altLang="en-US"/>
          </a:p>
          <a:p>
            <a:pPr eaLnBrk="1" hangingPunct="1"/>
            <a:r>
              <a:rPr lang="en-US" altLang="en-US"/>
              <a:t> Communicate Plan to Stakeholders   </a:t>
            </a:r>
          </a:p>
          <a:p>
            <a:pPr eaLnBrk="1" hangingPunct="1"/>
            <a:endParaRPr lang="en-US" altLang="en-US" b="1"/>
          </a:p>
        </p:txBody>
      </p:sp>
      <p:sp>
        <p:nvSpPr>
          <p:cNvPr id="3" name="Title 2">
            <a:extLst>
              <a:ext uri="{FF2B5EF4-FFF2-40B4-BE49-F238E27FC236}">
                <a16:creationId xmlns:a16="http://schemas.microsoft.com/office/drawing/2014/main" id="{D15D7CDD-AC81-45BD-A978-42F2D9339033}"/>
              </a:ext>
            </a:extLst>
          </p:cNvPr>
          <p:cNvSpPr>
            <a:spLocks noGrp="1"/>
          </p:cNvSpPr>
          <p:nvPr>
            <p:ph type="title"/>
          </p:nvPr>
        </p:nvSpPr>
        <p:spPr/>
        <p:txBody>
          <a:bodyPr/>
          <a:lstStyle/>
          <a:p>
            <a:pPr eaLnBrk="1" fontAlgn="auto" hangingPunct="1">
              <a:spcAft>
                <a:spcPts val="0"/>
              </a:spcAft>
              <a:defRPr/>
            </a:pPr>
            <a:r>
              <a:rPr lang="en-US" sz="4800" dirty="0">
                <a:effectLst/>
              </a:rPr>
              <a:t> </a:t>
            </a:r>
            <a:r>
              <a:rPr lang="en-US" sz="4400" dirty="0">
                <a:effectLst/>
              </a:rPr>
              <a:t>Project Phase: </a:t>
            </a:r>
            <a:r>
              <a:rPr lang="en-US" sz="4800" dirty="0">
                <a:effectLst/>
              </a:rPr>
              <a:t>Planning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7">
            <a:extLst>
              <a:ext uri="{FF2B5EF4-FFF2-40B4-BE49-F238E27FC236}">
                <a16:creationId xmlns:a16="http://schemas.microsoft.com/office/drawing/2014/main" id="{6B777425-D990-4A55-B010-907557A8A1DC}"/>
              </a:ext>
            </a:extLst>
          </p:cNvPr>
          <p:cNvSpPr>
            <a:spLocks noGrp="1"/>
          </p:cNvSpPr>
          <p:nvPr>
            <p:ph type="title"/>
          </p:nvPr>
        </p:nvSpPr>
        <p:spPr>
          <a:xfrm>
            <a:off x="457200" y="304800"/>
            <a:ext cx="8458200" cy="763588"/>
          </a:xfrm>
        </p:spPr>
        <p:txBody>
          <a:bodyPr>
            <a:normAutofit fontScale="90000"/>
          </a:bodyPr>
          <a:lstStyle/>
          <a:p>
            <a:pPr eaLnBrk="1" fontAlgn="auto" hangingPunct="1">
              <a:spcAft>
                <a:spcPts val="0"/>
              </a:spcAft>
              <a:defRPr/>
            </a:pPr>
            <a:r>
              <a:rPr lang="en-US" sz="4400" dirty="0">
                <a:effectLst/>
              </a:rPr>
              <a:t>Project Phase: Execution </a:t>
            </a:r>
            <a:br>
              <a:rPr lang="en-US" sz="4400" dirty="0">
                <a:effectLst/>
              </a:rPr>
            </a:br>
            <a:endParaRPr lang="en-US" altLang="en-US" sz="4400" dirty="0"/>
          </a:p>
        </p:txBody>
      </p:sp>
      <p:sp>
        <p:nvSpPr>
          <p:cNvPr id="2" name="Content Placeholder 1">
            <a:extLst>
              <a:ext uri="{FF2B5EF4-FFF2-40B4-BE49-F238E27FC236}">
                <a16:creationId xmlns:a16="http://schemas.microsoft.com/office/drawing/2014/main" id="{4B6285C3-A1DE-4CB9-9CBC-86053566170A}"/>
              </a:ext>
            </a:extLst>
          </p:cNvPr>
          <p:cNvSpPr>
            <a:spLocks noGrp="1"/>
          </p:cNvSpPr>
          <p:nvPr>
            <p:ph idx="1"/>
          </p:nvPr>
        </p:nvSpPr>
        <p:spPr/>
        <p:txBody>
          <a:bodyPr>
            <a:normAutofit fontScale="92500"/>
          </a:bodyPr>
          <a:lstStyle/>
          <a:p>
            <a:pPr marL="365760" indent="-256032" eaLnBrk="1" fontAlgn="auto" hangingPunct="1">
              <a:spcAft>
                <a:spcPts val="0"/>
              </a:spcAft>
              <a:buFont typeface="Wingdings 3"/>
              <a:buChar char=""/>
              <a:defRPr/>
            </a:pPr>
            <a:r>
              <a:rPr lang="en-US" dirty="0"/>
              <a:t>Delivery of training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Deployment of Cameras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Implementation of control measures on privacy </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 Data collection plan for independent project evaluation</a:t>
            </a:r>
          </a:p>
          <a:p>
            <a:pPr marL="365760" indent="-256032" eaLnBrk="1" fontAlgn="auto" hangingPunct="1">
              <a:spcAft>
                <a:spcPts val="0"/>
              </a:spcAft>
              <a:buFont typeface="Wingdings 3"/>
              <a:buChar char=""/>
              <a:defRPr/>
            </a:pPr>
            <a:endParaRPr lang="en-US" dirty="0"/>
          </a:p>
          <a:p>
            <a:pPr marL="365760" indent="-256032" eaLnBrk="1" fontAlgn="auto" hangingPunct="1">
              <a:spcAft>
                <a:spcPts val="0"/>
              </a:spcAft>
              <a:buFont typeface="Wingdings 3"/>
              <a:buChar char=""/>
              <a:defRPr/>
            </a:pPr>
            <a:r>
              <a:rPr lang="en-US" dirty="0"/>
              <a:t> Implementation of Data Management System</a:t>
            </a:r>
          </a:p>
          <a:p>
            <a:pPr marL="365760" indent="-256032" eaLnBrk="1" fontAlgn="auto" hangingPunct="1">
              <a:spcAft>
                <a:spcPts val="0"/>
              </a:spcAft>
              <a:buFont typeface="Wingdings 3"/>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5E35788-A26A-456E-B072-426952DD6C34}"/>
              </a:ext>
            </a:extLst>
          </p:cNvPr>
          <p:cNvGraphicFramePr>
            <a:graphicFrameLocks noGrp="1"/>
          </p:cNvGraphicFramePr>
          <p:nvPr>
            <p:ph idx="1"/>
          </p:nvPr>
        </p:nvGraphicFramePr>
        <p:xfrm>
          <a:off x="0" y="1371600"/>
          <a:ext cx="9144001" cy="4297363"/>
        </p:xfrm>
        <a:graphic>
          <a:graphicData uri="http://schemas.openxmlformats.org/drawingml/2006/table">
            <a:tbl>
              <a:tblPr firstRow="1" firstCol="1" lastRow="1" lastCol="1" bandRow="1" bandCol="1">
                <a:tableStyleId>{5C22544A-7EE6-4342-B048-85BDC9FD1C3A}</a:tableStyleId>
              </a:tblPr>
              <a:tblGrid>
                <a:gridCol w="2225935">
                  <a:extLst>
                    <a:ext uri="{9D8B030D-6E8A-4147-A177-3AD203B41FA5}">
                      <a16:colId xmlns:a16="http://schemas.microsoft.com/office/drawing/2014/main" val="20000"/>
                    </a:ext>
                  </a:extLst>
                </a:gridCol>
                <a:gridCol w="3498782">
                  <a:extLst>
                    <a:ext uri="{9D8B030D-6E8A-4147-A177-3AD203B41FA5}">
                      <a16:colId xmlns:a16="http://schemas.microsoft.com/office/drawing/2014/main" val="20001"/>
                    </a:ext>
                  </a:extLst>
                </a:gridCol>
                <a:gridCol w="1781632">
                  <a:extLst>
                    <a:ext uri="{9D8B030D-6E8A-4147-A177-3AD203B41FA5}">
                      <a16:colId xmlns:a16="http://schemas.microsoft.com/office/drawing/2014/main" val="20002"/>
                    </a:ext>
                  </a:extLst>
                </a:gridCol>
                <a:gridCol w="1637652">
                  <a:extLst>
                    <a:ext uri="{9D8B030D-6E8A-4147-A177-3AD203B41FA5}">
                      <a16:colId xmlns:a16="http://schemas.microsoft.com/office/drawing/2014/main" val="20003"/>
                    </a:ext>
                  </a:extLst>
                </a:gridCol>
              </a:tblGrid>
              <a:tr h="1295607">
                <a:tc>
                  <a:txBody>
                    <a:bodyPr/>
                    <a:lstStyle/>
                    <a:p>
                      <a:pPr marL="0" marR="0">
                        <a:lnSpc>
                          <a:spcPct val="200000"/>
                        </a:lnSpc>
                        <a:spcBef>
                          <a:spcPts val="0"/>
                        </a:spcBef>
                        <a:spcAft>
                          <a:spcPts val="0"/>
                        </a:spcAft>
                      </a:pPr>
                      <a:r>
                        <a:rPr lang="en-US" sz="2800" dirty="0">
                          <a:effectLst/>
                        </a:rPr>
                        <a:t>Milestone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400" dirty="0">
                          <a:effectLst/>
                        </a:rPr>
                        <a:t>Deliverables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rPr>
                        <a:t>Responsibility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dirty="0">
                          <a:effectLst/>
                        </a:rPr>
                        <a:t>Date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r h="3001756">
                <a:tc>
                  <a:txBody>
                    <a:bodyPr/>
                    <a:lstStyle/>
                    <a:p>
                      <a:pPr marL="0" marR="0">
                        <a:lnSpc>
                          <a:spcPct val="200000"/>
                        </a:lnSpc>
                        <a:spcBef>
                          <a:spcPts val="0"/>
                        </a:spcBef>
                        <a:spcAft>
                          <a:spcPts val="0"/>
                        </a:spcAft>
                      </a:pPr>
                      <a:r>
                        <a:rPr lang="en-US" sz="1800" dirty="0">
                          <a:effectLst/>
                        </a:rPr>
                        <a:t>1. Project Initiation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Develop Project Charter</a:t>
                      </a:r>
                    </a:p>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Research BWC technology</a:t>
                      </a:r>
                    </a:p>
                    <a:p>
                      <a:pPr marL="342900" marR="0" lvl="0" indent="-342900">
                        <a:lnSpc>
                          <a:spcPct val="200000"/>
                        </a:lnSpc>
                        <a:spcBef>
                          <a:spcPts val="0"/>
                        </a:spcBef>
                        <a:spcAft>
                          <a:spcPts val="0"/>
                        </a:spcAft>
                        <a:buSzPts val="1200"/>
                        <a:buFont typeface="Times New Roman" panose="02020603050405020304" pitchFamily="18" charset="0"/>
                        <a:buAutoNum type="arabicPeriod"/>
                      </a:pPr>
                      <a:r>
                        <a:rPr lang="en-US" sz="1800" spc="-10" dirty="0">
                          <a:effectLst/>
                        </a:rPr>
                        <a:t>Identify Key Stakeholders</a:t>
                      </a:r>
                      <a:endParaRPr lang="en-US" sz="1800" spc="-1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800" dirty="0">
                          <a:effectLst/>
                        </a:rPr>
                        <a:t>Shanta Oliver</a:t>
                      </a:r>
                    </a:p>
                    <a:p>
                      <a:pPr marL="0" marR="0">
                        <a:lnSpc>
                          <a:spcPct val="200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800" dirty="0">
                          <a:effectLst/>
                        </a:rPr>
                        <a:t>June 2021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1"/>
                  </a:ext>
                </a:extLst>
              </a:tr>
            </a:tbl>
          </a:graphicData>
        </a:graphic>
      </p:graphicFrame>
      <p:sp>
        <p:nvSpPr>
          <p:cNvPr id="3" name="Title 2">
            <a:extLst>
              <a:ext uri="{FF2B5EF4-FFF2-40B4-BE49-F238E27FC236}">
                <a16:creationId xmlns:a16="http://schemas.microsoft.com/office/drawing/2014/main" id="{F9BA933E-5E74-4996-B153-EB09CFE95C01}"/>
              </a:ext>
            </a:extLst>
          </p:cNvPr>
          <p:cNvSpPr>
            <a:spLocks noGrp="1"/>
          </p:cNvSpPr>
          <p:nvPr>
            <p:ph type="title"/>
          </p:nvPr>
        </p:nvSpPr>
        <p:spPr/>
        <p:txBody>
          <a:bodyPr/>
          <a:lstStyle/>
          <a:p>
            <a:pPr eaLnBrk="1" fontAlgn="auto" hangingPunct="1">
              <a:spcAft>
                <a:spcPts val="0"/>
              </a:spcAft>
              <a:defRPr/>
            </a:pPr>
            <a:r>
              <a:rPr lang="en-US" sz="4400" dirty="0">
                <a:effectLst/>
              </a:rPr>
              <a:t>Project Milestones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4AD87-32C9-43B7-BA5E-0F63182A0BC6}"/>
              </a:ext>
            </a:extLst>
          </p:cNvPr>
          <p:cNvSpPr>
            <a:spLocks noGrp="1"/>
          </p:cNvSpPr>
          <p:nvPr>
            <p:ph type="title"/>
          </p:nvPr>
        </p:nvSpPr>
        <p:spPr>
          <a:xfrm>
            <a:off x="152400" y="274638"/>
            <a:ext cx="8534400" cy="1143000"/>
          </a:xfrm>
        </p:spPr>
        <p:txBody>
          <a:bodyPr>
            <a:normAutofit fontScale="90000"/>
          </a:bodyPr>
          <a:lstStyle/>
          <a:p>
            <a:pPr eaLnBrk="1" fontAlgn="t" hangingPunct="1">
              <a:spcAft>
                <a:spcPts val="0"/>
              </a:spcAft>
              <a:defRPr/>
            </a:pPr>
            <a:r>
              <a:rPr lang="en-US" dirty="0"/>
              <a:t>Milestones</a:t>
            </a:r>
            <a:br>
              <a:rPr lang="en-US" dirty="0"/>
            </a:br>
            <a:endParaRPr lang="en-US" dirty="0"/>
          </a:p>
        </p:txBody>
      </p:sp>
      <p:graphicFrame>
        <p:nvGraphicFramePr>
          <p:cNvPr id="3" name="Table 2">
            <a:extLst>
              <a:ext uri="{FF2B5EF4-FFF2-40B4-BE49-F238E27FC236}">
                <a16:creationId xmlns:a16="http://schemas.microsoft.com/office/drawing/2014/main" id="{4AA157A1-15DE-4264-A641-9574C31F1C01}"/>
              </a:ext>
            </a:extLst>
          </p:cNvPr>
          <p:cNvGraphicFramePr>
            <a:graphicFrameLocks noGrp="1"/>
          </p:cNvGraphicFramePr>
          <p:nvPr/>
        </p:nvGraphicFramePr>
        <p:xfrm>
          <a:off x="304800" y="1143000"/>
          <a:ext cx="8839200" cy="5715000"/>
        </p:xfrm>
        <a:graphic>
          <a:graphicData uri="http://schemas.openxmlformats.org/drawingml/2006/table">
            <a:tbl>
              <a:tblPr firstRow="1" firstCol="1" lastRow="1" lastCol="1" bandRow="1" bandCol="1">
                <a:tableStyleId>{5C22544A-7EE6-4342-B048-85BDC9FD1C3A}</a:tableStyleId>
              </a:tblPr>
              <a:tblGrid>
                <a:gridCol w="2151737">
                  <a:extLst>
                    <a:ext uri="{9D8B030D-6E8A-4147-A177-3AD203B41FA5}">
                      <a16:colId xmlns:a16="http://schemas.microsoft.com/office/drawing/2014/main" val="20000"/>
                    </a:ext>
                  </a:extLst>
                </a:gridCol>
                <a:gridCol w="3382155">
                  <a:extLst>
                    <a:ext uri="{9D8B030D-6E8A-4147-A177-3AD203B41FA5}">
                      <a16:colId xmlns:a16="http://schemas.microsoft.com/office/drawing/2014/main" val="20001"/>
                    </a:ext>
                  </a:extLst>
                </a:gridCol>
                <a:gridCol w="1722244">
                  <a:extLst>
                    <a:ext uri="{9D8B030D-6E8A-4147-A177-3AD203B41FA5}">
                      <a16:colId xmlns:a16="http://schemas.microsoft.com/office/drawing/2014/main" val="20002"/>
                    </a:ext>
                  </a:extLst>
                </a:gridCol>
                <a:gridCol w="1583064">
                  <a:extLst>
                    <a:ext uri="{9D8B030D-6E8A-4147-A177-3AD203B41FA5}">
                      <a16:colId xmlns:a16="http://schemas.microsoft.com/office/drawing/2014/main" val="20003"/>
                    </a:ext>
                  </a:extLst>
                </a:gridCol>
              </a:tblGrid>
              <a:tr h="5715000">
                <a:tc>
                  <a:txBody>
                    <a:bodyPr/>
                    <a:lstStyle/>
                    <a:p>
                      <a:pPr marL="0" marR="0">
                        <a:lnSpc>
                          <a:spcPct val="200000"/>
                        </a:lnSpc>
                        <a:spcBef>
                          <a:spcPts val="0"/>
                        </a:spcBef>
                        <a:spcAft>
                          <a:spcPts val="0"/>
                        </a:spcAft>
                      </a:pPr>
                      <a:r>
                        <a:rPr lang="en-US" sz="2000" b="1" dirty="0">
                          <a:effectLst/>
                        </a:rPr>
                        <a:t>2. Project Planning</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457200" marR="0" lvl="0" indent="-457200">
                        <a:lnSpc>
                          <a:spcPct val="150000"/>
                        </a:lnSpc>
                        <a:spcBef>
                          <a:spcPts val="0"/>
                        </a:spcBef>
                        <a:spcAft>
                          <a:spcPts val="0"/>
                        </a:spcAft>
                        <a:buSzPts val="1200"/>
                        <a:buFont typeface="Arial" panose="020B0604020202020204" pitchFamily="34" charset="0"/>
                        <a:buChar char="•"/>
                      </a:pPr>
                      <a:r>
                        <a:rPr lang="en-US" sz="1800" b="1" spc="-20" dirty="0">
                          <a:effectLst/>
                        </a:rPr>
                        <a:t>Develop BWC Project Plan</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Solicit Stakeholder Input</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Risk Assessment</a:t>
                      </a:r>
                    </a:p>
                    <a:p>
                      <a:pPr marL="342900" marR="0" lvl="0" indent="-342900">
                        <a:lnSpc>
                          <a:spcPct val="150000"/>
                        </a:lnSpc>
                        <a:spcBef>
                          <a:spcPts val="0"/>
                        </a:spcBef>
                        <a:spcAft>
                          <a:spcPts val="0"/>
                        </a:spcAft>
                        <a:buSzPts val="1200"/>
                        <a:buFont typeface="Arial" panose="020B0604020202020204" pitchFamily="34" charset="0"/>
                        <a:buChar char="•"/>
                      </a:pPr>
                      <a:r>
                        <a:rPr lang="en-US" sz="1800" b="1" spc="-20" dirty="0">
                          <a:effectLst/>
                        </a:rPr>
                        <a:t>Vendor Selection </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Awarding Consultant Contract</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Budgeting </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Implementation Schedule</a:t>
                      </a:r>
                    </a:p>
                    <a:p>
                      <a:pPr marL="285750" lvl="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Present plan for Mayor’s Approval</a:t>
                      </a:r>
                    </a:p>
                    <a:p>
                      <a:pPr marL="285750" indent="-285750">
                        <a:lnSpc>
                          <a:spcPct val="150000"/>
                        </a:lnSpc>
                        <a:buFont typeface="Arial" panose="020B0604020202020204" pitchFamily="34" charset="0"/>
                        <a:buChar char="•"/>
                      </a:pPr>
                      <a:r>
                        <a:rPr kumimoji="0" lang="en-US" sz="1800" b="1" kern="1200" dirty="0">
                          <a:solidFill>
                            <a:schemeClr val="lt1"/>
                          </a:solidFill>
                          <a:effectLst/>
                          <a:latin typeface="+mn-lt"/>
                          <a:ea typeface="+mn-ea"/>
                          <a:cs typeface="+mn-cs"/>
                        </a:rPr>
                        <a:t>Stakeholders Communication Plan</a:t>
                      </a:r>
                      <a:endParaRPr lang="en-US" sz="1800" b="1" spc="-2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1600" b="1" dirty="0">
                          <a:effectLst/>
                        </a:rPr>
                        <a:t>Project Leader and Representatives from IT;</a:t>
                      </a: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marL="0" marR="0">
                        <a:lnSpc>
                          <a:spcPct val="200000"/>
                        </a:lnSpc>
                        <a:spcBef>
                          <a:spcPts val="0"/>
                        </a:spcBef>
                        <a:spcAft>
                          <a:spcPts val="0"/>
                        </a:spcAft>
                      </a:pPr>
                      <a:r>
                        <a:rPr lang="en-US" sz="2000" b="1" dirty="0">
                          <a:effectLst/>
                        </a:rPr>
                        <a:t>End of July, 2021</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extLst>
                  <a:ext uri="{0D108BD9-81ED-4DB2-BD59-A6C34878D82A}">
                    <a16:rowId xmlns:a16="http://schemas.microsoft.com/office/drawing/2014/main" val="1000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3">
            <a:extLst>
              <a:ext uri="{FF2B5EF4-FFF2-40B4-BE49-F238E27FC236}">
                <a16:creationId xmlns:a16="http://schemas.microsoft.com/office/drawing/2014/main" id="{7E473893-3093-46AB-93B5-DE73A820BC2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28600"/>
            <a:ext cx="3067050" cy="1023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Table 4">
            <a:extLst>
              <a:ext uri="{FF2B5EF4-FFF2-40B4-BE49-F238E27FC236}">
                <a16:creationId xmlns:a16="http://schemas.microsoft.com/office/drawing/2014/main" id="{BC4B6E3C-9C35-4C2D-8268-E4D563136DD2}"/>
              </a:ext>
            </a:extLst>
          </p:cNvPr>
          <p:cNvGraphicFramePr>
            <a:graphicFrameLocks noGrp="1"/>
          </p:cNvGraphicFramePr>
          <p:nvPr/>
        </p:nvGraphicFramePr>
        <p:xfrm>
          <a:off x="0" y="900113"/>
          <a:ext cx="9144000" cy="5840413"/>
        </p:xfrm>
        <a:graphic>
          <a:graphicData uri="http://schemas.openxmlformats.org/drawingml/2006/table">
            <a:tbl>
              <a:tblPr/>
              <a:tblGrid>
                <a:gridCol w="2151063">
                  <a:extLst>
                    <a:ext uri="{9D8B030D-6E8A-4147-A177-3AD203B41FA5}">
                      <a16:colId xmlns:a16="http://schemas.microsoft.com/office/drawing/2014/main" val="20000"/>
                    </a:ext>
                  </a:extLst>
                </a:gridCol>
                <a:gridCol w="3382962">
                  <a:extLst>
                    <a:ext uri="{9D8B030D-6E8A-4147-A177-3AD203B41FA5}">
                      <a16:colId xmlns:a16="http://schemas.microsoft.com/office/drawing/2014/main" val="20001"/>
                    </a:ext>
                  </a:extLst>
                </a:gridCol>
                <a:gridCol w="1722438">
                  <a:extLst>
                    <a:ext uri="{9D8B030D-6E8A-4147-A177-3AD203B41FA5}">
                      <a16:colId xmlns:a16="http://schemas.microsoft.com/office/drawing/2014/main" val="20002"/>
                    </a:ext>
                  </a:extLst>
                </a:gridCol>
                <a:gridCol w="1887537">
                  <a:extLst>
                    <a:ext uri="{9D8B030D-6E8A-4147-A177-3AD203B41FA5}">
                      <a16:colId xmlns:a16="http://schemas.microsoft.com/office/drawing/2014/main" val="20003"/>
                    </a:ext>
                  </a:extLst>
                </a:gridCol>
              </a:tblGrid>
              <a:tr h="2207161">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3. Policy Development</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150000"/>
                        </a:lnSpc>
                        <a:spcBef>
                          <a:spcPct val="0"/>
                        </a:spcBef>
                        <a:spcAft>
                          <a:spcPct val="0"/>
                        </a:spcAft>
                        <a:buClrTx/>
                        <a:buSzPts val="1200"/>
                        <a:buFont typeface="Arial" panose="020B0604020202020204" pitchFamily="34" charset="0"/>
                        <a:buChar char="•"/>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Form Policy Development Team</a:t>
                      </a:r>
                    </a:p>
                    <a:p>
                      <a:pPr marL="342900" marR="0" lvl="0" indent="-342900" algn="l" defTabSz="914400" rtl="0" eaLnBrk="1" fontAlgn="base" latinLnBrk="0" hangingPunct="1">
                        <a:lnSpc>
                          <a:spcPct val="150000"/>
                        </a:lnSpc>
                        <a:spcBef>
                          <a:spcPct val="0"/>
                        </a:spcBef>
                        <a:spcAft>
                          <a:spcPct val="0"/>
                        </a:spcAft>
                        <a:buClrTx/>
                        <a:buSzPts val="1200"/>
                        <a:buFont typeface="Arial" panose="020B0604020202020204" pitchFamily="34" charset="0"/>
                        <a:buChar char="•"/>
                        <a:tabLst/>
                      </a:pPr>
                      <a:r>
                        <a:rPr kumimoji="0" lang="en-US" sz="18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Solicit Stakeholder Input on ethical issues </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Kevin Tosh </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End of December, 2021</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0"/>
                  </a:ext>
                </a:extLst>
              </a:tr>
              <a:tr h="1181207">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4. Project Funding</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200000"/>
                        </a:lnSpc>
                        <a:spcBef>
                          <a:spcPct val="0"/>
                        </a:spcBef>
                        <a:spcAft>
                          <a:spcPct val="0"/>
                        </a:spcAft>
                        <a:buClrTx/>
                        <a:buSzTx/>
                        <a:buFont typeface="Arial" panose="020B0604020202020204" pitchFamily="34" charset="0"/>
                        <a:buChar char="•"/>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Approval of funding from City Council</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Director of Budget</a:t>
                      </a:r>
                      <a:endParaRPr kumimoji="0" lang="en-US" sz="2000" b="1"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January, 2022</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1"/>
                  </a:ext>
                </a:extLst>
              </a:tr>
              <a:tr h="2452045">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5. Technology Solution Evaluation and Selection</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marL="342900" indent="-342900">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342900" marR="0" lvl="0" indent="-342900" algn="l" defTabSz="914400" rtl="0" eaLnBrk="1" fontAlgn="base" latinLnBrk="0" hangingPunct="1">
                        <a:lnSpc>
                          <a:spcPct val="200000"/>
                        </a:lnSpc>
                        <a:spcBef>
                          <a:spcPct val="0"/>
                        </a:spcBef>
                        <a:spcAft>
                          <a:spcPct val="0"/>
                        </a:spcAft>
                        <a:buClrTx/>
                        <a:buSzPts val="1200"/>
                        <a:buFont typeface="Arial" panose="020B0604020202020204" pitchFamily="34" charset="0"/>
                        <a:buChar char="•"/>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Evaluation of cameras based on field testing</a:t>
                      </a:r>
                    </a:p>
                    <a:p>
                      <a:pPr marL="342900" marR="0" lvl="0" indent="-342900" algn="l" defTabSz="914400" rtl="0" eaLnBrk="1" fontAlgn="base" latinLnBrk="0" hangingPunct="1">
                        <a:lnSpc>
                          <a:spcPct val="200000"/>
                        </a:lnSpc>
                        <a:spcBef>
                          <a:spcPct val="0"/>
                        </a:spcBef>
                        <a:spcAft>
                          <a:spcPct val="0"/>
                        </a:spcAft>
                        <a:buClrTx/>
                        <a:buSzPts val="1200"/>
                        <a:buFont typeface="Arial" panose="020B0604020202020204" pitchFamily="34" charset="0"/>
                        <a:buChar char="•"/>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Vendor Selection</a:t>
                      </a: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IT Department </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tc>
                  <a:txBody>
                    <a:bodyPr/>
                    <a:lstStyle>
                      <a:lvl1pPr>
                        <a:spcBef>
                          <a:spcPts val="400"/>
                        </a:spcBef>
                        <a:buClr>
                          <a:schemeClr val="accent1"/>
                        </a:buClr>
                        <a:buSzPct val="68000"/>
                        <a:buFont typeface="Wingdings 3" panose="05040102010807070707" pitchFamily="18" charset="2"/>
                        <a:defRPr sz="2300">
                          <a:solidFill>
                            <a:schemeClr val="tx1"/>
                          </a:solidFill>
                          <a:latin typeface="Lucida Sans Unicode" panose="020B0602030504020204" pitchFamily="34" charset="0"/>
                        </a:defRPr>
                      </a:lvl1pPr>
                      <a:lvl2pPr marL="742950" indent="-285750">
                        <a:spcBef>
                          <a:spcPts val="325"/>
                        </a:spcBef>
                        <a:buClr>
                          <a:schemeClr val="accent1"/>
                        </a:buClr>
                        <a:buFont typeface="Lucida Sans Unicode" panose="020B0602030504020204" pitchFamily="34" charset="0"/>
                        <a:defRPr sz="2100">
                          <a:solidFill>
                            <a:schemeClr val="tx1"/>
                          </a:solidFill>
                          <a:latin typeface="Lucida Sans Unicode" panose="020B0602030504020204" pitchFamily="34" charset="0"/>
                        </a:defRPr>
                      </a:lvl2pPr>
                      <a:lvl3pPr marL="1143000" indent="-228600">
                        <a:spcBef>
                          <a:spcPts val="350"/>
                        </a:spcBef>
                        <a:buClr>
                          <a:schemeClr val="accent1"/>
                        </a:buClr>
                        <a:buSzPct val="100000"/>
                        <a:buFont typeface="Lucida Sans Unicode" panose="020B0602030504020204" pitchFamily="34" charset="0"/>
                        <a:defRPr sz="1900">
                          <a:solidFill>
                            <a:schemeClr val="tx1"/>
                          </a:solidFill>
                          <a:latin typeface="Lucida Sans Unicode" panose="020B0602030504020204" pitchFamily="34" charset="0"/>
                        </a:defRPr>
                      </a:lvl3pPr>
                      <a:lvl4pPr marL="1600200" indent="-228600">
                        <a:spcBef>
                          <a:spcPts val="350"/>
                        </a:spcBef>
                        <a:buClr>
                          <a:schemeClr val="accent1"/>
                        </a:buClr>
                        <a:buFont typeface="Lucida Sans Unicode" panose="020B0602030504020204" pitchFamily="34" charset="0"/>
                        <a:defRPr sz="1700">
                          <a:solidFill>
                            <a:schemeClr val="tx1"/>
                          </a:solidFill>
                          <a:latin typeface="Lucida Sans Unicode" panose="020B0602030504020204" pitchFamily="34" charset="0"/>
                        </a:defRPr>
                      </a:lvl4pPr>
                      <a:lvl5pPr marL="2057400" indent="-228600">
                        <a:spcBef>
                          <a:spcPts val="350"/>
                        </a:spcBef>
                        <a:buClr>
                          <a:schemeClr val="accent1"/>
                        </a:buClr>
                        <a:buFont typeface="Lucida Sans Unicode" panose="020B0602030504020204" pitchFamily="34" charset="0"/>
                        <a:defRPr sz="1600">
                          <a:solidFill>
                            <a:schemeClr val="tx1"/>
                          </a:solidFill>
                          <a:latin typeface="Lucida Sans Unicode" panose="020B0602030504020204" pitchFamily="34" charset="0"/>
                        </a:defRPr>
                      </a:lvl5pPr>
                      <a:lvl6pPr marL="25146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6pPr>
                      <a:lvl7pPr marL="29718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7pPr>
                      <a:lvl8pPr marL="34290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8pPr>
                      <a:lvl9pPr marL="3886200" indent="-228600" fontAlgn="base">
                        <a:spcBef>
                          <a:spcPts val="350"/>
                        </a:spcBef>
                        <a:spcAft>
                          <a:spcPct val="0"/>
                        </a:spcAft>
                        <a:buClr>
                          <a:schemeClr val="accent1"/>
                        </a:buClr>
                        <a:buFont typeface="Lucida Sans Unicode" panose="020B0602030504020204" pitchFamily="34" charset="0"/>
                        <a:defRPr sz="1600">
                          <a:solidFill>
                            <a:schemeClr val="tx1"/>
                          </a:solidFill>
                          <a:latin typeface="Lucida Sans Unicode" panose="020B0602030504020204" pitchFamily="34" charset="0"/>
                        </a:defRPr>
                      </a:lvl9p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en-US" sz="2000" b="1" i="0" u="none" strike="noStrike" cap="none" normalizeH="0" baseline="0" dirty="0">
                          <a:ln>
                            <a:noFill/>
                          </a:ln>
                          <a:solidFill>
                            <a:srgbClr val="FFFFFF"/>
                          </a:solidFill>
                          <a:effectLst/>
                          <a:latin typeface="Times New Roman" panose="02020603050405020304" pitchFamily="18" charset="0"/>
                          <a:cs typeface="Times New Roman" panose="02020603050405020304" pitchFamily="18" charset="0"/>
                        </a:rPr>
                        <a:t>February, 2022</a:t>
                      </a:r>
                      <a:endParaRPr kumimoji="0" lang="en-US" sz="2000" b="1"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0070C0"/>
                    </a:solidFill>
                  </a:tcPr>
                </a:tc>
                <a:extLst>
                  <a:ext uri="{0D108BD9-81ED-4DB2-BD59-A6C34878D82A}">
                    <a16:rowId xmlns:a16="http://schemas.microsoft.com/office/drawing/2014/main" val="10002"/>
                  </a:ext>
                </a:extLst>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5656</TotalTime>
  <Words>1669</Words>
  <Application>Microsoft Office PowerPoint</Application>
  <PresentationFormat>On-screen Show (4:3)</PresentationFormat>
  <Paragraphs>196</Paragraphs>
  <Slides>13</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Arial Black</vt:lpstr>
      <vt:lpstr>Calibri</vt:lpstr>
      <vt:lpstr>Lucida Sans Unicode</vt:lpstr>
      <vt:lpstr>Times New Roman</vt:lpstr>
      <vt:lpstr>Wingdings</vt:lpstr>
      <vt:lpstr>Wingdings 2</vt:lpstr>
      <vt:lpstr>Wingdings 3</vt:lpstr>
      <vt:lpstr>Concourse</vt:lpstr>
      <vt:lpstr> Body-Worn Cameras Program   </vt:lpstr>
      <vt:lpstr>BWC Program Objectives </vt:lpstr>
      <vt:lpstr>Project Outline  </vt:lpstr>
      <vt:lpstr>Project Phase: Initiation </vt:lpstr>
      <vt:lpstr> Project Phase: Planning </vt:lpstr>
      <vt:lpstr>Project Phase: Execution  </vt:lpstr>
      <vt:lpstr>Project Milestones</vt:lpstr>
      <vt:lpstr>Milestones </vt:lpstr>
      <vt:lpstr>PowerPoint Presentation</vt:lpstr>
      <vt:lpstr>PowerPoint Presentation</vt:lpstr>
      <vt:lpstr>PowerPoint Presentation</vt:lpstr>
      <vt:lpstr>PowerPoint Presentation</vt:lpstr>
      <vt:lpstr>PowerPoint Presentation</vt:lpstr>
    </vt:vector>
  </TitlesOfParts>
  <Company>CNA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Shanta Oliver</cp:lastModifiedBy>
  <cp:revision>253</cp:revision>
  <dcterms:created xsi:type="dcterms:W3CDTF">2016-03-21T16:35:13Z</dcterms:created>
  <dcterms:modified xsi:type="dcterms:W3CDTF">2021-05-06T13:00:45Z</dcterms:modified>
</cp:coreProperties>
</file>