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59" r:id="rId11"/>
    <p:sldId id="267" r:id="rId12"/>
    <p:sldId id="268" r:id="rId13"/>
    <p:sldId id="290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9" r:id="rId27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7F18-9989-4624-9A67-622F05A99FB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FDDC5-5A81-48DC-9842-7F19C3E8AB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5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F4338-6ECF-46AF-9DDE-D9DD7B20782B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A1A13-3F89-4D1C-8650-8EBDAF0ED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6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A1A13-3F89-4D1C-8650-8EBDAF0EDB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9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OPNS454 Week #8: Technology and Mass Customized Service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BB63D27-399F-4792-A118-4CC730A89D33}" type="datetime1">
              <a:rPr lang="en-US" smtClean="0"/>
              <a:pPr>
                <a:defRPr/>
              </a:pPr>
              <a:t>9/3/2018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Van Mieghem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B19D7C3D-48F7-42AB-8CEF-AD510D4D77B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Operations Strategy Week #1: Concept &amp; Framework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7F86989-2CDC-4908-80C7-19AD0AC0DA01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9/3/2018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397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© Van Mieghem</a:t>
            </a:r>
          </a:p>
        </p:txBody>
      </p:sp>
      <p:sp>
        <p:nvSpPr>
          <p:cNvPr id="8397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45E05E-07E3-40D6-95F7-8C131DCAF3E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5782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9D0CEC5-D4D0-41ED-A90A-03385C5CD3CE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E9BE22-56E5-4A6E-B794-96DD0BD35266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678938-AE3E-42E2-A740-5FA7E72A5F28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0BDBEF-86A9-465E-A1FB-0D5E34871E28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85A9CB-58A8-4C94-BE3C-5372D5A5B2A7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D5C6E4-7A2D-40C9-815C-952C6CB7CD36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57238" indent="-290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6522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31950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98675" indent="-2317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558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30130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702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927475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03D983-0A1A-4CFD-8364-9BBB3AD73DAD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2A8F932-8826-4DB0-9994-86633084C9FA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393BC87-D391-4EFB-9FFA-A6F1701A4E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image" Target="../media/image2.emf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6" Type="http://schemas.openxmlformats.org/officeDocument/2006/relationships/notesSlide" Target="../notesSlides/notesSlide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924800" cy="1524000"/>
          </a:xfrm>
        </p:spPr>
        <p:txBody>
          <a:bodyPr/>
          <a:lstStyle/>
          <a:p>
            <a:r>
              <a:rPr lang="en-US" sz="4000" dirty="0" smtClean="0"/>
              <a:t>OSM 419 – Operations Strategy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590800"/>
            <a:ext cx="6858000" cy="16764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Value Creation and Operations</a:t>
            </a:r>
            <a:endParaRPr lang="en-US" sz="300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1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Quantifying Value Creation from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ROIC – return on invested capital</a:t>
            </a:r>
          </a:p>
          <a:p>
            <a:r>
              <a:rPr lang="en-US" dirty="0" smtClean="0"/>
              <a:t>EVA – economic value added</a:t>
            </a:r>
          </a:p>
          <a:p>
            <a:r>
              <a:rPr lang="en-US" dirty="0" smtClean="0"/>
              <a:t>WACC – weighted average cost of capital</a:t>
            </a:r>
          </a:p>
          <a:p>
            <a:r>
              <a:rPr lang="en-US" dirty="0" smtClean="0"/>
              <a:t>NOPAT – net operating profit after taxes</a:t>
            </a:r>
          </a:p>
          <a:p>
            <a:r>
              <a:rPr lang="en-US" dirty="0" smtClean="0"/>
              <a:t>EBITDA – earnings before interest, taxes, depreciation and amortization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25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Quantifying Value Creation from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ROIC = </a:t>
            </a:r>
            <a:r>
              <a:rPr lang="en-US" sz="1800" dirty="0" smtClean="0"/>
              <a:t>Operating profit per period / Invested capital in the operation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= </a:t>
            </a:r>
            <a:r>
              <a:rPr lang="en-US" sz="1800" dirty="0" smtClean="0"/>
              <a:t>(Operating Profit/Sales) x (Sales/Capital)</a:t>
            </a:r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 smtClean="0"/>
              <a:t>   = </a:t>
            </a:r>
            <a:r>
              <a:rPr lang="en-US" sz="1800" dirty="0" smtClean="0"/>
              <a:t>Profit margin x Capital turns</a:t>
            </a:r>
            <a:endParaRPr lang="en-US" sz="1800" dirty="0"/>
          </a:p>
          <a:p>
            <a:r>
              <a:rPr lang="en-US" dirty="0" smtClean="0"/>
              <a:t>DuPont analysis – ROIC decomposed into profit margin and capital turns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304212"/>
              </p:ext>
            </p:extLst>
          </p:nvPr>
        </p:nvGraphicFramePr>
        <p:xfrm>
          <a:off x="1143000" y="4038600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Profit</a:t>
                      </a:r>
                      <a:r>
                        <a:rPr lang="en-US" baseline="0" dirty="0" smtClean="0"/>
                        <a:t> margin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Capital turns/year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ROIC/year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Microsoft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37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Object 12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2592410"/>
              </p:ext>
            </p:extLst>
          </p:nvPr>
        </p:nvGraphicFramePr>
        <p:xfrm>
          <a:off x="1622" y="162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622" y="1622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442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ROIC Tree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093555" y="3056881"/>
            <a:ext cx="670348" cy="4019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629" tIns="74629" rIns="74629" bIns="74629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206"/>
            <a:r>
              <a:rPr lang="en-US" sz="1600" b="1" dirty="0">
                <a:solidFill>
                  <a:srgbClr val="0988A8"/>
                </a:solidFill>
                <a:latin typeface="Arial"/>
                <a:ea typeface="ＭＳ Ｐゴシック"/>
                <a:cs typeface="Helvetica" pitchFamily="34" charset="0"/>
              </a:rPr>
              <a:t>ROIC</a:t>
            </a:r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6453765" y="2684000"/>
            <a:ext cx="1596680" cy="6531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629" tIns="74629" rIns="74629" bIns="74629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206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Helvetica" pitchFamily="34" charset="0"/>
              </a:rPr>
              <a:t>Current assets</a:t>
            </a:r>
          </a:p>
        </p:txBody>
      </p:sp>
      <p:sp>
        <p:nvSpPr>
          <p:cNvPr id="14" name="Rectangle 13"/>
          <p:cNvSpPr>
            <a:spLocks/>
          </p:cNvSpPr>
          <p:nvPr/>
        </p:nvSpPr>
        <p:spPr bwMode="auto">
          <a:xfrm>
            <a:off x="6453765" y="3673078"/>
            <a:ext cx="1596680" cy="6531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629" tIns="74629" rIns="74629" bIns="74629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206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Helvetica" pitchFamily="34" charset="0"/>
              </a:rPr>
              <a:t>Current liabilities</a:t>
            </a:r>
          </a:p>
        </p:txBody>
      </p:sp>
      <p:cxnSp>
        <p:nvCxnSpPr>
          <p:cNvPr id="39" name="Elbow Connector 38"/>
          <p:cNvCxnSpPr>
            <a:stCxn id="13" idx="1"/>
            <a:endCxn id="9" idx="3"/>
          </p:cNvCxnSpPr>
          <p:nvPr/>
        </p:nvCxnSpPr>
        <p:spPr bwMode="auto">
          <a:xfrm rot="10800000" flipV="1">
            <a:off x="6068507" y="3010588"/>
            <a:ext cx="385258" cy="4945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Elbow Connector 40"/>
          <p:cNvCxnSpPr>
            <a:stCxn id="14" idx="1"/>
            <a:endCxn id="9" idx="3"/>
          </p:cNvCxnSpPr>
          <p:nvPr/>
        </p:nvCxnSpPr>
        <p:spPr bwMode="auto">
          <a:xfrm rot="10800000">
            <a:off x="6068507" y="3505131"/>
            <a:ext cx="385258" cy="49453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>
            <a:spLocks/>
          </p:cNvSpPr>
          <p:nvPr/>
        </p:nvSpPr>
        <p:spPr bwMode="auto">
          <a:xfrm>
            <a:off x="6453765" y="4662157"/>
            <a:ext cx="1596680" cy="6531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629" tIns="74629" rIns="74629" bIns="74629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206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Helvetica" pitchFamily="34" charset="0"/>
              </a:rPr>
              <a:t>PPE</a:t>
            </a:r>
          </a:p>
        </p:txBody>
      </p:sp>
      <p:sp>
        <p:nvSpPr>
          <p:cNvPr id="16" name="Rectangle 15"/>
          <p:cNvSpPr>
            <a:spLocks/>
          </p:cNvSpPr>
          <p:nvPr/>
        </p:nvSpPr>
        <p:spPr bwMode="auto">
          <a:xfrm>
            <a:off x="6453765" y="5651237"/>
            <a:ext cx="1596680" cy="6531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629" tIns="74629" rIns="74629" bIns="74629" numCol="1" rtlCol="0" anchor="ctr" anchorCtr="0" compatLnSpc="1">
            <a:prstTxWarp prst="textNoShape">
              <a:avLst/>
            </a:prstTxWarp>
            <a:noAutofit/>
          </a:bodyPr>
          <a:lstStyle/>
          <a:p>
            <a:pPr defTabSz="914206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Helvetica" pitchFamily="34" charset="0"/>
              </a:rPr>
              <a:t>Goodwill,</a:t>
            </a:r>
          </a:p>
          <a:p>
            <a:pPr defTabSz="914206"/>
            <a:r>
              <a:rPr lang="en-US" sz="1600" dirty="0">
                <a:solidFill>
                  <a:srgbClr val="000000"/>
                </a:solidFill>
                <a:latin typeface="Arial"/>
                <a:ea typeface="ＭＳ Ｐゴシック"/>
                <a:cs typeface="Helvetica" pitchFamily="34" charset="0"/>
              </a:rPr>
              <a:t>other</a:t>
            </a:r>
          </a:p>
        </p:txBody>
      </p:sp>
      <p:cxnSp>
        <p:nvCxnSpPr>
          <p:cNvPr id="45" name="Elbow Connector 44"/>
          <p:cNvCxnSpPr>
            <a:stCxn id="15" idx="1"/>
            <a:endCxn id="10" idx="3"/>
          </p:cNvCxnSpPr>
          <p:nvPr/>
        </p:nvCxnSpPr>
        <p:spPr bwMode="auto">
          <a:xfrm rot="10800000" flipV="1">
            <a:off x="6068507" y="4988744"/>
            <a:ext cx="385258" cy="49454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Elbow Connector 46"/>
          <p:cNvCxnSpPr>
            <a:stCxn id="16" idx="1"/>
            <a:endCxn id="10" idx="3"/>
          </p:cNvCxnSpPr>
          <p:nvPr/>
        </p:nvCxnSpPr>
        <p:spPr bwMode="auto">
          <a:xfrm rot="10800000">
            <a:off x="6068507" y="5483288"/>
            <a:ext cx="385258" cy="49454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6068506" y="705844"/>
            <a:ext cx="1981940" cy="1642256"/>
            <a:chOff x="5947347" y="691792"/>
            <a:chExt cx="1942370" cy="1609563"/>
          </a:xfrm>
        </p:grpSpPr>
        <p:sp>
          <p:nvSpPr>
            <p:cNvPr id="11" name="Rectangle 10"/>
            <p:cNvSpPr>
              <a:spLocks/>
            </p:cNvSpPr>
            <p:nvPr/>
          </p:nvSpPr>
          <p:spPr bwMode="auto">
            <a:xfrm>
              <a:off x="6324914" y="691792"/>
              <a:ext cx="1564802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Revenue</a:t>
              </a:r>
            </a:p>
          </p:txBody>
        </p:sp>
        <p:sp>
          <p:nvSpPr>
            <p:cNvPr id="12" name="Rectangle 11"/>
            <p:cNvSpPr>
              <a:spLocks/>
            </p:cNvSpPr>
            <p:nvPr/>
          </p:nvSpPr>
          <p:spPr bwMode="auto">
            <a:xfrm>
              <a:off x="6324915" y="1661180"/>
              <a:ext cx="1564802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Expense OPEX</a:t>
              </a:r>
            </a:p>
          </p:txBody>
        </p:sp>
        <p:cxnSp>
          <p:nvCxnSpPr>
            <p:cNvPr id="34" name="Elbow Connector 33"/>
            <p:cNvCxnSpPr>
              <a:stCxn id="11" idx="1"/>
              <a:endCxn id="7" idx="3"/>
            </p:cNvCxnSpPr>
            <p:nvPr/>
          </p:nvCxnSpPr>
          <p:spPr bwMode="auto">
            <a:xfrm rot="10800000" flipV="1">
              <a:off x="5947348" y="1011880"/>
              <a:ext cx="377567" cy="484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Elbow Connector 35"/>
            <p:cNvCxnSpPr>
              <a:stCxn id="12" idx="1"/>
              <a:endCxn id="7" idx="3"/>
            </p:cNvCxnSpPr>
            <p:nvPr/>
          </p:nvCxnSpPr>
          <p:spPr bwMode="auto">
            <a:xfrm rot="10800000">
              <a:off x="5947347" y="1496574"/>
              <a:ext cx="377568" cy="484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97" name="Group 96"/>
            <p:cNvGrpSpPr>
              <a:grpSpLocks/>
            </p:cNvGrpSpPr>
            <p:nvPr/>
          </p:nvGrpSpPr>
          <p:grpSpPr>
            <a:xfrm>
              <a:off x="7011303" y="1400562"/>
              <a:ext cx="192024" cy="192024"/>
              <a:chOff x="5047016" y="4288473"/>
              <a:chExt cx="274320" cy="274320"/>
            </a:xfrm>
          </p:grpSpPr>
          <p:sp>
            <p:nvSpPr>
              <p:cNvPr id="98" name="Oval 75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5047016" y="4288473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noAutofit/>
              </a:bodyPr>
              <a:lstStyle/>
              <a:p>
                <a:endParaRPr lang="en-US" sz="1600" b="1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  <p:sp>
            <p:nvSpPr>
              <p:cNvPr id="99" name="Rectangle 66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5088164" y="4408688"/>
                <a:ext cx="192024" cy="33890"/>
              </a:xfrm>
              <a:prstGeom prst="rect">
                <a:avLst/>
              </a:prstGeom>
              <a:solidFill>
                <a:schemeClr val="bg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763904" y="1694922"/>
            <a:ext cx="2116946" cy="3125874"/>
            <a:chOff x="1728687" y="1661180"/>
            <a:chExt cx="2074681" cy="3063646"/>
          </a:xfrm>
        </p:grpSpPr>
        <p:sp>
          <p:nvSpPr>
            <p:cNvPr id="5" name="Rectangle 4"/>
            <p:cNvSpPr>
              <a:spLocks/>
            </p:cNvSpPr>
            <p:nvPr/>
          </p:nvSpPr>
          <p:spPr bwMode="auto">
            <a:xfrm>
              <a:off x="2106251" y="1661180"/>
              <a:ext cx="1697117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Return</a:t>
              </a:r>
            </a:p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(NOPAT)</a:t>
              </a:r>
            </a:p>
          </p:txBody>
        </p:sp>
        <p:sp>
          <p:nvSpPr>
            <p:cNvPr id="6" name="Rectangle 5"/>
            <p:cNvSpPr>
              <a:spLocks/>
            </p:cNvSpPr>
            <p:nvPr/>
          </p:nvSpPr>
          <p:spPr bwMode="auto">
            <a:xfrm>
              <a:off x="2106251" y="4084651"/>
              <a:ext cx="1697117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Invested Capital</a:t>
              </a:r>
            </a:p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Assets</a:t>
              </a:r>
            </a:p>
          </p:txBody>
        </p:sp>
        <p:cxnSp>
          <p:nvCxnSpPr>
            <p:cNvPr id="18" name="Elbow Connector 17"/>
            <p:cNvCxnSpPr>
              <a:stCxn id="5" idx="1"/>
              <a:endCxn id="4" idx="3"/>
            </p:cNvCxnSpPr>
            <p:nvPr/>
          </p:nvCxnSpPr>
          <p:spPr bwMode="auto">
            <a:xfrm rot="10800000" flipV="1">
              <a:off x="1728687" y="1981267"/>
              <a:ext cx="377565" cy="121173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hape 20"/>
            <p:cNvCxnSpPr>
              <a:stCxn id="6" idx="1"/>
              <a:endCxn id="4" idx="3"/>
            </p:cNvCxnSpPr>
            <p:nvPr/>
          </p:nvCxnSpPr>
          <p:spPr bwMode="auto">
            <a:xfrm rot="10800000">
              <a:off x="1728687" y="3193003"/>
              <a:ext cx="377565" cy="121173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06" name="Group 105"/>
            <p:cNvGrpSpPr>
              <a:grpSpLocks/>
            </p:cNvGrpSpPr>
            <p:nvPr/>
          </p:nvGrpSpPr>
          <p:grpSpPr>
            <a:xfrm>
              <a:off x="2858797" y="3096991"/>
              <a:ext cx="192024" cy="192024"/>
              <a:chOff x="4501959" y="4677252"/>
              <a:chExt cx="274320" cy="274320"/>
            </a:xfrm>
          </p:grpSpPr>
          <p:sp>
            <p:nvSpPr>
              <p:cNvPr id="107" name="Oval 75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501959" y="4677252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noAutofit/>
              </a:bodyPr>
              <a:lstStyle/>
              <a:p>
                <a:endParaRPr lang="en-US" sz="1600" b="1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  <p:sp>
            <p:nvSpPr>
              <p:cNvPr id="108" name="Freeform 62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4543107" y="4733932"/>
                <a:ext cx="192024" cy="160961"/>
              </a:xfrm>
              <a:custGeom>
                <a:avLst/>
                <a:gdLst>
                  <a:gd name="T0" fmla="*/ 81 w 205"/>
                  <a:gd name="T1" fmla="*/ 128 h 171"/>
                  <a:gd name="T2" fmla="*/ 124 w 205"/>
                  <a:gd name="T3" fmla="*/ 128 h 171"/>
                  <a:gd name="T4" fmla="*/ 124 w 205"/>
                  <a:gd name="T5" fmla="*/ 171 h 171"/>
                  <a:gd name="T6" fmla="*/ 81 w 205"/>
                  <a:gd name="T7" fmla="*/ 171 h 171"/>
                  <a:gd name="T8" fmla="*/ 81 w 205"/>
                  <a:gd name="T9" fmla="*/ 128 h 171"/>
                  <a:gd name="T10" fmla="*/ 0 w 205"/>
                  <a:gd name="T11" fmla="*/ 69 h 171"/>
                  <a:gd name="T12" fmla="*/ 205 w 205"/>
                  <a:gd name="T13" fmla="*/ 69 h 171"/>
                  <a:gd name="T14" fmla="*/ 205 w 205"/>
                  <a:gd name="T15" fmla="*/ 103 h 171"/>
                  <a:gd name="T16" fmla="*/ 0 w 205"/>
                  <a:gd name="T17" fmla="*/ 103 h 171"/>
                  <a:gd name="T18" fmla="*/ 0 w 205"/>
                  <a:gd name="T19" fmla="*/ 69 h 171"/>
                  <a:gd name="T20" fmla="*/ 81 w 205"/>
                  <a:gd name="T21" fmla="*/ 0 h 171"/>
                  <a:gd name="T22" fmla="*/ 124 w 205"/>
                  <a:gd name="T23" fmla="*/ 0 h 171"/>
                  <a:gd name="T24" fmla="*/ 124 w 205"/>
                  <a:gd name="T25" fmla="*/ 44 h 171"/>
                  <a:gd name="T26" fmla="*/ 81 w 205"/>
                  <a:gd name="T27" fmla="*/ 44 h 171"/>
                  <a:gd name="T28" fmla="*/ 81 w 205"/>
                  <a:gd name="T2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5" h="171">
                    <a:moveTo>
                      <a:pt x="81" y="128"/>
                    </a:moveTo>
                    <a:lnTo>
                      <a:pt x="124" y="128"/>
                    </a:lnTo>
                    <a:lnTo>
                      <a:pt x="124" y="171"/>
                    </a:lnTo>
                    <a:lnTo>
                      <a:pt x="81" y="171"/>
                    </a:lnTo>
                    <a:lnTo>
                      <a:pt x="81" y="128"/>
                    </a:lnTo>
                    <a:close/>
                    <a:moveTo>
                      <a:pt x="0" y="69"/>
                    </a:moveTo>
                    <a:lnTo>
                      <a:pt x="205" y="69"/>
                    </a:lnTo>
                    <a:lnTo>
                      <a:pt x="205" y="103"/>
                    </a:lnTo>
                    <a:lnTo>
                      <a:pt x="0" y="103"/>
                    </a:lnTo>
                    <a:lnTo>
                      <a:pt x="0" y="69"/>
                    </a:lnTo>
                    <a:close/>
                    <a:moveTo>
                      <a:pt x="81" y="0"/>
                    </a:moveTo>
                    <a:lnTo>
                      <a:pt x="124" y="0"/>
                    </a:lnTo>
                    <a:lnTo>
                      <a:pt x="124" y="44"/>
                    </a:lnTo>
                    <a:lnTo>
                      <a:pt x="81" y="4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</p:grpSp>
      </p:grpSp>
      <p:grpSp>
        <p:nvGrpSpPr>
          <p:cNvPr id="109" name="Group 108"/>
          <p:cNvGrpSpPr>
            <a:grpSpLocks/>
          </p:cNvGrpSpPr>
          <p:nvPr/>
        </p:nvGrpSpPr>
        <p:grpSpPr>
          <a:xfrm>
            <a:off x="7154137" y="3407166"/>
            <a:ext cx="195936" cy="195924"/>
            <a:chOff x="5047016" y="4288473"/>
            <a:chExt cx="274320" cy="274320"/>
          </a:xfrm>
        </p:grpSpPr>
        <p:sp>
          <p:nvSpPr>
            <p:cNvPr id="110" name="Oval 75"/>
            <p:cNvSpPr>
              <a:spLocks noChangeAspect="1"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5047016" y="4288473"/>
              <a:ext cx="274320" cy="27432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noAutofit/>
            </a:bodyPr>
            <a:lstStyle/>
            <a:p>
              <a:endParaRPr lang="en-US" sz="1600" b="1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11" name="Rectangle 6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088164" y="4408688"/>
              <a:ext cx="192024" cy="33890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</p:grpSp>
      <p:grpSp>
        <p:nvGrpSpPr>
          <p:cNvPr id="112" name="Group 111"/>
          <p:cNvGrpSpPr>
            <a:grpSpLocks/>
          </p:cNvGrpSpPr>
          <p:nvPr/>
        </p:nvGrpSpPr>
        <p:grpSpPr>
          <a:xfrm>
            <a:off x="7154137" y="5385323"/>
            <a:ext cx="195936" cy="195924"/>
            <a:chOff x="4501959" y="4288473"/>
            <a:chExt cx="274320" cy="274320"/>
          </a:xfrm>
        </p:grpSpPr>
        <p:sp>
          <p:nvSpPr>
            <p:cNvPr id="113" name="Oval 75"/>
            <p:cNvSpPr>
              <a:spLocks noChangeAspect="1"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4501959" y="4288473"/>
              <a:ext cx="274320" cy="27432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noAutofit/>
            </a:bodyPr>
            <a:lstStyle/>
            <a:p>
              <a:endParaRPr lang="en-US" sz="1600" b="1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14" name="Freeform 56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543235" y="4329749"/>
              <a:ext cx="191768" cy="191768"/>
            </a:xfrm>
            <a:custGeom>
              <a:avLst/>
              <a:gdLst>
                <a:gd name="T0" fmla="*/ 83 w 204"/>
                <a:gd name="T1" fmla="*/ 0 h 204"/>
                <a:gd name="T2" fmla="*/ 119 w 204"/>
                <a:gd name="T3" fmla="*/ 0 h 204"/>
                <a:gd name="T4" fmla="*/ 119 w 204"/>
                <a:gd name="T5" fmla="*/ 83 h 204"/>
                <a:gd name="T6" fmla="*/ 204 w 204"/>
                <a:gd name="T7" fmla="*/ 83 h 204"/>
                <a:gd name="T8" fmla="*/ 204 w 204"/>
                <a:gd name="T9" fmla="*/ 119 h 204"/>
                <a:gd name="T10" fmla="*/ 119 w 204"/>
                <a:gd name="T11" fmla="*/ 119 h 204"/>
                <a:gd name="T12" fmla="*/ 119 w 204"/>
                <a:gd name="T13" fmla="*/ 204 h 204"/>
                <a:gd name="T14" fmla="*/ 83 w 204"/>
                <a:gd name="T15" fmla="*/ 204 h 204"/>
                <a:gd name="T16" fmla="*/ 83 w 204"/>
                <a:gd name="T17" fmla="*/ 119 h 204"/>
                <a:gd name="T18" fmla="*/ 0 w 204"/>
                <a:gd name="T19" fmla="*/ 119 h 204"/>
                <a:gd name="T20" fmla="*/ 0 w 204"/>
                <a:gd name="T21" fmla="*/ 83 h 204"/>
                <a:gd name="T22" fmla="*/ 83 w 204"/>
                <a:gd name="T23" fmla="*/ 83 h 204"/>
                <a:gd name="T24" fmla="*/ 83 w 204"/>
                <a:gd name="T2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4" h="204">
                  <a:moveTo>
                    <a:pt x="83" y="0"/>
                  </a:moveTo>
                  <a:lnTo>
                    <a:pt x="119" y="0"/>
                  </a:lnTo>
                  <a:lnTo>
                    <a:pt x="119" y="83"/>
                  </a:lnTo>
                  <a:lnTo>
                    <a:pt x="204" y="83"/>
                  </a:lnTo>
                  <a:lnTo>
                    <a:pt x="204" y="119"/>
                  </a:lnTo>
                  <a:lnTo>
                    <a:pt x="119" y="119"/>
                  </a:lnTo>
                  <a:lnTo>
                    <a:pt x="119" y="204"/>
                  </a:lnTo>
                  <a:lnTo>
                    <a:pt x="83" y="204"/>
                  </a:lnTo>
                  <a:lnTo>
                    <a:pt x="83" y="119"/>
                  </a:lnTo>
                  <a:lnTo>
                    <a:pt x="0" y="119"/>
                  </a:lnTo>
                  <a:lnTo>
                    <a:pt x="0" y="83"/>
                  </a:lnTo>
                  <a:lnTo>
                    <a:pt x="83" y="8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880850" y="3308153"/>
            <a:ext cx="2187657" cy="2501723"/>
            <a:chOff x="3803368" y="3242294"/>
            <a:chExt cx="2143980" cy="2451920"/>
          </a:xfrm>
        </p:grpSpPr>
        <p:sp>
          <p:nvSpPr>
            <p:cNvPr id="9" name="Rectangle 8"/>
            <p:cNvSpPr>
              <a:spLocks/>
            </p:cNvSpPr>
            <p:nvPr/>
          </p:nvSpPr>
          <p:spPr bwMode="auto">
            <a:xfrm>
              <a:off x="4180934" y="3242294"/>
              <a:ext cx="1766414" cy="3861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net WC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4180934" y="5054039"/>
              <a:ext cx="1766414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Fixed Assets</a:t>
              </a:r>
            </a:p>
          </p:txBody>
        </p:sp>
        <p:cxnSp>
          <p:nvCxnSpPr>
            <p:cNvPr id="29" name="Shape 28"/>
            <p:cNvCxnSpPr>
              <a:stCxn id="9" idx="1"/>
              <a:endCxn id="6" idx="3"/>
            </p:cNvCxnSpPr>
            <p:nvPr/>
          </p:nvCxnSpPr>
          <p:spPr bwMode="auto">
            <a:xfrm rot="10800000" flipV="1">
              <a:off x="3803368" y="3435349"/>
              <a:ext cx="377566" cy="96938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hape 30"/>
            <p:cNvCxnSpPr>
              <a:stCxn id="10" idx="1"/>
              <a:endCxn id="6" idx="3"/>
            </p:cNvCxnSpPr>
            <p:nvPr/>
          </p:nvCxnSpPr>
          <p:spPr bwMode="auto">
            <a:xfrm rot="10800000">
              <a:off x="3803368" y="4404739"/>
              <a:ext cx="377566" cy="96938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15" name="Group 114"/>
            <p:cNvGrpSpPr>
              <a:grpSpLocks/>
            </p:cNvGrpSpPr>
            <p:nvPr/>
          </p:nvGrpSpPr>
          <p:grpSpPr>
            <a:xfrm>
              <a:off x="4968128" y="4308726"/>
              <a:ext cx="192024" cy="192024"/>
              <a:chOff x="4501959" y="4288473"/>
              <a:chExt cx="274320" cy="274320"/>
            </a:xfrm>
          </p:grpSpPr>
          <p:sp>
            <p:nvSpPr>
              <p:cNvPr id="116" name="Oval 75"/>
              <p:cNvSpPr>
                <a:spLocks noChangeAspect="1"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4501959" y="4288473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noAutofit/>
              </a:bodyPr>
              <a:lstStyle/>
              <a:p>
                <a:endParaRPr lang="en-US" sz="1600" b="1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  <p:sp>
            <p:nvSpPr>
              <p:cNvPr id="117" name="Freeform 56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543235" y="4329749"/>
                <a:ext cx="191768" cy="191768"/>
              </a:xfrm>
              <a:custGeom>
                <a:avLst/>
                <a:gdLst>
                  <a:gd name="T0" fmla="*/ 83 w 204"/>
                  <a:gd name="T1" fmla="*/ 0 h 204"/>
                  <a:gd name="T2" fmla="*/ 119 w 204"/>
                  <a:gd name="T3" fmla="*/ 0 h 204"/>
                  <a:gd name="T4" fmla="*/ 119 w 204"/>
                  <a:gd name="T5" fmla="*/ 83 h 204"/>
                  <a:gd name="T6" fmla="*/ 204 w 204"/>
                  <a:gd name="T7" fmla="*/ 83 h 204"/>
                  <a:gd name="T8" fmla="*/ 204 w 204"/>
                  <a:gd name="T9" fmla="*/ 119 h 204"/>
                  <a:gd name="T10" fmla="*/ 119 w 204"/>
                  <a:gd name="T11" fmla="*/ 119 h 204"/>
                  <a:gd name="T12" fmla="*/ 119 w 204"/>
                  <a:gd name="T13" fmla="*/ 204 h 204"/>
                  <a:gd name="T14" fmla="*/ 83 w 204"/>
                  <a:gd name="T15" fmla="*/ 204 h 204"/>
                  <a:gd name="T16" fmla="*/ 83 w 204"/>
                  <a:gd name="T17" fmla="*/ 119 h 204"/>
                  <a:gd name="T18" fmla="*/ 0 w 204"/>
                  <a:gd name="T19" fmla="*/ 119 h 204"/>
                  <a:gd name="T20" fmla="*/ 0 w 204"/>
                  <a:gd name="T21" fmla="*/ 83 h 204"/>
                  <a:gd name="T22" fmla="*/ 83 w 204"/>
                  <a:gd name="T23" fmla="*/ 83 h 204"/>
                  <a:gd name="T24" fmla="*/ 83 w 204"/>
                  <a:gd name="T25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204">
                    <a:moveTo>
                      <a:pt x="83" y="0"/>
                    </a:moveTo>
                    <a:lnTo>
                      <a:pt x="119" y="0"/>
                    </a:lnTo>
                    <a:lnTo>
                      <a:pt x="119" y="83"/>
                    </a:lnTo>
                    <a:lnTo>
                      <a:pt x="204" y="83"/>
                    </a:lnTo>
                    <a:lnTo>
                      <a:pt x="204" y="119"/>
                    </a:lnTo>
                    <a:lnTo>
                      <a:pt x="119" y="119"/>
                    </a:lnTo>
                    <a:lnTo>
                      <a:pt x="119" y="204"/>
                    </a:lnTo>
                    <a:lnTo>
                      <a:pt x="83" y="204"/>
                    </a:lnTo>
                    <a:lnTo>
                      <a:pt x="83" y="119"/>
                    </a:lnTo>
                    <a:lnTo>
                      <a:pt x="0" y="119"/>
                    </a:lnTo>
                    <a:lnTo>
                      <a:pt x="0" y="83"/>
                    </a:lnTo>
                    <a:lnTo>
                      <a:pt x="83" y="8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3880852" y="1200383"/>
            <a:ext cx="2187656" cy="1642256"/>
            <a:chOff x="3803368" y="1176486"/>
            <a:chExt cx="2143979" cy="1609563"/>
          </a:xfrm>
        </p:grpSpPr>
        <p:cxnSp>
          <p:nvCxnSpPr>
            <p:cNvPr id="24" name="Shape 23"/>
            <p:cNvCxnSpPr>
              <a:stCxn id="7" idx="1"/>
              <a:endCxn id="5" idx="3"/>
            </p:cNvCxnSpPr>
            <p:nvPr/>
          </p:nvCxnSpPr>
          <p:spPr bwMode="auto">
            <a:xfrm rot="10800000" flipV="1">
              <a:off x="3803368" y="1496574"/>
              <a:ext cx="377566" cy="484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hape 25"/>
            <p:cNvCxnSpPr>
              <a:stCxn id="8" idx="1"/>
              <a:endCxn id="5" idx="3"/>
            </p:cNvCxnSpPr>
            <p:nvPr/>
          </p:nvCxnSpPr>
          <p:spPr bwMode="auto">
            <a:xfrm rot="10800000">
              <a:off x="3803369" y="1981268"/>
              <a:ext cx="377565" cy="48469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" name="Rectangle 6"/>
            <p:cNvSpPr/>
            <p:nvPr/>
          </p:nvSpPr>
          <p:spPr bwMode="auto">
            <a:xfrm>
              <a:off x="4180934" y="1176486"/>
              <a:ext cx="1766413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Operating Income</a:t>
              </a:r>
            </a:p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(EBIT)</a:t>
              </a:r>
            </a:p>
          </p:txBody>
        </p:sp>
        <p:sp>
          <p:nvSpPr>
            <p:cNvPr id="8" name="Rectangle 7"/>
            <p:cNvSpPr>
              <a:spLocks/>
            </p:cNvSpPr>
            <p:nvPr/>
          </p:nvSpPr>
          <p:spPr bwMode="auto">
            <a:xfrm>
              <a:off x="4180933" y="2145874"/>
              <a:ext cx="1766414" cy="6401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3152" tIns="73152" rIns="73152" bIns="73152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defTabSz="914206"/>
              <a:r>
                <a:rPr lang="en-US" sz="1600" dirty="0">
                  <a:solidFill>
                    <a:srgbClr val="000000"/>
                  </a:solidFill>
                  <a:latin typeface="Arial"/>
                  <a:ea typeface="ＭＳ Ｐゴシック"/>
                  <a:cs typeface="Helvetica" pitchFamily="34" charset="0"/>
                </a:rPr>
                <a:t>1- tax rate</a:t>
              </a:r>
            </a:p>
          </p:txBody>
        </p:sp>
        <p:grpSp>
          <p:nvGrpSpPr>
            <p:cNvPr id="118" name="Group 117"/>
            <p:cNvGrpSpPr>
              <a:grpSpLocks/>
            </p:cNvGrpSpPr>
            <p:nvPr/>
          </p:nvGrpSpPr>
          <p:grpSpPr>
            <a:xfrm>
              <a:off x="4968128" y="1885256"/>
              <a:ext cx="192024" cy="192024"/>
              <a:chOff x="5128847" y="821233"/>
              <a:chExt cx="2402484" cy="2402484"/>
            </a:xfrm>
          </p:grpSpPr>
          <p:sp>
            <p:nvSpPr>
              <p:cNvPr id="119" name="Oval 75"/>
              <p:cNvSpPr>
                <a:spLocks noChangeAspect="1"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5128847" y="821233"/>
                <a:ext cx="2402484" cy="2402484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noAutofit/>
              </a:bodyPr>
              <a:lstStyle/>
              <a:p>
                <a:endParaRPr lang="en-US" sz="1600" b="1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  <p:sp>
            <p:nvSpPr>
              <p:cNvPr id="120" name="Freeform 67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640246" y="1332632"/>
                <a:ext cx="1379686" cy="1379686"/>
              </a:xfrm>
              <a:custGeom>
                <a:avLst/>
                <a:gdLst>
                  <a:gd name="T0" fmla="*/ 25 w 184"/>
                  <a:gd name="T1" fmla="*/ 0 h 184"/>
                  <a:gd name="T2" fmla="*/ 92 w 184"/>
                  <a:gd name="T3" fmla="*/ 67 h 184"/>
                  <a:gd name="T4" fmla="*/ 158 w 184"/>
                  <a:gd name="T5" fmla="*/ 0 h 184"/>
                  <a:gd name="T6" fmla="*/ 183 w 184"/>
                  <a:gd name="T7" fmla="*/ 26 h 184"/>
                  <a:gd name="T8" fmla="*/ 117 w 184"/>
                  <a:gd name="T9" fmla="*/ 91 h 184"/>
                  <a:gd name="T10" fmla="*/ 184 w 184"/>
                  <a:gd name="T11" fmla="*/ 158 h 184"/>
                  <a:gd name="T12" fmla="*/ 158 w 184"/>
                  <a:gd name="T13" fmla="*/ 184 h 184"/>
                  <a:gd name="T14" fmla="*/ 92 w 184"/>
                  <a:gd name="T15" fmla="*/ 118 h 184"/>
                  <a:gd name="T16" fmla="*/ 25 w 184"/>
                  <a:gd name="T17" fmla="*/ 184 h 184"/>
                  <a:gd name="T18" fmla="*/ 0 w 184"/>
                  <a:gd name="T19" fmla="*/ 158 h 184"/>
                  <a:gd name="T20" fmla="*/ 66 w 184"/>
                  <a:gd name="T21" fmla="*/ 91 h 184"/>
                  <a:gd name="T22" fmla="*/ 0 w 184"/>
                  <a:gd name="T23" fmla="*/ 26 h 184"/>
                  <a:gd name="T24" fmla="*/ 25 w 184"/>
                  <a:gd name="T25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184">
                    <a:moveTo>
                      <a:pt x="25" y="0"/>
                    </a:moveTo>
                    <a:lnTo>
                      <a:pt x="92" y="67"/>
                    </a:lnTo>
                    <a:lnTo>
                      <a:pt x="158" y="0"/>
                    </a:lnTo>
                    <a:lnTo>
                      <a:pt x="183" y="26"/>
                    </a:lnTo>
                    <a:lnTo>
                      <a:pt x="117" y="91"/>
                    </a:lnTo>
                    <a:lnTo>
                      <a:pt x="184" y="158"/>
                    </a:lnTo>
                    <a:lnTo>
                      <a:pt x="158" y="184"/>
                    </a:lnTo>
                    <a:lnTo>
                      <a:pt x="92" y="118"/>
                    </a:lnTo>
                    <a:lnTo>
                      <a:pt x="25" y="184"/>
                    </a:lnTo>
                    <a:lnTo>
                      <a:pt x="0" y="158"/>
                    </a:lnTo>
                    <a:lnTo>
                      <a:pt x="66" y="91"/>
                    </a:lnTo>
                    <a:lnTo>
                      <a:pt x="0" y="2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600">
                  <a:solidFill>
                    <a:srgbClr val="000000"/>
                  </a:solidFill>
                  <a:latin typeface="Arial" charset="0"/>
                  <a:ea typeface="ＭＳ Ｐゴシック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30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to build a ROIC tree 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Start with the objective (ROIC) on one side</a:t>
            </a:r>
          </a:p>
          <a:p>
            <a:pPr marL="457200" indent="-457200">
              <a:buAutoNum type="arabicPeriod"/>
            </a:pPr>
            <a:r>
              <a:rPr lang="en-US" dirty="0" smtClean="0"/>
              <a:t>Decompose a variable into components</a:t>
            </a:r>
          </a:p>
          <a:p>
            <a:pPr marL="457200" indent="-457200">
              <a:buAutoNum type="arabicPeriod"/>
            </a:pPr>
            <a:r>
              <a:rPr lang="en-US" dirty="0" smtClean="0"/>
              <a:t>Decide which branches have impact</a:t>
            </a:r>
          </a:p>
          <a:p>
            <a:pPr marL="857250" lvl="1" indent="-457200">
              <a:buAutoNum type="arabicPeriod"/>
            </a:pPr>
            <a:r>
              <a:rPr lang="en-US" dirty="0" smtClean="0"/>
              <a:t>What are the main cost drivers</a:t>
            </a:r>
          </a:p>
          <a:p>
            <a:pPr marL="857250" lvl="1" indent="-457200">
              <a:buAutoNum type="arabicPeriod"/>
            </a:pPr>
            <a:r>
              <a:rPr lang="en-US" dirty="0" smtClean="0"/>
              <a:t>What are the strategic levers</a:t>
            </a:r>
          </a:p>
          <a:p>
            <a:pPr marL="857250" lvl="1" indent="-457200">
              <a:buAutoNum type="arabicPeriod"/>
            </a:pPr>
            <a:r>
              <a:rPr lang="en-US" dirty="0" smtClean="0"/>
              <a:t>Which inputs are most likely to change</a:t>
            </a:r>
          </a:p>
          <a:p>
            <a:pPr marL="457200" indent="-457200">
              <a:buAutoNum type="arabicPeriod"/>
            </a:pPr>
            <a:r>
              <a:rPr lang="en-US" dirty="0" smtClean="0"/>
              <a:t>Expand important branches</a:t>
            </a:r>
          </a:p>
          <a:p>
            <a:pPr marL="457200" indent="-457200">
              <a:buAutoNum type="arabicPeriod"/>
            </a:pPr>
            <a:r>
              <a:rPr lang="en-US" dirty="0" smtClean="0"/>
              <a:t>End with measures that can be tied to operations strategy</a:t>
            </a:r>
          </a:p>
          <a:p>
            <a:pPr marL="457200" indent="-457200">
              <a:buAutoNum type="arabicPeriod"/>
            </a:pPr>
            <a:r>
              <a:rPr lang="en-US" dirty="0" smtClean="0"/>
              <a:t>Populate the tree with actual numbers</a:t>
            </a:r>
          </a:p>
          <a:p>
            <a:pPr marL="457200" indent="-457200">
              <a:buAutoNum type="arabicPeriod"/>
            </a:pPr>
            <a:r>
              <a:rPr lang="en-US" dirty="0" smtClean="0"/>
              <a:t>Reflect: Benchmark performance and perform sensitivity analysis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9605" y="1063926"/>
            <a:ext cx="3022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6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-60325" y="0"/>
            <a:ext cx="9197975" cy="6602413"/>
            <a:chOff x="-38" y="0"/>
            <a:chExt cx="5794" cy="415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-38" y="0"/>
              <a:ext cx="5794" cy="4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-1359" y="-1514"/>
              <a:ext cx="8490" cy="13563"/>
              <a:chOff x="-1359" y="-1514"/>
              <a:chExt cx="8490" cy="13563"/>
            </a:xfrm>
          </p:grpSpPr>
          <p:sp>
            <p:nvSpPr>
              <p:cNvPr id="362" name="Freeform 5"/>
              <p:cNvSpPr>
                <a:spLocks/>
              </p:cNvSpPr>
              <p:nvPr/>
            </p:nvSpPr>
            <p:spPr bwMode="auto">
              <a:xfrm>
                <a:off x="-1359" y="-1514"/>
                <a:ext cx="8490" cy="13563"/>
              </a:xfrm>
              <a:custGeom>
                <a:avLst/>
                <a:gdLst/>
                <a:ahLst/>
                <a:cxnLst>
                  <a:cxn ang="0">
                    <a:pos x="0" y="10263"/>
                  </a:cxn>
                  <a:cxn ang="0">
                    <a:pos x="0" y="10263"/>
                  </a:cxn>
                  <a:cxn ang="0">
                    <a:pos x="6975" y="10263"/>
                  </a:cxn>
                  <a:cxn ang="0">
                    <a:pos x="6975" y="0"/>
                  </a:cxn>
                  <a:cxn ang="0">
                    <a:pos x="0" y="0"/>
                  </a:cxn>
                  <a:cxn ang="0">
                    <a:pos x="0" y="10263"/>
                  </a:cxn>
                </a:cxnLst>
                <a:rect l="0" t="0" r="r" b="b"/>
                <a:pathLst>
                  <a:path w="6975" h="10263">
                    <a:moveTo>
                      <a:pt x="0" y="10263"/>
                    </a:moveTo>
                    <a:lnTo>
                      <a:pt x="0" y="10263"/>
                    </a:lnTo>
                    <a:lnTo>
                      <a:pt x="6975" y="10263"/>
                    </a:lnTo>
                    <a:lnTo>
                      <a:pt x="6975" y="0"/>
                    </a:lnTo>
                    <a:lnTo>
                      <a:pt x="0" y="0"/>
                    </a:lnTo>
                    <a:lnTo>
                      <a:pt x="0" y="10263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6"/>
              <p:cNvSpPr>
                <a:spLocks noEditPoints="1"/>
              </p:cNvSpPr>
              <p:nvPr/>
            </p:nvSpPr>
            <p:spPr bwMode="auto">
              <a:xfrm>
                <a:off x="6912" y="11778"/>
                <a:ext cx="90" cy="159"/>
              </a:xfrm>
              <a:custGeom>
                <a:avLst/>
                <a:gdLst/>
                <a:ahLst/>
                <a:cxnLst>
                  <a:cxn ang="0">
                    <a:pos x="38" y="68"/>
                  </a:cxn>
                  <a:cxn ang="0">
                    <a:pos x="38" y="68"/>
                  </a:cxn>
                  <a:cxn ang="0">
                    <a:pos x="49" y="65"/>
                  </a:cxn>
                  <a:cxn ang="0">
                    <a:pos x="56" y="59"/>
                  </a:cxn>
                  <a:cxn ang="0">
                    <a:pos x="57" y="53"/>
                  </a:cxn>
                  <a:cxn ang="0">
                    <a:pos x="57" y="44"/>
                  </a:cxn>
                  <a:cxn ang="0">
                    <a:pos x="51" y="16"/>
                  </a:cxn>
                  <a:cxn ang="0">
                    <a:pos x="34" y="5"/>
                  </a:cxn>
                  <a:cxn ang="0">
                    <a:pos x="21" y="12"/>
                  </a:cxn>
                  <a:cxn ang="0">
                    <a:pos x="16" y="35"/>
                  </a:cxn>
                  <a:cxn ang="0">
                    <a:pos x="20" y="57"/>
                  </a:cxn>
                  <a:cxn ang="0">
                    <a:pos x="38" y="68"/>
                  </a:cxn>
                  <a:cxn ang="0">
                    <a:pos x="38" y="68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64" y="15"/>
                  </a:cxn>
                  <a:cxn ang="0">
                    <a:pos x="74" y="48"/>
                  </a:cxn>
                  <a:cxn ang="0">
                    <a:pos x="69" y="74"/>
                  </a:cxn>
                  <a:cxn ang="0">
                    <a:pos x="55" y="97"/>
                  </a:cxn>
                  <a:cxn ang="0">
                    <a:pos x="28" y="115"/>
                  </a:cxn>
                  <a:cxn ang="0">
                    <a:pos x="5" y="120"/>
                  </a:cxn>
                  <a:cxn ang="0">
                    <a:pos x="4" y="117"/>
                  </a:cxn>
                  <a:cxn ang="0">
                    <a:pos x="19" y="112"/>
                  </a:cxn>
                  <a:cxn ang="0">
                    <a:pos x="35" y="102"/>
                  </a:cxn>
                  <a:cxn ang="0">
                    <a:pos x="50" y="83"/>
                  </a:cxn>
                  <a:cxn ang="0">
                    <a:pos x="56" y="66"/>
                  </a:cxn>
                  <a:cxn ang="0">
                    <a:pos x="53" y="68"/>
                  </a:cxn>
                  <a:cxn ang="0">
                    <a:pos x="39" y="74"/>
                  </a:cxn>
                  <a:cxn ang="0">
                    <a:pos x="31" y="75"/>
                  </a:cxn>
                  <a:cxn ang="0">
                    <a:pos x="8" y="65"/>
                  </a:cxn>
                  <a:cxn ang="0">
                    <a:pos x="0" y="41"/>
                  </a:cxn>
                  <a:cxn ang="0">
                    <a:pos x="10" y="12"/>
                  </a:cxn>
                  <a:cxn ang="0">
                    <a:pos x="35" y="0"/>
                  </a:cxn>
                  <a:cxn ang="0">
                    <a:pos x="35" y="0"/>
                  </a:cxn>
                </a:cxnLst>
                <a:rect l="0" t="0" r="r" b="b"/>
                <a:pathLst>
                  <a:path w="74" h="120">
                    <a:moveTo>
                      <a:pt x="38" y="68"/>
                    </a:moveTo>
                    <a:lnTo>
                      <a:pt x="38" y="68"/>
                    </a:lnTo>
                    <a:cubicBezTo>
                      <a:pt x="41" y="68"/>
                      <a:pt x="45" y="67"/>
                      <a:pt x="49" y="65"/>
                    </a:cubicBezTo>
                    <a:cubicBezTo>
                      <a:pt x="53" y="62"/>
                      <a:pt x="56" y="61"/>
                      <a:pt x="56" y="59"/>
                    </a:cubicBezTo>
                    <a:cubicBezTo>
                      <a:pt x="57" y="59"/>
                      <a:pt x="57" y="57"/>
                      <a:pt x="57" y="53"/>
                    </a:cubicBezTo>
                    <a:cubicBezTo>
                      <a:pt x="57" y="49"/>
                      <a:pt x="57" y="46"/>
                      <a:pt x="57" y="44"/>
                    </a:cubicBezTo>
                    <a:cubicBezTo>
                      <a:pt x="57" y="33"/>
                      <a:pt x="55" y="23"/>
                      <a:pt x="51" y="16"/>
                    </a:cubicBezTo>
                    <a:cubicBezTo>
                      <a:pt x="47" y="8"/>
                      <a:pt x="42" y="5"/>
                      <a:pt x="34" y="5"/>
                    </a:cubicBezTo>
                    <a:cubicBezTo>
                      <a:pt x="29" y="5"/>
                      <a:pt x="24" y="7"/>
                      <a:pt x="21" y="12"/>
                    </a:cubicBezTo>
                    <a:cubicBezTo>
                      <a:pt x="17" y="17"/>
                      <a:pt x="16" y="25"/>
                      <a:pt x="16" y="35"/>
                    </a:cubicBezTo>
                    <a:cubicBezTo>
                      <a:pt x="16" y="43"/>
                      <a:pt x="17" y="50"/>
                      <a:pt x="20" y="57"/>
                    </a:cubicBezTo>
                    <a:cubicBezTo>
                      <a:pt x="24" y="64"/>
                      <a:pt x="29" y="68"/>
                      <a:pt x="38" y="68"/>
                    </a:cubicBezTo>
                    <a:lnTo>
                      <a:pt x="38" y="68"/>
                    </a:lnTo>
                    <a:close/>
                    <a:moveTo>
                      <a:pt x="35" y="0"/>
                    </a:moveTo>
                    <a:lnTo>
                      <a:pt x="35" y="0"/>
                    </a:lnTo>
                    <a:cubicBezTo>
                      <a:pt x="48" y="0"/>
                      <a:pt x="57" y="5"/>
                      <a:pt x="64" y="15"/>
                    </a:cubicBezTo>
                    <a:cubicBezTo>
                      <a:pt x="71" y="25"/>
                      <a:pt x="74" y="36"/>
                      <a:pt x="74" y="48"/>
                    </a:cubicBezTo>
                    <a:cubicBezTo>
                      <a:pt x="74" y="56"/>
                      <a:pt x="72" y="65"/>
                      <a:pt x="69" y="74"/>
                    </a:cubicBezTo>
                    <a:cubicBezTo>
                      <a:pt x="66" y="82"/>
                      <a:pt x="61" y="90"/>
                      <a:pt x="55" y="97"/>
                    </a:cubicBezTo>
                    <a:cubicBezTo>
                      <a:pt x="48" y="105"/>
                      <a:pt x="39" y="111"/>
                      <a:pt x="28" y="115"/>
                    </a:cubicBezTo>
                    <a:cubicBezTo>
                      <a:pt x="22" y="117"/>
                      <a:pt x="14" y="119"/>
                      <a:pt x="5" y="120"/>
                    </a:cubicBezTo>
                    <a:lnTo>
                      <a:pt x="4" y="117"/>
                    </a:lnTo>
                    <a:cubicBezTo>
                      <a:pt x="10" y="115"/>
                      <a:pt x="15" y="114"/>
                      <a:pt x="19" y="112"/>
                    </a:cubicBezTo>
                    <a:cubicBezTo>
                      <a:pt x="26" y="110"/>
                      <a:pt x="31" y="106"/>
                      <a:pt x="35" y="102"/>
                    </a:cubicBezTo>
                    <a:cubicBezTo>
                      <a:pt x="41" y="97"/>
                      <a:pt x="46" y="90"/>
                      <a:pt x="50" y="83"/>
                    </a:cubicBezTo>
                    <a:cubicBezTo>
                      <a:pt x="53" y="76"/>
                      <a:pt x="55" y="70"/>
                      <a:pt x="56" y="66"/>
                    </a:cubicBezTo>
                    <a:lnTo>
                      <a:pt x="53" y="68"/>
                    </a:lnTo>
                    <a:cubicBezTo>
                      <a:pt x="49" y="71"/>
                      <a:pt x="44" y="73"/>
                      <a:pt x="39" y="74"/>
                    </a:cubicBezTo>
                    <a:cubicBezTo>
                      <a:pt x="36" y="75"/>
                      <a:pt x="33" y="75"/>
                      <a:pt x="31" y="75"/>
                    </a:cubicBezTo>
                    <a:cubicBezTo>
                      <a:pt x="21" y="75"/>
                      <a:pt x="14" y="72"/>
                      <a:pt x="8" y="65"/>
                    </a:cubicBezTo>
                    <a:cubicBezTo>
                      <a:pt x="3" y="59"/>
                      <a:pt x="0" y="50"/>
                      <a:pt x="0" y="41"/>
                    </a:cubicBezTo>
                    <a:cubicBezTo>
                      <a:pt x="0" y="29"/>
                      <a:pt x="3" y="19"/>
                      <a:pt x="10" y="12"/>
                    </a:cubicBezTo>
                    <a:cubicBezTo>
                      <a:pt x="16" y="4"/>
                      <a:pt x="25" y="0"/>
                      <a:pt x="35" y="0"/>
                    </a:cubicBez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Freeform 7"/>
              <p:cNvSpPr>
                <a:spLocks/>
              </p:cNvSpPr>
              <p:nvPr/>
            </p:nvSpPr>
            <p:spPr bwMode="auto">
              <a:xfrm>
                <a:off x="-36" y="-63"/>
                <a:ext cx="5843" cy="4756"/>
              </a:xfrm>
              <a:custGeom>
                <a:avLst/>
                <a:gdLst/>
                <a:ahLst/>
                <a:cxnLst>
                  <a:cxn ang="0">
                    <a:pos x="0" y="3599"/>
                  </a:cxn>
                  <a:cxn ang="0">
                    <a:pos x="0" y="3599"/>
                  </a:cxn>
                  <a:cxn ang="0">
                    <a:pos x="4800" y="3599"/>
                  </a:cxn>
                  <a:cxn ang="0">
                    <a:pos x="4800" y="0"/>
                  </a:cxn>
                  <a:cxn ang="0">
                    <a:pos x="0" y="0"/>
                  </a:cxn>
                  <a:cxn ang="0">
                    <a:pos x="0" y="3599"/>
                  </a:cxn>
                </a:cxnLst>
                <a:rect l="0" t="0" r="r" b="b"/>
                <a:pathLst>
                  <a:path w="4800" h="3599">
                    <a:moveTo>
                      <a:pt x="0" y="3599"/>
                    </a:moveTo>
                    <a:lnTo>
                      <a:pt x="0" y="3599"/>
                    </a:lnTo>
                    <a:lnTo>
                      <a:pt x="4800" y="3599"/>
                    </a:lnTo>
                    <a:lnTo>
                      <a:pt x="4800" y="0"/>
                    </a:lnTo>
                    <a:lnTo>
                      <a:pt x="0" y="0"/>
                    </a:lnTo>
                    <a:lnTo>
                      <a:pt x="0" y="3599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8"/>
              <p:cNvSpPr>
                <a:spLocks/>
              </p:cNvSpPr>
              <p:nvPr/>
            </p:nvSpPr>
            <p:spPr bwMode="auto">
              <a:xfrm>
                <a:off x="213" y="211"/>
                <a:ext cx="5263" cy="429"/>
              </a:xfrm>
              <a:custGeom>
                <a:avLst/>
                <a:gdLst/>
                <a:ahLst/>
                <a:cxnLst>
                  <a:cxn ang="0">
                    <a:pos x="0" y="325"/>
                  </a:cxn>
                  <a:cxn ang="0">
                    <a:pos x="0" y="325"/>
                  </a:cxn>
                  <a:cxn ang="0">
                    <a:pos x="0" y="0"/>
                  </a:cxn>
                  <a:cxn ang="0">
                    <a:pos x="4324" y="0"/>
                  </a:cxn>
                  <a:cxn ang="0">
                    <a:pos x="4324" y="10"/>
                  </a:cxn>
                  <a:cxn ang="0">
                    <a:pos x="4" y="10"/>
                  </a:cxn>
                  <a:cxn ang="0">
                    <a:pos x="9" y="5"/>
                  </a:cxn>
                  <a:cxn ang="0">
                    <a:pos x="9" y="325"/>
                  </a:cxn>
                  <a:cxn ang="0">
                    <a:pos x="0" y="325"/>
                  </a:cxn>
                </a:cxnLst>
                <a:rect l="0" t="0" r="r" b="b"/>
                <a:pathLst>
                  <a:path w="4324" h="325">
                    <a:moveTo>
                      <a:pt x="0" y="325"/>
                    </a:moveTo>
                    <a:lnTo>
                      <a:pt x="0" y="325"/>
                    </a:lnTo>
                    <a:lnTo>
                      <a:pt x="0" y="0"/>
                    </a:lnTo>
                    <a:lnTo>
                      <a:pt x="4324" y="0"/>
                    </a:lnTo>
                    <a:lnTo>
                      <a:pt x="4324" y="10"/>
                    </a:lnTo>
                    <a:lnTo>
                      <a:pt x="4" y="10"/>
                    </a:lnTo>
                    <a:lnTo>
                      <a:pt x="9" y="5"/>
                    </a:lnTo>
                    <a:lnTo>
                      <a:pt x="9" y="325"/>
                    </a:lnTo>
                    <a:lnTo>
                      <a:pt x="0" y="325"/>
                    </a:lnTo>
                    <a:close/>
                  </a:path>
                </a:pathLst>
              </a:custGeom>
              <a:solidFill>
                <a:srgbClr val="C996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9"/>
              <p:cNvSpPr>
                <a:spLocks/>
              </p:cNvSpPr>
              <p:nvPr/>
            </p:nvSpPr>
            <p:spPr bwMode="auto">
              <a:xfrm>
                <a:off x="257" y="4211"/>
                <a:ext cx="5258" cy="14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4320" y="11"/>
                  </a:cxn>
                  <a:cxn ang="0">
                    <a:pos x="4320" y="0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4320" h="11">
                    <a:moveTo>
                      <a:pt x="0" y="11"/>
                    </a:moveTo>
                    <a:lnTo>
                      <a:pt x="0" y="11"/>
                    </a:lnTo>
                    <a:lnTo>
                      <a:pt x="4320" y="11"/>
                    </a:lnTo>
                    <a:lnTo>
                      <a:pt x="4320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996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Freeform 10"/>
              <p:cNvSpPr>
                <a:spLocks noEditPoints="1"/>
              </p:cNvSpPr>
              <p:nvPr/>
            </p:nvSpPr>
            <p:spPr bwMode="auto">
              <a:xfrm>
                <a:off x="326" y="378"/>
                <a:ext cx="173" cy="179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17" y="124"/>
                  </a:cxn>
                  <a:cxn ang="0">
                    <a:pos x="18" y="111"/>
                  </a:cxn>
                  <a:cxn ang="0">
                    <a:pos x="19" y="76"/>
                  </a:cxn>
                  <a:cxn ang="0">
                    <a:pos x="19" y="60"/>
                  </a:cxn>
                  <a:cxn ang="0">
                    <a:pos x="18" y="12"/>
                  </a:cxn>
                  <a:cxn ang="0">
                    <a:pos x="1" y="9"/>
                  </a:cxn>
                  <a:cxn ang="0">
                    <a:pos x="1" y="2"/>
                  </a:cxn>
                  <a:cxn ang="0">
                    <a:pos x="20" y="1"/>
                  </a:cxn>
                  <a:cxn ang="0">
                    <a:pos x="34" y="2"/>
                  </a:cxn>
                  <a:cxn ang="0">
                    <a:pos x="73" y="0"/>
                  </a:cxn>
                  <a:cxn ang="0">
                    <a:pos x="119" y="35"/>
                  </a:cxn>
                  <a:cxn ang="0">
                    <a:pos x="91" y="67"/>
                  </a:cxn>
                  <a:cxn ang="0">
                    <a:pos x="102" y="83"/>
                  </a:cxn>
                  <a:cxn ang="0">
                    <a:pos x="126" y="122"/>
                  </a:cxn>
                  <a:cxn ang="0">
                    <a:pos x="141" y="130"/>
                  </a:cxn>
                  <a:cxn ang="0">
                    <a:pos x="142" y="135"/>
                  </a:cxn>
                  <a:cxn ang="0">
                    <a:pos x="137" y="135"/>
                  </a:cxn>
                  <a:cxn ang="0">
                    <a:pos x="127" y="134"/>
                  </a:cxn>
                  <a:cxn ang="0">
                    <a:pos x="109" y="134"/>
                  </a:cxn>
                  <a:cxn ang="0">
                    <a:pos x="97" y="135"/>
                  </a:cxn>
                  <a:cxn ang="0">
                    <a:pos x="87" y="117"/>
                  </a:cxn>
                  <a:cxn ang="0">
                    <a:pos x="65" y="73"/>
                  </a:cxn>
                  <a:cxn ang="0">
                    <a:pos x="47" y="71"/>
                  </a:cxn>
                  <a:cxn ang="0">
                    <a:pos x="47" y="101"/>
                  </a:cxn>
                  <a:cxn ang="0">
                    <a:pos x="54" y="123"/>
                  </a:cxn>
                  <a:cxn ang="0">
                    <a:pos x="67" y="135"/>
                  </a:cxn>
                  <a:cxn ang="0">
                    <a:pos x="61" y="135"/>
                  </a:cxn>
                  <a:cxn ang="0">
                    <a:pos x="31" y="133"/>
                  </a:cxn>
                  <a:cxn ang="0">
                    <a:pos x="4" y="135"/>
                  </a:cxn>
                  <a:cxn ang="0">
                    <a:pos x="0" y="132"/>
                  </a:cxn>
                  <a:cxn ang="0">
                    <a:pos x="0" y="128"/>
                  </a:cxn>
                  <a:cxn ang="0">
                    <a:pos x="47" y="61"/>
                  </a:cxn>
                  <a:cxn ang="0">
                    <a:pos x="79" y="55"/>
                  </a:cxn>
                  <a:cxn ang="0">
                    <a:pos x="84" y="26"/>
                  </a:cxn>
                  <a:cxn ang="0">
                    <a:pos x="70" y="12"/>
                  </a:cxn>
                  <a:cxn ang="0">
                    <a:pos x="47" y="11"/>
                  </a:cxn>
                  <a:cxn ang="0">
                    <a:pos x="47" y="26"/>
                  </a:cxn>
                  <a:cxn ang="0">
                    <a:pos x="47" y="46"/>
                  </a:cxn>
                  <a:cxn ang="0">
                    <a:pos x="47" y="61"/>
                  </a:cxn>
                </a:cxnLst>
                <a:rect l="0" t="0" r="r" b="b"/>
                <a:pathLst>
                  <a:path w="142" h="135">
                    <a:moveTo>
                      <a:pt x="0" y="128"/>
                    </a:moveTo>
                    <a:lnTo>
                      <a:pt x="0" y="128"/>
                    </a:lnTo>
                    <a:cubicBezTo>
                      <a:pt x="2" y="127"/>
                      <a:pt x="4" y="127"/>
                      <a:pt x="8" y="126"/>
                    </a:cubicBezTo>
                    <a:cubicBezTo>
                      <a:pt x="11" y="126"/>
                      <a:pt x="15" y="125"/>
                      <a:pt x="17" y="124"/>
                    </a:cubicBezTo>
                    <a:cubicBezTo>
                      <a:pt x="18" y="123"/>
                      <a:pt x="18" y="122"/>
                      <a:pt x="18" y="121"/>
                    </a:cubicBezTo>
                    <a:cubicBezTo>
                      <a:pt x="18" y="120"/>
                      <a:pt x="18" y="117"/>
                      <a:pt x="18" y="111"/>
                    </a:cubicBezTo>
                    <a:lnTo>
                      <a:pt x="18" y="88"/>
                    </a:lnTo>
                    <a:lnTo>
                      <a:pt x="19" y="76"/>
                    </a:lnTo>
                    <a:lnTo>
                      <a:pt x="18" y="66"/>
                    </a:lnTo>
                    <a:lnTo>
                      <a:pt x="19" y="60"/>
                    </a:lnTo>
                    <a:cubicBezTo>
                      <a:pt x="19" y="53"/>
                      <a:pt x="19" y="46"/>
                      <a:pt x="19" y="39"/>
                    </a:cubicBezTo>
                    <a:cubicBezTo>
                      <a:pt x="19" y="25"/>
                      <a:pt x="19" y="16"/>
                      <a:pt x="18" y="12"/>
                    </a:cubicBezTo>
                    <a:lnTo>
                      <a:pt x="12" y="11"/>
                    </a:lnTo>
                    <a:cubicBezTo>
                      <a:pt x="7" y="10"/>
                      <a:pt x="3" y="10"/>
                      <a:pt x="1" y="9"/>
                    </a:cubicBezTo>
                    <a:lnTo>
                      <a:pt x="1" y="3"/>
                    </a:lnTo>
                    <a:lnTo>
                      <a:pt x="1" y="2"/>
                    </a:lnTo>
                    <a:cubicBezTo>
                      <a:pt x="5" y="2"/>
                      <a:pt x="8" y="1"/>
                      <a:pt x="11" y="1"/>
                    </a:cubicBezTo>
                    <a:cubicBezTo>
                      <a:pt x="12" y="1"/>
                      <a:pt x="16" y="1"/>
                      <a:pt x="20" y="1"/>
                    </a:cubicBezTo>
                    <a:cubicBezTo>
                      <a:pt x="25" y="2"/>
                      <a:pt x="28" y="2"/>
                      <a:pt x="29" y="2"/>
                    </a:cubicBezTo>
                    <a:lnTo>
                      <a:pt x="34" y="2"/>
                    </a:lnTo>
                    <a:lnTo>
                      <a:pt x="47" y="1"/>
                    </a:lnTo>
                    <a:cubicBezTo>
                      <a:pt x="55" y="0"/>
                      <a:pt x="64" y="0"/>
                      <a:pt x="73" y="0"/>
                    </a:cubicBezTo>
                    <a:cubicBezTo>
                      <a:pt x="87" y="0"/>
                      <a:pt x="98" y="3"/>
                      <a:pt x="106" y="10"/>
                    </a:cubicBezTo>
                    <a:cubicBezTo>
                      <a:pt x="115" y="18"/>
                      <a:pt x="119" y="26"/>
                      <a:pt x="119" y="35"/>
                    </a:cubicBezTo>
                    <a:cubicBezTo>
                      <a:pt x="119" y="42"/>
                      <a:pt x="117" y="49"/>
                      <a:pt x="112" y="54"/>
                    </a:cubicBezTo>
                    <a:cubicBezTo>
                      <a:pt x="108" y="60"/>
                      <a:pt x="101" y="64"/>
                      <a:pt x="91" y="67"/>
                    </a:cubicBezTo>
                    <a:cubicBezTo>
                      <a:pt x="92" y="69"/>
                      <a:pt x="93" y="70"/>
                      <a:pt x="95" y="72"/>
                    </a:cubicBezTo>
                    <a:cubicBezTo>
                      <a:pt x="97" y="76"/>
                      <a:pt x="100" y="80"/>
                      <a:pt x="102" y="83"/>
                    </a:cubicBezTo>
                    <a:lnTo>
                      <a:pt x="118" y="110"/>
                    </a:lnTo>
                    <a:cubicBezTo>
                      <a:pt x="122" y="117"/>
                      <a:pt x="125" y="121"/>
                      <a:pt x="126" y="122"/>
                    </a:cubicBezTo>
                    <a:cubicBezTo>
                      <a:pt x="128" y="123"/>
                      <a:pt x="130" y="125"/>
                      <a:pt x="134" y="126"/>
                    </a:cubicBezTo>
                    <a:cubicBezTo>
                      <a:pt x="137" y="127"/>
                      <a:pt x="140" y="128"/>
                      <a:pt x="141" y="130"/>
                    </a:cubicBezTo>
                    <a:cubicBezTo>
                      <a:pt x="142" y="131"/>
                      <a:pt x="142" y="132"/>
                      <a:pt x="142" y="133"/>
                    </a:cubicBezTo>
                    <a:cubicBezTo>
                      <a:pt x="142" y="133"/>
                      <a:pt x="142" y="134"/>
                      <a:pt x="142" y="135"/>
                    </a:cubicBezTo>
                    <a:lnTo>
                      <a:pt x="139" y="135"/>
                    </a:lnTo>
                    <a:lnTo>
                      <a:pt x="137" y="135"/>
                    </a:lnTo>
                    <a:lnTo>
                      <a:pt x="132" y="134"/>
                    </a:lnTo>
                    <a:lnTo>
                      <a:pt x="127" y="134"/>
                    </a:lnTo>
                    <a:cubicBezTo>
                      <a:pt x="125" y="134"/>
                      <a:pt x="122" y="134"/>
                      <a:pt x="119" y="134"/>
                    </a:cubicBezTo>
                    <a:lnTo>
                      <a:pt x="109" y="134"/>
                    </a:lnTo>
                    <a:cubicBezTo>
                      <a:pt x="108" y="134"/>
                      <a:pt x="106" y="134"/>
                      <a:pt x="102" y="135"/>
                    </a:cubicBezTo>
                    <a:cubicBezTo>
                      <a:pt x="100" y="135"/>
                      <a:pt x="98" y="135"/>
                      <a:pt x="97" y="135"/>
                    </a:cubicBezTo>
                    <a:lnTo>
                      <a:pt x="94" y="128"/>
                    </a:lnTo>
                    <a:cubicBezTo>
                      <a:pt x="91" y="123"/>
                      <a:pt x="89" y="119"/>
                      <a:pt x="87" y="117"/>
                    </a:cubicBezTo>
                    <a:cubicBezTo>
                      <a:pt x="84" y="110"/>
                      <a:pt x="79" y="99"/>
                      <a:pt x="72" y="85"/>
                    </a:cubicBezTo>
                    <a:cubicBezTo>
                      <a:pt x="68" y="78"/>
                      <a:pt x="66" y="74"/>
                      <a:pt x="65" y="73"/>
                    </a:cubicBezTo>
                    <a:cubicBezTo>
                      <a:pt x="63" y="72"/>
                      <a:pt x="59" y="71"/>
                      <a:pt x="54" y="71"/>
                    </a:cubicBezTo>
                    <a:cubicBezTo>
                      <a:pt x="53" y="71"/>
                      <a:pt x="50" y="71"/>
                      <a:pt x="47" y="71"/>
                    </a:cubicBezTo>
                    <a:cubicBezTo>
                      <a:pt x="47" y="73"/>
                      <a:pt x="47" y="76"/>
                      <a:pt x="47" y="78"/>
                    </a:cubicBezTo>
                    <a:lnTo>
                      <a:pt x="47" y="101"/>
                    </a:lnTo>
                    <a:lnTo>
                      <a:pt x="46" y="121"/>
                    </a:lnTo>
                    <a:cubicBezTo>
                      <a:pt x="48" y="122"/>
                      <a:pt x="51" y="123"/>
                      <a:pt x="54" y="123"/>
                    </a:cubicBezTo>
                    <a:cubicBezTo>
                      <a:pt x="59" y="125"/>
                      <a:pt x="64" y="126"/>
                      <a:pt x="68" y="127"/>
                    </a:cubicBezTo>
                    <a:cubicBezTo>
                      <a:pt x="68" y="131"/>
                      <a:pt x="68" y="133"/>
                      <a:pt x="67" y="135"/>
                    </a:cubicBezTo>
                    <a:cubicBezTo>
                      <a:pt x="66" y="135"/>
                      <a:pt x="65" y="135"/>
                      <a:pt x="65" y="135"/>
                    </a:cubicBezTo>
                    <a:lnTo>
                      <a:pt x="61" y="135"/>
                    </a:lnTo>
                    <a:cubicBezTo>
                      <a:pt x="46" y="134"/>
                      <a:pt x="37" y="133"/>
                      <a:pt x="34" y="133"/>
                    </a:cubicBezTo>
                    <a:cubicBezTo>
                      <a:pt x="33" y="133"/>
                      <a:pt x="31" y="133"/>
                      <a:pt x="31" y="133"/>
                    </a:cubicBezTo>
                    <a:lnTo>
                      <a:pt x="16" y="134"/>
                    </a:lnTo>
                    <a:cubicBezTo>
                      <a:pt x="12" y="135"/>
                      <a:pt x="8" y="135"/>
                      <a:pt x="4" y="135"/>
                    </a:cubicBezTo>
                    <a:lnTo>
                      <a:pt x="0" y="135"/>
                    </a:lnTo>
                    <a:cubicBezTo>
                      <a:pt x="0" y="133"/>
                      <a:pt x="0" y="132"/>
                      <a:pt x="0" y="132"/>
                    </a:cubicBezTo>
                    <a:cubicBezTo>
                      <a:pt x="0" y="131"/>
                      <a:pt x="0" y="130"/>
                      <a:pt x="0" y="128"/>
                    </a:cubicBezTo>
                    <a:lnTo>
                      <a:pt x="0" y="128"/>
                    </a:lnTo>
                    <a:close/>
                    <a:moveTo>
                      <a:pt x="47" y="61"/>
                    </a:moveTo>
                    <a:lnTo>
                      <a:pt x="47" y="61"/>
                    </a:lnTo>
                    <a:cubicBezTo>
                      <a:pt x="50" y="62"/>
                      <a:pt x="52" y="62"/>
                      <a:pt x="54" y="62"/>
                    </a:cubicBezTo>
                    <a:cubicBezTo>
                      <a:pt x="66" y="62"/>
                      <a:pt x="74" y="60"/>
                      <a:pt x="79" y="55"/>
                    </a:cubicBezTo>
                    <a:cubicBezTo>
                      <a:pt x="84" y="51"/>
                      <a:pt x="86" y="46"/>
                      <a:pt x="86" y="38"/>
                    </a:cubicBezTo>
                    <a:cubicBezTo>
                      <a:pt x="86" y="34"/>
                      <a:pt x="86" y="30"/>
                      <a:pt x="84" y="26"/>
                    </a:cubicBezTo>
                    <a:cubicBezTo>
                      <a:pt x="83" y="22"/>
                      <a:pt x="82" y="20"/>
                      <a:pt x="80" y="18"/>
                    </a:cubicBezTo>
                    <a:cubicBezTo>
                      <a:pt x="77" y="15"/>
                      <a:pt x="74" y="13"/>
                      <a:pt x="70" y="12"/>
                    </a:cubicBezTo>
                    <a:cubicBezTo>
                      <a:pt x="67" y="11"/>
                      <a:pt x="62" y="10"/>
                      <a:pt x="55" y="10"/>
                    </a:cubicBezTo>
                    <a:cubicBezTo>
                      <a:pt x="52" y="10"/>
                      <a:pt x="49" y="10"/>
                      <a:pt x="47" y="11"/>
                    </a:cubicBezTo>
                    <a:lnTo>
                      <a:pt x="47" y="12"/>
                    </a:lnTo>
                    <a:lnTo>
                      <a:pt x="47" y="26"/>
                    </a:lnTo>
                    <a:lnTo>
                      <a:pt x="47" y="35"/>
                    </a:lnTo>
                    <a:lnTo>
                      <a:pt x="47" y="46"/>
                    </a:lnTo>
                    <a:cubicBezTo>
                      <a:pt x="47" y="49"/>
                      <a:pt x="47" y="54"/>
                      <a:pt x="47" y="59"/>
                    </a:cubicBezTo>
                    <a:lnTo>
                      <a:pt x="47" y="61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11"/>
              <p:cNvSpPr>
                <a:spLocks noEditPoints="1"/>
              </p:cNvSpPr>
              <p:nvPr/>
            </p:nvSpPr>
            <p:spPr bwMode="auto">
              <a:xfrm>
                <a:off x="507" y="376"/>
                <a:ext cx="182" cy="184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5" y="42"/>
                  </a:cxn>
                  <a:cxn ang="0">
                    <a:pos x="16" y="25"/>
                  </a:cxn>
                  <a:cxn ang="0">
                    <a:pos x="32" y="11"/>
                  </a:cxn>
                  <a:cxn ang="0">
                    <a:pos x="52" y="3"/>
                  </a:cxn>
                  <a:cxn ang="0">
                    <a:pos x="75" y="0"/>
                  </a:cxn>
                  <a:cxn ang="0">
                    <a:pos x="112" y="8"/>
                  </a:cxn>
                  <a:cxn ang="0">
                    <a:pos x="137" y="30"/>
                  </a:cxn>
                  <a:cxn ang="0">
                    <a:pos x="149" y="68"/>
                  </a:cxn>
                  <a:cxn ang="0">
                    <a:pos x="129" y="118"/>
                  </a:cxn>
                  <a:cxn ang="0">
                    <a:pos x="74" y="139"/>
                  </a:cxn>
                  <a:cxn ang="0">
                    <a:pos x="57" y="138"/>
                  </a:cxn>
                  <a:cxn ang="0">
                    <a:pos x="47" y="135"/>
                  </a:cxn>
                  <a:cxn ang="0">
                    <a:pos x="38" y="132"/>
                  </a:cxn>
                  <a:cxn ang="0">
                    <a:pos x="20" y="119"/>
                  </a:cxn>
                  <a:cxn ang="0">
                    <a:pos x="8" y="104"/>
                  </a:cxn>
                  <a:cxn ang="0">
                    <a:pos x="3" y="87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71" y="10"/>
                  </a:cxn>
                  <a:cxn ang="0">
                    <a:pos x="71" y="10"/>
                  </a:cxn>
                  <a:cxn ang="0">
                    <a:pos x="55" y="15"/>
                  </a:cxn>
                  <a:cxn ang="0">
                    <a:pos x="45" y="24"/>
                  </a:cxn>
                  <a:cxn ang="0">
                    <a:pos x="36" y="43"/>
                  </a:cxn>
                  <a:cxn ang="0">
                    <a:pos x="34" y="67"/>
                  </a:cxn>
                  <a:cxn ang="0">
                    <a:pos x="34" y="80"/>
                  </a:cxn>
                  <a:cxn ang="0">
                    <a:pos x="35" y="84"/>
                  </a:cxn>
                  <a:cxn ang="0">
                    <a:pos x="37" y="96"/>
                  </a:cxn>
                  <a:cxn ang="0">
                    <a:pos x="43" y="112"/>
                  </a:cxn>
                  <a:cxn ang="0">
                    <a:pos x="53" y="122"/>
                  </a:cxn>
                  <a:cxn ang="0">
                    <a:pos x="62" y="127"/>
                  </a:cxn>
                  <a:cxn ang="0">
                    <a:pos x="74" y="129"/>
                  </a:cxn>
                  <a:cxn ang="0">
                    <a:pos x="94" y="124"/>
                  </a:cxn>
                  <a:cxn ang="0">
                    <a:pos x="110" y="106"/>
                  </a:cxn>
                  <a:cxn ang="0">
                    <a:pos x="115" y="74"/>
                  </a:cxn>
                  <a:cxn ang="0">
                    <a:pos x="114" y="51"/>
                  </a:cxn>
                  <a:cxn ang="0">
                    <a:pos x="114" y="49"/>
                  </a:cxn>
                  <a:cxn ang="0">
                    <a:pos x="113" y="45"/>
                  </a:cxn>
                  <a:cxn ang="0">
                    <a:pos x="98" y="19"/>
                  </a:cxn>
                  <a:cxn ang="0">
                    <a:pos x="71" y="10"/>
                  </a:cxn>
                  <a:cxn ang="0">
                    <a:pos x="71" y="10"/>
                  </a:cxn>
                </a:cxnLst>
                <a:rect l="0" t="0" r="r" b="b"/>
                <a:pathLst>
                  <a:path w="149" h="139">
                    <a:moveTo>
                      <a:pt x="0" y="68"/>
                    </a:moveTo>
                    <a:lnTo>
                      <a:pt x="0" y="68"/>
                    </a:lnTo>
                    <a:cubicBezTo>
                      <a:pt x="0" y="60"/>
                      <a:pt x="2" y="51"/>
                      <a:pt x="5" y="42"/>
                    </a:cubicBezTo>
                    <a:cubicBezTo>
                      <a:pt x="8" y="36"/>
                      <a:pt x="11" y="30"/>
                      <a:pt x="16" y="25"/>
                    </a:cubicBezTo>
                    <a:cubicBezTo>
                      <a:pt x="20" y="20"/>
                      <a:pt x="25" y="15"/>
                      <a:pt x="32" y="11"/>
                    </a:cubicBezTo>
                    <a:cubicBezTo>
                      <a:pt x="38" y="7"/>
                      <a:pt x="45" y="5"/>
                      <a:pt x="52" y="3"/>
                    </a:cubicBezTo>
                    <a:cubicBezTo>
                      <a:pt x="59" y="1"/>
                      <a:pt x="66" y="0"/>
                      <a:pt x="75" y="0"/>
                    </a:cubicBezTo>
                    <a:cubicBezTo>
                      <a:pt x="89" y="0"/>
                      <a:pt x="102" y="3"/>
                      <a:pt x="112" y="8"/>
                    </a:cubicBezTo>
                    <a:cubicBezTo>
                      <a:pt x="123" y="14"/>
                      <a:pt x="131" y="21"/>
                      <a:pt x="137" y="30"/>
                    </a:cubicBezTo>
                    <a:cubicBezTo>
                      <a:pt x="145" y="42"/>
                      <a:pt x="149" y="54"/>
                      <a:pt x="149" y="68"/>
                    </a:cubicBezTo>
                    <a:cubicBezTo>
                      <a:pt x="149" y="87"/>
                      <a:pt x="142" y="104"/>
                      <a:pt x="129" y="118"/>
                    </a:cubicBezTo>
                    <a:cubicBezTo>
                      <a:pt x="116" y="132"/>
                      <a:pt x="97" y="139"/>
                      <a:pt x="74" y="139"/>
                    </a:cubicBezTo>
                    <a:cubicBezTo>
                      <a:pt x="68" y="139"/>
                      <a:pt x="62" y="138"/>
                      <a:pt x="57" y="138"/>
                    </a:cubicBezTo>
                    <a:cubicBezTo>
                      <a:pt x="53" y="137"/>
                      <a:pt x="50" y="136"/>
                      <a:pt x="47" y="135"/>
                    </a:cubicBezTo>
                    <a:cubicBezTo>
                      <a:pt x="42" y="134"/>
                      <a:pt x="39" y="133"/>
                      <a:pt x="38" y="132"/>
                    </a:cubicBezTo>
                    <a:cubicBezTo>
                      <a:pt x="31" y="128"/>
                      <a:pt x="25" y="124"/>
                      <a:pt x="20" y="119"/>
                    </a:cubicBezTo>
                    <a:cubicBezTo>
                      <a:pt x="16" y="115"/>
                      <a:pt x="12" y="110"/>
                      <a:pt x="8" y="104"/>
                    </a:cubicBezTo>
                    <a:cubicBezTo>
                      <a:pt x="7" y="101"/>
                      <a:pt x="5" y="95"/>
                      <a:pt x="3" y="87"/>
                    </a:cubicBezTo>
                    <a:cubicBezTo>
                      <a:pt x="1" y="81"/>
                      <a:pt x="0" y="75"/>
                      <a:pt x="0" y="68"/>
                    </a:cubicBezTo>
                    <a:lnTo>
                      <a:pt x="0" y="68"/>
                    </a:lnTo>
                    <a:close/>
                    <a:moveTo>
                      <a:pt x="71" y="10"/>
                    </a:moveTo>
                    <a:lnTo>
                      <a:pt x="71" y="10"/>
                    </a:lnTo>
                    <a:cubicBezTo>
                      <a:pt x="65" y="10"/>
                      <a:pt x="60" y="12"/>
                      <a:pt x="55" y="15"/>
                    </a:cubicBezTo>
                    <a:cubicBezTo>
                      <a:pt x="50" y="17"/>
                      <a:pt x="47" y="20"/>
                      <a:pt x="45" y="24"/>
                    </a:cubicBezTo>
                    <a:cubicBezTo>
                      <a:pt x="41" y="30"/>
                      <a:pt x="38" y="36"/>
                      <a:pt x="36" y="43"/>
                    </a:cubicBezTo>
                    <a:cubicBezTo>
                      <a:pt x="34" y="49"/>
                      <a:pt x="34" y="58"/>
                      <a:pt x="34" y="67"/>
                    </a:cubicBezTo>
                    <a:cubicBezTo>
                      <a:pt x="34" y="73"/>
                      <a:pt x="34" y="78"/>
                      <a:pt x="34" y="80"/>
                    </a:cubicBezTo>
                    <a:cubicBezTo>
                      <a:pt x="35" y="81"/>
                      <a:pt x="35" y="82"/>
                      <a:pt x="35" y="84"/>
                    </a:cubicBezTo>
                    <a:cubicBezTo>
                      <a:pt x="36" y="89"/>
                      <a:pt x="36" y="93"/>
                      <a:pt x="37" y="96"/>
                    </a:cubicBezTo>
                    <a:cubicBezTo>
                      <a:pt x="40" y="104"/>
                      <a:pt x="42" y="110"/>
                      <a:pt x="43" y="112"/>
                    </a:cubicBezTo>
                    <a:cubicBezTo>
                      <a:pt x="46" y="115"/>
                      <a:pt x="49" y="119"/>
                      <a:pt x="53" y="122"/>
                    </a:cubicBezTo>
                    <a:cubicBezTo>
                      <a:pt x="55" y="124"/>
                      <a:pt x="58" y="126"/>
                      <a:pt x="62" y="127"/>
                    </a:cubicBezTo>
                    <a:cubicBezTo>
                      <a:pt x="66" y="129"/>
                      <a:pt x="70" y="129"/>
                      <a:pt x="74" y="129"/>
                    </a:cubicBezTo>
                    <a:cubicBezTo>
                      <a:pt x="81" y="129"/>
                      <a:pt x="88" y="128"/>
                      <a:pt x="94" y="124"/>
                    </a:cubicBezTo>
                    <a:cubicBezTo>
                      <a:pt x="101" y="121"/>
                      <a:pt x="106" y="115"/>
                      <a:pt x="110" y="106"/>
                    </a:cubicBezTo>
                    <a:cubicBezTo>
                      <a:pt x="113" y="98"/>
                      <a:pt x="115" y="87"/>
                      <a:pt x="115" y="74"/>
                    </a:cubicBezTo>
                    <a:cubicBezTo>
                      <a:pt x="115" y="68"/>
                      <a:pt x="115" y="61"/>
                      <a:pt x="114" y="51"/>
                    </a:cubicBezTo>
                    <a:lnTo>
                      <a:pt x="114" y="49"/>
                    </a:lnTo>
                    <a:cubicBezTo>
                      <a:pt x="114" y="49"/>
                      <a:pt x="113" y="47"/>
                      <a:pt x="113" y="45"/>
                    </a:cubicBezTo>
                    <a:cubicBezTo>
                      <a:pt x="110" y="34"/>
                      <a:pt x="105" y="25"/>
                      <a:pt x="98" y="19"/>
                    </a:cubicBezTo>
                    <a:cubicBezTo>
                      <a:pt x="91" y="13"/>
                      <a:pt x="82" y="10"/>
                      <a:pt x="71" y="10"/>
                    </a:cubicBezTo>
                    <a:lnTo>
                      <a:pt x="71" y="10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12"/>
              <p:cNvSpPr>
                <a:spLocks/>
              </p:cNvSpPr>
              <p:nvPr/>
            </p:nvSpPr>
            <p:spPr bwMode="auto">
              <a:xfrm>
                <a:off x="712" y="378"/>
                <a:ext cx="80" cy="179"/>
              </a:xfrm>
              <a:custGeom>
                <a:avLst/>
                <a:gdLst/>
                <a:ahLst/>
                <a:cxnLst>
                  <a:cxn ang="0">
                    <a:pos x="0" y="135"/>
                  </a:cxn>
                  <a:cxn ang="0">
                    <a:pos x="0" y="135"/>
                  </a:cxn>
                  <a:cxn ang="0">
                    <a:pos x="0" y="127"/>
                  </a:cxn>
                  <a:cxn ang="0">
                    <a:pos x="6" y="126"/>
                  </a:cxn>
                  <a:cxn ang="0">
                    <a:pos x="16" y="122"/>
                  </a:cxn>
                  <a:cxn ang="0">
                    <a:pos x="18" y="113"/>
                  </a:cxn>
                  <a:cxn ang="0">
                    <a:pos x="18" y="101"/>
                  </a:cxn>
                  <a:cxn ang="0">
                    <a:pos x="18" y="78"/>
                  </a:cxn>
                  <a:cxn ang="0">
                    <a:pos x="18" y="72"/>
                  </a:cxn>
                  <a:cxn ang="0">
                    <a:pos x="19" y="51"/>
                  </a:cxn>
                  <a:cxn ang="0">
                    <a:pos x="19" y="37"/>
                  </a:cxn>
                  <a:cxn ang="0">
                    <a:pos x="19" y="31"/>
                  </a:cxn>
                  <a:cxn ang="0">
                    <a:pos x="19" y="20"/>
                  </a:cxn>
                  <a:cxn ang="0">
                    <a:pos x="18" y="15"/>
                  </a:cxn>
                  <a:cxn ang="0">
                    <a:pos x="18" y="12"/>
                  </a:cxn>
                  <a:cxn ang="0">
                    <a:pos x="4" y="9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30" y="1"/>
                  </a:cxn>
                  <a:cxn ang="0">
                    <a:pos x="36" y="1"/>
                  </a:cxn>
                  <a:cxn ang="0">
                    <a:pos x="56" y="1"/>
                  </a:cxn>
                  <a:cxn ang="0">
                    <a:pos x="66" y="0"/>
                  </a:cxn>
                  <a:cxn ang="0">
                    <a:pos x="66" y="3"/>
                  </a:cxn>
                  <a:cxn ang="0">
                    <a:pos x="65" y="8"/>
                  </a:cxn>
                  <a:cxn ang="0">
                    <a:pos x="56" y="11"/>
                  </a:cxn>
                  <a:cxn ang="0">
                    <a:pos x="47" y="13"/>
                  </a:cxn>
                  <a:cxn ang="0">
                    <a:pos x="47" y="21"/>
                  </a:cxn>
                  <a:cxn ang="0">
                    <a:pos x="47" y="28"/>
                  </a:cxn>
                  <a:cxn ang="0">
                    <a:pos x="47" y="55"/>
                  </a:cxn>
                  <a:cxn ang="0">
                    <a:pos x="47" y="82"/>
                  </a:cxn>
                  <a:cxn ang="0">
                    <a:pos x="46" y="96"/>
                  </a:cxn>
                  <a:cxn ang="0">
                    <a:pos x="47" y="117"/>
                  </a:cxn>
                  <a:cxn ang="0">
                    <a:pos x="47" y="121"/>
                  </a:cxn>
                  <a:cxn ang="0">
                    <a:pos x="47" y="123"/>
                  </a:cxn>
                  <a:cxn ang="0">
                    <a:pos x="58" y="125"/>
                  </a:cxn>
                  <a:cxn ang="0">
                    <a:pos x="65" y="126"/>
                  </a:cxn>
                  <a:cxn ang="0">
                    <a:pos x="65" y="131"/>
                  </a:cxn>
                  <a:cxn ang="0">
                    <a:pos x="65" y="135"/>
                  </a:cxn>
                  <a:cxn ang="0">
                    <a:pos x="63" y="135"/>
                  </a:cxn>
                  <a:cxn ang="0">
                    <a:pos x="59" y="135"/>
                  </a:cxn>
                  <a:cxn ang="0">
                    <a:pos x="56" y="135"/>
                  </a:cxn>
                  <a:cxn ang="0">
                    <a:pos x="43" y="133"/>
                  </a:cxn>
                  <a:cxn ang="0">
                    <a:pos x="24" y="133"/>
                  </a:cxn>
                  <a:cxn ang="0">
                    <a:pos x="8" y="134"/>
                  </a:cxn>
                  <a:cxn ang="0">
                    <a:pos x="0" y="135"/>
                  </a:cxn>
                  <a:cxn ang="0">
                    <a:pos x="0" y="135"/>
                  </a:cxn>
                </a:cxnLst>
                <a:rect l="0" t="0" r="r" b="b"/>
                <a:pathLst>
                  <a:path w="66" h="135">
                    <a:moveTo>
                      <a:pt x="0" y="135"/>
                    </a:moveTo>
                    <a:lnTo>
                      <a:pt x="0" y="135"/>
                    </a:lnTo>
                    <a:lnTo>
                      <a:pt x="0" y="127"/>
                    </a:lnTo>
                    <a:cubicBezTo>
                      <a:pt x="1" y="127"/>
                      <a:pt x="3" y="126"/>
                      <a:pt x="6" y="126"/>
                    </a:cubicBezTo>
                    <a:cubicBezTo>
                      <a:pt x="11" y="125"/>
                      <a:pt x="14" y="123"/>
                      <a:pt x="16" y="122"/>
                    </a:cubicBezTo>
                    <a:cubicBezTo>
                      <a:pt x="18" y="120"/>
                      <a:pt x="18" y="117"/>
                      <a:pt x="18" y="113"/>
                    </a:cubicBezTo>
                    <a:lnTo>
                      <a:pt x="18" y="101"/>
                    </a:lnTo>
                    <a:lnTo>
                      <a:pt x="18" y="78"/>
                    </a:lnTo>
                    <a:lnTo>
                      <a:pt x="18" y="72"/>
                    </a:lnTo>
                    <a:cubicBezTo>
                      <a:pt x="19" y="58"/>
                      <a:pt x="19" y="51"/>
                      <a:pt x="19" y="51"/>
                    </a:cubicBezTo>
                    <a:lnTo>
                      <a:pt x="19" y="37"/>
                    </a:lnTo>
                    <a:lnTo>
                      <a:pt x="19" y="31"/>
                    </a:lnTo>
                    <a:lnTo>
                      <a:pt x="19" y="20"/>
                    </a:lnTo>
                    <a:lnTo>
                      <a:pt x="18" y="15"/>
                    </a:lnTo>
                    <a:cubicBezTo>
                      <a:pt x="18" y="15"/>
                      <a:pt x="18" y="13"/>
                      <a:pt x="18" y="12"/>
                    </a:cubicBezTo>
                    <a:cubicBezTo>
                      <a:pt x="15" y="11"/>
                      <a:pt x="10" y="10"/>
                      <a:pt x="4" y="9"/>
                    </a:cubicBezTo>
                    <a:cubicBezTo>
                      <a:pt x="2" y="9"/>
                      <a:pt x="1" y="9"/>
                      <a:pt x="0" y="9"/>
                    </a:cubicBezTo>
                    <a:lnTo>
                      <a:pt x="0" y="0"/>
                    </a:lnTo>
                    <a:lnTo>
                      <a:pt x="30" y="1"/>
                    </a:lnTo>
                    <a:cubicBezTo>
                      <a:pt x="33" y="1"/>
                      <a:pt x="36" y="1"/>
                      <a:pt x="36" y="1"/>
                    </a:cubicBezTo>
                    <a:cubicBezTo>
                      <a:pt x="41" y="1"/>
                      <a:pt x="47" y="1"/>
                      <a:pt x="56" y="1"/>
                    </a:cubicBezTo>
                    <a:cubicBezTo>
                      <a:pt x="61" y="0"/>
                      <a:pt x="64" y="0"/>
                      <a:pt x="66" y="0"/>
                    </a:cubicBezTo>
                    <a:cubicBezTo>
                      <a:pt x="66" y="1"/>
                      <a:pt x="66" y="2"/>
                      <a:pt x="66" y="3"/>
                    </a:cubicBezTo>
                    <a:cubicBezTo>
                      <a:pt x="66" y="4"/>
                      <a:pt x="66" y="6"/>
                      <a:pt x="65" y="8"/>
                    </a:cubicBezTo>
                    <a:cubicBezTo>
                      <a:pt x="63" y="9"/>
                      <a:pt x="60" y="10"/>
                      <a:pt x="56" y="11"/>
                    </a:cubicBezTo>
                    <a:cubicBezTo>
                      <a:pt x="52" y="11"/>
                      <a:pt x="50" y="12"/>
                      <a:pt x="47" y="13"/>
                    </a:cubicBezTo>
                    <a:cubicBezTo>
                      <a:pt x="47" y="15"/>
                      <a:pt x="47" y="18"/>
                      <a:pt x="47" y="21"/>
                    </a:cubicBezTo>
                    <a:cubicBezTo>
                      <a:pt x="47" y="24"/>
                      <a:pt x="47" y="26"/>
                      <a:pt x="47" y="28"/>
                    </a:cubicBezTo>
                    <a:cubicBezTo>
                      <a:pt x="47" y="40"/>
                      <a:pt x="47" y="49"/>
                      <a:pt x="47" y="55"/>
                    </a:cubicBezTo>
                    <a:lnTo>
                      <a:pt x="47" y="82"/>
                    </a:lnTo>
                    <a:lnTo>
                      <a:pt x="46" y="96"/>
                    </a:lnTo>
                    <a:lnTo>
                      <a:pt x="47" y="117"/>
                    </a:lnTo>
                    <a:lnTo>
                      <a:pt x="47" y="121"/>
                    </a:lnTo>
                    <a:cubicBezTo>
                      <a:pt x="47" y="122"/>
                      <a:pt x="47" y="122"/>
                      <a:pt x="47" y="123"/>
                    </a:cubicBezTo>
                    <a:cubicBezTo>
                      <a:pt x="51" y="124"/>
                      <a:pt x="55" y="125"/>
                      <a:pt x="58" y="125"/>
                    </a:cubicBezTo>
                    <a:cubicBezTo>
                      <a:pt x="59" y="125"/>
                      <a:pt x="61" y="126"/>
                      <a:pt x="65" y="126"/>
                    </a:cubicBezTo>
                    <a:cubicBezTo>
                      <a:pt x="65" y="128"/>
                      <a:pt x="65" y="130"/>
                      <a:pt x="65" y="131"/>
                    </a:cubicBezTo>
                    <a:cubicBezTo>
                      <a:pt x="65" y="132"/>
                      <a:pt x="65" y="133"/>
                      <a:pt x="65" y="135"/>
                    </a:cubicBezTo>
                    <a:cubicBezTo>
                      <a:pt x="64" y="135"/>
                      <a:pt x="63" y="135"/>
                      <a:pt x="63" y="135"/>
                    </a:cubicBezTo>
                    <a:cubicBezTo>
                      <a:pt x="61" y="135"/>
                      <a:pt x="59" y="135"/>
                      <a:pt x="59" y="135"/>
                    </a:cubicBezTo>
                    <a:cubicBezTo>
                      <a:pt x="59" y="135"/>
                      <a:pt x="58" y="135"/>
                      <a:pt x="56" y="135"/>
                    </a:cubicBezTo>
                    <a:cubicBezTo>
                      <a:pt x="55" y="135"/>
                      <a:pt x="51" y="134"/>
                      <a:pt x="43" y="133"/>
                    </a:cubicBezTo>
                    <a:lnTo>
                      <a:pt x="24" y="133"/>
                    </a:lnTo>
                    <a:cubicBezTo>
                      <a:pt x="21" y="133"/>
                      <a:pt x="15" y="133"/>
                      <a:pt x="8" y="134"/>
                    </a:cubicBezTo>
                    <a:cubicBezTo>
                      <a:pt x="4" y="135"/>
                      <a:pt x="1" y="135"/>
                      <a:pt x="0" y="135"/>
                    </a:cubicBez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Freeform 13"/>
              <p:cNvSpPr>
                <a:spLocks/>
              </p:cNvSpPr>
              <p:nvPr/>
            </p:nvSpPr>
            <p:spPr bwMode="auto">
              <a:xfrm>
                <a:off x="815" y="376"/>
                <a:ext cx="156" cy="184"/>
              </a:xfrm>
              <a:custGeom>
                <a:avLst/>
                <a:gdLst/>
                <a:ahLst/>
                <a:cxnLst>
                  <a:cxn ang="0">
                    <a:pos x="118" y="5"/>
                  </a:cxn>
                  <a:cxn ang="0">
                    <a:pos x="118" y="5"/>
                  </a:cxn>
                  <a:cxn ang="0">
                    <a:pos x="123" y="23"/>
                  </a:cxn>
                  <a:cxn ang="0">
                    <a:pos x="125" y="37"/>
                  </a:cxn>
                  <a:cxn ang="0">
                    <a:pos x="116" y="37"/>
                  </a:cxn>
                  <a:cxn ang="0">
                    <a:pos x="96" y="17"/>
                  </a:cxn>
                  <a:cxn ang="0">
                    <a:pos x="72" y="10"/>
                  </a:cxn>
                  <a:cxn ang="0">
                    <a:pos x="46" y="23"/>
                  </a:cxn>
                  <a:cxn ang="0">
                    <a:pos x="33" y="70"/>
                  </a:cxn>
                  <a:cxn ang="0">
                    <a:pos x="35" y="95"/>
                  </a:cxn>
                  <a:cxn ang="0">
                    <a:pos x="44" y="115"/>
                  </a:cxn>
                  <a:cxn ang="0">
                    <a:pos x="56" y="124"/>
                  </a:cxn>
                  <a:cxn ang="0">
                    <a:pos x="75" y="129"/>
                  </a:cxn>
                  <a:cxn ang="0">
                    <a:pos x="97" y="122"/>
                  </a:cxn>
                  <a:cxn ang="0">
                    <a:pos x="118" y="101"/>
                  </a:cxn>
                  <a:cxn ang="0">
                    <a:pos x="128" y="100"/>
                  </a:cxn>
                  <a:cxn ang="0">
                    <a:pos x="126" y="108"/>
                  </a:cxn>
                  <a:cxn ang="0">
                    <a:pos x="124" y="121"/>
                  </a:cxn>
                  <a:cxn ang="0">
                    <a:pos x="123" y="124"/>
                  </a:cxn>
                  <a:cxn ang="0">
                    <a:pos x="122" y="129"/>
                  </a:cxn>
                  <a:cxn ang="0">
                    <a:pos x="104" y="136"/>
                  </a:cxn>
                  <a:cxn ang="0">
                    <a:pos x="76" y="139"/>
                  </a:cxn>
                  <a:cxn ang="0">
                    <a:pos x="52" y="136"/>
                  </a:cxn>
                  <a:cxn ang="0">
                    <a:pos x="32" y="129"/>
                  </a:cxn>
                  <a:cxn ang="0">
                    <a:pos x="14" y="113"/>
                  </a:cxn>
                  <a:cxn ang="0">
                    <a:pos x="4" y="94"/>
                  </a:cxn>
                  <a:cxn ang="0">
                    <a:pos x="0" y="71"/>
                  </a:cxn>
                  <a:cxn ang="0">
                    <a:pos x="21" y="20"/>
                  </a:cxn>
                  <a:cxn ang="0">
                    <a:pos x="73" y="0"/>
                  </a:cxn>
                  <a:cxn ang="0">
                    <a:pos x="97" y="1"/>
                  </a:cxn>
                  <a:cxn ang="0">
                    <a:pos x="118" y="5"/>
                  </a:cxn>
                  <a:cxn ang="0">
                    <a:pos x="118" y="5"/>
                  </a:cxn>
                </a:cxnLst>
                <a:rect l="0" t="0" r="r" b="b"/>
                <a:pathLst>
                  <a:path w="128" h="139">
                    <a:moveTo>
                      <a:pt x="118" y="5"/>
                    </a:moveTo>
                    <a:lnTo>
                      <a:pt x="118" y="5"/>
                    </a:lnTo>
                    <a:cubicBezTo>
                      <a:pt x="119" y="7"/>
                      <a:pt x="121" y="13"/>
                      <a:pt x="123" y="23"/>
                    </a:cubicBezTo>
                    <a:cubicBezTo>
                      <a:pt x="125" y="27"/>
                      <a:pt x="125" y="32"/>
                      <a:pt x="125" y="37"/>
                    </a:cubicBezTo>
                    <a:lnTo>
                      <a:pt x="116" y="37"/>
                    </a:lnTo>
                    <a:cubicBezTo>
                      <a:pt x="109" y="27"/>
                      <a:pt x="103" y="21"/>
                      <a:pt x="96" y="17"/>
                    </a:cubicBezTo>
                    <a:cubicBezTo>
                      <a:pt x="88" y="12"/>
                      <a:pt x="81" y="10"/>
                      <a:pt x="72" y="10"/>
                    </a:cubicBezTo>
                    <a:cubicBezTo>
                      <a:pt x="61" y="10"/>
                      <a:pt x="53" y="15"/>
                      <a:pt x="46" y="23"/>
                    </a:cubicBezTo>
                    <a:cubicBezTo>
                      <a:pt x="37" y="34"/>
                      <a:pt x="33" y="50"/>
                      <a:pt x="33" y="70"/>
                    </a:cubicBezTo>
                    <a:cubicBezTo>
                      <a:pt x="33" y="82"/>
                      <a:pt x="33" y="90"/>
                      <a:pt x="35" y="95"/>
                    </a:cubicBezTo>
                    <a:cubicBezTo>
                      <a:pt x="37" y="103"/>
                      <a:pt x="41" y="110"/>
                      <a:pt x="44" y="115"/>
                    </a:cubicBezTo>
                    <a:cubicBezTo>
                      <a:pt x="47" y="119"/>
                      <a:pt x="51" y="122"/>
                      <a:pt x="56" y="124"/>
                    </a:cubicBezTo>
                    <a:cubicBezTo>
                      <a:pt x="62" y="127"/>
                      <a:pt x="68" y="129"/>
                      <a:pt x="75" y="129"/>
                    </a:cubicBezTo>
                    <a:cubicBezTo>
                      <a:pt x="83" y="129"/>
                      <a:pt x="90" y="127"/>
                      <a:pt x="97" y="122"/>
                    </a:cubicBezTo>
                    <a:cubicBezTo>
                      <a:pt x="104" y="117"/>
                      <a:pt x="111" y="110"/>
                      <a:pt x="118" y="101"/>
                    </a:cubicBezTo>
                    <a:cubicBezTo>
                      <a:pt x="120" y="100"/>
                      <a:pt x="123" y="100"/>
                      <a:pt x="128" y="100"/>
                    </a:cubicBezTo>
                    <a:cubicBezTo>
                      <a:pt x="127" y="102"/>
                      <a:pt x="127" y="105"/>
                      <a:pt x="126" y="108"/>
                    </a:cubicBezTo>
                    <a:cubicBezTo>
                      <a:pt x="126" y="109"/>
                      <a:pt x="125" y="113"/>
                      <a:pt x="124" y="121"/>
                    </a:cubicBezTo>
                    <a:lnTo>
                      <a:pt x="123" y="124"/>
                    </a:lnTo>
                    <a:lnTo>
                      <a:pt x="122" y="129"/>
                    </a:lnTo>
                    <a:cubicBezTo>
                      <a:pt x="117" y="132"/>
                      <a:pt x="111" y="135"/>
                      <a:pt x="104" y="136"/>
                    </a:cubicBezTo>
                    <a:cubicBezTo>
                      <a:pt x="96" y="138"/>
                      <a:pt x="87" y="139"/>
                      <a:pt x="76" y="139"/>
                    </a:cubicBezTo>
                    <a:cubicBezTo>
                      <a:pt x="67" y="139"/>
                      <a:pt x="59" y="138"/>
                      <a:pt x="52" y="136"/>
                    </a:cubicBezTo>
                    <a:cubicBezTo>
                      <a:pt x="44" y="135"/>
                      <a:pt x="38" y="132"/>
                      <a:pt x="32" y="129"/>
                    </a:cubicBezTo>
                    <a:cubicBezTo>
                      <a:pt x="24" y="124"/>
                      <a:pt x="18" y="119"/>
                      <a:pt x="14" y="113"/>
                    </a:cubicBezTo>
                    <a:cubicBezTo>
                      <a:pt x="9" y="107"/>
                      <a:pt x="6" y="101"/>
                      <a:pt x="4" y="94"/>
                    </a:cubicBezTo>
                    <a:cubicBezTo>
                      <a:pt x="1" y="87"/>
                      <a:pt x="0" y="79"/>
                      <a:pt x="0" y="71"/>
                    </a:cubicBezTo>
                    <a:cubicBezTo>
                      <a:pt x="0" y="50"/>
                      <a:pt x="7" y="33"/>
                      <a:pt x="21" y="20"/>
                    </a:cubicBezTo>
                    <a:cubicBezTo>
                      <a:pt x="34" y="7"/>
                      <a:pt x="52" y="0"/>
                      <a:pt x="73" y="0"/>
                    </a:cubicBezTo>
                    <a:cubicBezTo>
                      <a:pt x="81" y="0"/>
                      <a:pt x="89" y="0"/>
                      <a:pt x="97" y="1"/>
                    </a:cubicBezTo>
                    <a:cubicBezTo>
                      <a:pt x="104" y="2"/>
                      <a:pt x="111" y="3"/>
                      <a:pt x="118" y="5"/>
                    </a:cubicBezTo>
                    <a:lnTo>
                      <a:pt x="118" y="5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14"/>
              <p:cNvSpPr>
                <a:spLocks/>
              </p:cNvSpPr>
              <p:nvPr/>
            </p:nvSpPr>
            <p:spPr bwMode="auto">
              <a:xfrm>
                <a:off x="1043" y="372"/>
                <a:ext cx="170" cy="18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18" y="0"/>
                  </a:cxn>
                  <a:cxn ang="0">
                    <a:pos x="19" y="2"/>
                  </a:cxn>
                  <a:cxn ang="0">
                    <a:pos x="23" y="8"/>
                  </a:cxn>
                  <a:cxn ang="0">
                    <a:pos x="38" y="9"/>
                  </a:cxn>
                  <a:cxn ang="0">
                    <a:pos x="52" y="8"/>
                  </a:cxn>
                  <a:cxn ang="0">
                    <a:pos x="54" y="8"/>
                  </a:cxn>
                  <a:cxn ang="0">
                    <a:pos x="66" y="8"/>
                  </a:cxn>
                  <a:cxn ang="0">
                    <a:pos x="90" y="8"/>
                  </a:cxn>
                  <a:cxn ang="0">
                    <a:pos x="122" y="8"/>
                  </a:cxn>
                  <a:cxn ang="0">
                    <a:pos x="128" y="7"/>
                  </a:cxn>
                  <a:cxn ang="0">
                    <a:pos x="131" y="2"/>
                  </a:cxn>
                  <a:cxn ang="0">
                    <a:pos x="132" y="0"/>
                  </a:cxn>
                  <a:cxn ang="0">
                    <a:pos x="136" y="0"/>
                  </a:cxn>
                  <a:cxn ang="0">
                    <a:pos x="140" y="0"/>
                  </a:cxn>
                  <a:cxn ang="0">
                    <a:pos x="140" y="21"/>
                  </a:cxn>
                  <a:cxn ang="0">
                    <a:pos x="140" y="31"/>
                  </a:cxn>
                  <a:cxn ang="0">
                    <a:pos x="140" y="36"/>
                  </a:cxn>
                  <a:cxn ang="0">
                    <a:pos x="139" y="40"/>
                  </a:cxn>
                  <a:cxn ang="0">
                    <a:pos x="132" y="42"/>
                  </a:cxn>
                  <a:cxn ang="0">
                    <a:pos x="126" y="30"/>
                  </a:cxn>
                  <a:cxn ang="0">
                    <a:pos x="122" y="22"/>
                  </a:cxn>
                  <a:cxn ang="0">
                    <a:pos x="119" y="20"/>
                  </a:cxn>
                  <a:cxn ang="0">
                    <a:pos x="97" y="20"/>
                  </a:cxn>
                  <a:cxn ang="0">
                    <a:pos x="90" y="20"/>
                  </a:cxn>
                  <a:cxn ang="0">
                    <a:pos x="89" y="27"/>
                  </a:cxn>
                  <a:cxn ang="0">
                    <a:pos x="89" y="41"/>
                  </a:cxn>
                  <a:cxn ang="0">
                    <a:pos x="89" y="71"/>
                  </a:cxn>
                  <a:cxn ang="0">
                    <a:pos x="90" y="104"/>
                  </a:cxn>
                  <a:cxn ang="0">
                    <a:pos x="90" y="117"/>
                  </a:cxn>
                  <a:cxn ang="0">
                    <a:pos x="91" y="128"/>
                  </a:cxn>
                  <a:cxn ang="0">
                    <a:pos x="97" y="129"/>
                  </a:cxn>
                  <a:cxn ang="0">
                    <a:pos x="105" y="131"/>
                  </a:cxn>
                  <a:cxn ang="0">
                    <a:pos x="110" y="133"/>
                  </a:cxn>
                  <a:cxn ang="0">
                    <a:pos x="111" y="137"/>
                  </a:cxn>
                  <a:cxn ang="0">
                    <a:pos x="110" y="140"/>
                  </a:cxn>
                  <a:cxn ang="0">
                    <a:pos x="107" y="140"/>
                  </a:cxn>
                  <a:cxn ang="0">
                    <a:pos x="89" y="139"/>
                  </a:cxn>
                  <a:cxn ang="0">
                    <a:pos x="62" y="139"/>
                  </a:cxn>
                  <a:cxn ang="0">
                    <a:pos x="43" y="140"/>
                  </a:cxn>
                  <a:cxn ang="0">
                    <a:pos x="36" y="140"/>
                  </a:cxn>
                  <a:cxn ang="0">
                    <a:pos x="35" y="138"/>
                  </a:cxn>
                  <a:cxn ang="0">
                    <a:pos x="35" y="135"/>
                  </a:cxn>
                  <a:cxn ang="0">
                    <a:pos x="35" y="135"/>
                  </a:cxn>
                  <a:cxn ang="0">
                    <a:pos x="44" y="130"/>
                  </a:cxn>
                  <a:cxn ang="0">
                    <a:pos x="59" y="125"/>
                  </a:cxn>
                  <a:cxn ang="0">
                    <a:pos x="60" y="120"/>
                  </a:cxn>
                  <a:cxn ang="0">
                    <a:pos x="61" y="81"/>
                  </a:cxn>
                  <a:cxn ang="0">
                    <a:pos x="60" y="42"/>
                  </a:cxn>
                  <a:cxn ang="0">
                    <a:pos x="60" y="22"/>
                  </a:cxn>
                  <a:cxn ang="0">
                    <a:pos x="59" y="21"/>
                  </a:cxn>
                  <a:cxn ang="0">
                    <a:pos x="57" y="20"/>
                  </a:cxn>
                  <a:cxn ang="0">
                    <a:pos x="37" y="20"/>
                  </a:cxn>
                  <a:cxn ang="0">
                    <a:pos x="24" y="22"/>
                  </a:cxn>
                  <a:cxn ang="0">
                    <a:pos x="10" y="36"/>
                  </a:cxn>
                  <a:cxn ang="0">
                    <a:pos x="6" y="39"/>
                  </a:cxn>
                  <a:cxn ang="0">
                    <a:pos x="0" y="35"/>
                  </a:cxn>
                  <a:cxn ang="0">
                    <a:pos x="9" y="8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40" h="140">
                    <a:moveTo>
                      <a:pt x="12" y="0"/>
                    </a:moveTo>
                    <a:lnTo>
                      <a:pt x="12" y="0"/>
                    </a:lnTo>
                    <a:lnTo>
                      <a:pt x="18" y="0"/>
                    </a:lnTo>
                    <a:cubicBezTo>
                      <a:pt x="18" y="1"/>
                      <a:pt x="19" y="1"/>
                      <a:pt x="19" y="2"/>
                    </a:cubicBezTo>
                    <a:cubicBezTo>
                      <a:pt x="21" y="5"/>
                      <a:pt x="22" y="7"/>
                      <a:pt x="23" y="8"/>
                    </a:cubicBezTo>
                    <a:cubicBezTo>
                      <a:pt x="24" y="8"/>
                      <a:pt x="29" y="9"/>
                      <a:pt x="38" y="9"/>
                    </a:cubicBezTo>
                    <a:cubicBezTo>
                      <a:pt x="43" y="9"/>
                      <a:pt x="48" y="9"/>
                      <a:pt x="52" y="8"/>
                    </a:cubicBezTo>
                    <a:lnTo>
                      <a:pt x="54" y="8"/>
                    </a:lnTo>
                    <a:lnTo>
                      <a:pt x="66" y="8"/>
                    </a:lnTo>
                    <a:lnTo>
                      <a:pt x="90" y="8"/>
                    </a:lnTo>
                    <a:lnTo>
                      <a:pt x="122" y="8"/>
                    </a:lnTo>
                    <a:lnTo>
                      <a:pt x="128" y="7"/>
                    </a:lnTo>
                    <a:cubicBezTo>
                      <a:pt x="129" y="7"/>
                      <a:pt x="130" y="5"/>
                      <a:pt x="131" y="2"/>
                    </a:cubicBezTo>
                    <a:cubicBezTo>
                      <a:pt x="131" y="2"/>
                      <a:pt x="131" y="1"/>
                      <a:pt x="132" y="0"/>
                    </a:cubicBezTo>
                    <a:lnTo>
                      <a:pt x="136" y="0"/>
                    </a:lnTo>
                    <a:cubicBezTo>
                      <a:pt x="137" y="0"/>
                      <a:pt x="138" y="0"/>
                      <a:pt x="140" y="0"/>
                    </a:cubicBezTo>
                    <a:cubicBezTo>
                      <a:pt x="140" y="5"/>
                      <a:pt x="140" y="12"/>
                      <a:pt x="140" y="21"/>
                    </a:cubicBezTo>
                    <a:lnTo>
                      <a:pt x="140" y="31"/>
                    </a:lnTo>
                    <a:lnTo>
                      <a:pt x="140" y="36"/>
                    </a:lnTo>
                    <a:cubicBezTo>
                      <a:pt x="140" y="38"/>
                      <a:pt x="140" y="39"/>
                      <a:pt x="139" y="40"/>
                    </a:cubicBezTo>
                    <a:cubicBezTo>
                      <a:pt x="136" y="41"/>
                      <a:pt x="134" y="42"/>
                      <a:pt x="132" y="42"/>
                    </a:cubicBezTo>
                    <a:cubicBezTo>
                      <a:pt x="130" y="39"/>
                      <a:pt x="128" y="36"/>
                      <a:pt x="126" y="30"/>
                    </a:cubicBezTo>
                    <a:cubicBezTo>
                      <a:pt x="124" y="25"/>
                      <a:pt x="123" y="23"/>
                      <a:pt x="122" y="22"/>
                    </a:cubicBezTo>
                    <a:cubicBezTo>
                      <a:pt x="121" y="21"/>
                      <a:pt x="120" y="20"/>
                      <a:pt x="119" y="20"/>
                    </a:cubicBezTo>
                    <a:cubicBezTo>
                      <a:pt x="117" y="20"/>
                      <a:pt x="110" y="20"/>
                      <a:pt x="97" y="20"/>
                    </a:cubicBezTo>
                    <a:cubicBezTo>
                      <a:pt x="95" y="20"/>
                      <a:pt x="93" y="20"/>
                      <a:pt x="90" y="20"/>
                    </a:cubicBezTo>
                    <a:cubicBezTo>
                      <a:pt x="89" y="23"/>
                      <a:pt x="89" y="25"/>
                      <a:pt x="89" y="27"/>
                    </a:cubicBezTo>
                    <a:lnTo>
                      <a:pt x="89" y="41"/>
                    </a:lnTo>
                    <a:lnTo>
                      <a:pt x="89" y="71"/>
                    </a:lnTo>
                    <a:lnTo>
                      <a:pt x="90" y="104"/>
                    </a:lnTo>
                    <a:lnTo>
                      <a:pt x="90" y="117"/>
                    </a:lnTo>
                    <a:cubicBezTo>
                      <a:pt x="90" y="122"/>
                      <a:pt x="90" y="126"/>
                      <a:pt x="91" y="128"/>
                    </a:cubicBezTo>
                    <a:cubicBezTo>
                      <a:pt x="92" y="129"/>
                      <a:pt x="94" y="129"/>
                      <a:pt x="97" y="129"/>
                    </a:cubicBezTo>
                    <a:cubicBezTo>
                      <a:pt x="98" y="129"/>
                      <a:pt x="100" y="130"/>
                      <a:pt x="105" y="131"/>
                    </a:cubicBezTo>
                    <a:cubicBezTo>
                      <a:pt x="107" y="132"/>
                      <a:pt x="109" y="132"/>
                      <a:pt x="110" y="133"/>
                    </a:cubicBezTo>
                    <a:cubicBezTo>
                      <a:pt x="111" y="135"/>
                      <a:pt x="111" y="137"/>
                      <a:pt x="111" y="137"/>
                    </a:cubicBezTo>
                    <a:cubicBezTo>
                      <a:pt x="111" y="138"/>
                      <a:pt x="111" y="139"/>
                      <a:pt x="110" y="140"/>
                    </a:cubicBezTo>
                    <a:cubicBezTo>
                      <a:pt x="109" y="140"/>
                      <a:pt x="108" y="140"/>
                      <a:pt x="107" y="140"/>
                    </a:cubicBezTo>
                    <a:cubicBezTo>
                      <a:pt x="100" y="140"/>
                      <a:pt x="94" y="140"/>
                      <a:pt x="89" y="139"/>
                    </a:cubicBezTo>
                    <a:cubicBezTo>
                      <a:pt x="84" y="139"/>
                      <a:pt x="75" y="139"/>
                      <a:pt x="62" y="139"/>
                    </a:cubicBezTo>
                    <a:cubicBezTo>
                      <a:pt x="59" y="139"/>
                      <a:pt x="53" y="139"/>
                      <a:pt x="43" y="140"/>
                    </a:cubicBezTo>
                    <a:cubicBezTo>
                      <a:pt x="39" y="140"/>
                      <a:pt x="37" y="140"/>
                      <a:pt x="36" y="140"/>
                    </a:cubicBezTo>
                    <a:cubicBezTo>
                      <a:pt x="36" y="139"/>
                      <a:pt x="35" y="138"/>
                      <a:pt x="35" y="138"/>
                    </a:cubicBezTo>
                    <a:lnTo>
                      <a:pt x="35" y="135"/>
                    </a:lnTo>
                    <a:lnTo>
                      <a:pt x="35" y="135"/>
                    </a:lnTo>
                    <a:cubicBezTo>
                      <a:pt x="37" y="133"/>
                      <a:pt x="40" y="131"/>
                      <a:pt x="44" y="130"/>
                    </a:cubicBezTo>
                    <a:cubicBezTo>
                      <a:pt x="51" y="128"/>
                      <a:pt x="56" y="127"/>
                      <a:pt x="59" y="125"/>
                    </a:cubicBezTo>
                    <a:cubicBezTo>
                      <a:pt x="60" y="124"/>
                      <a:pt x="60" y="122"/>
                      <a:pt x="60" y="120"/>
                    </a:cubicBezTo>
                    <a:cubicBezTo>
                      <a:pt x="61" y="112"/>
                      <a:pt x="61" y="99"/>
                      <a:pt x="61" y="81"/>
                    </a:cubicBezTo>
                    <a:lnTo>
                      <a:pt x="60" y="42"/>
                    </a:lnTo>
                    <a:cubicBezTo>
                      <a:pt x="60" y="31"/>
                      <a:pt x="60" y="24"/>
                      <a:pt x="60" y="22"/>
                    </a:cubicBezTo>
                    <a:cubicBezTo>
                      <a:pt x="60" y="21"/>
                      <a:pt x="59" y="21"/>
                      <a:pt x="59" y="21"/>
                    </a:cubicBezTo>
                    <a:cubicBezTo>
                      <a:pt x="59" y="20"/>
                      <a:pt x="58" y="20"/>
                      <a:pt x="57" y="20"/>
                    </a:cubicBezTo>
                    <a:cubicBezTo>
                      <a:pt x="55" y="20"/>
                      <a:pt x="48" y="20"/>
                      <a:pt x="37" y="20"/>
                    </a:cubicBezTo>
                    <a:cubicBezTo>
                      <a:pt x="30" y="20"/>
                      <a:pt x="26" y="20"/>
                      <a:pt x="24" y="22"/>
                    </a:cubicBezTo>
                    <a:cubicBezTo>
                      <a:pt x="21" y="23"/>
                      <a:pt x="16" y="28"/>
                      <a:pt x="10" y="36"/>
                    </a:cubicBezTo>
                    <a:cubicBezTo>
                      <a:pt x="8" y="38"/>
                      <a:pt x="7" y="39"/>
                      <a:pt x="6" y="39"/>
                    </a:cubicBezTo>
                    <a:cubicBezTo>
                      <a:pt x="3" y="37"/>
                      <a:pt x="1" y="36"/>
                      <a:pt x="0" y="35"/>
                    </a:cubicBezTo>
                    <a:cubicBezTo>
                      <a:pt x="2" y="30"/>
                      <a:pt x="5" y="21"/>
                      <a:pt x="9" y="8"/>
                    </a:cubicBezTo>
                    <a:cubicBezTo>
                      <a:pt x="10" y="4"/>
                      <a:pt x="11" y="1"/>
                      <a:pt x="12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Freeform 15"/>
              <p:cNvSpPr>
                <a:spLocks/>
              </p:cNvSpPr>
              <p:nvPr/>
            </p:nvSpPr>
            <p:spPr bwMode="auto">
              <a:xfrm>
                <a:off x="1225" y="435"/>
                <a:ext cx="84" cy="122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87"/>
                  </a:cxn>
                  <a:cxn ang="0">
                    <a:pos x="4" y="85"/>
                  </a:cxn>
                  <a:cxn ang="0">
                    <a:pos x="14" y="81"/>
                  </a:cxn>
                  <a:cxn ang="0">
                    <a:pos x="15" y="64"/>
                  </a:cxn>
                  <a:cxn ang="0">
                    <a:pos x="13" y="29"/>
                  </a:cxn>
                  <a:cxn ang="0">
                    <a:pos x="12" y="26"/>
                  </a:cxn>
                  <a:cxn ang="0">
                    <a:pos x="5" y="24"/>
                  </a:cxn>
                  <a:cxn ang="0">
                    <a:pos x="2" y="21"/>
                  </a:cxn>
                  <a:cxn ang="0">
                    <a:pos x="2" y="17"/>
                  </a:cxn>
                  <a:cxn ang="0">
                    <a:pos x="16" y="12"/>
                  </a:cxn>
                  <a:cxn ang="0">
                    <a:pos x="25" y="4"/>
                  </a:cxn>
                  <a:cxn ang="0">
                    <a:pos x="28" y="0"/>
                  </a:cxn>
                  <a:cxn ang="0">
                    <a:pos x="35" y="0"/>
                  </a:cxn>
                  <a:cxn ang="0">
                    <a:pos x="36" y="4"/>
                  </a:cxn>
                  <a:cxn ang="0">
                    <a:pos x="36" y="6"/>
                  </a:cxn>
                  <a:cxn ang="0">
                    <a:pos x="36" y="12"/>
                  </a:cxn>
                  <a:cxn ang="0">
                    <a:pos x="36" y="21"/>
                  </a:cxn>
                  <a:cxn ang="0">
                    <a:pos x="42" y="11"/>
                  </a:cxn>
                  <a:cxn ang="0">
                    <a:pos x="47" y="6"/>
                  </a:cxn>
                  <a:cxn ang="0">
                    <a:pos x="55" y="4"/>
                  </a:cxn>
                  <a:cxn ang="0">
                    <a:pos x="65" y="7"/>
                  </a:cxn>
                  <a:cxn ang="0">
                    <a:pos x="69" y="16"/>
                  </a:cxn>
                  <a:cxn ang="0">
                    <a:pos x="66" y="25"/>
                  </a:cxn>
                  <a:cxn ang="0">
                    <a:pos x="58" y="29"/>
                  </a:cxn>
                  <a:cxn ang="0">
                    <a:pos x="48" y="25"/>
                  </a:cxn>
                  <a:cxn ang="0">
                    <a:pos x="44" y="23"/>
                  </a:cxn>
                  <a:cxn ang="0">
                    <a:pos x="43" y="23"/>
                  </a:cxn>
                  <a:cxn ang="0">
                    <a:pos x="39" y="27"/>
                  </a:cxn>
                  <a:cxn ang="0">
                    <a:pos x="36" y="37"/>
                  </a:cxn>
                  <a:cxn ang="0">
                    <a:pos x="36" y="40"/>
                  </a:cxn>
                  <a:cxn ang="0">
                    <a:pos x="37" y="76"/>
                  </a:cxn>
                  <a:cxn ang="0">
                    <a:pos x="39" y="81"/>
                  </a:cxn>
                  <a:cxn ang="0">
                    <a:pos x="43" y="83"/>
                  </a:cxn>
                  <a:cxn ang="0">
                    <a:pos x="49" y="84"/>
                  </a:cxn>
                  <a:cxn ang="0">
                    <a:pos x="55" y="86"/>
                  </a:cxn>
                  <a:cxn ang="0">
                    <a:pos x="56" y="89"/>
                  </a:cxn>
                  <a:cxn ang="0">
                    <a:pos x="56" y="92"/>
                  </a:cxn>
                  <a:cxn ang="0">
                    <a:pos x="46" y="92"/>
                  </a:cxn>
                  <a:cxn ang="0">
                    <a:pos x="26" y="91"/>
                  </a:cxn>
                  <a:cxn ang="0">
                    <a:pos x="13" y="91"/>
                  </a:cxn>
                  <a:cxn ang="0">
                    <a:pos x="11" y="91"/>
                  </a:cxn>
                  <a:cxn ang="0">
                    <a:pos x="0" y="92"/>
                  </a:cxn>
                  <a:cxn ang="0">
                    <a:pos x="0" y="89"/>
                  </a:cxn>
                  <a:cxn ang="0">
                    <a:pos x="0" y="87"/>
                  </a:cxn>
                  <a:cxn ang="0">
                    <a:pos x="0" y="87"/>
                  </a:cxn>
                </a:cxnLst>
                <a:rect l="0" t="0" r="r" b="b"/>
                <a:pathLst>
                  <a:path w="69" h="92">
                    <a:moveTo>
                      <a:pt x="0" y="87"/>
                    </a:moveTo>
                    <a:lnTo>
                      <a:pt x="0" y="87"/>
                    </a:lnTo>
                    <a:cubicBezTo>
                      <a:pt x="1" y="86"/>
                      <a:pt x="2" y="85"/>
                      <a:pt x="4" y="85"/>
                    </a:cubicBezTo>
                    <a:cubicBezTo>
                      <a:pt x="7" y="84"/>
                      <a:pt x="10" y="83"/>
                      <a:pt x="14" y="81"/>
                    </a:cubicBezTo>
                    <a:cubicBezTo>
                      <a:pt x="14" y="79"/>
                      <a:pt x="15" y="74"/>
                      <a:pt x="15" y="64"/>
                    </a:cubicBezTo>
                    <a:cubicBezTo>
                      <a:pt x="15" y="47"/>
                      <a:pt x="14" y="35"/>
                      <a:pt x="13" y="29"/>
                    </a:cubicBezTo>
                    <a:cubicBezTo>
                      <a:pt x="13" y="28"/>
                      <a:pt x="13" y="27"/>
                      <a:pt x="12" y="26"/>
                    </a:cubicBezTo>
                    <a:cubicBezTo>
                      <a:pt x="10" y="25"/>
                      <a:pt x="8" y="24"/>
                      <a:pt x="5" y="24"/>
                    </a:cubicBezTo>
                    <a:cubicBezTo>
                      <a:pt x="3" y="23"/>
                      <a:pt x="3" y="22"/>
                      <a:pt x="2" y="21"/>
                    </a:cubicBezTo>
                    <a:lnTo>
                      <a:pt x="2" y="17"/>
                    </a:lnTo>
                    <a:cubicBezTo>
                      <a:pt x="7" y="17"/>
                      <a:pt x="12" y="15"/>
                      <a:pt x="16" y="12"/>
                    </a:cubicBezTo>
                    <a:cubicBezTo>
                      <a:pt x="20" y="9"/>
                      <a:pt x="23" y="7"/>
                      <a:pt x="25" y="4"/>
                    </a:cubicBezTo>
                    <a:cubicBezTo>
                      <a:pt x="26" y="2"/>
                      <a:pt x="27" y="1"/>
                      <a:pt x="28" y="0"/>
                    </a:cubicBezTo>
                    <a:lnTo>
                      <a:pt x="35" y="0"/>
                    </a:lnTo>
                    <a:cubicBezTo>
                      <a:pt x="36" y="1"/>
                      <a:pt x="36" y="3"/>
                      <a:pt x="36" y="4"/>
                    </a:cubicBezTo>
                    <a:cubicBezTo>
                      <a:pt x="36" y="4"/>
                      <a:pt x="36" y="5"/>
                      <a:pt x="36" y="6"/>
                    </a:cubicBezTo>
                    <a:cubicBezTo>
                      <a:pt x="36" y="9"/>
                      <a:pt x="36" y="11"/>
                      <a:pt x="36" y="12"/>
                    </a:cubicBezTo>
                    <a:cubicBezTo>
                      <a:pt x="36" y="13"/>
                      <a:pt x="36" y="16"/>
                      <a:pt x="36" y="21"/>
                    </a:cubicBezTo>
                    <a:cubicBezTo>
                      <a:pt x="39" y="16"/>
                      <a:pt x="41" y="13"/>
                      <a:pt x="42" y="11"/>
                    </a:cubicBezTo>
                    <a:cubicBezTo>
                      <a:pt x="43" y="11"/>
                      <a:pt x="44" y="9"/>
                      <a:pt x="47" y="6"/>
                    </a:cubicBezTo>
                    <a:cubicBezTo>
                      <a:pt x="50" y="5"/>
                      <a:pt x="52" y="4"/>
                      <a:pt x="55" y="4"/>
                    </a:cubicBezTo>
                    <a:cubicBezTo>
                      <a:pt x="59" y="4"/>
                      <a:pt x="62" y="5"/>
                      <a:pt x="65" y="7"/>
                    </a:cubicBezTo>
                    <a:cubicBezTo>
                      <a:pt x="68" y="10"/>
                      <a:pt x="69" y="13"/>
                      <a:pt x="69" y="16"/>
                    </a:cubicBezTo>
                    <a:cubicBezTo>
                      <a:pt x="69" y="19"/>
                      <a:pt x="68" y="22"/>
                      <a:pt x="66" y="25"/>
                    </a:cubicBezTo>
                    <a:cubicBezTo>
                      <a:pt x="64" y="27"/>
                      <a:pt x="61" y="29"/>
                      <a:pt x="58" y="29"/>
                    </a:cubicBezTo>
                    <a:cubicBezTo>
                      <a:pt x="55" y="29"/>
                      <a:pt x="52" y="27"/>
                      <a:pt x="48" y="25"/>
                    </a:cubicBezTo>
                    <a:cubicBezTo>
                      <a:pt x="46" y="23"/>
                      <a:pt x="45" y="23"/>
                      <a:pt x="44" y="23"/>
                    </a:cubicBezTo>
                    <a:lnTo>
                      <a:pt x="43" y="23"/>
                    </a:lnTo>
                    <a:cubicBezTo>
                      <a:pt x="42" y="23"/>
                      <a:pt x="40" y="25"/>
                      <a:pt x="39" y="27"/>
                    </a:cubicBezTo>
                    <a:cubicBezTo>
                      <a:pt x="37" y="30"/>
                      <a:pt x="36" y="34"/>
                      <a:pt x="36" y="37"/>
                    </a:cubicBezTo>
                    <a:lnTo>
                      <a:pt x="36" y="40"/>
                    </a:lnTo>
                    <a:cubicBezTo>
                      <a:pt x="37" y="45"/>
                      <a:pt x="37" y="57"/>
                      <a:pt x="37" y="76"/>
                    </a:cubicBezTo>
                    <a:cubicBezTo>
                      <a:pt x="37" y="78"/>
                      <a:pt x="38" y="80"/>
                      <a:pt x="39" y="81"/>
                    </a:cubicBezTo>
                    <a:cubicBezTo>
                      <a:pt x="40" y="82"/>
                      <a:pt x="41" y="83"/>
                      <a:pt x="43" y="83"/>
                    </a:cubicBezTo>
                    <a:cubicBezTo>
                      <a:pt x="44" y="84"/>
                      <a:pt x="46" y="84"/>
                      <a:pt x="49" y="84"/>
                    </a:cubicBezTo>
                    <a:cubicBezTo>
                      <a:pt x="53" y="85"/>
                      <a:pt x="55" y="85"/>
                      <a:pt x="55" y="86"/>
                    </a:cubicBezTo>
                    <a:cubicBezTo>
                      <a:pt x="56" y="86"/>
                      <a:pt x="56" y="87"/>
                      <a:pt x="56" y="89"/>
                    </a:cubicBezTo>
                    <a:cubicBezTo>
                      <a:pt x="56" y="89"/>
                      <a:pt x="56" y="90"/>
                      <a:pt x="56" y="92"/>
                    </a:cubicBezTo>
                    <a:lnTo>
                      <a:pt x="46" y="92"/>
                    </a:lnTo>
                    <a:lnTo>
                      <a:pt x="26" y="91"/>
                    </a:lnTo>
                    <a:cubicBezTo>
                      <a:pt x="21" y="91"/>
                      <a:pt x="17" y="91"/>
                      <a:pt x="13" y="91"/>
                    </a:cubicBezTo>
                    <a:lnTo>
                      <a:pt x="11" y="91"/>
                    </a:lnTo>
                    <a:cubicBezTo>
                      <a:pt x="10" y="91"/>
                      <a:pt x="7" y="91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8"/>
                      <a:pt x="0" y="87"/>
                    </a:cubicBez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Freeform 16"/>
              <p:cNvSpPr>
                <a:spLocks noEditPoints="1"/>
              </p:cNvSpPr>
              <p:nvPr/>
            </p:nvSpPr>
            <p:spPr bwMode="auto">
              <a:xfrm>
                <a:off x="1319" y="441"/>
                <a:ext cx="104" cy="119"/>
              </a:xfrm>
              <a:custGeom>
                <a:avLst/>
                <a:gdLst/>
                <a:ahLst/>
                <a:cxnLst>
                  <a:cxn ang="0">
                    <a:pos x="2" y="33"/>
                  </a:cxn>
                  <a:cxn ang="0">
                    <a:pos x="2" y="33"/>
                  </a:cxn>
                  <a:cxn ang="0">
                    <a:pos x="6" y="21"/>
                  </a:cxn>
                  <a:cxn ang="0">
                    <a:pos x="19" y="8"/>
                  </a:cxn>
                  <a:cxn ang="0">
                    <a:pos x="31" y="2"/>
                  </a:cxn>
                  <a:cxn ang="0">
                    <a:pos x="42" y="0"/>
                  </a:cxn>
                  <a:cxn ang="0">
                    <a:pos x="57" y="1"/>
                  </a:cxn>
                  <a:cxn ang="0">
                    <a:pos x="67" y="6"/>
                  </a:cxn>
                  <a:cxn ang="0">
                    <a:pos x="77" y="14"/>
                  </a:cxn>
                  <a:cxn ang="0">
                    <a:pos x="83" y="23"/>
                  </a:cxn>
                  <a:cxn ang="0">
                    <a:pos x="85" y="37"/>
                  </a:cxn>
                  <a:cxn ang="0">
                    <a:pos x="73" y="37"/>
                  </a:cxn>
                  <a:cxn ang="0">
                    <a:pos x="53" y="36"/>
                  </a:cxn>
                  <a:cxn ang="0">
                    <a:pos x="44" y="35"/>
                  </a:cxn>
                  <a:cxn ang="0">
                    <a:pos x="33" y="36"/>
                  </a:cxn>
                  <a:cxn ang="0">
                    <a:pos x="24" y="36"/>
                  </a:cxn>
                  <a:cxn ang="0">
                    <a:pos x="24" y="38"/>
                  </a:cxn>
                  <a:cxn ang="0">
                    <a:pos x="25" y="50"/>
                  </a:cxn>
                  <a:cxn ang="0">
                    <a:pos x="29" y="60"/>
                  </a:cxn>
                  <a:cxn ang="0">
                    <a:pos x="36" y="68"/>
                  </a:cxn>
                  <a:cxn ang="0">
                    <a:pos x="44" y="73"/>
                  </a:cxn>
                  <a:cxn ang="0">
                    <a:pos x="50" y="75"/>
                  </a:cxn>
                  <a:cxn ang="0">
                    <a:pos x="61" y="74"/>
                  </a:cxn>
                  <a:cxn ang="0">
                    <a:pos x="70" y="72"/>
                  </a:cxn>
                  <a:cxn ang="0">
                    <a:pos x="79" y="66"/>
                  </a:cxn>
                  <a:cxn ang="0">
                    <a:pos x="85" y="71"/>
                  </a:cxn>
                  <a:cxn ang="0">
                    <a:pos x="66" y="86"/>
                  </a:cxn>
                  <a:cxn ang="0">
                    <a:pos x="44" y="90"/>
                  </a:cxn>
                  <a:cxn ang="0">
                    <a:pos x="31" y="89"/>
                  </a:cxn>
                  <a:cxn ang="0">
                    <a:pos x="18" y="83"/>
                  </a:cxn>
                  <a:cxn ang="0">
                    <a:pos x="9" y="74"/>
                  </a:cxn>
                  <a:cxn ang="0">
                    <a:pos x="3" y="62"/>
                  </a:cxn>
                  <a:cxn ang="0">
                    <a:pos x="0" y="49"/>
                  </a:cxn>
                  <a:cxn ang="0">
                    <a:pos x="2" y="33"/>
                  </a:cxn>
                  <a:cxn ang="0">
                    <a:pos x="2" y="33"/>
                  </a:cxn>
                  <a:cxn ang="0">
                    <a:pos x="62" y="29"/>
                  </a:cxn>
                  <a:cxn ang="0">
                    <a:pos x="62" y="29"/>
                  </a:cxn>
                  <a:cxn ang="0">
                    <a:pos x="59" y="17"/>
                  </a:cxn>
                  <a:cxn ang="0">
                    <a:pos x="53" y="9"/>
                  </a:cxn>
                  <a:cxn ang="0">
                    <a:pos x="44" y="6"/>
                  </a:cxn>
                  <a:cxn ang="0">
                    <a:pos x="31" y="12"/>
                  </a:cxn>
                  <a:cxn ang="0">
                    <a:pos x="25" y="29"/>
                  </a:cxn>
                  <a:cxn ang="0">
                    <a:pos x="48" y="29"/>
                  </a:cxn>
                  <a:cxn ang="0">
                    <a:pos x="55" y="29"/>
                  </a:cxn>
                  <a:cxn ang="0">
                    <a:pos x="59" y="28"/>
                  </a:cxn>
                  <a:cxn ang="0">
                    <a:pos x="62" y="29"/>
                  </a:cxn>
                  <a:cxn ang="0">
                    <a:pos x="62" y="29"/>
                  </a:cxn>
                </a:cxnLst>
                <a:rect l="0" t="0" r="r" b="b"/>
                <a:pathLst>
                  <a:path w="85" h="90">
                    <a:moveTo>
                      <a:pt x="2" y="33"/>
                    </a:moveTo>
                    <a:lnTo>
                      <a:pt x="2" y="33"/>
                    </a:lnTo>
                    <a:cubicBezTo>
                      <a:pt x="3" y="27"/>
                      <a:pt x="5" y="23"/>
                      <a:pt x="6" y="21"/>
                    </a:cubicBezTo>
                    <a:cubicBezTo>
                      <a:pt x="10" y="16"/>
                      <a:pt x="14" y="11"/>
                      <a:pt x="19" y="8"/>
                    </a:cubicBezTo>
                    <a:cubicBezTo>
                      <a:pt x="23" y="5"/>
                      <a:pt x="27" y="3"/>
                      <a:pt x="31" y="2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48" y="0"/>
                      <a:pt x="53" y="0"/>
                      <a:pt x="57" y="1"/>
                    </a:cubicBezTo>
                    <a:cubicBezTo>
                      <a:pt x="61" y="2"/>
                      <a:pt x="65" y="4"/>
                      <a:pt x="67" y="6"/>
                    </a:cubicBezTo>
                    <a:cubicBezTo>
                      <a:pt x="71" y="8"/>
                      <a:pt x="74" y="11"/>
                      <a:pt x="77" y="14"/>
                    </a:cubicBezTo>
                    <a:cubicBezTo>
                      <a:pt x="79" y="17"/>
                      <a:pt x="81" y="20"/>
                      <a:pt x="83" y="23"/>
                    </a:cubicBezTo>
                    <a:cubicBezTo>
                      <a:pt x="84" y="27"/>
                      <a:pt x="85" y="32"/>
                      <a:pt x="85" y="37"/>
                    </a:cubicBezTo>
                    <a:lnTo>
                      <a:pt x="73" y="37"/>
                    </a:lnTo>
                    <a:cubicBezTo>
                      <a:pt x="70" y="37"/>
                      <a:pt x="63" y="37"/>
                      <a:pt x="53" y="36"/>
                    </a:cubicBezTo>
                    <a:cubicBezTo>
                      <a:pt x="49" y="36"/>
                      <a:pt x="46" y="35"/>
                      <a:pt x="44" y="35"/>
                    </a:cubicBezTo>
                    <a:cubicBezTo>
                      <a:pt x="44" y="35"/>
                      <a:pt x="40" y="36"/>
                      <a:pt x="33" y="36"/>
                    </a:cubicBezTo>
                    <a:lnTo>
                      <a:pt x="24" y="36"/>
                    </a:lnTo>
                    <a:cubicBezTo>
                      <a:pt x="24" y="37"/>
                      <a:pt x="24" y="37"/>
                      <a:pt x="24" y="38"/>
                    </a:cubicBezTo>
                    <a:cubicBezTo>
                      <a:pt x="24" y="42"/>
                      <a:pt x="24" y="46"/>
                      <a:pt x="25" y="50"/>
                    </a:cubicBezTo>
                    <a:cubicBezTo>
                      <a:pt x="26" y="54"/>
                      <a:pt x="28" y="57"/>
                      <a:pt x="29" y="60"/>
                    </a:cubicBezTo>
                    <a:cubicBezTo>
                      <a:pt x="31" y="63"/>
                      <a:pt x="33" y="66"/>
                      <a:pt x="36" y="68"/>
                    </a:cubicBezTo>
                    <a:cubicBezTo>
                      <a:pt x="39" y="70"/>
                      <a:pt x="41" y="72"/>
                      <a:pt x="44" y="73"/>
                    </a:cubicBezTo>
                    <a:lnTo>
                      <a:pt x="50" y="75"/>
                    </a:lnTo>
                    <a:cubicBezTo>
                      <a:pt x="56" y="75"/>
                      <a:pt x="59" y="75"/>
                      <a:pt x="61" y="74"/>
                    </a:cubicBezTo>
                    <a:cubicBezTo>
                      <a:pt x="64" y="74"/>
                      <a:pt x="67" y="73"/>
                      <a:pt x="70" y="72"/>
                    </a:cubicBezTo>
                    <a:cubicBezTo>
                      <a:pt x="72" y="71"/>
                      <a:pt x="75" y="69"/>
                      <a:pt x="79" y="66"/>
                    </a:cubicBezTo>
                    <a:cubicBezTo>
                      <a:pt x="81" y="68"/>
                      <a:pt x="83" y="70"/>
                      <a:pt x="85" y="71"/>
                    </a:cubicBezTo>
                    <a:cubicBezTo>
                      <a:pt x="79" y="78"/>
                      <a:pt x="73" y="83"/>
                      <a:pt x="66" y="86"/>
                    </a:cubicBezTo>
                    <a:cubicBezTo>
                      <a:pt x="60" y="89"/>
                      <a:pt x="52" y="90"/>
                      <a:pt x="44" y="90"/>
                    </a:cubicBezTo>
                    <a:cubicBezTo>
                      <a:pt x="39" y="90"/>
                      <a:pt x="34" y="90"/>
                      <a:pt x="31" y="89"/>
                    </a:cubicBezTo>
                    <a:cubicBezTo>
                      <a:pt x="26" y="88"/>
                      <a:pt x="22" y="86"/>
                      <a:pt x="18" y="83"/>
                    </a:cubicBezTo>
                    <a:cubicBezTo>
                      <a:pt x="15" y="81"/>
                      <a:pt x="11" y="77"/>
                      <a:pt x="9" y="74"/>
                    </a:cubicBezTo>
                    <a:cubicBezTo>
                      <a:pt x="6" y="70"/>
                      <a:pt x="4" y="66"/>
                      <a:pt x="3" y="62"/>
                    </a:cubicBezTo>
                    <a:cubicBezTo>
                      <a:pt x="1" y="57"/>
                      <a:pt x="0" y="52"/>
                      <a:pt x="0" y="49"/>
                    </a:cubicBezTo>
                    <a:cubicBezTo>
                      <a:pt x="0" y="43"/>
                      <a:pt x="1" y="38"/>
                      <a:pt x="2" y="33"/>
                    </a:cubicBezTo>
                    <a:lnTo>
                      <a:pt x="2" y="33"/>
                    </a:lnTo>
                    <a:close/>
                    <a:moveTo>
                      <a:pt x="62" y="29"/>
                    </a:moveTo>
                    <a:lnTo>
                      <a:pt x="62" y="29"/>
                    </a:lnTo>
                    <a:cubicBezTo>
                      <a:pt x="62" y="25"/>
                      <a:pt x="61" y="21"/>
                      <a:pt x="59" y="17"/>
                    </a:cubicBezTo>
                    <a:cubicBezTo>
                      <a:pt x="58" y="14"/>
                      <a:pt x="56" y="11"/>
                      <a:pt x="53" y="9"/>
                    </a:cubicBezTo>
                    <a:cubicBezTo>
                      <a:pt x="50" y="7"/>
                      <a:pt x="47" y="6"/>
                      <a:pt x="44" y="6"/>
                    </a:cubicBezTo>
                    <a:cubicBezTo>
                      <a:pt x="39" y="6"/>
                      <a:pt x="35" y="8"/>
                      <a:pt x="31" y="12"/>
                    </a:cubicBezTo>
                    <a:cubicBezTo>
                      <a:pt x="27" y="16"/>
                      <a:pt x="25" y="22"/>
                      <a:pt x="25" y="29"/>
                    </a:cubicBezTo>
                    <a:lnTo>
                      <a:pt x="48" y="29"/>
                    </a:lnTo>
                    <a:cubicBezTo>
                      <a:pt x="50" y="29"/>
                      <a:pt x="52" y="29"/>
                      <a:pt x="55" y="29"/>
                    </a:cubicBezTo>
                    <a:cubicBezTo>
                      <a:pt x="57" y="29"/>
                      <a:pt x="58" y="28"/>
                      <a:pt x="59" y="28"/>
                    </a:cubicBezTo>
                    <a:cubicBezTo>
                      <a:pt x="60" y="28"/>
                      <a:pt x="61" y="28"/>
                      <a:pt x="62" y="29"/>
                    </a:cubicBezTo>
                    <a:lnTo>
                      <a:pt x="62" y="2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Freeform 17"/>
              <p:cNvSpPr>
                <a:spLocks noEditPoints="1"/>
              </p:cNvSpPr>
              <p:nvPr/>
            </p:nvSpPr>
            <p:spPr bwMode="auto">
              <a:xfrm>
                <a:off x="1440" y="441"/>
                <a:ext cx="103" cy="119"/>
              </a:xfrm>
              <a:custGeom>
                <a:avLst/>
                <a:gdLst/>
                <a:ahLst/>
                <a:cxnLst>
                  <a:cxn ang="0">
                    <a:pos x="2" y="33"/>
                  </a:cxn>
                  <a:cxn ang="0">
                    <a:pos x="2" y="33"/>
                  </a:cxn>
                  <a:cxn ang="0">
                    <a:pos x="7" y="21"/>
                  </a:cxn>
                  <a:cxn ang="0">
                    <a:pos x="19" y="8"/>
                  </a:cxn>
                  <a:cxn ang="0">
                    <a:pos x="31" y="2"/>
                  </a:cxn>
                  <a:cxn ang="0">
                    <a:pos x="42" y="0"/>
                  </a:cxn>
                  <a:cxn ang="0">
                    <a:pos x="58" y="1"/>
                  </a:cxn>
                  <a:cxn ang="0">
                    <a:pos x="68" y="6"/>
                  </a:cxn>
                  <a:cxn ang="0">
                    <a:pos x="77" y="14"/>
                  </a:cxn>
                  <a:cxn ang="0">
                    <a:pos x="83" y="23"/>
                  </a:cxn>
                  <a:cxn ang="0">
                    <a:pos x="85" y="37"/>
                  </a:cxn>
                  <a:cxn ang="0">
                    <a:pos x="74" y="37"/>
                  </a:cxn>
                  <a:cxn ang="0">
                    <a:pos x="53" y="36"/>
                  </a:cxn>
                  <a:cxn ang="0">
                    <a:pos x="44" y="35"/>
                  </a:cxn>
                  <a:cxn ang="0">
                    <a:pos x="33" y="36"/>
                  </a:cxn>
                  <a:cxn ang="0">
                    <a:pos x="24" y="36"/>
                  </a:cxn>
                  <a:cxn ang="0">
                    <a:pos x="24" y="38"/>
                  </a:cxn>
                  <a:cxn ang="0">
                    <a:pos x="26" y="50"/>
                  </a:cxn>
                  <a:cxn ang="0">
                    <a:pos x="30" y="60"/>
                  </a:cxn>
                  <a:cxn ang="0">
                    <a:pos x="36" y="68"/>
                  </a:cxn>
                  <a:cxn ang="0">
                    <a:pos x="44" y="73"/>
                  </a:cxn>
                  <a:cxn ang="0">
                    <a:pos x="50" y="75"/>
                  </a:cxn>
                  <a:cxn ang="0">
                    <a:pos x="61" y="74"/>
                  </a:cxn>
                  <a:cxn ang="0">
                    <a:pos x="70" y="72"/>
                  </a:cxn>
                  <a:cxn ang="0">
                    <a:pos x="79" y="66"/>
                  </a:cxn>
                  <a:cxn ang="0">
                    <a:pos x="85" y="71"/>
                  </a:cxn>
                  <a:cxn ang="0">
                    <a:pos x="66" y="86"/>
                  </a:cxn>
                  <a:cxn ang="0">
                    <a:pos x="44" y="90"/>
                  </a:cxn>
                  <a:cxn ang="0">
                    <a:pos x="31" y="89"/>
                  </a:cxn>
                  <a:cxn ang="0">
                    <a:pos x="19" y="83"/>
                  </a:cxn>
                  <a:cxn ang="0">
                    <a:pos x="9" y="74"/>
                  </a:cxn>
                  <a:cxn ang="0">
                    <a:pos x="3" y="62"/>
                  </a:cxn>
                  <a:cxn ang="0">
                    <a:pos x="0" y="49"/>
                  </a:cxn>
                  <a:cxn ang="0">
                    <a:pos x="2" y="33"/>
                  </a:cxn>
                  <a:cxn ang="0">
                    <a:pos x="2" y="33"/>
                  </a:cxn>
                  <a:cxn ang="0">
                    <a:pos x="62" y="29"/>
                  </a:cxn>
                  <a:cxn ang="0">
                    <a:pos x="62" y="29"/>
                  </a:cxn>
                  <a:cxn ang="0">
                    <a:pos x="60" y="17"/>
                  </a:cxn>
                  <a:cxn ang="0">
                    <a:pos x="53" y="9"/>
                  </a:cxn>
                  <a:cxn ang="0">
                    <a:pos x="44" y="6"/>
                  </a:cxn>
                  <a:cxn ang="0">
                    <a:pos x="31" y="12"/>
                  </a:cxn>
                  <a:cxn ang="0">
                    <a:pos x="25" y="29"/>
                  </a:cxn>
                  <a:cxn ang="0">
                    <a:pos x="49" y="29"/>
                  </a:cxn>
                  <a:cxn ang="0">
                    <a:pos x="55" y="29"/>
                  </a:cxn>
                  <a:cxn ang="0">
                    <a:pos x="59" y="28"/>
                  </a:cxn>
                  <a:cxn ang="0">
                    <a:pos x="62" y="29"/>
                  </a:cxn>
                  <a:cxn ang="0">
                    <a:pos x="62" y="29"/>
                  </a:cxn>
                </a:cxnLst>
                <a:rect l="0" t="0" r="r" b="b"/>
                <a:pathLst>
                  <a:path w="85" h="90">
                    <a:moveTo>
                      <a:pt x="2" y="33"/>
                    </a:moveTo>
                    <a:lnTo>
                      <a:pt x="2" y="33"/>
                    </a:lnTo>
                    <a:cubicBezTo>
                      <a:pt x="4" y="27"/>
                      <a:pt x="5" y="23"/>
                      <a:pt x="7" y="21"/>
                    </a:cubicBezTo>
                    <a:cubicBezTo>
                      <a:pt x="10" y="16"/>
                      <a:pt x="15" y="11"/>
                      <a:pt x="19" y="8"/>
                    </a:cubicBezTo>
                    <a:cubicBezTo>
                      <a:pt x="23" y="5"/>
                      <a:pt x="27" y="3"/>
                      <a:pt x="31" y="2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48" y="0"/>
                      <a:pt x="54" y="0"/>
                      <a:pt x="58" y="1"/>
                    </a:cubicBezTo>
                    <a:cubicBezTo>
                      <a:pt x="62" y="2"/>
                      <a:pt x="65" y="4"/>
                      <a:pt x="68" y="6"/>
                    </a:cubicBezTo>
                    <a:cubicBezTo>
                      <a:pt x="72" y="8"/>
                      <a:pt x="75" y="11"/>
                      <a:pt x="77" y="14"/>
                    </a:cubicBezTo>
                    <a:cubicBezTo>
                      <a:pt x="79" y="17"/>
                      <a:pt x="81" y="20"/>
                      <a:pt x="83" y="23"/>
                    </a:cubicBezTo>
                    <a:cubicBezTo>
                      <a:pt x="84" y="27"/>
                      <a:pt x="85" y="32"/>
                      <a:pt x="85" y="37"/>
                    </a:cubicBezTo>
                    <a:lnTo>
                      <a:pt x="74" y="37"/>
                    </a:lnTo>
                    <a:cubicBezTo>
                      <a:pt x="70" y="37"/>
                      <a:pt x="64" y="37"/>
                      <a:pt x="53" y="36"/>
                    </a:cubicBezTo>
                    <a:cubicBezTo>
                      <a:pt x="49" y="36"/>
                      <a:pt x="46" y="35"/>
                      <a:pt x="44" y="35"/>
                    </a:cubicBezTo>
                    <a:cubicBezTo>
                      <a:pt x="44" y="35"/>
                      <a:pt x="40" y="36"/>
                      <a:pt x="33" y="36"/>
                    </a:cubicBezTo>
                    <a:lnTo>
                      <a:pt x="24" y="36"/>
                    </a:lnTo>
                    <a:cubicBezTo>
                      <a:pt x="24" y="37"/>
                      <a:pt x="24" y="37"/>
                      <a:pt x="24" y="38"/>
                    </a:cubicBezTo>
                    <a:cubicBezTo>
                      <a:pt x="24" y="42"/>
                      <a:pt x="25" y="46"/>
                      <a:pt x="26" y="50"/>
                    </a:cubicBezTo>
                    <a:cubicBezTo>
                      <a:pt x="26" y="54"/>
                      <a:pt x="28" y="57"/>
                      <a:pt x="30" y="60"/>
                    </a:cubicBezTo>
                    <a:cubicBezTo>
                      <a:pt x="31" y="63"/>
                      <a:pt x="34" y="66"/>
                      <a:pt x="36" y="68"/>
                    </a:cubicBezTo>
                    <a:cubicBezTo>
                      <a:pt x="39" y="70"/>
                      <a:pt x="42" y="72"/>
                      <a:pt x="44" y="73"/>
                    </a:cubicBezTo>
                    <a:lnTo>
                      <a:pt x="50" y="75"/>
                    </a:lnTo>
                    <a:cubicBezTo>
                      <a:pt x="56" y="75"/>
                      <a:pt x="59" y="75"/>
                      <a:pt x="61" y="74"/>
                    </a:cubicBezTo>
                    <a:cubicBezTo>
                      <a:pt x="64" y="74"/>
                      <a:pt x="67" y="73"/>
                      <a:pt x="70" y="72"/>
                    </a:cubicBezTo>
                    <a:cubicBezTo>
                      <a:pt x="72" y="71"/>
                      <a:pt x="75" y="69"/>
                      <a:pt x="79" y="66"/>
                    </a:cubicBezTo>
                    <a:cubicBezTo>
                      <a:pt x="82" y="68"/>
                      <a:pt x="84" y="70"/>
                      <a:pt x="85" y="71"/>
                    </a:cubicBezTo>
                    <a:cubicBezTo>
                      <a:pt x="79" y="78"/>
                      <a:pt x="73" y="83"/>
                      <a:pt x="66" y="86"/>
                    </a:cubicBezTo>
                    <a:cubicBezTo>
                      <a:pt x="60" y="89"/>
                      <a:pt x="53" y="90"/>
                      <a:pt x="44" y="90"/>
                    </a:cubicBezTo>
                    <a:cubicBezTo>
                      <a:pt x="39" y="90"/>
                      <a:pt x="35" y="90"/>
                      <a:pt x="31" y="89"/>
                    </a:cubicBezTo>
                    <a:cubicBezTo>
                      <a:pt x="26" y="88"/>
                      <a:pt x="22" y="86"/>
                      <a:pt x="19" y="83"/>
                    </a:cubicBezTo>
                    <a:cubicBezTo>
                      <a:pt x="15" y="81"/>
                      <a:pt x="12" y="77"/>
                      <a:pt x="9" y="74"/>
                    </a:cubicBezTo>
                    <a:cubicBezTo>
                      <a:pt x="6" y="70"/>
                      <a:pt x="4" y="66"/>
                      <a:pt x="3" y="62"/>
                    </a:cubicBezTo>
                    <a:cubicBezTo>
                      <a:pt x="1" y="57"/>
                      <a:pt x="0" y="52"/>
                      <a:pt x="0" y="49"/>
                    </a:cubicBezTo>
                    <a:cubicBezTo>
                      <a:pt x="0" y="43"/>
                      <a:pt x="1" y="38"/>
                      <a:pt x="2" y="33"/>
                    </a:cubicBezTo>
                    <a:lnTo>
                      <a:pt x="2" y="33"/>
                    </a:lnTo>
                    <a:close/>
                    <a:moveTo>
                      <a:pt x="62" y="29"/>
                    </a:moveTo>
                    <a:lnTo>
                      <a:pt x="62" y="29"/>
                    </a:lnTo>
                    <a:cubicBezTo>
                      <a:pt x="62" y="25"/>
                      <a:pt x="61" y="21"/>
                      <a:pt x="60" y="17"/>
                    </a:cubicBezTo>
                    <a:cubicBezTo>
                      <a:pt x="58" y="14"/>
                      <a:pt x="56" y="11"/>
                      <a:pt x="53" y="9"/>
                    </a:cubicBezTo>
                    <a:cubicBezTo>
                      <a:pt x="50" y="7"/>
                      <a:pt x="47" y="6"/>
                      <a:pt x="44" y="6"/>
                    </a:cubicBezTo>
                    <a:cubicBezTo>
                      <a:pt x="39" y="6"/>
                      <a:pt x="35" y="8"/>
                      <a:pt x="31" y="12"/>
                    </a:cubicBezTo>
                    <a:cubicBezTo>
                      <a:pt x="27" y="16"/>
                      <a:pt x="25" y="22"/>
                      <a:pt x="25" y="29"/>
                    </a:cubicBezTo>
                    <a:lnTo>
                      <a:pt x="49" y="29"/>
                    </a:lnTo>
                    <a:cubicBezTo>
                      <a:pt x="50" y="29"/>
                      <a:pt x="52" y="29"/>
                      <a:pt x="55" y="29"/>
                    </a:cubicBezTo>
                    <a:cubicBezTo>
                      <a:pt x="57" y="29"/>
                      <a:pt x="58" y="28"/>
                      <a:pt x="59" y="28"/>
                    </a:cubicBezTo>
                    <a:cubicBezTo>
                      <a:pt x="60" y="28"/>
                      <a:pt x="61" y="28"/>
                      <a:pt x="62" y="29"/>
                    </a:cubicBezTo>
                    <a:lnTo>
                      <a:pt x="62" y="2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8"/>
              <p:cNvSpPr>
                <a:spLocks/>
              </p:cNvSpPr>
              <p:nvPr/>
            </p:nvSpPr>
            <p:spPr bwMode="auto">
              <a:xfrm>
                <a:off x="1627" y="376"/>
                <a:ext cx="94" cy="181"/>
              </a:xfrm>
              <a:custGeom>
                <a:avLst/>
                <a:gdLst/>
                <a:ahLst/>
                <a:cxnLst>
                  <a:cxn ang="0">
                    <a:pos x="0" y="137"/>
                  </a:cxn>
                  <a:cxn ang="0">
                    <a:pos x="7" y="129"/>
                  </a:cxn>
                  <a:cxn ang="0">
                    <a:pos x="15" y="123"/>
                  </a:cxn>
                  <a:cxn ang="0">
                    <a:pos x="15" y="110"/>
                  </a:cxn>
                  <a:cxn ang="0">
                    <a:pos x="15" y="106"/>
                  </a:cxn>
                  <a:cxn ang="0">
                    <a:pos x="15" y="104"/>
                  </a:cxn>
                  <a:cxn ang="0">
                    <a:pos x="14" y="66"/>
                  </a:cxn>
                  <a:cxn ang="0">
                    <a:pos x="8" y="64"/>
                  </a:cxn>
                  <a:cxn ang="0">
                    <a:pos x="0" y="64"/>
                  </a:cxn>
                  <a:cxn ang="0">
                    <a:pos x="2" y="55"/>
                  </a:cxn>
                  <a:cxn ang="0">
                    <a:pos x="18" y="31"/>
                  </a:cxn>
                  <a:cxn ang="0">
                    <a:pos x="30" y="10"/>
                  </a:cxn>
                  <a:cxn ang="0">
                    <a:pos x="56" y="0"/>
                  </a:cxn>
                  <a:cxn ang="0">
                    <a:pos x="76" y="9"/>
                  </a:cxn>
                  <a:cxn ang="0">
                    <a:pos x="74" y="24"/>
                  </a:cxn>
                  <a:cxn ang="0">
                    <a:pos x="60" y="25"/>
                  </a:cxn>
                  <a:cxn ang="0">
                    <a:pos x="51" y="12"/>
                  </a:cxn>
                  <a:cxn ang="0">
                    <a:pos x="41" y="13"/>
                  </a:cxn>
                  <a:cxn ang="0">
                    <a:pos x="37" y="39"/>
                  </a:cxn>
                  <a:cxn ang="0">
                    <a:pos x="37" y="54"/>
                  </a:cxn>
                  <a:cxn ang="0">
                    <a:pos x="51" y="53"/>
                  </a:cxn>
                  <a:cxn ang="0">
                    <a:pos x="55" y="56"/>
                  </a:cxn>
                  <a:cxn ang="0">
                    <a:pos x="55" y="61"/>
                  </a:cxn>
                  <a:cxn ang="0">
                    <a:pos x="52" y="63"/>
                  </a:cxn>
                  <a:cxn ang="0">
                    <a:pos x="44" y="64"/>
                  </a:cxn>
                  <a:cxn ang="0">
                    <a:pos x="40" y="63"/>
                  </a:cxn>
                  <a:cxn ang="0">
                    <a:pos x="37" y="69"/>
                  </a:cxn>
                  <a:cxn ang="0">
                    <a:pos x="37" y="79"/>
                  </a:cxn>
                  <a:cxn ang="0">
                    <a:pos x="37" y="106"/>
                  </a:cxn>
                  <a:cxn ang="0">
                    <a:pos x="39" y="126"/>
                  </a:cxn>
                  <a:cxn ang="0">
                    <a:pos x="54" y="131"/>
                  </a:cxn>
                  <a:cxn ang="0">
                    <a:pos x="54" y="137"/>
                  </a:cxn>
                  <a:cxn ang="0">
                    <a:pos x="35" y="136"/>
                  </a:cxn>
                  <a:cxn ang="0">
                    <a:pos x="17" y="136"/>
                  </a:cxn>
                  <a:cxn ang="0">
                    <a:pos x="0" y="137"/>
                  </a:cxn>
                </a:cxnLst>
                <a:rect l="0" t="0" r="r" b="b"/>
                <a:pathLst>
                  <a:path w="77" h="137">
                    <a:moveTo>
                      <a:pt x="0" y="137"/>
                    </a:moveTo>
                    <a:lnTo>
                      <a:pt x="0" y="137"/>
                    </a:lnTo>
                    <a:lnTo>
                      <a:pt x="0" y="131"/>
                    </a:lnTo>
                    <a:cubicBezTo>
                      <a:pt x="1" y="131"/>
                      <a:pt x="3" y="130"/>
                      <a:pt x="7" y="129"/>
                    </a:cubicBezTo>
                    <a:cubicBezTo>
                      <a:pt x="11" y="128"/>
                      <a:pt x="13" y="127"/>
                      <a:pt x="13" y="126"/>
                    </a:cubicBezTo>
                    <a:cubicBezTo>
                      <a:pt x="14" y="126"/>
                      <a:pt x="15" y="124"/>
                      <a:pt x="15" y="123"/>
                    </a:cubicBezTo>
                    <a:lnTo>
                      <a:pt x="15" y="121"/>
                    </a:lnTo>
                    <a:cubicBezTo>
                      <a:pt x="15" y="114"/>
                      <a:pt x="15" y="111"/>
                      <a:pt x="15" y="110"/>
                    </a:cubicBezTo>
                    <a:cubicBezTo>
                      <a:pt x="15" y="109"/>
                      <a:pt x="15" y="109"/>
                      <a:pt x="15" y="107"/>
                    </a:cubicBezTo>
                    <a:lnTo>
                      <a:pt x="15" y="106"/>
                    </a:lnTo>
                    <a:lnTo>
                      <a:pt x="15" y="105"/>
                    </a:lnTo>
                    <a:lnTo>
                      <a:pt x="15" y="104"/>
                    </a:lnTo>
                    <a:lnTo>
                      <a:pt x="14" y="86"/>
                    </a:lnTo>
                    <a:lnTo>
                      <a:pt x="14" y="66"/>
                    </a:lnTo>
                    <a:lnTo>
                      <a:pt x="14" y="64"/>
                    </a:lnTo>
                    <a:cubicBezTo>
                      <a:pt x="13" y="64"/>
                      <a:pt x="11" y="64"/>
                      <a:pt x="8" y="64"/>
                    </a:cubicBezTo>
                    <a:lnTo>
                      <a:pt x="2" y="64"/>
                    </a:lnTo>
                    <a:cubicBezTo>
                      <a:pt x="2" y="64"/>
                      <a:pt x="1" y="64"/>
                      <a:pt x="0" y="64"/>
                    </a:cubicBezTo>
                    <a:cubicBezTo>
                      <a:pt x="0" y="62"/>
                      <a:pt x="0" y="60"/>
                      <a:pt x="0" y="59"/>
                    </a:cubicBezTo>
                    <a:cubicBezTo>
                      <a:pt x="0" y="57"/>
                      <a:pt x="1" y="56"/>
                      <a:pt x="2" y="55"/>
                    </a:cubicBezTo>
                    <a:cubicBezTo>
                      <a:pt x="4" y="55"/>
                      <a:pt x="8" y="54"/>
                      <a:pt x="14" y="54"/>
                    </a:cubicBezTo>
                    <a:cubicBezTo>
                      <a:pt x="14" y="46"/>
                      <a:pt x="15" y="38"/>
                      <a:pt x="18" y="31"/>
                    </a:cubicBezTo>
                    <a:cubicBezTo>
                      <a:pt x="20" y="23"/>
                      <a:pt x="23" y="18"/>
                      <a:pt x="27" y="13"/>
                    </a:cubicBezTo>
                    <a:lnTo>
                      <a:pt x="30" y="10"/>
                    </a:lnTo>
                    <a:cubicBezTo>
                      <a:pt x="34" y="6"/>
                      <a:pt x="38" y="4"/>
                      <a:pt x="42" y="2"/>
                    </a:cubicBezTo>
                    <a:cubicBezTo>
                      <a:pt x="46" y="1"/>
                      <a:pt x="51" y="0"/>
                      <a:pt x="56" y="0"/>
                    </a:cubicBezTo>
                    <a:cubicBezTo>
                      <a:pt x="61" y="0"/>
                      <a:pt x="65" y="1"/>
                      <a:pt x="69" y="2"/>
                    </a:cubicBezTo>
                    <a:cubicBezTo>
                      <a:pt x="72" y="4"/>
                      <a:pt x="74" y="6"/>
                      <a:pt x="76" y="9"/>
                    </a:cubicBezTo>
                    <a:cubicBezTo>
                      <a:pt x="77" y="11"/>
                      <a:pt x="77" y="14"/>
                      <a:pt x="77" y="16"/>
                    </a:cubicBezTo>
                    <a:cubicBezTo>
                      <a:pt x="77" y="19"/>
                      <a:pt x="76" y="21"/>
                      <a:pt x="74" y="24"/>
                    </a:cubicBezTo>
                    <a:cubicBezTo>
                      <a:pt x="72" y="26"/>
                      <a:pt x="69" y="27"/>
                      <a:pt x="66" y="27"/>
                    </a:cubicBezTo>
                    <a:cubicBezTo>
                      <a:pt x="64" y="27"/>
                      <a:pt x="62" y="26"/>
                      <a:pt x="60" y="25"/>
                    </a:cubicBezTo>
                    <a:cubicBezTo>
                      <a:pt x="59" y="24"/>
                      <a:pt x="57" y="22"/>
                      <a:pt x="55" y="18"/>
                    </a:cubicBezTo>
                    <a:cubicBezTo>
                      <a:pt x="53" y="15"/>
                      <a:pt x="52" y="13"/>
                      <a:pt x="51" y="12"/>
                    </a:cubicBezTo>
                    <a:cubicBezTo>
                      <a:pt x="50" y="11"/>
                      <a:pt x="48" y="11"/>
                      <a:pt x="46" y="11"/>
                    </a:cubicBezTo>
                    <a:cubicBezTo>
                      <a:pt x="44" y="11"/>
                      <a:pt x="42" y="12"/>
                      <a:pt x="41" y="13"/>
                    </a:cubicBezTo>
                    <a:cubicBezTo>
                      <a:pt x="39" y="15"/>
                      <a:pt x="38" y="18"/>
                      <a:pt x="37" y="21"/>
                    </a:cubicBezTo>
                    <a:cubicBezTo>
                      <a:pt x="37" y="24"/>
                      <a:pt x="37" y="30"/>
                      <a:pt x="37" y="39"/>
                    </a:cubicBezTo>
                    <a:lnTo>
                      <a:pt x="36" y="51"/>
                    </a:lnTo>
                    <a:lnTo>
                      <a:pt x="37" y="54"/>
                    </a:lnTo>
                    <a:lnTo>
                      <a:pt x="39" y="54"/>
                    </a:lnTo>
                    <a:lnTo>
                      <a:pt x="51" y="53"/>
                    </a:lnTo>
                    <a:cubicBezTo>
                      <a:pt x="51" y="53"/>
                      <a:pt x="52" y="54"/>
                      <a:pt x="54" y="54"/>
                    </a:cubicBezTo>
                    <a:cubicBezTo>
                      <a:pt x="55" y="55"/>
                      <a:pt x="55" y="55"/>
                      <a:pt x="55" y="56"/>
                    </a:cubicBezTo>
                    <a:lnTo>
                      <a:pt x="55" y="58"/>
                    </a:lnTo>
                    <a:lnTo>
                      <a:pt x="55" y="61"/>
                    </a:lnTo>
                    <a:cubicBezTo>
                      <a:pt x="55" y="61"/>
                      <a:pt x="55" y="62"/>
                      <a:pt x="55" y="63"/>
                    </a:cubicBezTo>
                    <a:cubicBezTo>
                      <a:pt x="54" y="63"/>
                      <a:pt x="53" y="63"/>
                      <a:pt x="52" y="63"/>
                    </a:cubicBezTo>
                    <a:lnTo>
                      <a:pt x="52" y="63"/>
                    </a:lnTo>
                    <a:lnTo>
                      <a:pt x="44" y="64"/>
                    </a:lnTo>
                    <a:cubicBezTo>
                      <a:pt x="42" y="64"/>
                      <a:pt x="41" y="64"/>
                      <a:pt x="41" y="63"/>
                    </a:cubicBezTo>
                    <a:lnTo>
                      <a:pt x="40" y="63"/>
                    </a:lnTo>
                    <a:cubicBezTo>
                      <a:pt x="39" y="63"/>
                      <a:pt x="38" y="64"/>
                      <a:pt x="37" y="64"/>
                    </a:cubicBezTo>
                    <a:lnTo>
                      <a:pt x="37" y="69"/>
                    </a:lnTo>
                    <a:cubicBezTo>
                      <a:pt x="37" y="69"/>
                      <a:pt x="37" y="70"/>
                      <a:pt x="37" y="71"/>
                    </a:cubicBezTo>
                    <a:cubicBezTo>
                      <a:pt x="37" y="75"/>
                      <a:pt x="37" y="78"/>
                      <a:pt x="37" y="79"/>
                    </a:cubicBezTo>
                    <a:lnTo>
                      <a:pt x="37" y="95"/>
                    </a:lnTo>
                    <a:lnTo>
                      <a:pt x="37" y="106"/>
                    </a:lnTo>
                    <a:lnTo>
                      <a:pt x="37" y="114"/>
                    </a:lnTo>
                    <a:cubicBezTo>
                      <a:pt x="37" y="121"/>
                      <a:pt x="37" y="125"/>
                      <a:pt x="39" y="126"/>
                    </a:cubicBezTo>
                    <a:cubicBezTo>
                      <a:pt x="41" y="128"/>
                      <a:pt x="45" y="129"/>
                      <a:pt x="51" y="130"/>
                    </a:cubicBezTo>
                    <a:cubicBezTo>
                      <a:pt x="52" y="130"/>
                      <a:pt x="53" y="130"/>
                      <a:pt x="54" y="131"/>
                    </a:cubicBezTo>
                    <a:cubicBezTo>
                      <a:pt x="55" y="132"/>
                      <a:pt x="55" y="133"/>
                      <a:pt x="55" y="134"/>
                    </a:cubicBezTo>
                    <a:cubicBezTo>
                      <a:pt x="55" y="135"/>
                      <a:pt x="55" y="136"/>
                      <a:pt x="54" y="137"/>
                    </a:cubicBezTo>
                    <a:lnTo>
                      <a:pt x="47" y="137"/>
                    </a:lnTo>
                    <a:cubicBezTo>
                      <a:pt x="46" y="137"/>
                      <a:pt x="42" y="137"/>
                      <a:pt x="35" y="136"/>
                    </a:cubicBezTo>
                    <a:lnTo>
                      <a:pt x="29" y="136"/>
                    </a:lnTo>
                    <a:cubicBezTo>
                      <a:pt x="24" y="136"/>
                      <a:pt x="20" y="136"/>
                      <a:pt x="17" y="136"/>
                    </a:cubicBezTo>
                    <a:cubicBezTo>
                      <a:pt x="15" y="137"/>
                      <a:pt x="9" y="137"/>
                      <a:pt x="0" y="137"/>
                    </a:cubicBez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19"/>
              <p:cNvSpPr>
                <a:spLocks noEditPoints="1"/>
              </p:cNvSpPr>
              <p:nvPr/>
            </p:nvSpPr>
            <p:spPr bwMode="auto">
              <a:xfrm>
                <a:off x="1707" y="441"/>
                <a:ext cx="116" cy="119"/>
              </a:xfrm>
              <a:custGeom>
                <a:avLst/>
                <a:gdLst/>
                <a:ahLst/>
                <a:cxnLst>
                  <a:cxn ang="0">
                    <a:pos x="82" y="12"/>
                  </a:cxn>
                  <a:cxn ang="0">
                    <a:pos x="82" y="12"/>
                  </a:cxn>
                  <a:cxn ang="0">
                    <a:pos x="92" y="27"/>
                  </a:cxn>
                  <a:cxn ang="0">
                    <a:pos x="95" y="43"/>
                  </a:cxn>
                  <a:cxn ang="0">
                    <a:pos x="91" y="65"/>
                  </a:cxn>
                  <a:cxn ang="0">
                    <a:pos x="73" y="84"/>
                  </a:cxn>
                  <a:cxn ang="0">
                    <a:pos x="48" y="90"/>
                  </a:cxn>
                  <a:cxn ang="0">
                    <a:pos x="21" y="83"/>
                  </a:cxn>
                  <a:cxn ang="0">
                    <a:pos x="5" y="67"/>
                  </a:cxn>
                  <a:cxn ang="0">
                    <a:pos x="0" y="44"/>
                  </a:cxn>
                  <a:cxn ang="0">
                    <a:pos x="2" y="30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31" y="2"/>
                  </a:cxn>
                  <a:cxn ang="0">
                    <a:pos x="48" y="0"/>
                  </a:cxn>
                  <a:cxn ang="0">
                    <a:pos x="82" y="12"/>
                  </a:cxn>
                  <a:cxn ang="0">
                    <a:pos x="82" y="12"/>
                  </a:cxn>
                  <a:cxn ang="0">
                    <a:pos x="25" y="48"/>
                  </a:cxn>
                  <a:cxn ang="0">
                    <a:pos x="25" y="48"/>
                  </a:cxn>
                  <a:cxn ang="0">
                    <a:pos x="27" y="63"/>
                  </a:cxn>
                  <a:cxn ang="0">
                    <a:pos x="31" y="75"/>
                  </a:cxn>
                  <a:cxn ang="0">
                    <a:pos x="37" y="81"/>
                  </a:cxn>
                  <a:cxn ang="0">
                    <a:pos x="48" y="83"/>
                  </a:cxn>
                  <a:cxn ang="0">
                    <a:pos x="61" y="78"/>
                  </a:cxn>
                  <a:cxn ang="0">
                    <a:pos x="68" y="63"/>
                  </a:cxn>
                  <a:cxn ang="0">
                    <a:pos x="70" y="41"/>
                  </a:cxn>
                  <a:cxn ang="0">
                    <a:pos x="64" y="15"/>
                  </a:cxn>
                  <a:cxn ang="0">
                    <a:pos x="47" y="7"/>
                  </a:cxn>
                  <a:cxn ang="0">
                    <a:pos x="34" y="11"/>
                  </a:cxn>
                  <a:cxn ang="0">
                    <a:pos x="27" y="24"/>
                  </a:cxn>
                  <a:cxn ang="0">
                    <a:pos x="25" y="48"/>
                  </a:cxn>
                  <a:cxn ang="0">
                    <a:pos x="25" y="48"/>
                  </a:cxn>
                </a:cxnLst>
                <a:rect l="0" t="0" r="r" b="b"/>
                <a:pathLst>
                  <a:path w="95" h="90">
                    <a:moveTo>
                      <a:pt x="82" y="12"/>
                    </a:moveTo>
                    <a:lnTo>
                      <a:pt x="82" y="12"/>
                    </a:lnTo>
                    <a:cubicBezTo>
                      <a:pt x="86" y="17"/>
                      <a:pt x="90" y="22"/>
                      <a:pt x="92" y="27"/>
                    </a:cubicBezTo>
                    <a:cubicBezTo>
                      <a:pt x="94" y="33"/>
                      <a:pt x="95" y="38"/>
                      <a:pt x="95" y="43"/>
                    </a:cubicBezTo>
                    <a:cubicBezTo>
                      <a:pt x="95" y="52"/>
                      <a:pt x="94" y="60"/>
                      <a:pt x="91" y="65"/>
                    </a:cubicBezTo>
                    <a:cubicBezTo>
                      <a:pt x="86" y="74"/>
                      <a:pt x="81" y="80"/>
                      <a:pt x="73" y="84"/>
                    </a:cubicBezTo>
                    <a:cubicBezTo>
                      <a:pt x="66" y="88"/>
                      <a:pt x="58" y="90"/>
                      <a:pt x="48" y="90"/>
                    </a:cubicBezTo>
                    <a:cubicBezTo>
                      <a:pt x="37" y="90"/>
                      <a:pt x="28" y="88"/>
                      <a:pt x="21" y="83"/>
                    </a:cubicBezTo>
                    <a:cubicBezTo>
                      <a:pt x="13" y="78"/>
                      <a:pt x="8" y="73"/>
                      <a:pt x="5" y="67"/>
                    </a:cubicBezTo>
                    <a:cubicBezTo>
                      <a:pt x="2" y="60"/>
                      <a:pt x="0" y="53"/>
                      <a:pt x="0" y="44"/>
                    </a:cubicBezTo>
                    <a:cubicBezTo>
                      <a:pt x="0" y="39"/>
                      <a:pt x="1" y="34"/>
                      <a:pt x="2" y="30"/>
                    </a:cubicBezTo>
                    <a:cubicBezTo>
                      <a:pt x="4" y="25"/>
                      <a:pt x="6" y="21"/>
                      <a:pt x="8" y="18"/>
                    </a:cubicBezTo>
                    <a:cubicBezTo>
                      <a:pt x="11" y="14"/>
                      <a:pt x="14" y="11"/>
                      <a:pt x="17" y="9"/>
                    </a:cubicBezTo>
                    <a:cubicBezTo>
                      <a:pt x="22" y="6"/>
                      <a:pt x="27" y="3"/>
                      <a:pt x="31" y="2"/>
                    </a:cubicBezTo>
                    <a:cubicBezTo>
                      <a:pt x="36" y="0"/>
                      <a:pt x="41" y="0"/>
                      <a:pt x="48" y="0"/>
                    </a:cubicBezTo>
                    <a:cubicBezTo>
                      <a:pt x="63" y="0"/>
                      <a:pt x="74" y="4"/>
                      <a:pt x="82" y="12"/>
                    </a:cubicBezTo>
                    <a:lnTo>
                      <a:pt x="82" y="12"/>
                    </a:lnTo>
                    <a:close/>
                    <a:moveTo>
                      <a:pt x="25" y="48"/>
                    </a:moveTo>
                    <a:lnTo>
                      <a:pt x="25" y="48"/>
                    </a:lnTo>
                    <a:cubicBezTo>
                      <a:pt x="26" y="57"/>
                      <a:pt x="26" y="62"/>
                      <a:pt x="27" y="63"/>
                    </a:cubicBezTo>
                    <a:cubicBezTo>
                      <a:pt x="27" y="68"/>
                      <a:pt x="29" y="72"/>
                      <a:pt x="31" y="75"/>
                    </a:cubicBezTo>
                    <a:cubicBezTo>
                      <a:pt x="32" y="77"/>
                      <a:pt x="34" y="79"/>
                      <a:pt x="37" y="81"/>
                    </a:cubicBezTo>
                    <a:cubicBezTo>
                      <a:pt x="40" y="82"/>
                      <a:pt x="44" y="83"/>
                      <a:pt x="48" y="83"/>
                    </a:cubicBezTo>
                    <a:cubicBezTo>
                      <a:pt x="53" y="83"/>
                      <a:pt x="57" y="81"/>
                      <a:pt x="61" y="78"/>
                    </a:cubicBezTo>
                    <a:cubicBezTo>
                      <a:pt x="64" y="75"/>
                      <a:pt x="67" y="70"/>
                      <a:pt x="68" y="63"/>
                    </a:cubicBezTo>
                    <a:cubicBezTo>
                      <a:pt x="69" y="59"/>
                      <a:pt x="70" y="51"/>
                      <a:pt x="70" y="41"/>
                    </a:cubicBezTo>
                    <a:cubicBezTo>
                      <a:pt x="70" y="29"/>
                      <a:pt x="68" y="20"/>
                      <a:pt x="64" y="15"/>
                    </a:cubicBezTo>
                    <a:cubicBezTo>
                      <a:pt x="59" y="9"/>
                      <a:pt x="54" y="7"/>
                      <a:pt x="47" y="7"/>
                    </a:cubicBezTo>
                    <a:cubicBezTo>
                      <a:pt x="42" y="7"/>
                      <a:pt x="38" y="8"/>
                      <a:pt x="34" y="11"/>
                    </a:cubicBezTo>
                    <a:cubicBezTo>
                      <a:pt x="31" y="14"/>
                      <a:pt x="28" y="19"/>
                      <a:pt x="27" y="24"/>
                    </a:cubicBezTo>
                    <a:cubicBezTo>
                      <a:pt x="26" y="28"/>
                      <a:pt x="25" y="36"/>
                      <a:pt x="25" y="48"/>
                    </a:cubicBezTo>
                    <a:lnTo>
                      <a:pt x="25" y="48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20"/>
              <p:cNvSpPr>
                <a:spLocks/>
              </p:cNvSpPr>
              <p:nvPr/>
            </p:nvSpPr>
            <p:spPr bwMode="auto">
              <a:xfrm>
                <a:off x="1836" y="435"/>
                <a:ext cx="86" cy="122"/>
              </a:xfrm>
              <a:custGeom>
                <a:avLst/>
                <a:gdLst/>
                <a:ahLst/>
                <a:cxnLst>
                  <a:cxn ang="0">
                    <a:pos x="1" y="87"/>
                  </a:cxn>
                  <a:cxn ang="0">
                    <a:pos x="1" y="87"/>
                  </a:cxn>
                  <a:cxn ang="0">
                    <a:pos x="4" y="85"/>
                  </a:cxn>
                  <a:cxn ang="0">
                    <a:pos x="14" y="81"/>
                  </a:cxn>
                  <a:cxn ang="0">
                    <a:pos x="15" y="64"/>
                  </a:cxn>
                  <a:cxn ang="0">
                    <a:pos x="14" y="29"/>
                  </a:cxn>
                  <a:cxn ang="0">
                    <a:pos x="12" y="26"/>
                  </a:cxn>
                  <a:cxn ang="0">
                    <a:pos x="5" y="24"/>
                  </a:cxn>
                  <a:cxn ang="0">
                    <a:pos x="3" y="21"/>
                  </a:cxn>
                  <a:cxn ang="0">
                    <a:pos x="3" y="17"/>
                  </a:cxn>
                  <a:cxn ang="0">
                    <a:pos x="16" y="12"/>
                  </a:cxn>
                  <a:cxn ang="0">
                    <a:pos x="26" y="4"/>
                  </a:cxn>
                  <a:cxn ang="0">
                    <a:pos x="29" y="0"/>
                  </a:cxn>
                  <a:cxn ang="0">
                    <a:pos x="36" y="0"/>
                  </a:cxn>
                  <a:cxn ang="0">
                    <a:pos x="36" y="4"/>
                  </a:cxn>
                  <a:cxn ang="0">
                    <a:pos x="36" y="6"/>
                  </a:cxn>
                  <a:cxn ang="0">
                    <a:pos x="36" y="12"/>
                  </a:cxn>
                  <a:cxn ang="0">
                    <a:pos x="36" y="21"/>
                  </a:cxn>
                  <a:cxn ang="0">
                    <a:pos x="43" y="11"/>
                  </a:cxn>
                  <a:cxn ang="0">
                    <a:pos x="48" y="6"/>
                  </a:cxn>
                  <a:cxn ang="0">
                    <a:pos x="56" y="4"/>
                  </a:cxn>
                  <a:cxn ang="0">
                    <a:pos x="66" y="7"/>
                  </a:cxn>
                  <a:cxn ang="0">
                    <a:pos x="70" y="16"/>
                  </a:cxn>
                  <a:cxn ang="0">
                    <a:pos x="66" y="25"/>
                  </a:cxn>
                  <a:cxn ang="0">
                    <a:pos x="58" y="29"/>
                  </a:cxn>
                  <a:cxn ang="0">
                    <a:pos x="49" y="25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40" y="27"/>
                  </a:cxn>
                  <a:cxn ang="0">
                    <a:pos x="37" y="37"/>
                  </a:cxn>
                  <a:cxn ang="0">
                    <a:pos x="37" y="40"/>
                  </a:cxn>
                  <a:cxn ang="0">
                    <a:pos x="38" y="76"/>
                  </a:cxn>
                  <a:cxn ang="0">
                    <a:pos x="40" y="81"/>
                  </a:cxn>
                  <a:cxn ang="0">
                    <a:pos x="43" y="83"/>
                  </a:cxn>
                  <a:cxn ang="0">
                    <a:pos x="50" y="84"/>
                  </a:cxn>
                  <a:cxn ang="0">
                    <a:pos x="56" y="86"/>
                  </a:cxn>
                  <a:cxn ang="0">
                    <a:pos x="57" y="89"/>
                  </a:cxn>
                  <a:cxn ang="0">
                    <a:pos x="56" y="92"/>
                  </a:cxn>
                  <a:cxn ang="0">
                    <a:pos x="47" y="92"/>
                  </a:cxn>
                  <a:cxn ang="0">
                    <a:pos x="27" y="91"/>
                  </a:cxn>
                  <a:cxn ang="0">
                    <a:pos x="13" y="91"/>
                  </a:cxn>
                  <a:cxn ang="0">
                    <a:pos x="11" y="91"/>
                  </a:cxn>
                  <a:cxn ang="0">
                    <a:pos x="1" y="92"/>
                  </a:cxn>
                  <a:cxn ang="0">
                    <a:pos x="0" y="89"/>
                  </a:cxn>
                  <a:cxn ang="0">
                    <a:pos x="1" y="87"/>
                  </a:cxn>
                  <a:cxn ang="0">
                    <a:pos x="1" y="87"/>
                  </a:cxn>
                </a:cxnLst>
                <a:rect l="0" t="0" r="r" b="b"/>
                <a:pathLst>
                  <a:path w="70" h="92">
                    <a:moveTo>
                      <a:pt x="1" y="87"/>
                    </a:moveTo>
                    <a:lnTo>
                      <a:pt x="1" y="87"/>
                    </a:lnTo>
                    <a:cubicBezTo>
                      <a:pt x="2" y="86"/>
                      <a:pt x="3" y="85"/>
                      <a:pt x="4" y="85"/>
                    </a:cubicBezTo>
                    <a:cubicBezTo>
                      <a:pt x="8" y="84"/>
                      <a:pt x="11" y="83"/>
                      <a:pt x="14" y="81"/>
                    </a:cubicBezTo>
                    <a:cubicBezTo>
                      <a:pt x="15" y="79"/>
                      <a:pt x="15" y="74"/>
                      <a:pt x="15" y="64"/>
                    </a:cubicBezTo>
                    <a:cubicBezTo>
                      <a:pt x="15" y="47"/>
                      <a:pt x="15" y="35"/>
                      <a:pt x="14" y="29"/>
                    </a:cubicBezTo>
                    <a:cubicBezTo>
                      <a:pt x="14" y="28"/>
                      <a:pt x="13" y="27"/>
                      <a:pt x="12" y="26"/>
                    </a:cubicBezTo>
                    <a:cubicBezTo>
                      <a:pt x="11" y="25"/>
                      <a:pt x="8" y="24"/>
                      <a:pt x="5" y="24"/>
                    </a:cubicBezTo>
                    <a:cubicBezTo>
                      <a:pt x="4" y="23"/>
                      <a:pt x="3" y="22"/>
                      <a:pt x="3" y="21"/>
                    </a:cubicBezTo>
                    <a:lnTo>
                      <a:pt x="3" y="17"/>
                    </a:lnTo>
                    <a:cubicBezTo>
                      <a:pt x="8" y="17"/>
                      <a:pt x="12" y="15"/>
                      <a:pt x="16" y="12"/>
                    </a:cubicBezTo>
                    <a:cubicBezTo>
                      <a:pt x="21" y="9"/>
                      <a:pt x="24" y="7"/>
                      <a:pt x="26" y="4"/>
                    </a:cubicBezTo>
                    <a:cubicBezTo>
                      <a:pt x="27" y="2"/>
                      <a:pt x="28" y="1"/>
                      <a:pt x="29" y="0"/>
                    </a:cubicBezTo>
                    <a:lnTo>
                      <a:pt x="36" y="0"/>
                    </a:lnTo>
                    <a:cubicBezTo>
                      <a:pt x="36" y="1"/>
                      <a:pt x="36" y="3"/>
                      <a:pt x="36" y="4"/>
                    </a:cubicBezTo>
                    <a:cubicBezTo>
                      <a:pt x="36" y="4"/>
                      <a:pt x="36" y="5"/>
                      <a:pt x="36" y="6"/>
                    </a:cubicBezTo>
                    <a:cubicBezTo>
                      <a:pt x="36" y="9"/>
                      <a:pt x="36" y="11"/>
                      <a:pt x="36" y="12"/>
                    </a:cubicBezTo>
                    <a:cubicBezTo>
                      <a:pt x="36" y="13"/>
                      <a:pt x="36" y="16"/>
                      <a:pt x="36" y="21"/>
                    </a:cubicBezTo>
                    <a:cubicBezTo>
                      <a:pt x="39" y="16"/>
                      <a:pt x="41" y="13"/>
                      <a:pt x="43" y="11"/>
                    </a:cubicBezTo>
                    <a:cubicBezTo>
                      <a:pt x="43" y="11"/>
                      <a:pt x="45" y="9"/>
                      <a:pt x="48" y="6"/>
                    </a:cubicBezTo>
                    <a:cubicBezTo>
                      <a:pt x="50" y="5"/>
                      <a:pt x="53" y="4"/>
                      <a:pt x="56" y="4"/>
                    </a:cubicBezTo>
                    <a:cubicBezTo>
                      <a:pt x="60" y="4"/>
                      <a:pt x="63" y="5"/>
                      <a:pt x="66" y="7"/>
                    </a:cubicBezTo>
                    <a:cubicBezTo>
                      <a:pt x="68" y="10"/>
                      <a:pt x="70" y="13"/>
                      <a:pt x="70" y="16"/>
                    </a:cubicBezTo>
                    <a:cubicBezTo>
                      <a:pt x="70" y="19"/>
                      <a:pt x="69" y="22"/>
                      <a:pt x="66" y="25"/>
                    </a:cubicBezTo>
                    <a:cubicBezTo>
                      <a:pt x="64" y="27"/>
                      <a:pt x="62" y="29"/>
                      <a:pt x="58" y="29"/>
                    </a:cubicBezTo>
                    <a:cubicBezTo>
                      <a:pt x="55" y="29"/>
                      <a:pt x="52" y="27"/>
                      <a:pt x="49" y="25"/>
                    </a:cubicBezTo>
                    <a:cubicBezTo>
                      <a:pt x="47" y="23"/>
                      <a:pt x="46" y="23"/>
                      <a:pt x="44" y="23"/>
                    </a:cubicBezTo>
                    <a:lnTo>
                      <a:pt x="44" y="23"/>
                    </a:lnTo>
                    <a:cubicBezTo>
                      <a:pt x="42" y="23"/>
                      <a:pt x="41" y="25"/>
                      <a:pt x="40" y="27"/>
                    </a:cubicBezTo>
                    <a:cubicBezTo>
                      <a:pt x="38" y="30"/>
                      <a:pt x="37" y="34"/>
                      <a:pt x="37" y="37"/>
                    </a:cubicBezTo>
                    <a:lnTo>
                      <a:pt x="37" y="40"/>
                    </a:lnTo>
                    <a:cubicBezTo>
                      <a:pt x="37" y="45"/>
                      <a:pt x="38" y="57"/>
                      <a:pt x="38" y="76"/>
                    </a:cubicBezTo>
                    <a:cubicBezTo>
                      <a:pt x="38" y="78"/>
                      <a:pt x="39" y="80"/>
                      <a:pt x="40" y="81"/>
                    </a:cubicBezTo>
                    <a:cubicBezTo>
                      <a:pt x="41" y="82"/>
                      <a:pt x="42" y="83"/>
                      <a:pt x="43" y="83"/>
                    </a:cubicBezTo>
                    <a:cubicBezTo>
                      <a:pt x="45" y="84"/>
                      <a:pt x="47" y="84"/>
                      <a:pt x="50" y="84"/>
                    </a:cubicBezTo>
                    <a:cubicBezTo>
                      <a:pt x="53" y="85"/>
                      <a:pt x="55" y="85"/>
                      <a:pt x="56" y="86"/>
                    </a:cubicBezTo>
                    <a:cubicBezTo>
                      <a:pt x="57" y="86"/>
                      <a:pt x="57" y="87"/>
                      <a:pt x="57" y="89"/>
                    </a:cubicBezTo>
                    <a:cubicBezTo>
                      <a:pt x="57" y="89"/>
                      <a:pt x="57" y="90"/>
                      <a:pt x="56" y="92"/>
                    </a:cubicBezTo>
                    <a:lnTo>
                      <a:pt x="47" y="92"/>
                    </a:lnTo>
                    <a:lnTo>
                      <a:pt x="27" y="91"/>
                    </a:lnTo>
                    <a:cubicBezTo>
                      <a:pt x="22" y="91"/>
                      <a:pt x="17" y="91"/>
                      <a:pt x="13" y="91"/>
                    </a:cubicBezTo>
                    <a:lnTo>
                      <a:pt x="11" y="91"/>
                    </a:lnTo>
                    <a:cubicBezTo>
                      <a:pt x="11" y="91"/>
                      <a:pt x="7" y="91"/>
                      <a:pt x="1" y="92"/>
                    </a:cubicBezTo>
                    <a:cubicBezTo>
                      <a:pt x="1" y="91"/>
                      <a:pt x="0" y="90"/>
                      <a:pt x="0" y="89"/>
                    </a:cubicBezTo>
                    <a:cubicBezTo>
                      <a:pt x="0" y="89"/>
                      <a:pt x="1" y="88"/>
                      <a:pt x="1" y="87"/>
                    </a:cubicBezTo>
                    <a:lnTo>
                      <a:pt x="1" y="87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21"/>
              <p:cNvSpPr>
                <a:spLocks noEditPoints="1"/>
              </p:cNvSpPr>
              <p:nvPr/>
            </p:nvSpPr>
            <p:spPr bwMode="auto">
              <a:xfrm>
                <a:off x="1998" y="441"/>
                <a:ext cx="109" cy="117"/>
              </a:xfrm>
              <a:custGeom>
                <a:avLst/>
                <a:gdLst/>
                <a:ahLst/>
                <a:cxnLst>
                  <a:cxn ang="0">
                    <a:pos x="86" y="68"/>
                  </a:cxn>
                  <a:cxn ang="0">
                    <a:pos x="86" y="68"/>
                  </a:cxn>
                  <a:cxn ang="0">
                    <a:pos x="88" y="70"/>
                  </a:cxn>
                  <a:cxn ang="0">
                    <a:pos x="89" y="72"/>
                  </a:cxn>
                  <a:cxn ang="0">
                    <a:pos x="89" y="72"/>
                  </a:cxn>
                  <a:cxn ang="0">
                    <a:pos x="83" y="85"/>
                  </a:cxn>
                  <a:cxn ang="0">
                    <a:pos x="73" y="88"/>
                  </a:cxn>
                  <a:cxn ang="0">
                    <a:pos x="62" y="85"/>
                  </a:cxn>
                  <a:cxn ang="0">
                    <a:pos x="54" y="73"/>
                  </a:cxn>
                  <a:cxn ang="0">
                    <a:pos x="42" y="85"/>
                  </a:cxn>
                  <a:cxn ang="0">
                    <a:pos x="22" y="89"/>
                  </a:cxn>
                  <a:cxn ang="0">
                    <a:pos x="6" y="84"/>
                  </a:cxn>
                  <a:cxn ang="0">
                    <a:pos x="1" y="73"/>
                  </a:cxn>
                  <a:cxn ang="0">
                    <a:pos x="3" y="66"/>
                  </a:cxn>
                  <a:cxn ang="0">
                    <a:pos x="8" y="59"/>
                  </a:cxn>
                  <a:cxn ang="0">
                    <a:pos x="18" y="51"/>
                  </a:cxn>
                  <a:cxn ang="0">
                    <a:pos x="26" y="48"/>
                  </a:cxn>
                  <a:cxn ang="0">
                    <a:pos x="52" y="37"/>
                  </a:cxn>
                  <a:cxn ang="0">
                    <a:pos x="52" y="29"/>
                  </a:cxn>
                  <a:cxn ang="0">
                    <a:pos x="49" y="10"/>
                  </a:cxn>
                  <a:cxn ang="0">
                    <a:pos x="42" y="7"/>
                  </a:cxn>
                  <a:cxn ang="0">
                    <a:pos x="32" y="9"/>
                  </a:cxn>
                  <a:cxn ang="0">
                    <a:pos x="26" y="14"/>
                  </a:cxn>
                  <a:cxn ang="0">
                    <a:pos x="23" y="23"/>
                  </a:cxn>
                  <a:cxn ang="0">
                    <a:pos x="22" y="28"/>
                  </a:cxn>
                  <a:cxn ang="0">
                    <a:pos x="16" y="32"/>
                  </a:cxn>
                  <a:cxn ang="0">
                    <a:pos x="11" y="34"/>
                  </a:cxn>
                  <a:cxn ang="0">
                    <a:pos x="2" y="37"/>
                  </a:cxn>
                  <a:cxn ang="0">
                    <a:pos x="0" y="33"/>
                  </a:cxn>
                  <a:cxn ang="0">
                    <a:pos x="3" y="23"/>
                  </a:cxn>
                  <a:cxn ang="0">
                    <a:pos x="14" y="11"/>
                  </a:cxn>
                  <a:cxn ang="0">
                    <a:pos x="28" y="3"/>
                  </a:cxn>
                  <a:cxn ang="0">
                    <a:pos x="50" y="0"/>
                  </a:cxn>
                  <a:cxn ang="0">
                    <a:pos x="64" y="4"/>
                  </a:cxn>
                  <a:cxn ang="0">
                    <a:pos x="72" y="13"/>
                  </a:cxn>
                  <a:cxn ang="0">
                    <a:pos x="75" y="34"/>
                  </a:cxn>
                  <a:cxn ang="0">
                    <a:pos x="74" y="51"/>
                  </a:cxn>
                  <a:cxn ang="0">
                    <a:pos x="75" y="64"/>
                  </a:cxn>
                  <a:cxn ang="0">
                    <a:pos x="75" y="67"/>
                  </a:cxn>
                  <a:cxn ang="0">
                    <a:pos x="76" y="73"/>
                  </a:cxn>
                  <a:cxn ang="0">
                    <a:pos x="79" y="75"/>
                  </a:cxn>
                  <a:cxn ang="0">
                    <a:pos x="81" y="74"/>
                  </a:cxn>
                  <a:cxn ang="0">
                    <a:pos x="84" y="69"/>
                  </a:cxn>
                  <a:cxn ang="0">
                    <a:pos x="86" y="68"/>
                  </a:cxn>
                  <a:cxn ang="0">
                    <a:pos x="52" y="44"/>
                  </a:cxn>
                  <a:cxn ang="0">
                    <a:pos x="52" y="44"/>
                  </a:cxn>
                  <a:cxn ang="0">
                    <a:pos x="39" y="51"/>
                  </a:cxn>
                  <a:cxn ang="0">
                    <a:pos x="28" y="60"/>
                  </a:cxn>
                  <a:cxn ang="0">
                    <a:pos x="26" y="69"/>
                  </a:cxn>
                  <a:cxn ang="0">
                    <a:pos x="29" y="76"/>
                  </a:cxn>
                  <a:cxn ang="0">
                    <a:pos x="35" y="79"/>
                  </a:cxn>
                  <a:cxn ang="0">
                    <a:pos x="45" y="76"/>
                  </a:cxn>
                  <a:cxn ang="0">
                    <a:pos x="51" y="68"/>
                  </a:cxn>
                  <a:cxn ang="0">
                    <a:pos x="52" y="53"/>
                  </a:cxn>
                  <a:cxn ang="0">
                    <a:pos x="52" y="44"/>
                  </a:cxn>
                  <a:cxn ang="0">
                    <a:pos x="52" y="44"/>
                  </a:cxn>
                </a:cxnLst>
                <a:rect l="0" t="0" r="r" b="b"/>
                <a:pathLst>
                  <a:path w="89" h="89">
                    <a:moveTo>
                      <a:pt x="86" y="68"/>
                    </a:moveTo>
                    <a:lnTo>
                      <a:pt x="86" y="68"/>
                    </a:lnTo>
                    <a:lnTo>
                      <a:pt x="88" y="70"/>
                    </a:lnTo>
                    <a:cubicBezTo>
                      <a:pt x="89" y="70"/>
                      <a:pt x="89" y="71"/>
                      <a:pt x="89" y="72"/>
                    </a:cubicBezTo>
                    <a:lnTo>
                      <a:pt x="89" y="72"/>
                    </a:lnTo>
                    <a:cubicBezTo>
                      <a:pt x="88" y="78"/>
                      <a:pt x="86" y="83"/>
                      <a:pt x="83" y="85"/>
                    </a:cubicBezTo>
                    <a:cubicBezTo>
                      <a:pt x="80" y="87"/>
                      <a:pt x="77" y="88"/>
                      <a:pt x="73" y="88"/>
                    </a:cubicBezTo>
                    <a:cubicBezTo>
                      <a:pt x="69" y="88"/>
                      <a:pt x="65" y="87"/>
                      <a:pt x="62" y="85"/>
                    </a:cubicBezTo>
                    <a:cubicBezTo>
                      <a:pt x="59" y="83"/>
                      <a:pt x="57" y="79"/>
                      <a:pt x="54" y="73"/>
                    </a:cubicBezTo>
                    <a:cubicBezTo>
                      <a:pt x="51" y="78"/>
                      <a:pt x="47" y="82"/>
                      <a:pt x="42" y="85"/>
                    </a:cubicBezTo>
                    <a:cubicBezTo>
                      <a:pt x="36" y="88"/>
                      <a:pt x="30" y="89"/>
                      <a:pt x="22" y="89"/>
                    </a:cubicBezTo>
                    <a:cubicBezTo>
                      <a:pt x="15" y="89"/>
                      <a:pt x="10" y="87"/>
                      <a:pt x="6" y="84"/>
                    </a:cubicBezTo>
                    <a:cubicBezTo>
                      <a:pt x="3" y="81"/>
                      <a:pt x="1" y="78"/>
                      <a:pt x="1" y="73"/>
                    </a:cubicBezTo>
                    <a:cubicBezTo>
                      <a:pt x="1" y="70"/>
                      <a:pt x="2" y="68"/>
                      <a:pt x="3" y="66"/>
                    </a:cubicBezTo>
                    <a:cubicBezTo>
                      <a:pt x="4" y="63"/>
                      <a:pt x="5" y="61"/>
                      <a:pt x="8" y="59"/>
                    </a:cubicBezTo>
                    <a:cubicBezTo>
                      <a:pt x="10" y="56"/>
                      <a:pt x="13" y="54"/>
                      <a:pt x="18" y="51"/>
                    </a:cubicBezTo>
                    <a:cubicBezTo>
                      <a:pt x="19" y="51"/>
                      <a:pt x="22" y="50"/>
                      <a:pt x="26" y="48"/>
                    </a:cubicBezTo>
                    <a:lnTo>
                      <a:pt x="52" y="37"/>
                    </a:lnTo>
                    <a:cubicBezTo>
                      <a:pt x="52" y="35"/>
                      <a:pt x="52" y="32"/>
                      <a:pt x="52" y="29"/>
                    </a:cubicBezTo>
                    <a:cubicBezTo>
                      <a:pt x="52" y="20"/>
                      <a:pt x="51" y="14"/>
                      <a:pt x="49" y="10"/>
                    </a:cubicBezTo>
                    <a:cubicBezTo>
                      <a:pt x="48" y="8"/>
                      <a:pt x="45" y="7"/>
                      <a:pt x="42" y="7"/>
                    </a:cubicBezTo>
                    <a:cubicBezTo>
                      <a:pt x="38" y="7"/>
                      <a:pt x="35" y="8"/>
                      <a:pt x="32" y="9"/>
                    </a:cubicBezTo>
                    <a:cubicBezTo>
                      <a:pt x="29" y="10"/>
                      <a:pt x="27" y="12"/>
                      <a:pt x="26" y="14"/>
                    </a:cubicBezTo>
                    <a:cubicBezTo>
                      <a:pt x="25" y="16"/>
                      <a:pt x="24" y="19"/>
                      <a:pt x="23" y="23"/>
                    </a:cubicBezTo>
                    <a:cubicBezTo>
                      <a:pt x="23" y="26"/>
                      <a:pt x="22" y="28"/>
                      <a:pt x="22" y="28"/>
                    </a:cubicBezTo>
                    <a:cubicBezTo>
                      <a:pt x="21" y="29"/>
                      <a:pt x="19" y="31"/>
                      <a:pt x="16" y="32"/>
                    </a:cubicBezTo>
                    <a:cubicBezTo>
                      <a:pt x="14" y="33"/>
                      <a:pt x="12" y="33"/>
                      <a:pt x="11" y="34"/>
                    </a:cubicBezTo>
                    <a:cubicBezTo>
                      <a:pt x="7" y="36"/>
                      <a:pt x="4" y="37"/>
                      <a:pt x="2" y="37"/>
                    </a:cubicBezTo>
                    <a:cubicBezTo>
                      <a:pt x="1" y="36"/>
                      <a:pt x="0" y="35"/>
                      <a:pt x="0" y="33"/>
                    </a:cubicBezTo>
                    <a:cubicBezTo>
                      <a:pt x="0" y="29"/>
                      <a:pt x="1" y="26"/>
                      <a:pt x="3" y="23"/>
                    </a:cubicBezTo>
                    <a:cubicBezTo>
                      <a:pt x="5" y="19"/>
                      <a:pt x="9" y="15"/>
                      <a:pt x="14" y="11"/>
                    </a:cubicBezTo>
                    <a:cubicBezTo>
                      <a:pt x="19" y="8"/>
                      <a:pt x="24" y="5"/>
                      <a:pt x="28" y="3"/>
                    </a:cubicBezTo>
                    <a:cubicBezTo>
                      <a:pt x="34" y="1"/>
                      <a:pt x="41" y="0"/>
                      <a:pt x="50" y="0"/>
                    </a:cubicBezTo>
                    <a:cubicBezTo>
                      <a:pt x="55" y="0"/>
                      <a:pt x="60" y="2"/>
                      <a:pt x="64" y="4"/>
                    </a:cubicBezTo>
                    <a:cubicBezTo>
                      <a:pt x="68" y="6"/>
                      <a:pt x="71" y="9"/>
                      <a:pt x="72" y="13"/>
                    </a:cubicBezTo>
                    <a:cubicBezTo>
                      <a:pt x="74" y="17"/>
                      <a:pt x="75" y="24"/>
                      <a:pt x="75" y="34"/>
                    </a:cubicBezTo>
                    <a:lnTo>
                      <a:pt x="74" y="51"/>
                    </a:lnTo>
                    <a:lnTo>
                      <a:pt x="75" y="64"/>
                    </a:lnTo>
                    <a:lnTo>
                      <a:pt x="75" y="67"/>
                    </a:lnTo>
                    <a:cubicBezTo>
                      <a:pt x="75" y="70"/>
                      <a:pt x="75" y="72"/>
                      <a:pt x="76" y="73"/>
                    </a:cubicBezTo>
                    <a:cubicBezTo>
                      <a:pt x="77" y="74"/>
                      <a:pt x="78" y="75"/>
                      <a:pt x="79" y="75"/>
                    </a:cubicBezTo>
                    <a:cubicBezTo>
                      <a:pt x="80" y="75"/>
                      <a:pt x="80" y="74"/>
                      <a:pt x="81" y="74"/>
                    </a:cubicBezTo>
                    <a:lnTo>
                      <a:pt x="84" y="69"/>
                    </a:lnTo>
                    <a:lnTo>
                      <a:pt x="86" y="68"/>
                    </a:lnTo>
                    <a:close/>
                    <a:moveTo>
                      <a:pt x="52" y="44"/>
                    </a:moveTo>
                    <a:lnTo>
                      <a:pt x="52" y="44"/>
                    </a:lnTo>
                    <a:cubicBezTo>
                      <a:pt x="48" y="46"/>
                      <a:pt x="44" y="48"/>
                      <a:pt x="39" y="51"/>
                    </a:cubicBezTo>
                    <a:cubicBezTo>
                      <a:pt x="34" y="54"/>
                      <a:pt x="30" y="57"/>
                      <a:pt x="28" y="60"/>
                    </a:cubicBezTo>
                    <a:cubicBezTo>
                      <a:pt x="27" y="62"/>
                      <a:pt x="26" y="65"/>
                      <a:pt x="26" y="69"/>
                    </a:cubicBezTo>
                    <a:cubicBezTo>
                      <a:pt x="26" y="72"/>
                      <a:pt x="27" y="74"/>
                      <a:pt x="29" y="76"/>
                    </a:cubicBezTo>
                    <a:cubicBezTo>
                      <a:pt x="31" y="78"/>
                      <a:pt x="33" y="79"/>
                      <a:pt x="35" y="79"/>
                    </a:cubicBezTo>
                    <a:cubicBezTo>
                      <a:pt x="39" y="79"/>
                      <a:pt x="42" y="78"/>
                      <a:pt x="45" y="76"/>
                    </a:cubicBezTo>
                    <a:cubicBezTo>
                      <a:pt x="49" y="73"/>
                      <a:pt x="51" y="70"/>
                      <a:pt x="51" y="68"/>
                    </a:cubicBezTo>
                    <a:cubicBezTo>
                      <a:pt x="52" y="67"/>
                      <a:pt x="52" y="62"/>
                      <a:pt x="52" y="53"/>
                    </a:cubicBezTo>
                    <a:cubicBezTo>
                      <a:pt x="52" y="50"/>
                      <a:pt x="52" y="47"/>
                      <a:pt x="52" y="44"/>
                    </a:cubicBezTo>
                    <a:lnTo>
                      <a:pt x="52" y="44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Freeform 22"/>
              <p:cNvSpPr>
                <a:spLocks/>
              </p:cNvSpPr>
              <p:nvPr/>
            </p:nvSpPr>
            <p:spPr bwMode="auto">
              <a:xfrm>
                <a:off x="2189" y="376"/>
                <a:ext cx="172" cy="184"/>
              </a:xfrm>
              <a:custGeom>
                <a:avLst/>
                <a:gdLst/>
                <a:ahLst/>
                <a:cxnLst>
                  <a:cxn ang="0">
                    <a:pos x="124" y="11"/>
                  </a:cxn>
                  <a:cxn ang="0">
                    <a:pos x="124" y="11"/>
                  </a:cxn>
                  <a:cxn ang="0">
                    <a:pos x="126" y="23"/>
                  </a:cxn>
                  <a:cxn ang="0">
                    <a:pos x="127" y="36"/>
                  </a:cxn>
                  <a:cxn ang="0">
                    <a:pos x="126" y="40"/>
                  </a:cxn>
                  <a:cxn ang="0">
                    <a:pos x="118" y="39"/>
                  </a:cxn>
                  <a:cxn ang="0">
                    <a:pos x="107" y="24"/>
                  </a:cxn>
                  <a:cxn ang="0">
                    <a:pos x="92" y="14"/>
                  </a:cxn>
                  <a:cxn ang="0">
                    <a:pos x="76" y="11"/>
                  </a:cxn>
                  <a:cxn ang="0">
                    <a:pos x="45" y="27"/>
                  </a:cxn>
                  <a:cxn ang="0">
                    <a:pos x="32" y="73"/>
                  </a:cxn>
                  <a:cxn ang="0">
                    <a:pos x="37" y="101"/>
                  </a:cxn>
                  <a:cxn ang="0">
                    <a:pos x="53" y="122"/>
                  </a:cxn>
                  <a:cxn ang="0">
                    <a:pos x="77" y="130"/>
                  </a:cxn>
                  <a:cxn ang="0">
                    <a:pos x="91" y="128"/>
                  </a:cxn>
                  <a:cxn ang="0">
                    <a:pos x="97" y="125"/>
                  </a:cxn>
                  <a:cxn ang="0">
                    <a:pos x="100" y="120"/>
                  </a:cxn>
                  <a:cxn ang="0">
                    <a:pos x="100" y="103"/>
                  </a:cxn>
                  <a:cxn ang="0">
                    <a:pos x="100" y="88"/>
                  </a:cxn>
                  <a:cxn ang="0">
                    <a:pos x="99" y="86"/>
                  </a:cxn>
                  <a:cxn ang="0">
                    <a:pos x="94" y="84"/>
                  </a:cxn>
                  <a:cxn ang="0">
                    <a:pos x="85" y="82"/>
                  </a:cxn>
                  <a:cxn ang="0">
                    <a:pos x="82" y="80"/>
                  </a:cxn>
                  <a:cxn ang="0">
                    <a:pos x="81" y="78"/>
                  </a:cxn>
                  <a:cxn ang="0">
                    <a:pos x="82" y="74"/>
                  </a:cxn>
                  <a:cxn ang="0">
                    <a:pos x="85" y="74"/>
                  </a:cxn>
                  <a:cxn ang="0">
                    <a:pos x="104" y="74"/>
                  </a:cxn>
                  <a:cxn ang="0">
                    <a:pos x="110" y="75"/>
                  </a:cxn>
                  <a:cxn ang="0">
                    <a:pos x="127" y="74"/>
                  </a:cxn>
                  <a:cxn ang="0">
                    <a:pos x="134" y="74"/>
                  </a:cxn>
                  <a:cxn ang="0">
                    <a:pos x="141" y="74"/>
                  </a:cxn>
                  <a:cxn ang="0">
                    <a:pos x="141" y="79"/>
                  </a:cxn>
                  <a:cxn ang="0">
                    <a:pos x="140" y="81"/>
                  </a:cxn>
                  <a:cxn ang="0">
                    <a:pos x="134" y="84"/>
                  </a:cxn>
                  <a:cxn ang="0">
                    <a:pos x="129" y="86"/>
                  </a:cxn>
                  <a:cxn ang="0">
                    <a:pos x="128" y="89"/>
                  </a:cxn>
                  <a:cxn ang="0">
                    <a:pos x="128" y="101"/>
                  </a:cxn>
                  <a:cxn ang="0">
                    <a:pos x="128" y="116"/>
                  </a:cxn>
                  <a:cxn ang="0">
                    <a:pos x="127" y="124"/>
                  </a:cxn>
                  <a:cxn ang="0">
                    <a:pos x="126" y="129"/>
                  </a:cxn>
                  <a:cxn ang="0">
                    <a:pos x="108" y="136"/>
                  </a:cxn>
                  <a:cxn ang="0">
                    <a:pos x="73" y="139"/>
                  </a:cxn>
                  <a:cxn ang="0">
                    <a:pos x="49" y="137"/>
                  </a:cxn>
                  <a:cxn ang="0">
                    <a:pos x="32" y="131"/>
                  </a:cxn>
                  <a:cxn ang="0">
                    <a:pos x="15" y="116"/>
                  </a:cxn>
                  <a:cxn ang="0">
                    <a:pos x="4" y="99"/>
                  </a:cxn>
                  <a:cxn ang="0">
                    <a:pos x="0" y="71"/>
                  </a:cxn>
                  <a:cxn ang="0">
                    <a:pos x="7" y="40"/>
                  </a:cxn>
                  <a:cxn ang="0">
                    <a:pos x="21" y="20"/>
                  </a:cxn>
                  <a:cxn ang="0">
                    <a:pos x="45" y="6"/>
                  </a:cxn>
                  <a:cxn ang="0">
                    <a:pos x="75" y="0"/>
                  </a:cxn>
                  <a:cxn ang="0">
                    <a:pos x="82" y="1"/>
                  </a:cxn>
                  <a:cxn ang="0">
                    <a:pos x="106" y="4"/>
                  </a:cxn>
                  <a:cxn ang="0">
                    <a:pos x="124" y="11"/>
                  </a:cxn>
                  <a:cxn ang="0">
                    <a:pos x="124" y="11"/>
                  </a:cxn>
                </a:cxnLst>
                <a:rect l="0" t="0" r="r" b="b"/>
                <a:pathLst>
                  <a:path w="141" h="139">
                    <a:moveTo>
                      <a:pt x="124" y="11"/>
                    </a:moveTo>
                    <a:lnTo>
                      <a:pt x="124" y="11"/>
                    </a:lnTo>
                    <a:cubicBezTo>
                      <a:pt x="124" y="13"/>
                      <a:pt x="125" y="17"/>
                      <a:pt x="126" y="23"/>
                    </a:cubicBezTo>
                    <a:cubicBezTo>
                      <a:pt x="126" y="29"/>
                      <a:pt x="127" y="34"/>
                      <a:pt x="127" y="36"/>
                    </a:cubicBezTo>
                    <a:cubicBezTo>
                      <a:pt x="127" y="37"/>
                      <a:pt x="126" y="39"/>
                      <a:pt x="126" y="40"/>
                    </a:cubicBezTo>
                    <a:cubicBezTo>
                      <a:pt x="123" y="40"/>
                      <a:pt x="120" y="40"/>
                      <a:pt x="118" y="39"/>
                    </a:cubicBezTo>
                    <a:cubicBezTo>
                      <a:pt x="113" y="31"/>
                      <a:pt x="109" y="26"/>
                      <a:pt x="107" y="24"/>
                    </a:cubicBezTo>
                    <a:cubicBezTo>
                      <a:pt x="103" y="20"/>
                      <a:pt x="98" y="17"/>
                      <a:pt x="92" y="14"/>
                    </a:cubicBezTo>
                    <a:cubicBezTo>
                      <a:pt x="87" y="12"/>
                      <a:pt x="82" y="11"/>
                      <a:pt x="76" y="11"/>
                    </a:cubicBezTo>
                    <a:cubicBezTo>
                      <a:pt x="64" y="11"/>
                      <a:pt x="54" y="16"/>
                      <a:pt x="45" y="27"/>
                    </a:cubicBezTo>
                    <a:cubicBezTo>
                      <a:pt x="37" y="37"/>
                      <a:pt x="32" y="52"/>
                      <a:pt x="32" y="73"/>
                    </a:cubicBezTo>
                    <a:cubicBezTo>
                      <a:pt x="32" y="82"/>
                      <a:pt x="34" y="92"/>
                      <a:pt x="37" y="101"/>
                    </a:cubicBezTo>
                    <a:cubicBezTo>
                      <a:pt x="41" y="110"/>
                      <a:pt x="46" y="117"/>
                      <a:pt x="53" y="122"/>
                    </a:cubicBezTo>
                    <a:cubicBezTo>
                      <a:pt x="60" y="127"/>
                      <a:pt x="68" y="130"/>
                      <a:pt x="77" y="130"/>
                    </a:cubicBezTo>
                    <a:cubicBezTo>
                      <a:pt x="81" y="130"/>
                      <a:pt x="86" y="129"/>
                      <a:pt x="91" y="128"/>
                    </a:cubicBezTo>
                    <a:cubicBezTo>
                      <a:pt x="94" y="128"/>
                      <a:pt x="96" y="126"/>
                      <a:pt x="97" y="125"/>
                    </a:cubicBezTo>
                    <a:cubicBezTo>
                      <a:pt x="98" y="124"/>
                      <a:pt x="99" y="122"/>
                      <a:pt x="100" y="120"/>
                    </a:cubicBezTo>
                    <a:cubicBezTo>
                      <a:pt x="100" y="116"/>
                      <a:pt x="100" y="110"/>
                      <a:pt x="100" y="103"/>
                    </a:cubicBezTo>
                    <a:cubicBezTo>
                      <a:pt x="100" y="96"/>
                      <a:pt x="100" y="91"/>
                      <a:pt x="100" y="88"/>
                    </a:cubicBezTo>
                    <a:cubicBezTo>
                      <a:pt x="100" y="87"/>
                      <a:pt x="99" y="86"/>
                      <a:pt x="99" y="86"/>
                    </a:cubicBezTo>
                    <a:cubicBezTo>
                      <a:pt x="98" y="86"/>
                      <a:pt x="97" y="85"/>
                      <a:pt x="94" y="84"/>
                    </a:cubicBezTo>
                    <a:lnTo>
                      <a:pt x="85" y="82"/>
                    </a:lnTo>
                    <a:cubicBezTo>
                      <a:pt x="83" y="81"/>
                      <a:pt x="82" y="81"/>
                      <a:pt x="82" y="80"/>
                    </a:cubicBezTo>
                    <a:cubicBezTo>
                      <a:pt x="81" y="79"/>
                      <a:pt x="81" y="79"/>
                      <a:pt x="81" y="78"/>
                    </a:cubicBezTo>
                    <a:cubicBezTo>
                      <a:pt x="81" y="77"/>
                      <a:pt x="82" y="76"/>
                      <a:pt x="82" y="74"/>
                    </a:cubicBezTo>
                    <a:cubicBezTo>
                      <a:pt x="83" y="74"/>
                      <a:pt x="84" y="74"/>
                      <a:pt x="85" y="74"/>
                    </a:cubicBezTo>
                    <a:cubicBezTo>
                      <a:pt x="92" y="74"/>
                      <a:pt x="99" y="74"/>
                      <a:pt x="104" y="74"/>
                    </a:cubicBezTo>
                    <a:cubicBezTo>
                      <a:pt x="106" y="74"/>
                      <a:pt x="108" y="75"/>
                      <a:pt x="110" y="75"/>
                    </a:cubicBezTo>
                    <a:lnTo>
                      <a:pt x="127" y="74"/>
                    </a:lnTo>
                    <a:lnTo>
                      <a:pt x="134" y="74"/>
                    </a:lnTo>
                    <a:cubicBezTo>
                      <a:pt x="135" y="74"/>
                      <a:pt x="137" y="74"/>
                      <a:pt x="141" y="74"/>
                    </a:cubicBezTo>
                    <a:cubicBezTo>
                      <a:pt x="141" y="76"/>
                      <a:pt x="141" y="78"/>
                      <a:pt x="141" y="79"/>
                    </a:cubicBezTo>
                    <a:cubicBezTo>
                      <a:pt x="141" y="80"/>
                      <a:pt x="141" y="81"/>
                      <a:pt x="140" y="81"/>
                    </a:cubicBezTo>
                    <a:cubicBezTo>
                      <a:pt x="139" y="82"/>
                      <a:pt x="137" y="83"/>
                      <a:pt x="134" y="84"/>
                    </a:cubicBezTo>
                    <a:cubicBezTo>
                      <a:pt x="131" y="85"/>
                      <a:pt x="130" y="86"/>
                      <a:pt x="129" y="86"/>
                    </a:cubicBezTo>
                    <a:cubicBezTo>
                      <a:pt x="129" y="87"/>
                      <a:pt x="128" y="88"/>
                      <a:pt x="128" y="89"/>
                    </a:cubicBezTo>
                    <a:cubicBezTo>
                      <a:pt x="128" y="90"/>
                      <a:pt x="128" y="94"/>
                      <a:pt x="128" y="101"/>
                    </a:cubicBezTo>
                    <a:cubicBezTo>
                      <a:pt x="128" y="109"/>
                      <a:pt x="128" y="114"/>
                      <a:pt x="128" y="116"/>
                    </a:cubicBezTo>
                    <a:cubicBezTo>
                      <a:pt x="127" y="121"/>
                      <a:pt x="127" y="124"/>
                      <a:pt x="127" y="124"/>
                    </a:cubicBezTo>
                    <a:cubicBezTo>
                      <a:pt x="127" y="127"/>
                      <a:pt x="127" y="128"/>
                      <a:pt x="126" y="129"/>
                    </a:cubicBezTo>
                    <a:cubicBezTo>
                      <a:pt x="124" y="131"/>
                      <a:pt x="118" y="133"/>
                      <a:pt x="108" y="136"/>
                    </a:cubicBezTo>
                    <a:cubicBezTo>
                      <a:pt x="98" y="138"/>
                      <a:pt x="87" y="139"/>
                      <a:pt x="73" y="139"/>
                    </a:cubicBezTo>
                    <a:cubicBezTo>
                      <a:pt x="64" y="139"/>
                      <a:pt x="56" y="139"/>
                      <a:pt x="49" y="137"/>
                    </a:cubicBezTo>
                    <a:cubicBezTo>
                      <a:pt x="42" y="136"/>
                      <a:pt x="36" y="133"/>
                      <a:pt x="32" y="131"/>
                    </a:cubicBezTo>
                    <a:cubicBezTo>
                      <a:pt x="25" y="127"/>
                      <a:pt x="19" y="122"/>
                      <a:pt x="15" y="116"/>
                    </a:cubicBezTo>
                    <a:cubicBezTo>
                      <a:pt x="10" y="111"/>
                      <a:pt x="7" y="105"/>
                      <a:pt x="4" y="99"/>
                    </a:cubicBezTo>
                    <a:cubicBezTo>
                      <a:pt x="1" y="89"/>
                      <a:pt x="0" y="80"/>
                      <a:pt x="0" y="71"/>
                    </a:cubicBezTo>
                    <a:cubicBezTo>
                      <a:pt x="0" y="61"/>
                      <a:pt x="2" y="51"/>
                      <a:pt x="7" y="40"/>
                    </a:cubicBezTo>
                    <a:cubicBezTo>
                      <a:pt x="10" y="33"/>
                      <a:pt x="15" y="26"/>
                      <a:pt x="21" y="20"/>
                    </a:cubicBezTo>
                    <a:cubicBezTo>
                      <a:pt x="28" y="14"/>
                      <a:pt x="35" y="9"/>
                      <a:pt x="45" y="6"/>
                    </a:cubicBezTo>
                    <a:cubicBezTo>
                      <a:pt x="54" y="2"/>
                      <a:pt x="64" y="0"/>
                      <a:pt x="75" y="0"/>
                    </a:cubicBezTo>
                    <a:cubicBezTo>
                      <a:pt x="77" y="0"/>
                      <a:pt x="79" y="0"/>
                      <a:pt x="82" y="1"/>
                    </a:cubicBezTo>
                    <a:cubicBezTo>
                      <a:pt x="91" y="1"/>
                      <a:pt x="98" y="2"/>
                      <a:pt x="106" y="4"/>
                    </a:cubicBezTo>
                    <a:cubicBezTo>
                      <a:pt x="113" y="6"/>
                      <a:pt x="119" y="9"/>
                      <a:pt x="124" y="11"/>
                    </a:cubicBezTo>
                    <a:lnTo>
                      <a:pt x="124" y="11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Freeform 23"/>
              <p:cNvSpPr>
                <a:spLocks noEditPoints="1"/>
              </p:cNvSpPr>
              <p:nvPr/>
            </p:nvSpPr>
            <p:spPr bwMode="auto">
              <a:xfrm>
                <a:off x="2376" y="441"/>
                <a:ext cx="103" cy="119"/>
              </a:xfrm>
              <a:custGeom>
                <a:avLst/>
                <a:gdLst/>
                <a:ahLst/>
                <a:cxnLst>
                  <a:cxn ang="0">
                    <a:pos x="1" y="33"/>
                  </a:cxn>
                  <a:cxn ang="0">
                    <a:pos x="1" y="33"/>
                  </a:cxn>
                  <a:cxn ang="0">
                    <a:pos x="6" y="21"/>
                  </a:cxn>
                  <a:cxn ang="0">
                    <a:pos x="18" y="8"/>
                  </a:cxn>
                  <a:cxn ang="0">
                    <a:pos x="30" y="2"/>
                  </a:cxn>
                  <a:cxn ang="0">
                    <a:pos x="41" y="0"/>
                  </a:cxn>
                  <a:cxn ang="0">
                    <a:pos x="57" y="1"/>
                  </a:cxn>
                  <a:cxn ang="0">
                    <a:pos x="67" y="6"/>
                  </a:cxn>
                  <a:cxn ang="0">
                    <a:pos x="76" y="14"/>
                  </a:cxn>
                  <a:cxn ang="0">
                    <a:pos x="82" y="23"/>
                  </a:cxn>
                  <a:cxn ang="0">
                    <a:pos x="84" y="37"/>
                  </a:cxn>
                  <a:cxn ang="0">
                    <a:pos x="73" y="37"/>
                  </a:cxn>
                  <a:cxn ang="0">
                    <a:pos x="52" y="36"/>
                  </a:cxn>
                  <a:cxn ang="0">
                    <a:pos x="44" y="35"/>
                  </a:cxn>
                  <a:cxn ang="0">
                    <a:pos x="33" y="36"/>
                  </a:cxn>
                  <a:cxn ang="0">
                    <a:pos x="24" y="36"/>
                  </a:cxn>
                  <a:cxn ang="0">
                    <a:pos x="23" y="38"/>
                  </a:cxn>
                  <a:cxn ang="0">
                    <a:pos x="25" y="50"/>
                  </a:cxn>
                  <a:cxn ang="0">
                    <a:pos x="29" y="60"/>
                  </a:cxn>
                  <a:cxn ang="0">
                    <a:pos x="36" y="68"/>
                  </a:cxn>
                  <a:cxn ang="0">
                    <a:pos x="44" y="73"/>
                  </a:cxn>
                  <a:cxn ang="0">
                    <a:pos x="50" y="75"/>
                  </a:cxn>
                  <a:cxn ang="0">
                    <a:pos x="60" y="74"/>
                  </a:cxn>
                  <a:cxn ang="0">
                    <a:pos x="69" y="72"/>
                  </a:cxn>
                  <a:cxn ang="0">
                    <a:pos x="78" y="66"/>
                  </a:cxn>
                  <a:cxn ang="0">
                    <a:pos x="85" y="71"/>
                  </a:cxn>
                  <a:cxn ang="0">
                    <a:pos x="66" y="86"/>
                  </a:cxn>
                  <a:cxn ang="0">
                    <a:pos x="44" y="90"/>
                  </a:cxn>
                  <a:cxn ang="0">
                    <a:pos x="30" y="89"/>
                  </a:cxn>
                  <a:cxn ang="0">
                    <a:pos x="18" y="83"/>
                  </a:cxn>
                  <a:cxn ang="0">
                    <a:pos x="8" y="74"/>
                  </a:cxn>
                  <a:cxn ang="0">
                    <a:pos x="2" y="62"/>
                  </a:cxn>
                  <a:cxn ang="0">
                    <a:pos x="0" y="49"/>
                  </a:cxn>
                  <a:cxn ang="0">
                    <a:pos x="1" y="33"/>
                  </a:cxn>
                  <a:cxn ang="0">
                    <a:pos x="1" y="33"/>
                  </a:cxn>
                  <a:cxn ang="0">
                    <a:pos x="61" y="29"/>
                  </a:cxn>
                  <a:cxn ang="0">
                    <a:pos x="61" y="29"/>
                  </a:cxn>
                  <a:cxn ang="0">
                    <a:pos x="59" y="17"/>
                  </a:cxn>
                  <a:cxn ang="0">
                    <a:pos x="52" y="9"/>
                  </a:cxn>
                  <a:cxn ang="0">
                    <a:pos x="43" y="6"/>
                  </a:cxn>
                  <a:cxn ang="0">
                    <a:pos x="30" y="12"/>
                  </a:cxn>
                  <a:cxn ang="0">
                    <a:pos x="24" y="29"/>
                  </a:cxn>
                  <a:cxn ang="0">
                    <a:pos x="48" y="29"/>
                  </a:cxn>
                  <a:cxn ang="0">
                    <a:pos x="54" y="29"/>
                  </a:cxn>
                  <a:cxn ang="0">
                    <a:pos x="58" y="28"/>
                  </a:cxn>
                  <a:cxn ang="0">
                    <a:pos x="61" y="29"/>
                  </a:cxn>
                  <a:cxn ang="0">
                    <a:pos x="61" y="29"/>
                  </a:cxn>
                </a:cxnLst>
                <a:rect l="0" t="0" r="r" b="b"/>
                <a:pathLst>
                  <a:path w="85" h="90">
                    <a:moveTo>
                      <a:pt x="1" y="33"/>
                    </a:moveTo>
                    <a:lnTo>
                      <a:pt x="1" y="33"/>
                    </a:lnTo>
                    <a:cubicBezTo>
                      <a:pt x="3" y="27"/>
                      <a:pt x="4" y="23"/>
                      <a:pt x="6" y="21"/>
                    </a:cubicBezTo>
                    <a:cubicBezTo>
                      <a:pt x="10" y="16"/>
                      <a:pt x="14" y="11"/>
                      <a:pt x="18" y="8"/>
                    </a:cubicBezTo>
                    <a:cubicBezTo>
                      <a:pt x="23" y="5"/>
                      <a:pt x="27" y="3"/>
                      <a:pt x="30" y="2"/>
                    </a:cubicBezTo>
                    <a:cubicBezTo>
                      <a:pt x="35" y="0"/>
                      <a:pt x="38" y="0"/>
                      <a:pt x="41" y="0"/>
                    </a:cubicBezTo>
                    <a:cubicBezTo>
                      <a:pt x="48" y="0"/>
                      <a:pt x="53" y="0"/>
                      <a:pt x="57" y="1"/>
                    </a:cubicBezTo>
                    <a:cubicBezTo>
                      <a:pt x="61" y="2"/>
                      <a:pt x="64" y="4"/>
                      <a:pt x="67" y="6"/>
                    </a:cubicBezTo>
                    <a:cubicBezTo>
                      <a:pt x="71" y="8"/>
                      <a:pt x="74" y="11"/>
                      <a:pt x="76" y="14"/>
                    </a:cubicBezTo>
                    <a:cubicBezTo>
                      <a:pt x="79" y="17"/>
                      <a:pt x="80" y="20"/>
                      <a:pt x="82" y="23"/>
                    </a:cubicBezTo>
                    <a:cubicBezTo>
                      <a:pt x="83" y="27"/>
                      <a:pt x="84" y="32"/>
                      <a:pt x="84" y="37"/>
                    </a:cubicBezTo>
                    <a:lnTo>
                      <a:pt x="73" y="37"/>
                    </a:lnTo>
                    <a:cubicBezTo>
                      <a:pt x="70" y="37"/>
                      <a:pt x="63" y="37"/>
                      <a:pt x="52" y="36"/>
                    </a:cubicBezTo>
                    <a:cubicBezTo>
                      <a:pt x="48" y="36"/>
                      <a:pt x="45" y="35"/>
                      <a:pt x="44" y="35"/>
                    </a:cubicBezTo>
                    <a:cubicBezTo>
                      <a:pt x="43" y="35"/>
                      <a:pt x="40" y="36"/>
                      <a:pt x="33" y="36"/>
                    </a:cubicBezTo>
                    <a:lnTo>
                      <a:pt x="24" y="36"/>
                    </a:lnTo>
                    <a:cubicBezTo>
                      <a:pt x="24" y="37"/>
                      <a:pt x="23" y="37"/>
                      <a:pt x="23" y="38"/>
                    </a:cubicBezTo>
                    <a:cubicBezTo>
                      <a:pt x="23" y="42"/>
                      <a:pt x="24" y="46"/>
                      <a:pt x="25" y="50"/>
                    </a:cubicBezTo>
                    <a:cubicBezTo>
                      <a:pt x="26" y="54"/>
                      <a:pt x="27" y="57"/>
                      <a:pt x="29" y="60"/>
                    </a:cubicBezTo>
                    <a:cubicBezTo>
                      <a:pt x="31" y="63"/>
                      <a:pt x="33" y="66"/>
                      <a:pt x="36" y="68"/>
                    </a:cubicBezTo>
                    <a:cubicBezTo>
                      <a:pt x="38" y="70"/>
                      <a:pt x="41" y="72"/>
                      <a:pt x="44" y="73"/>
                    </a:cubicBezTo>
                    <a:lnTo>
                      <a:pt x="50" y="75"/>
                    </a:lnTo>
                    <a:cubicBezTo>
                      <a:pt x="55" y="75"/>
                      <a:pt x="59" y="75"/>
                      <a:pt x="60" y="74"/>
                    </a:cubicBezTo>
                    <a:cubicBezTo>
                      <a:pt x="64" y="74"/>
                      <a:pt x="67" y="73"/>
                      <a:pt x="69" y="72"/>
                    </a:cubicBezTo>
                    <a:cubicBezTo>
                      <a:pt x="72" y="71"/>
                      <a:pt x="75" y="69"/>
                      <a:pt x="78" y="66"/>
                    </a:cubicBezTo>
                    <a:cubicBezTo>
                      <a:pt x="81" y="68"/>
                      <a:pt x="83" y="70"/>
                      <a:pt x="85" y="71"/>
                    </a:cubicBezTo>
                    <a:cubicBezTo>
                      <a:pt x="78" y="78"/>
                      <a:pt x="72" y="83"/>
                      <a:pt x="66" y="86"/>
                    </a:cubicBezTo>
                    <a:cubicBezTo>
                      <a:pt x="59" y="89"/>
                      <a:pt x="52" y="90"/>
                      <a:pt x="44" y="90"/>
                    </a:cubicBezTo>
                    <a:cubicBezTo>
                      <a:pt x="38" y="90"/>
                      <a:pt x="34" y="90"/>
                      <a:pt x="30" y="89"/>
                    </a:cubicBezTo>
                    <a:cubicBezTo>
                      <a:pt x="26" y="88"/>
                      <a:pt x="22" y="86"/>
                      <a:pt x="18" y="83"/>
                    </a:cubicBezTo>
                    <a:cubicBezTo>
                      <a:pt x="14" y="81"/>
                      <a:pt x="11" y="77"/>
                      <a:pt x="8" y="74"/>
                    </a:cubicBezTo>
                    <a:cubicBezTo>
                      <a:pt x="6" y="70"/>
                      <a:pt x="4" y="66"/>
                      <a:pt x="2" y="62"/>
                    </a:cubicBezTo>
                    <a:cubicBezTo>
                      <a:pt x="0" y="57"/>
                      <a:pt x="0" y="52"/>
                      <a:pt x="0" y="49"/>
                    </a:cubicBezTo>
                    <a:cubicBezTo>
                      <a:pt x="0" y="43"/>
                      <a:pt x="0" y="38"/>
                      <a:pt x="1" y="33"/>
                    </a:cubicBezTo>
                    <a:lnTo>
                      <a:pt x="1" y="33"/>
                    </a:lnTo>
                    <a:close/>
                    <a:moveTo>
                      <a:pt x="61" y="29"/>
                    </a:moveTo>
                    <a:lnTo>
                      <a:pt x="61" y="29"/>
                    </a:lnTo>
                    <a:cubicBezTo>
                      <a:pt x="61" y="25"/>
                      <a:pt x="60" y="21"/>
                      <a:pt x="59" y="17"/>
                    </a:cubicBezTo>
                    <a:cubicBezTo>
                      <a:pt x="57" y="14"/>
                      <a:pt x="55" y="11"/>
                      <a:pt x="52" y="9"/>
                    </a:cubicBezTo>
                    <a:cubicBezTo>
                      <a:pt x="49" y="7"/>
                      <a:pt x="46" y="6"/>
                      <a:pt x="43" y="6"/>
                    </a:cubicBezTo>
                    <a:cubicBezTo>
                      <a:pt x="38" y="6"/>
                      <a:pt x="34" y="8"/>
                      <a:pt x="30" y="12"/>
                    </a:cubicBezTo>
                    <a:cubicBezTo>
                      <a:pt x="27" y="16"/>
                      <a:pt x="25" y="22"/>
                      <a:pt x="24" y="29"/>
                    </a:cubicBezTo>
                    <a:lnTo>
                      <a:pt x="48" y="29"/>
                    </a:lnTo>
                    <a:cubicBezTo>
                      <a:pt x="49" y="29"/>
                      <a:pt x="51" y="29"/>
                      <a:pt x="54" y="29"/>
                    </a:cubicBezTo>
                    <a:cubicBezTo>
                      <a:pt x="56" y="29"/>
                      <a:pt x="58" y="28"/>
                      <a:pt x="58" y="28"/>
                    </a:cubicBezTo>
                    <a:cubicBezTo>
                      <a:pt x="59" y="28"/>
                      <a:pt x="60" y="28"/>
                      <a:pt x="61" y="29"/>
                    </a:cubicBezTo>
                    <a:lnTo>
                      <a:pt x="61" y="2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Freeform 24"/>
              <p:cNvSpPr>
                <a:spLocks/>
              </p:cNvSpPr>
              <p:nvPr/>
            </p:nvSpPr>
            <p:spPr bwMode="auto">
              <a:xfrm>
                <a:off x="2493" y="434"/>
                <a:ext cx="133" cy="123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11" y="84"/>
                  </a:cxn>
                  <a:cxn ang="0">
                    <a:pos x="14" y="73"/>
                  </a:cxn>
                  <a:cxn ang="0">
                    <a:pos x="14" y="57"/>
                  </a:cxn>
                  <a:cxn ang="0">
                    <a:pos x="14" y="39"/>
                  </a:cxn>
                  <a:cxn ang="0">
                    <a:pos x="10" y="25"/>
                  </a:cxn>
                  <a:cxn ang="0">
                    <a:pos x="0" y="16"/>
                  </a:cxn>
                  <a:cxn ang="0">
                    <a:pos x="11" y="14"/>
                  </a:cxn>
                  <a:cxn ang="0">
                    <a:pos x="20" y="10"/>
                  </a:cxn>
                  <a:cxn ang="0">
                    <a:pos x="30" y="0"/>
                  </a:cxn>
                  <a:cxn ang="0">
                    <a:pos x="35" y="12"/>
                  </a:cxn>
                  <a:cxn ang="0">
                    <a:pos x="35" y="19"/>
                  </a:cxn>
                  <a:cxn ang="0">
                    <a:pos x="69" y="5"/>
                  </a:cxn>
                  <a:cxn ang="0">
                    <a:pos x="95" y="21"/>
                  </a:cxn>
                  <a:cxn ang="0">
                    <a:pos x="97" y="80"/>
                  </a:cxn>
                  <a:cxn ang="0">
                    <a:pos x="104" y="86"/>
                  </a:cxn>
                  <a:cxn ang="0">
                    <a:pos x="110" y="90"/>
                  </a:cxn>
                  <a:cxn ang="0">
                    <a:pos x="89" y="92"/>
                  </a:cxn>
                  <a:cxn ang="0">
                    <a:pos x="79" y="92"/>
                  </a:cxn>
                  <a:cxn ang="0">
                    <a:pos x="61" y="93"/>
                  </a:cxn>
                  <a:cxn ang="0">
                    <a:pos x="61" y="87"/>
                  </a:cxn>
                  <a:cxn ang="0">
                    <a:pos x="72" y="85"/>
                  </a:cxn>
                  <a:cxn ang="0">
                    <a:pos x="75" y="77"/>
                  </a:cxn>
                  <a:cxn ang="0">
                    <a:pos x="75" y="52"/>
                  </a:cxn>
                  <a:cxn ang="0">
                    <a:pos x="61" y="17"/>
                  </a:cxn>
                  <a:cxn ang="0">
                    <a:pos x="36" y="28"/>
                  </a:cxn>
                  <a:cxn ang="0">
                    <a:pos x="36" y="37"/>
                  </a:cxn>
                  <a:cxn ang="0">
                    <a:pos x="36" y="60"/>
                  </a:cxn>
                  <a:cxn ang="0">
                    <a:pos x="37" y="82"/>
                  </a:cxn>
                  <a:cxn ang="0">
                    <a:pos x="48" y="89"/>
                  </a:cxn>
                  <a:cxn ang="0">
                    <a:pos x="42" y="93"/>
                  </a:cxn>
                  <a:cxn ang="0">
                    <a:pos x="24" y="92"/>
                  </a:cxn>
                  <a:cxn ang="0">
                    <a:pos x="0" y="91"/>
                  </a:cxn>
                  <a:cxn ang="0">
                    <a:pos x="0" y="88"/>
                  </a:cxn>
                </a:cxnLst>
                <a:rect l="0" t="0" r="r" b="b"/>
                <a:pathLst>
                  <a:path w="110" h="93">
                    <a:moveTo>
                      <a:pt x="0" y="88"/>
                    </a:moveTo>
                    <a:lnTo>
                      <a:pt x="0" y="88"/>
                    </a:lnTo>
                    <a:cubicBezTo>
                      <a:pt x="1" y="87"/>
                      <a:pt x="3" y="86"/>
                      <a:pt x="5" y="86"/>
                    </a:cubicBezTo>
                    <a:cubicBezTo>
                      <a:pt x="8" y="85"/>
                      <a:pt x="11" y="85"/>
                      <a:pt x="11" y="84"/>
                    </a:cubicBezTo>
                    <a:cubicBezTo>
                      <a:pt x="12" y="84"/>
                      <a:pt x="13" y="83"/>
                      <a:pt x="13" y="82"/>
                    </a:cubicBezTo>
                    <a:cubicBezTo>
                      <a:pt x="14" y="81"/>
                      <a:pt x="14" y="78"/>
                      <a:pt x="14" y="73"/>
                    </a:cubicBezTo>
                    <a:lnTo>
                      <a:pt x="14" y="64"/>
                    </a:lnTo>
                    <a:lnTo>
                      <a:pt x="14" y="57"/>
                    </a:lnTo>
                    <a:lnTo>
                      <a:pt x="14" y="46"/>
                    </a:lnTo>
                    <a:lnTo>
                      <a:pt x="14" y="39"/>
                    </a:lnTo>
                    <a:cubicBezTo>
                      <a:pt x="14" y="35"/>
                      <a:pt x="13" y="31"/>
                      <a:pt x="13" y="29"/>
                    </a:cubicBezTo>
                    <a:cubicBezTo>
                      <a:pt x="12" y="28"/>
                      <a:pt x="12" y="27"/>
                      <a:pt x="10" y="25"/>
                    </a:cubicBezTo>
                    <a:cubicBezTo>
                      <a:pt x="8" y="24"/>
                      <a:pt x="5" y="23"/>
                      <a:pt x="0" y="21"/>
                    </a:cubicBezTo>
                    <a:lnTo>
                      <a:pt x="0" y="16"/>
                    </a:lnTo>
                    <a:cubicBezTo>
                      <a:pt x="1" y="16"/>
                      <a:pt x="2" y="16"/>
                      <a:pt x="3" y="16"/>
                    </a:cubicBezTo>
                    <a:cubicBezTo>
                      <a:pt x="3" y="16"/>
                      <a:pt x="6" y="15"/>
                      <a:pt x="11" y="14"/>
                    </a:cubicBezTo>
                    <a:cubicBezTo>
                      <a:pt x="15" y="12"/>
                      <a:pt x="17" y="12"/>
                      <a:pt x="18" y="11"/>
                    </a:cubicBezTo>
                    <a:cubicBezTo>
                      <a:pt x="19" y="11"/>
                      <a:pt x="19" y="10"/>
                      <a:pt x="20" y="10"/>
                    </a:cubicBezTo>
                    <a:cubicBezTo>
                      <a:pt x="21" y="9"/>
                      <a:pt x="22" y="9"/>
                      <a:pt x="23" y="8"/>
                    </a:cubicBezTo>
                    <a:cubicBezTo>
                      <a:pt x="25" y="7"/>
                      <a:pt x="27" y="4"/>
                      <a:pt x="30" y="0"/>
                    </a:cubicBezTo>
                    <a:lnTo>
                      <a:pt x="36" y="0"/>
                    </a:lnTo>
                    <a:lnTo>
                      <a:pt x="35" y="12"/>
                    </a:ln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7"/>
                      <a:pt x="35" y="19"/>
                    </a:cubicBezTo>
                    <a:cubicBezTo>
                      <a:pt x="41" y="14"/>
                      <a:pt x="46" y="11"/>
                      <a:pt x="51" y="9"/>
                    </a:cubicBezTo>
                    <a:cubicBezTo>
                      <a:pt x="57" y="6"/>
                      <a:pt x="63" y="5"/>
                      <a:pt x="69" y="5"/>
                    </a:cubicBezTo>
                    <a:cubicBezTo>
                      <a:pt x="75" y="5"/>
                      <a:pt x="81" y="7"/>
                      <a:pt x="86" y="10"/>
                    </a:cubicBezTo>
                    <a:cubicBezTo>
                      <a:pt x="91" y="13"/>
                      <a:pt x="94" y="17"/>
                      <a:pt x="95" y="21"/>
                    </a:cubicBezTo>
                    <a:cubicBezTo>
                      <a:pt x="97" y="25"/>
                      <a:pt x="98" y="34"/>
                      <a:pt x="98" y="46"/>
                    </a:cubicBezTo>
                    <a:lnTo>
                      <a:pt x="97" y="80"/>
                    </a:lnTo>
                    <a:cubicBezTo>
                      <a:pt x="97" y="82"/>
                      <a:pt x="97" y="83"/>
                      <a:pt x="98" y="84"/>
                    </a:cubicBezTo>
                    <a:cubicBezTo>
                      <a:pt x="99" y="85"/>
                      <a:pt x="101" y="85"/>
                      <a:pt x="104" y="86"/>
                    </a:cubicBezTo>
                    <a:lnTo>
                      <a:pt x="109" y="87"/>
                    </a:lnTo>
                    <a:cubicBezTo>
                      <a:pt x="109" y="88"/>
                      <a:pt x="110" y="89"/>
                      <a:pt x="110" y="90"/>
                    </a:cubicBezTo>
                    <a:cubicBezTo>
                      <a:pt x="110" y="91"/>
                      <a:pt x="110" y="92"/>
                      <a:pt x="110" y="93"/>
                    </a:cubicBezTo>
                    <a:lnTo>
                      <a:pt x="89" y="92"/>
                    </a:lnTo>
                    <a:lnTo>
                      <a:pt x="83" y="92"/>
                    </a:lnTo>
                    <a:lnTo>
                      <a:pt x="79" y="92"/>
                    </a:lnTo>
                    <a:lnTo>
                      <a:pt x="65" y="93"/>
                    </a:lnTo>
                    <a:lnTo>
                      <a:pt x="61" y="93"/>
                    </a:lnTo>
                    <a:cubicBezTo>
                      <a:pt x="61" y="92"/>
                      <a:pt x="61" y="92"/>
                      <a:pt x="61" y="91"/>
                    </a:cubicBezTo>
                    <a:cubicBezTo>
                      <a:pt x="61" y="90"/>
                      <a:pt x="61" y="89"/>
                      <a:pt x="61" y="87"/>
                    </a:cubicBezTo>
                    <a:cubicBezTo>
                      <a:pt x="62" y="87"/>
                      <a:pt x="65" y="87"/>
                      <a:pt x="69" y="86"/>
                    </a:cubicBezTo>
                    <a:cubicBezTo>
                      <a:pt x="70" y="86"/>
                      <a:pt x="71" y="86"/>
                      <a:pt x="72" y="85"/>
                    </a:cubicBezTo>
                    <a:cubicBezTo>
                      <a:pt x="73" y="85"/>
                      <a:pt x="74" y="84"/>
                      <a:pt x="74" y="84"/>
                    </a:cubicBezTo>
                    <a:cubicBezTo>
                      <a:pt x="75" y="82"/>
                      <a:pt x="75" y="80"/>
                      <a:pt x="75" y="77"/>
                    </a:cubicBezTo>
                    <a:cubicBezTo>
                      <a:pt x="75" y="71"/>
                      <a:pt x="75" y="67"/>
                      <a:pt x="75" y="64"/>
                    </a:cubicBezTo>
                    <a:lnTo>
                      <a:pt x="75" y="52"/>
                    </a:lnTo>
                    <a:cubicBezTo>
                      <a:pt x="75" y="37"/>
                      <a:pt x="74" y="28"/>
                      <a:pt x="73" y="24"/>
                    </a:cubicBezTo>
                    <a:cubicBezTo>
                      <a:pt x="70" y="19"/>
                      <a:pt x="66" y="17"/>
                      <a:pt x="61" y="17"/>
                    </a:cubicBezTo>
                    <a:cubicBezTo>
                      <a:pt x="57" y="17"/>
                      <a:pt x="53" y="18"/>
                      <a:pt x="49" y="20"/>
                    </a:cubicBezTo>
                    <a:cubicBezTo>
                      <a:pt x="45" y="21"/>
                      <a:pt x="40" y="24"/>
                      <a:pt x="36" y="28"/>
                    </a:cubicBezTo>
                    <a:lnTo>
                      <a:pt x="36" y="30"/>
                    </a:lnTo>
                    <a:lnTo>
                      <a:pt x="36" y="37"/>
                    </a:lnTo>
                    <a:lnTo>
                      <a:pt x="36" y="44"/>
                    </a:lnTo>
                    <a:lnTo>
                      <a:pt x="36" y="60"/>
                    </a:lnTo>
                    <a:lnTo>
                      <a:pt x="36" y="63"/>
                    </a:lnTo>
                    <a:cubicBezTo>
                      <a:pt x="36" y="74"/>
                      <a:pt x="36" y="80"/>
                      <a:pt x="37" y="82"/>
                    </a:cubicBezTo>
                    <a:cubicBezTo>
                      <a:pt x="38" y="83"/>
                      <a:pt x="42" y="85"/>
                      <a:pt x="48" y="87"/>
                    </a:cubicBezTo>
                    <a:cubicBezTo>
                      <a:pt x="48" y="88"/>
                      <a:pt x="48" y="89"/>
                      <a:pt x="48" y="89"/>
                    </a:cubicBezTo>
                    <a:cubicBezTo>
                      <a:pt x="48" y="90"/>
                      <a:pt x="48" y="91"/>
                      <a:pt x="47" y="93"/>
                    </a:cubicBezTo>
                    <a:cubicBezTo>
                      <a:pt x="45" y="93"/>
                      <a:pt x="43" y="93"/>
                      <a:pt x="42" y="93"/>
                    </a:cubicBezTo>
                    <a:cubicBezTo>
                      <a:pt x="40" y="93"/>
                      <a:pt x="38" y="93"/>
                      <a:pt x="35" y="93"/>
                    </a:cubicBezTo>
                    <a:lnTo>
                      <a:pt x="24" y="92"/>
                    </a:lnTo>
                    <a:cubicBezTo>
                      <a:pt x="18" y="92"/>
                      <a:pt x="10" y="93"/>
                      <a:pt x="0" y="93"/>
                    </a:cubicBezTo>
                    <a:cubicBezTo>
                      <a:pt x="0" y="92"/>
                      <a:pt x="0" y="92"/>
                      <a:pt x="0" y="91"/>
                    </a:cubicBezTo>
                    <a:cubicBezTo>
                      <a:pt x="0" y="90"/>
                      <a:pt x="0" y="89"/>
                      <a:pt x="0" y="88"/>
                    </a:cubicBez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Freeform 25"/>
              <p:cNvSpPr>
                <a:spLocks noEditPoints="1"/>
              </p:cNvSpPr>
              <p:nvPr/>
            </p:nvSpPr>
            <p:spPr bwMode="auto">
              <a:xfrm>
                <a:off x="2639" y="441"/>
                <a:ext cx="103" cy="119"/>
              </a:xfrm>
              <a:custGeom>
                <a:avLst/>
                <a:gdLst/>
                <a:ahLst/>
                <a:cxnLst>
                  <a:cxn ang="0">
                    <a:pos x="1" y="33"/>
                  </a:cxn>
                  <a:cxn ang="0">
                    <a:pos x="1" y="33"/>
                  </a:cxn>
                  <a:cxn ang="0">
                    <a:pos x="6" y="21"/>
                  </a:cxn>
                  <a:cxn ang="0">
                    <a:pos x="18" y="8"/>
                  </a:cxn>
                  <a:cxn ang="0">
                    <a:pos x="30" y="2"/>
                  </a:cxn>
                  <a:cxn ang="0">
                    <a:pos x="41" y="0"/>
                  </a:cxn>
                  <a:cxn ang="0">
                    <a:pos x="57" y="1"/>
                  </a:cxn>
                  <a:cxn ang="0">
                    <a:pos x="67" y="6"/>
                  </a:cxn>
                  <a:cxn ang="0">
                    <a:pos x="76" y="14"/>
                  </a:cxn>
                  <a:cxn ang="0">
                    <a:pos x="82" y="23"/>
                  </a:cxn>
                  <a:cxn ang="0">
                    <a:pos x="84" y="37"/>
                  </a:cxn>
                  <a:cxn ang="0">
                    <a:pos x="73" y="37"/>
                  </a:cxn>
                  <a:cxn ang="0">
                    <a:pos x="52" y="36"/>
                  </a:cxn>
                  <a:cxn ang="0">
                    <a:pos x="44" y="35"/>
                  </a:cxn>
                  <a:cxn ang="0">
                    <a:pos x="33" y="36"/>
                  </a:cxn>
                  <a:cxn ang="0">
                    <a:pos x="24" y="36"/>
                  </a:cxn>
                  <a:cxn ang="0">
                    <a:pos x="24" y="38"/>
                  </a:cxn>
                  <a:cxn ang="0">
                    <a:pos x="25" y="50"/>
                  </a:cxn>
                  <a:cxn ang="0">
                    <a:pos x="29" y="60"/>
                  </a:cxn>
                  <a:cxn ang="0">
                    <a:pos x="36" y="68"/>
                  </a:cxn>
                  <a:cxn ang="0">
                    <a:pos x="44" y="73"/>
                  </a:cxn>
                  <a:cxn ang="0">
                    <a:pos x="50" y="75"/>
                  </a:cxn>
                  <a:cxn ang="0">
                    <a:pos x="60" y="74"/>
                  </a:cxn>
                  <a:cxn ang="0">
                    <a:pos x="69" y="72"/>
                  </a:cxn>
                  <a:cxn ang="0">
                    <a:pos x="78" y="66"/>
                  </a:cxn>
                  <a:cxn ang="0">
                    <a:pos x="85" y="71"/>
                  </a:cxn>
                  <a:cxn ang="0">
                    <a:pos x="66" y="86"/>
                  </a:cxn>
                  <a:cxn ang="0">
                    <a:pos x="44" y="90"/>
                  </a:cxn>
                  <a:cxn ang="0">
                    <a:pos x="30" y="89"/>
                  </a:cxn>
                  <a:cxn ang="0">
                    <a:pos x="18" y="83"/>
                  </a:cxn>
                  <a:cxn ang="0">
                    <a:pos x="8" y="74"/>
                  </a:cxn>
                  <a:cxn ang="0">
                    <a:pos x="2" y="62"/>
                  </a:cxn>
                  <a:cxn ang="0">
                    <a:pos x="0" y="49"/>
                  </a:cxn>
                  <a:cxn ang="0">
                    <a:pos x="1" y="33"/>
                  </a:cxn>
                  <a:cxn ang="0">
                    <a:pos x="1" y="33"/>
                  </a:cxn>
                  <a:cxn ang="0">
                    <a:pos x="61" y="29"/>
                  </a:cxn>
                  <a:cxn ang="0">
                    <a:pos x="61" y="29"/>
                  </a:cxn>
                  <a:cxn ang="0">
                    <a:pos x="59" y="17"/>
                  </a:cxn>
                  <a:cxn ang="0">
                    <a:pos x="52" y="9"/>
                  </a:cxn>
                  <a:cxn ang="0">
                    <a:pos x="43" y="6"/>
                  </a:cxn>
                  <a:cxn ang="0">
                    <a:pos x="31" y="12"/>
                  </a:cxn>
                  <a:cxn ang="0">
                    <a:pos x="24" y="29"/>
                  </a:cxn>
                  <a:cxn ang="0">
                    <a:pos x="48" y="29"/>
                  </a:cxn>
                  <a:cxn ang="0">
                    <a:pos x="54" y="29"/>
                  </a:cxn>
                  <a:cxn ang="0">
                    <a:pos x="58" y="28"/>
                  </a:cxn>
                  <a:cxn ang="0">
                    <a:pos x="61" y="29"/>
                  </a:cxn>
                  <a:cxn ang="0">
                    <a:pos x="61" y="29"/>
                  </a:cxn>
                </a:cxnLst>
                <a:rect l="0" t="0" r="r" b="b"/>
                <a:pathLst>
                  <a:path w="85" h="90">
                    <a:moveTo>
                      <a:pt x="1" y="33"/>
                    </a:moveTo>
                    <a:lnTo>
                      <a:pt x="1" y="33"/>
                    </a:lnTo>
                    <a:cubicBezTo>
                      <a:pt x="3" y="27"/>
                      <a:pt x="5" y="23"/>
                      <a:pt x="6" y="21"/>
                    </a:cubicBezTo>
                    <a:cubicBezTo>
                      <a:pt x="10" y="16"/>
                      <a:pt x="14" y="11"/>
                      <a:pt x="18" y="8"/>
                    </a:cubicBezTo>
                    <a:cubicBezTo>
                      <a:pt x="23" y="5"/>
                      <a:pt x="27" y="3"/>
                      <a:pt x="30" y="2"/>
                    </a:cubicBezTo>
                    <a:cubicBezTo>
                      <a:pt x="35" y="0"/>
                      <a:pt x="38" y="0"/>
                      <a:pt x="41" y="0"/>
                    </a:cubicBezTo>
                    <a:cubicBezTo>
                      <a:pt x="48" y="0"/>
                      <a:pt x="53" y="0"/>
                      <a:pt x="57" y="1"/>
                    </a:cubicBezTo>
                    <a:cubicBezTo>
                      <a:pt x="61" y="2"/>
                      <a:pt x="64" y="4"/>
                      <a:pt x="67" y="6"/>
                    </a:cubicBezTo>
                    <a:cubicBezTo>
                      <a:pt x="71" y="8"/>
                      <a:pt x="74" y="11"/>
                      <a:pt x="76" y="14"/>
                    </a:cubicBezTo>
                    <a:cubicBezTo>
                      <a:pt x="79" y="17"/>
                      <a:pt x="81" y="20"/>
                      <a:pt x="82" y="23"/>
                    </a:cubicBezTo>
                    <a:cubicBezTo>
                      <a:pt x="84" y="27"/>
                      <a:pt x="84" y="32"/>
                      <a:pt x="84" y="37"/>
                    </a:cubicBezTo>
                    <a:lnTo>
                      <a:pt x="73" y="37"/>
                    </a:lnTo>
                    <a:cubicBezTo>
                      <a:pt x="70" y="37"/>
                      <a:pt x="63" y="37"/>
                      <a:pt x="52" y="36"/>
                    </a:cubicBezTo>
                    <a:cubicBezTo>
                      <a:pt x="48" y="36"/>
                      <a:pt x="45" y="35"/>
                      <a:pt x="44" y="35"/>
                    </a:cubicBezTo>
                    <a:cubicBezTo>
                      <a:pt x="43" y="35"/>
                      <a:pt x="40" y="36"/>
                      <a:pt x="33" y="36"/>
                    </a:cubicBezTo>
                    <a:lnTo>
                      <a:pt x="24" y="36"/>
                    </a:lnTo>
                    <a:cubicBezTo>
                      <a:pt x="24" y="37"/>
                      <a:pt x="24" y="37"/>
                      <a:pt x="24" y="38"/>
                    </a:cubicBezTo>
                    <a:cubicBezTo>
                      <a:pt x="24" y="42"/>
                      <a:pt x="24" y="46"/>
                      <a:pt x="25" y="50"/>
                    </a:cubicBezTo>
                    <a:cubicBezTo>
                      <a:pt x="26" y="54"/>
                      <a:pt x="27" y="57"/>
                      <a:pt x="29" y="60"/>
                    </a:cubicBezTo>
                    <a:cubicBezTo>
                      <a:pt x="31" y="63"/>
                      <a:pt x="33" y="66"/>
                      <a:pt x="36" y="68"/>
                    </a:cubicBezTo>
                    <a:cubicBezTo>
                      <a:pt x="38" y="70"/>
                      <a:pt x="41" y="72"/>
                      <a:pt x="44" y="73"/>
                    </a:cubicBezTo>
                    <a:lnTo>
                      <a:pt x="50" y="75"/>
                    </a:lnTo>
                    <a:cubicBezTo>
                      <a:pt x="55" y="75"/>
                      <a:pt x="59" y="75"/>
                      <a:pt x="60" y="74"/>
                    </a:cubicBezTo>
                    <a:cubicBezTo>
                      <a:pt x="64" y="74"/>
                      <a:pt x="67" y="73"/>
                      <a:pt x="69" y="72"/>
                    </a:cubicBezTo>
                    <a:cubicBezTo>
                      <a:pt x="72" y="71"/>
                      <a:pt x="75" y="69"/>
                      <a:pt x="78" y="66"/>
                    </a:cubicBezTo>
                    <a:cubicBezTo>
                      <a:pt x="81" y="68"/>
                      <a:pt x="83" y="70"/>
                      <a:pt x="85" y="71"/>
                    </a:cubicBezTo>
                    <a:cubicBezTo>
                      <a:pt x="79" y="78"/>
                      <a:pt x="72" y="83"/>
                      <a:pt x="66" y="86"/>
                    </a:cubicBezTo>
                    <a:cubicBezTo>
                      <a:pt x="59" y="89"/>
                      <a:pt x="52" y="90"/>
                      <a:pt x="44" y="90"/>
                    </a:cubicBezTo>
                    <a:cubicBezTo>
                      <a:pt x="38" y="90"/>
                      <a:pt x="34" y="90"/>
                      <a:pt x="30" y="89"/>
                    </a:cubicBezTo>
                    <a:cubicBezTo>
                      <a:pt x="26" y="88"/>
                      <a:pt x="22" y="86"/>
                      <a:pt x="18" y="83"/>
                    </a:cubicBezTo>
                    <a:cubicBezTo>
                      <a:pt x="14" y="81"/>
                      <a:pt x="11" y="77"/>
                      <a:pt x="8" y="74"/>
                    </a:cubicBezTo>
                    <a:cubicBezTo>
                      <a:pt x="6" y="70"/>
                      <a:pt x="4" y="66"/>
                      <a:pt x="2" y="62"/>
                    </a:cubicBezTo>
                    <a:cubicBezTo>
                      <a:pt x="1" y="57"/>
                      <a:pt x="0" y="52"/>
                      <a:pt x="0" y="49"/>
                    </a:cubicBezTo>
                    <a:cubicBezTo>
                      <a:pt x="0" y="43"/>
                      <a:pt x="0" y="38"/>
                      <a:pt x="1" y="33"/>
                    </a:cubicBezTo>
                    <a:lnTo>
                      <a:pt x="1" y="33"/>
                    </a:lnTo>
                    <a:close/>
                    <a:moveTo>
                      <a:pt x="61" y="29"/>
                    </a:moveTo>
                    <a:lnTo>
                      <a:pt x="61" y="29"/>
                    </a:lnTo>
                    <a:cubicBezTo>
                      <a:pt x="61" y="25"/>
                      <a:pt x="60" y="21"/>
                      <a:pt x="59" y="17"/>
                    </a:cubicBezTo>
                    <a:cubicBezTo>
                      <a:pt x="58" y="14"/>
                      <a:pt x="55" y="11"/>
                      <a:pt x="52" y="9"/>
                    </a:cubicBezTo>
                    <a:cubicBezTo>
                      <a:pt x="49" y="7"/>
                      <a:pt x="46" y="6"/>
                      <a:pt x="43" y="6"/>
                    </a:cubicBezTo>
                    <a:cubicBezTo>
                      <a:pt x="38" y="6"/>
                      <a:pt x="34" y="8"/>
                      <a:pt x="31" y="12"/>
                    </a:cubicBezTo>
                    <a:cubicBezTo>
                      <a:pt x="27" y="16"/>
                      <a:pt x="25" y="22"/>
                      <a:pt x="24" y="29"/>
                    </a:cubicBezTo>
                    <a:lnTo>
                      <a:pt x="48" y="29"/>
                    </a:lnTo>
                    <a:cubicBezTo>
                      <a:pt x="49" y="29"/>
                      <a:pt x="51" y="29"/>
                      <a:pt x="54" y="29"/>
                    </a:cubicBezTo>
                    <a:cubicBezTo>
                      <a:pt x="56" y="29"/>
                      <a:pt x="58" y="28"/>
                      <a:pt x="58" y="28"/>
                    </a:cubicBezTo>
                    <a:cubicBezTo>
                      <a:pt x="59" y="28"/>
                      <a:pt x="60" y="28"/>
                      <a:pt x="61" y="29"/>
                    </a:cubicBezTo>
                    <a:lnTo>
                      <a:pt x="61" y="2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Freeform 26"/>
              <p:cNvSpPr>
                <a:spLocks/>
              </p:cNvSpPr>
              <p:nvPr/>
            </p:nvSpPr>
            <p:spPr bwMode="auto">
              <a:xfrm>
                <a:off x="2754" y="435"/>
                <a:ext cx="84" cy="122"/>
              </a:xfrm>
              <a:custGeom>
                <a:avLst/>
                <a:gdLst/>
                <a:ahLst/>
                <a:cxnLst>
                  <a:cxn ang="0">
                    <a:pos x="0" y="87"/>
                  </a:cxn>
                  <a:cxn ang="0">
                    <a:pos x="0" y="87"/>
                  </a:cxn>
                  <a:cxn ang="0">
                    <a:pos x="4" y="85"/>
                  </a:cxn>
                  <a:cxn ang="0">
                    <a:pos x="14" y="81"/>
                  </a:cxn>
                  <a:cxn ang="0">
                    <a:pos x="15" y="64"/>
                  </a:cxn>
                  <a:cxn ang="0">
                    <a:pos x="14" y="29"/>
                  </a:cxn>
                  <a:cxn ang="0">
                    <a:pos x="12" y="26"/>
                  </a:cxn>
                  <a:cxn ang="0">
                    <a:pos x="5" y="24"/>
                  </a:cxn>
                  <a:cxn ang="0">
                    <a:pos x="3" y="21"/>
                  </a:cxn>
                  <a:cxn ang="0">
                    <a:pos x="2" y="17"/>
                  </a:cxn>
                  <a:cxn ang="0">
                    <a:pos x="16" y="12"/>
                  </a:cxn>
                  <a:cxn ang="0">
                    <a:pos x="26" y="4"/>
                  </a:cxn>
                  <a:cxn ang="0">
                    <a:pos x="28" y="0"/>
                  </a:cxn>
                  <a:cxn ang="0">
                    <a:pos x="36" y="0"/>
                  </a:cxn>
                  <a:cxn ang="0">
                    <a:pos x="36" y="4"/>
                  </a:cxn>
                  <a:cxn ang="0">
                    <a:pos x="36" y="6"/>
                  </a:cxn>
                  <a:cxn ang="0">
                    <a:pos x="36" y="12"/>
                  </a:cxn>
                  <a:cxn ang="0">
                    <a:pos x="36" y="21"/>
                  </a:cxn>
                  <a:cxn ang="0">
                    <a:pos x="42" y="11"/>
                  </a:cxn>
                  <a:cxn ang="0">
                    <a:pos x="48" y="6"/>
                  </a:cxn>
                  <a:cxn ang="0">
                    <a:pos x="56" y="4"/>
                  </a:cxn>
                  <a:cxn ang="0">
                    <a:pos x="65" y="7"/>
                  </a:cxn>
                  <a:cxn ang="0">
                    <a:pos x="69" y="16"/>
                  </a:cxn>
                  <a:cxn ang="0">
                    <a:pos x="66" y="25"/>
                  </a:cxn>
                  <a:cxn ang="0">
                    <a:pos x="58" y="29"/>
                  </a:cxn>
                  <a:cxn ang="0">
                    <a:pos x="49" y="25"/>
                  </a:cxn>
                  <a:cxn ang="0">
                    <a:pos x="44" y="23"/>
                  </a:cxn>
                  <a:cxn ang="0">
                    <a:pos x="43" y="23"/>
                  </a:cxn>
                  <a:cxn ang="0">
                    <a:pos x="40" y="27"/>
                  </a:cxn>
                  <a:cxn ang="0">
                    <a:pos x="37" y="37"/>
                  </a:cxn>
                  <a:cxn ang="0">
                    <a:pos x="37" y="40"/>
                  </a:cxn>
                  <a:cxn ang="0">
                    <a:pos x="37" y="76"/>
                  </a:cxn>
                  <a:cxn ang="0">
                    <a:pos x="39" y="81"/>
                  </a:cxn>
                  <a:cxn ang="0">
                    <a:pos x="43" y="83"/>
                  </a:cxn>
                  <a:cxn ang="0">
                    <a:pos x="50" y="84"/>
                  </a:cxn>
                  <a:cxn ang="0">
                    <a:pos x="56" y="86"/>
                  </a:cxn>
                  <a:cxn ang="0">
                    <a:pos x="57" y="89"/>
                  </a:cxn>
                  <a:cxn ang="0">
                    <a:pos x="56" y="92"/>
                  </a:cxn>
                  <a:cxn ang="0">
                    <a:pos x="46" y="92"/>
                  </a:cxn>
                  <a:cxn ang="0">
                    <a:pos x="27" y="91"/>
                  </a:cxn>
                  <a:cxn ang="0">
                    <a:pos x="13" y="91"/>
                  </a:cxn>
                  <a:cxn ang="0">
                    <a:pos x="11" y="91"/>
                  </a:cxn>
                  <a:cxn ang="0">
                    <a:pos x="0" y="92"/>
                  </a:cxn>
                  <a:cxn ang="0">
                    <a:pos x="0" y="89"/>
                  </a:cxn>
                  <a:cxn ang="0">
                    <a:pos x="0" y="87"/>
                  </a:cxn>
                  <a:cxn ang="0">
                    <a:pos x="0" y="87"/>
                  </a:cxn>
                </a:cxnLst>
                <a:rect l="0" t="0" r="r" b="b"/>
                <a:pathLst>
                  <a:path w="69" h="92">
                    <a:moveTo>
                      <a:pt x="0" y="87"/>
                    </a:moveTo>
                    <a:lnTo>
                      <a:pt x="0" y="87"/>
                    </a:lnTo>
                    <a:cubicBezTo>
                      <a:pt x="1" y="86"/>
                      <a:pt x="3" y="85"/>
                      <a:pt x="4" y="85"/>
                    </a:cubicBezTo>
                    <a:cubicBezTo>
                      <a:pt x="8" y="84"/>
                      <a:pt x="11" y="83"/>
                      <a:pt x="14" y="81"/>
                    </a:cubicBezTo>
                    <a:cubicBezTo>
                      <a:pt x="15" y="79"/>
                      <a:pt x="15" y="74"/>
                      <a:pt x="15" y="64"/>
                    </a:cubicBezTo>
                    <a:cubicBezTo>
                      <a:pt x="15" y="47"/>
                      <a:pt x="15" y="35"/>
                      <a:pt x="14" y="29"/>
                    </a:cubicBezTo>
                    <a:cubicBezTo>
                      <a:pt x="14" y="28"/>
                      <a:pt x="13" y="27"/>
                      <a:pt x="12" y="26"/>
                    </a:cubicBezTo>
                    <a:cubicBezTo>
                      <a:pt x="10" y="25"/>
                      <a:pt x="8" y="24"/>
                      <a:pt x="5" y="24"/>
                    </a:cubicBezTo>
                    <a:cubicBezTo>
                      <a:pt x="4" y="23"/>
                      <a:pt x="3" y="22"/>
                      <a:pt x="3" y="21"/>
                    </a:cubicBezTo>
                    <a:lnTo>
                      <a:pt x="2" y="17"/>
                    </a:lnTo>
                    <a:cubicBezTo>
                      <a:pt x="7" y="17"/>
                      <a:pt x="12" y="15"/>
                      <a:pt x="16" y="12"/>
                    </a:cubicBezTo>
                    <a:cubicBezTo>
                      <a:pt x="20" y="9"/>
                      <a:pt x="23" y="7"/>
                      <a:pt x="26" y="4"/>
                    </a:cubicBezTo>
                    <a:cubicBezTo>
                      <a:pt x="27" y="2"/>
                      <a:pt x="28" y="1"/>
                      <a:pt x="28" y="0"/>
                    </a:cubicBezTo>
                    <a:lnTo>
                      <a:pt x="36" y="0"/>
                    </a:lnTo>
                    <a:cubicBezTo>
                      <a:pt x="36" y="1"/>
                      <a:pt x="36" y="3"/>
                      <a:pt x="36" y="4"/>
                    </a:cubicBezTo>
                    <a:cubicBezTo>
                      <a:pt x="36" y="4"/>
                      <a:pt x="36" y="5"/>
                      <a:pt x="36" y="6"/>
                    </a:cubicBezTo>
                    <a:cubicBezTo>
                      <a:pt x="36" y="9"/>
                      <a:pt x="36" y="11"/>
                      <a:pt x="36" y="12"/>
                    </a:cubicBezTo>
                    <a:cubicBezTo>
                      <a:pt x="36" y="13"/>
                      <a:pt x="36" y="16"/>
                      <a:pt x="36" y="21"/>
                    </a:cubicBezTo>
                    <a:cubicBezTo>
                      <a:pt x="39" y="16"/>
                      <a:pt x="41" y="13"/>
                      <a:pt x="42" y="11"/>
                    </a:cubicBezTo>
                    <a:cubicBezTo>
                      <a:pt x="43" y="11"/>
                      <a:pt x="45" y="9"/>
                      <a:pt x="48" y="6"/>
                    </a:cubicBezTo>
                    <a:cubicBezTo>
                      <a:pt x="50" y="5"/>
                      <a:pt x="53" y="4"/>
                      <a:pt x="56" y="4"/>
                    </a:cubicBezTo>
                    <a:cubicBezTo>
                      <a:pt x="59" y="4"/>
                      <a:pt x="63" y="5"/>
                      <a:pt x="65" y="7"/>
                    </a:cubicBezTo>
                    <a:cubicBezTo>
                      <a:pt x="68" y="10"/>
                      <a:pt x="69" y="13"/>
                      <a:pt x="69" y="16"/>
                    </a:cubicBezTo>
                    <a:cubicBezTo>
                      <a:pt x="69" y="19"/>
                      <a:pt x="68" y="22"/>
                      <a:pt x="66" y="25"/>
                    </a:cubicBezTo>
                    <a:cubicBezTo>
                      <a:pt x="64" y="27"/>
                      <a:pt x="62" y="29"/>
                      <a:pt x="58" y="29"/>
                    </a:cubicBezTo>
                    <a:cubicBezTo>
                      <a:pt x="55" y="29"/>
                      <a:pt x="52" y="27"/>
                      <a:pt x="49" y="25"/>
                    </a:cubicBezTo>
                    <a:cubicBezTo>
                      <a:pt x="47" y="23"/>
                      <a:pt x="45" y="23"/>
                      <a:pt x="44" y="23"/>
                    </a:cubicBezTo>
                    <a:lnTo>
                      <a:pt x="43" y="23"/>
                    </a:lnTo>
                    <a:cubicBezTo>
                      <a:pt x="42" y="23"/>
                      <a:pt x="41" y="25"/>
                      <a:pt x="40" y="27"/>
                    </a:cubicBezTo>
                    <a:cubicBezTo>
                      <a:pt x="38" y="30"/>
                      <a:pt x="37" y="34"/>
                      <a:pt x="37" y="37"/>
                    </a:cubicBezTo>
                    <a:lnTo>
                      <a:pt x="37" y="40"/>
                    </a:lnTo>
                    <a:cubicBezTo>
                      <a:pt x="37" y="45"/>
                      <a:pt x="37" y="57"/>
                      <a:pt x="37" y="76"/>
                    </a:cubicBezTo>
                    <a:cubicBezTo>
                      <a:pt x="38" y="78"/>
                      <a:pt x="38" y="80"/>
                      <a:pt x="39" y="81"/>
                    </a:cubicBezTo>
                    <a:cubicBezTo>
                      <a:pt x="41" y="82"/>
                      <a:pt x="42" y="83"/>
                      <a:pt x="43" y="83"/>
                    </a:cubicBezTo>
                    <a:cubicBezTo>
                      <a:pt x="44" y="84"/>
                      <a:pt x="47" y="84"/>
                      <a:pt x="50" y="84"/>
                    </a:cubicBezTo>
                    <a:cubicBezTo>
                      <a:pt x="53" y="85"/>
                      <a:pt x="55" y="85"/>
                      <a:pt x="56" y="86"/>
                    </a:cubicBezTo>
                    <a:cubicBezTo>
                      <a:pt x="56" y="86"/>
                      <a:pt x="57" y="87"/>
                      <a:pt x="57" y="89"/>
                    </a:cubicBezTo>
                    <a:cubicBezTo>
                      <a:pt x="57" y="89"/>
                      <a:pt x="56" y="90"/>
                      <a:pt x="56" y="92"/>
                    </a:cubicBezTo>
                    <a:lnTo>
                      <a:pt x="46" y="92"/>
                    </a:lnTo>
                    <a:lnTo>
                      <a:pt x="27" y="91"/>
                    </a:lnTo>
                    <a:cubicBezTo>
                      <a:pt x="22" y="91"/>
                      <a:pt x="17" y="91"/>
                      <a:pt x="13" y="91"/>
                    </a:cubicBezTo>
                    <a:lnTo>
                      <a:pt x="11" y="91"/>
                    </a:lnTo>
                    <a:cubicBezTo>
                      <a:pt x="11" y="91"/>
                      <a:pt x="7" y="91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8"/>
                      <a:pt x="0" y="87"/>
                    </a:cubicBez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Freeform 27"/>
              <p:cNvSpPr>
                <a:spLocks noEditPoints="1"/>
              </p:cNvSpPr>
              <p:nvPr/>
            </p:nvSpPr>
            <p:spPr bwMode="auto">
              <a:xfrm>
                <a:off x="2843" y="377"/>
                <a:ext cx="66" cy="180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15" y="12"/>
                  </a:cxn>
                  <a:cxn ang="0">
                    <a:pos x="19" y="3"/>
                  </a:cxn>
                  <a:cxn ang="0">
                    <a:pos x="28" y="0"/>
                  </a:cxn>
                  <a:cxn ang="0">
                    <a:pos x="38" y="3"/>
                  </a:cxn>
                  <a:cxn ang="0">
                    <a:pos x="42" y="12"/>
                  </a:cxn>
                  <a:cxn ang="0">
                    <a:pos x="40" y="19"/>
                  </a:cxn>
                  <a:cxn ang="0">
                    <a:pos x="35" y="25"/>
                  </a:cxn>
                  <a:cxn ang="0">
                    <a:pos x="28" y="27"/>
                  </a:cxn>
                  <a:cxn ang="0">
                    <a:pos x="19" y="23"/>
                  </a:cxn>
                  <a:cxn ang="0">
                    <a:pos x="15" y="12"/>
                  </a:cxn>
                  <a:cxn ang="0">
                    <a:pos x="15" y="12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29"/>
                  </a:cxn>
                  <a:cxn ang="0">
                    <a:pos x="12" y="128"/>
                  </a:cxn>
                  <a:cxn ang="0">
                    <a:pos x="16" y="125"/>
                  </a:cxn>
                  <a:cxn ang="0">
                    <a:pos x="16" y="119"/>
                  </a:cxn>
                  <a:cxn ang="0">
                    <a:pos x="16" y="118"/>
                  </a:cxn>
                  <a:cxn ang="0">
                    <a:pos x="17" y="114"/>
                  </a:cxn>
                  <a:cxn ang="0">
                    <a:pos x="17" y="108"/>
                  </a:cxn>
                  <a:cxn ang="0">
                    <a:pos x="16" y="100"/>
                  </a:cxn>
                  <a:cxn ang="0">
                    <a:pos x="17" y="95"/>
                  </a:cxn>
                  <a:cxn ang="0">
                    <a:pos x="16" y="90"/>
                  </a:cxn>
                  <a:cxn ang="0">
                    <a:pos x="17" y="73"/>
                  </a:cxn>
                  <a:cxn ang="0">
                    <a:pos x="16" y="67"/>
                  </a:cxn>
                  <a:cxn ang="0">
                    <a:pos x="12" y="64"/>
                  </a:cxn>
                  <a:cxn ang="0">
                    <a:pos x="1" y="62"/>
                  </a:cxn>
                  <a:cxn ang="0">
                    <a:pos x="1" y="57"/>
                  </a:cxn>
                  <a:cxn ang="0">
                    <a:pos x="20" y="52"/>
                  </a:cxn>
                  <a:cxn ang="0">
                    <a:pos x="32" y="43"/>
                  </a:cxn>
                  <a:cxn ang="0">
                    <a:pos x="39" y="43"/>
                  </a:cxn>
                  <a:cxn ang="0">
                    <a:pos x="39" y="77"/>
                  </a:cxn>
                  <a:cxn ang="0">
                    <a:pos x="39" y="119"/>
                  </a:cxn>
                  <a:cxn ang="0">
                    <a:pos x="39" y="127"/>
                  </a:cxn>
                  <a:cxn ang="0">
                    <a:pos x="50" y="129"/>
                  </a:cxn>
                  <a:cxn ang="0">
                    <a:pos x="54" y="130"/>
                  </a:cxn>
                  <a:cxn ang="0">
                    <a:pos x="54" y="136"/>
                  </a:cxn>
                  <a:cxn ang="0">
                    <a:pos x="50" y="136"/>
                  </a:cxn>
                  <a:cxn ang="0">
                    <a:pos x="45" y="136"/>
                  </a:cxn>
                  <a:cxn ang="0">
                    <a:pos x="17" y="135"/>
                  </a:cxn>
                  <a:cxn ang="0">
                    <a:pos x="7" y="135"/>
                  </a:cxn>
                  <a:cxn ang="0">
                    <a:pos x="0" y="136"/>
                  </a:cxn>
                  <a:cxn ang="0">
                    <a:pos x="0" y="136"/>
                  </a:cxn>
                </a:cxnLst>
                <a:rect l="0" t="0" r="r" b="b"/>
                <a:pathLst>
                  <a:path w="54" h="136">
                    <a:moveTo>
                      <a:pt x="15" y="12"/>
                    </a:moveTo>
                    <a:lnTo>
                      <a:pt x="15" y="12"/>
                    </a:lnTo>
                    <a:cubicBezTo>
                      <a:pt x="15" y="9"/>
                      <a:pt x="16" y="6"/>
                      <a:pt x="19" y="3"/>
                    </a:cubicBezTo>
                    <a:cubicBezTo>
                      <a:pt x="21" y="1"/>
                      <a:pt x="24" y="0"/>
                      <a:pt x="28" y="0"/>
                    </a:cubicBezTo>
                    <a:cubicBezTo>
                      <a:pt x="32" y="0"/>
                      <a:pt x="35" y="1"/>
                      <a:pt x="38" y="3"/>
                    </a:cubicBezTo>
                    <a:cubicBezTo>
                      <a:pt x="41" y="6"/>
                      <a:pt x="42" y="9"/>
                      <a:pt x="42" y="12"/>
                    </a:cubicBezTo>
                    <a:cubicBezTo>
                      <a:pt x="42" y="14"/>
                      <a:pt x="42" y="17"/>
                      <a:pt x="40" y="19"/>
                    </a:cubicBezTo>
                    <a:cubicBezTo>
                      <a:pt x="39" y="21"/>
                      <a:pt x="38" y="23"/>
                      <a:pt x="35" y="25"/>
                    </a:cubicBezTo>
                    <a:cubicBezTo>
                      <a:pt x="33" y="26"/>
                      <a:pt x="31" y="27"/>
                      <a:pt x="28" y="27"/>
                    </a:cubicBezTo>
                    <a:cubicBezTo>
                      <a:pt x="25" y="27"/>
                      <a:pt x="22" y="25"/>
                      <a:pt x="19" y="23"/>
                    </a:cubicBezTo>
                    <a:cubicBezTo>
                      <a:pt x="16" y="20"/>
                      <a:pt x="15" y="16"/>
                      <a:pt x="15" y="12"/>
                    </a:cubicBezTo>
                    <a:lnTo>
                      <a:pt x="15" y="12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9"/>
                    </a:lnTo>
                    <a:lnTo>
                      <a:pt x="12" y="128"/>
                    </a:lnTo>
                    <a:cubicBezTo>
                      <a:pt x="14" y="127"/>
                      <a:pt x="15" y="126"/>
                      <a:pt x="16" y="125"/>
                    </a:cubicBezTo>
                    <a:cubicBezTo>
                      <a:pt x="16" y="125"/>
                      <a:pt x="16" y="122"/>
                      <a:pt x="16" y="119"/>
                    </a:cubicBezTo>
                    <a:lnTo>
                      <a:pt x="16" y="118"/>
                    </a:lnTo>
                    <a:cubicBezTo>
                      <a:pt x="16" y="117"/>
                      <a:pt x="17" y="116"/>
                      <a:pt x="17" y="114"/>
                    </a:cubicBezTo>
                    <a:cubicBezTo>
                      <a:pt x="17" y="111"/>
                      <a:pt x="17" y="109"/>
                      <a:pt x="17" y="108"/>
                    </a:cubicBezTo>
                    <a:cubicBezTo>
                      <a:pt x="17" y="106"/>
                      <a:pt x="17" y="104"/>
                      <a:pt x="16" y="100"/>
                    </a:cubicBezTo>
                    <a:lnTo>
                      <a:pt x="17" y="95"/>
                    </a:lnTo>
                    <a:lnTo>
                      <a:pt x="16" y="90"/>
                    </a:lnTo>
                    <a:lnTo>
                      <a:pt x="17" y="73"/>
                    </a:lnTo>
                    <a:cubicBezTo>
                      <a:pt x="17" y="71"/>
                      <a:pt x="16" y="69"/>
                      <a:pt x="16" y="67"/>
                    </a:cubicBezTo>
                    <a:cubicBezTo>
                      <a:pt x="15" y="66"/>
                      <a:pt x="14" y="65"/>
                      <a:pt x="12" y="64"/>
                    </a:cubicBezTo>
                    <a:cubicBezTo>
                      <a:pt x="10" y="63"/>
                      <a:pt x="6" y="63"/>
                      <a:pt x="1" y="62"/>
                    </a:cubicBezTo>
                    <a:lnTo>
                      <a:pt x="1" y="57"/>
                    </a:lnTo>
                    <a:cubicBezTo>
                      <a:pt x="9" y="56"/>
                      <a:pt x="15" y="55"/>
                      <a:pt x="20" y="52"/>
                    </a:cubicBezTo>
                    <a:cubicBezTo>
                      <a:pt x="24" y="50"/>
                      <a:pt x="28" y="48"/>
                      <a:pt x="32" y="43"/>
                    </a:cubicBezTo>
                    <a:lnTo>
                      <a:pt x="39" y="43"/>
                    </a:lnTo>
                    <a:cubicBezTo>
                      <a:pt x="39" y="52"/>
                      <a:pt x="39" y="63"/>
                      <a:pt x="39" y="77"/>
                    </a:cubicBezTo>
                    <a:lnTo>
                      <a:pt x="39" y="119"/>
                    </a:lnTo>
                    <a:cubicBezTo>
                      <a:pt x="39" y="122"/>
                      <a:pt x="39" y="124"/>
                      <a:pt x="39" y="127"/>
                    </a:cubicBezTo>
                    <a:cubicBezTo>
                      <a:pt x="41" y="128"/>
                      <a:pt x="45" y="128"/>
                      <a:pt x="50" y="129"/>
                    </a:cubicBezTo>
                    <a:cubicBezTo>
                      <a:pt x="51" y="129"/>
                      <a:pt x="53" y="130"/>
                      <a:pt x="54" y="130"/>
                    </a:cubicBezTo>
                    <a:lnTo>
                      <a:pt x="54" y="136"/>
                    </a:lnTo>
                    <a:cubicBezTo>
                      <a:pt x="52" y="136"/>
                      <a:pt x="51" y="136"/>
                      <a:pt x="50" y="136"/>
                    </a:cubicBezTo>
                    <a:cubicBezTo>
                      <a:pt x="49" y="136"/>
                      <a:pt x="47" y="136"/>
                      <a:pt x="45" y="136"/>
                    </a:cubicBezTo>
                    <a:cubicBezTo>
                      <a:pt x="38" y="135"/>
                      <a:pt x="29" y="135"/>
                      <a:pt x="17" y="135"/>
                    </a:cubicBezTo>
                    <a:cubicBezTo>
                      <a:pt x="13" y="135"/>
                      <a:pt x="10" y="135"/>
                      <a:pt x="7" y="135"/>
                    </a:cubicBezTo>
                    <a:cubicBezTo>
                      <a:pt x="4" y="136"/>
                      <a:pt x="2" y="136"/>
                      <a:pt x="0" y="136"/>
                    </a:cubicBez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Freeform 28"/>
              <p:cNvSpPr>
                <a:spLocks/>
              </p:cNvSpPr>
              <p:nvPr/>
            </p:nvSpPr>
            <p:spPr bwMode="auto">
              <a:xfrm>
                <a:off x="2922" y="439"/>
                <a:ext cx="105" cy="121"/>
              </a:xfrm>
              <a:custGeom>
                <a:avLst/>
                <a:gdLst/>
                <a:ahLst/>
                <a:cxnLst>
                  <a:cxn ang="0">
                    <a:pos x="80" y="62"/>
                  </a:cxn>
                  <a:cxn ang="0">
                    <a:pos x="80" y="62"/>
                  </a:cxn>
                  <a:cxn ang="0">
                    <a:pos x="82" y="63"/>
                  </a:cxn>
                  <a:cxn ang="0">
                    <a:pos x="86" y="66"/>
                  </a:cxn>
                  <a:cxn ang="0">
                    <a:pos x="73" y="84"/>
                  </a:cxn>
                  <a:cxn ang="0">
                    <a:pos x="45" y="91"/>
                  </a:cxn>
                  <a:cxn ang="0">
                    <a:pos x="25" y="87"/>
                  </a:cxn>
                  <a:cxn ang="0">
                    <a:pos x="9" y="75"/>
                  </a:cxn>
                  <a:cxn ang="0">
                    <a:pos x="2" y="62"/>
                  </a:cxn>
                  <a:cxn ang="0">
                    <a:pos x="0" y="48"/>
                  </a:cxn>
                  <a:cxn ang="0">
                    <a:pos x="2" y="33"/>
                  </a:cxn>
                  <a:cxn ang="0">
                    <a:pos x="12" y="17"/>
                  </a:cxn>
                  <a:cxn ang="0">
                    <a:pos x="29" y="5"/>
                  </a:cxn>
                  <a:cxn ang="0">
                    <a:pos x="53" y="0"/>
                  </a:cxn>
                  <a:cxn ang="0">
                    <a:pos x="78" y="6"/>
                  </a:cxn>
                  <a:cxn ang="0">
                    <a:pos x="85" y="17"/>
                  </a:cxn>
                  <a:cxn ang="0">
                    <a:pos x="82" y="26"/>
                  </a:cxn>
                  <a:cxn ang="0">
                    <a:pos x="74" y="29"/>
                  </a:cxn>
                  <a:cxn ang="0">
                    <a:pos x="66" y="26"/>
                  </a:cxn>
                  <a:cxn ang="0">
                    <a:pos x="60" y="17"/>
                  </a:cxn>
                  <a:cxn ang="0">
                    <a:pos x="56" y="10"/>
                  </a:cxn>
                  <a:cxn ang="0">
                    <a:pos x="49" y="8"/>
                  </a:cxn>
                  <a:cxn ang="0">
                    <a:pos x="31" y="16"/>
                  </a:cxn>
                  <a:cxn ang="0">
                    <a:pos x="24" y="39"/>
                  </a:cxn>
                  <a:cxn ang="0">
                    <a:pos x="33" y="66"/>
                  </a:cxn>
                  <a:cxn ang="0">
                    <a:pos x="54" y="77"/>
                  </a:cxn>
                  <a:cxn ang="0">
                    <a:pos x="64" y="75"/>
                  </a:cxn>
                  <a:cxn ang="0">
                    <a:pos x="71" y="71"/>
                  </a:cxn>
                  <a:cxn ang="0">
                    <a:pos x="76" y="67"/>
                  </a:cxn>
                  <a:cxn ang="0">
                    <a:pos x="80" y="62"/>
                  </a:cxn>
                  <a:cxn ang="0">
                    <a:pos x="80" y="62"/>
                  </a:cxn>
                </a:cxnLst>
                <a:rect l="0" t="0" r="r" b="b"/>
                <a:pathLst>
                  <a:path w="86" h="91">
                    <a:moveTo>
                      <a:pt x="80" y="62"/>
                    </a:moveTo>
                    <a:lnTo>
                      <a:pt x="80" y="62"/>
                    </a:lnTo>
                    <a:cubicBezTo>
                      <a:pt x="81" y="62"/>
                      <a:pt x="82" y="63"/>
                      <a:pt x="82" y="63"/>
                    </a:cubicBezTo>
                    <a:cubicBezTo>
                      <a:pt x="84" y="64"/>
                      <a:pt x="85" y="65"/>
                      <a:pt x="86" y="66"/>
                    </a:cubicBezTo>
                    <a:cubicBezTo>
                      <a:pt x="84" y="73"/>
                      <a:pt x="80" y="79"/>
                      <a:pt x="73" y="84"/>
                    </a:cubicBezTo>
                    <a:cubicBezTo>
                      <a:pt x="66" y="89"/>
                      <a:pt x="56" y="91"/>
                      <a:pt x="45" y="91"/>
                    </a:cubicBezTo>
                    <a:cubicBezTo>
                      <a:pt x="39" y="91"/>
                      <a:pt x="32" y="90"/>
                      <a:pt x="25" y="87"/>
                    </a:cubicBezTo>
                    <a:cubicBezTo>
                      <a:pt x="18" y="84"/>
                      <a:pt x="13" y="80"/>
                      <a:pt x="9" y="75"/>
                    </a:cubicBezTo>
                    <a:cubicBezTo>
                      <a:pt x="6" y="72"/>
                      <a:pt x="3" y="67"/>
                      <a:pt x="2" y="62"/>
                    </a:cubicBezTo>
                    <a:cubicBezTo>
                      <a:pt x="0" y="57"/>
                      <a:pt x="0" y="52"/>
                      <a:pt x="0" y="48"/>
                    </a:cubicBezTo>
                    <a:cubicBezTo>
                      <a:pt x="0" y="44"/>
                      <a:pt x="0" y="39"/>
                      <a:pt x="2" y="33"/>
                    </a:cubicBezTo>
                    <a:cubicBezTo>
                      <a:pt x="4" y="27"/>
                      <a:pt x="8" y="22"/>
                      <a:pt x="12" y="17"/>
                    </a:cubicBezTo>
                    <a:cubicBezTo>
                      <a:pt x="17" y="12"/>
                      <a:pt x="22" y="8"/>
                      <a:pt x="29" y="5"/>
                    </a:cubicBezTo>
                    <a:cubicBezTo>
                      <a:pt x="36" y="2"/>
                      <a:pt x="44" y="0"/>
                      <a:pt x="53" y="0"/>
                    </a:cubicBezTo>
                    <a:cubicBezTo>
                      <a:pt x="65" y="0"/>
                      <a:pt x="73" y="2"/>
                      <a:pt x="78" y="6"/>
                    </a:cubicBezTo>
                    <a:cubicBezTo>
                      <a:pt x="82" y="10"/>
                      <a:pt x="85" y="14"/>
                      <a:pt x="85" y="17"/>
                    </a:cubicBezTo>
                    <a:cubicBezTo>
                      <a:pt x="85" y="21"/>
                      <a:pt x="84" y="24"/>
                      <a:pt x="82" y="26"/>
                    </a:cubicBezTo>
                    <a:cubicBezTo>
                      <a:pt x="80" y="28"/>
                      <a:pt x="77" y="29"/>
                      <a:pt x="74" y="29"/>
                    </a:cubicBezTo>
                    <a:cubicBezTo>
                      <a:pt x="71" y="29"/>
                      <a:pt x="69" y="28"/>
                      <a:pt x="66" y="26"/>
                    </a:cubicBezTo>
                    <a:cubicBezTo>
                      <a:pt x="64" y="24"/>
                      <a:pt x="62" y="21"/>
                      <a:pt x="60" y="17"/>
                    </a:cubicBezTo>
                    <a:cubicBezTo>
                      <a:pt x="59" y="14"/>
                      <a:pt x="58" y="11"/>
                      <a:pt x="56" y="10"/>
                    </a:cubicBezTo>
                    <a:cubicBezTo>
                      <a:pt x="54" y="8"/>
                      <a:pt x="51" y="8"/>
                      <a:pt x="49" y="8"/>
                    </a:cubicBezTo>
                    <a:cubicBezTo>
                      <a:pt x="42" y="8"/>
                      <a:pt x="36" y="11"/>
                      <a:pt x="31" y="16"/>
                    </a:cubicBezTo>
                    <a:cubicBezTo>
                      <a:pt x="26" y="22"/>
                      <a:pt x="24" y="29"/>
                      <a:pt x="24" y="39"/>
                    </a:cubicBezTo>
                    <a:cubicBezTo>
                      <a:pt x="24" y="50"/>
                      <a:pt x="27" y="60"/>
                      <a:pt x="33" y="66"/>
                    </a:cubicBezTo>
                    <a:cubicBezTo>
                      <a:pt x="39" y="73"/>
                      <a:pt x="46" y="77"/>
                      <a:pt x="54" y="77"/>
                    </a:cubicBezTo>
                    <a:cubicBezTo>
                      <a:pt x="58" y="77"/>
                      <a:pt x="62" y="76"/>
                      <a:pt x="64" y="75"/>
                    </a:cubicBezTo>
                    <a:cubicBezTo>
                      <a:pt x="66" y="75"/>
                      <a:pt x="68" y="73"/>
                      <a:pt x="71" y="71"/>
                    </a:cubicBezTo>
                    <a:cubicBezTo>
                      <a:pt x="72" y="71"/>
                      <a:pt x="74" y="69"/>
                      <a:pt x="76" y="67"/>
                    </a:cubicBezTo>
                    <a:cubicBezTo>
                      <a:pt x="78" y="64"/>
                      <a:pt x="79" y="63"/>
                      <a:pt x="80" y="62"/>
                    </a:cubicBezTo>
                    <a:lnTo>
                      <a:pt x="80" y="62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Freeform 29"/>
              <p:cNvSpPr>
                <a:spLocks noEditPoints="1"/>
              </p:cNvSpPr>
              <p:nvPr/>
            </p:nvSpPr>
            <p:spPr bwMode="auto">
              <a:xfrm>
                <a:off x="3100" y="376"/>
                <a:ext cx="178" cy="181"/>
              </a:xfrm>
              <a:custGeom>
                <a:avLst/>
                <a:gdLst/>
                <a:ahLst/>
                <a:cxnLst>
                  <a:cxn ang="0">
                    <a:pos x="0" y="137"/>
                  </a:cxn>
                  <a:cxn ang="0">
                    <a:pos x="0" y="137"/>
                  </a:cxn>
                  <a:cxn ang="0">
                    <a:pos x="0" y="130"/>
                  </a:cxn>
                  <a:cxn ang="0">
                    <a:pos x="7" y="128"/>
                  </a:cxn>
                  <a:cxn ang="0">
                    <a:pos x="16" y="125"/>
                  </a:cxn>
                  <a:cxn ang="0">
                    <a:pos x="21" y="119"/>
                  </a:cxn>
                  <a:cxn ang="0">
                    <a:pos x="41" y="65"/>
                  </a:cxn>
                  <a:cxn ang="0">
                    <a:pos x="66" y="0"/>
                  </a:cxn>
                  <a:cxn ang="0">
                    <a:pos x="72" y="0"/>
                  </a:cxn>
                  <a:cxn ang="0">
                    <a:pos x="77" y="0"/>
                  </a:cxn>
                  <a:cxn ang="0">
                    <a:pos x="78" y="2"/>
                  </a:cxn>
                  <a:cxn ang="0">
                    <a:pos x="96" y="45"/>
                  </a:cxn>
                  <a:cxn ang="0">
                    <a:pos x="107" y="71"/>
                  </a:cxn>
                  <a:cxn ang="0">
                    <a:pos x="115" y="92"/>
                  </a:cxn>
                  <a:cxn ang="0">
                    <a:pos x="121" y="107"/>
                  </a:cxn>
                  <a:cxn ang="0">
                    <a:pos x="127" y="120"/>
                  </a:cxn>
                  <a:cxn ang="0">
                    <a:pos x="130" y="125"/>
                  </a:cxn>
                  <a:cxn ang="0">
                    <a:pos x="136" y="127"/>
                  </a:cxn>
                  <a:cxn ang="0">
                    <a:pos x="145" y="129"/>
                  </a:cxn>
                  <a:cxn ang="0">
                    <a:pos x="146" y="134"/>
                  </a:cxn>
                  <a:cxn ang="0">
                    <a:pos x="145" y="137"/>
                  </a:cxn>
                  <a:cxn ang="0">
                    <a:pos x="129" y="136"/>
                  </a:cxn>
                  <a:cxn ang="0">
                    <a:pos x="112" y="135"/>
                  </a:cxn>
                  <a:cxn ang="0">
                    <a:pos x="100" y="136"/>
                  </a:cxn>
                  <a:cxn ang="0">
                    <a:pos x="83" y="136"/>
                  </a:cxn>
                  <a:cxn ang="0">
                    <a:pos x="78" y="137"/>
                  </a:cxn>
                  <a:cxn ang="0">
                    <a:pos x="78" y="130"/>
                  </a:cxn>
                  <a:cxn ang="0">
                    <a:pos x="89" y="127"/>
                  </a:cxn>
                  <a:cxn ang="0">
                    <a:pos x="95" y="125"/>
                  </a:cxn>
                  <a:cxn ang="0">
                    <a:pos x="96" y="123"/>
                  </a:cxn>
                  <a:cxn ang="0">
                    <a:pos x="96" y="120"/>
                  </a:cxn>
                  <a:cxn ang="0">
                    <a:pos x="92" y="110"/>
                  </a:cxn>
                  <a:cxn ang="0">
                    <a:pos x="84" y="90"/>
                  </a:cxn>
                  <a:cxn ang="0">
                    <a:pos x="44" y="89"/>
                  </a:cxn>
                  <a:cxn ang="0">
                    <a:pos x="35" y="114"/>
                  </a:cxn>
                  <a:cxn ang="0">
                    <a:pos x="33" y="121"/>
                  </a:cxn>
                  <a:cxn ang="0">
                    <a:pos x="35" y="125"/>
                  </a:cxn>
                  <a:cxn ang="0">
                    <a:pos x="44" y="128"/>
                  </a:cxn>
                  <a:cxn ang="0">
                    <a:pos x="51" y="129"/>
                  </a:cxn>
                  <a:cxn ang="0">
                    <a:pos x="51" y="134"/>
                  </a:cxn>
                  <a:cxn ang="0">
                    <a:pos x="51" y="137"/>
                  </a:cxn>
                  <a:cxn ang="0">
                    <a:pos x="20" y="135"/>
                  </a:cxn>
                  <a:cxn ang="0">
                    <a:pos x="16" y="136"/>
                  </a:cxn>
                  <a:cxn ang="0">
                    <a:pos x="1" y="137"/>
                  </a:cxn>
                  <a:cxn ang="0">
                    <a:pos x="0" y="137"/>
                  </a:cxn>
                  <a:cxn ang="0">
                    <a:pos x="48" y="79"/>
                  </a:cxn>
                  <a:cxn ang="0">
                    <a:pos x="48" y="79"/>
                  </a:cxn>
                  <a:cxn ang="0">
                    <a:pos x="77" y="79"/>
                  </a:cxn>
                  <a:cxn ang="0">
                    <a:pos x="79" y="79"/>
                  </a:cxn>
                  <a:cxn ang="0">
                    <a:pos x="71" y="57"/>
                  </a:cxn>
                  <a:cxn ang="0">
                    <a:pos x="63" y="39"/>
                  </a:cxn>
                  <a:cxn ang="0">
                    <a:pos x="48" y="79"/>
                  </a:cxn>
                </a:cxnLst>
                <a:rect l="0" t="0" r="r" b="b"/>
                <a:pathLst>
                  <a:path w="146" h="137">
                    <a:moveTo>
                      <a:pt x="0" y="137"/>
                    </a:moveTo>
                    <a:lnTo>
                      <a:pt x="0" y="137"/>
                    </a:lnTo>
                    <a:lnTo>
                      <a:pt x="0" y="130"/>
                    </a:lnTo>
                    <a:cubicBezTo>
                      <a:pt x="1" y="129"/>
                      <a:pt x="3" y="129"/>
                      <a:pt x="7" y="128"/>
                    </a:cubicBezTo>
                    <a:cubicBezTo>
                      <a:pt x="12" y="127"/>
                      <a:pt x="15" y="126"/>
                      <a:pt x="16" y="125"/>
                    </a:cubicBezTo>
                    <a:cubicBezTo>
                      <a:pt x="17" y="125"/>
                      <a:pt x="19" y="123"/>
                      <a:pt x="21" y="119"/>
                    </a:cubicBezTo>
                    <a:lnTo>
                      <a:pt x="41" y="65"/>
                    </a:lnTo>
                    <a:lnTo>
                      <a:pt x="66" y="0"/>
                    </a:lnTo>
                    <a:cubicBezTo>
                      <a:pt x="68" y="0"/>
                      <a:pt x="70" y="0"/>
                      <a:pt x="72" y="0"/>
                    </a:cubicBezTo>
                    <a:lnTo>
                      <a:pt x="77" y="0"/>
                    </a:lnTo>
                    <a:lnTo>
                      <a:pt x="78" y="2"/>
                    </a:lnTo>
                    <a:lnTo>
                      <a:pt x="96" y="45"/>
                    </a:lnTo>
                    <a:cubicBezTo>
                      <a:pt x="100" y="54"/>
                      <a:pt x="104" y="63"/>
                      <a:pt x="107" y="71"/>
                    </a:cubicBezTo>
                    <a:cubicBezTo>
                      <a:pt x="110" y="80"/>
                      <a:pt x="113" y="87"/>
                      <a:pt x="115" y="92"/>
                    </a:cubicBezTo>
                    <a:cubicBezTo>
                      <a:pt x="117" y="95"/>
                      <a:pt x="119" y="100"/>
                      <a:pt x="121" y="107"/>
                    </a:cubicBezTo>
                    <a:cubicBezTo>
                      <a:pt x="122" y="110"/>
                      <a:pt x="124" y="115"/>
                      <a:pt x="127" y="120"/>
                    </a:cubicBezTo>
                    <a:cubicBezTo>
                      <a:pt x="128" y="123"/>
                      <a:pt x="129" y="124"/>
                      <a:pt x="130" y="125"/>
                    </a:cubicBezTo>
                    <a:cubicBezTo>
                      <a:pt x="131" y="126"/>
                      <a:pt x="133" y="127"/>
                      <a:pt x="136" y="127"/>
                    </a:cubicBezTo>
                    <a:cubicBezTo>
                      <a:pt x="139" y="127"/>
                      <a:pt x="142" y="128"/>
                      <a:pt x="145" y="129"/>
                    </a:cubicBezTo>
                    <a:cubicBezTo>
                      <a:pt x="145" y="132"/>
                      <a:pt x="146" y="133"/>
                      <a:pt x="146" y="134"/>
                    </a:cubicBezTo>
                    <a:cubicBezTo>
                      <a:pt x="146" y="135"/>
                      <a:pt x="146" y="136"/>
                      <a:pt x="145" y="137"/>
                    </a:cubicBezTo>
                    <a:cubicBezTo>
                      <a:pt x="140" y="137"/>
                      <a:pt x="135" y="137"/>
                      <a:pt x="129" y="136"/>
                    </a:cubicBezTo>
                    <a:cubicBezTo>
                      <a:pt x="122" y="136"/>
                      <a:pt x="117" y="135"/>
                      <a:pt x="112" y="135"/>
                    </a:cubicBezTo>
                    <a:cubicBezTo>
                      <a:pt x="107" y="135"/>
                      <a:pt x="103" y="135"/>
                      <a:pt x="100" y="136"/>
                    </a:cubicBezTo>
                    <a:lnTo>
                      <a:pt x="83" y="136"/>
                    </a:lnTo>
                    <a:lnTo>
                      <a:pt x="78" y="137"/>
                    </a:lnTo>
                    <a:cubicBezTo>
                      <a:pt x="78" y="134"/>
                      <a:pt x="78" y="132"/>
                      <a:pt x="78" y="130"/>
                    </a:cubicBezTo>
                    <a:lnTo>
                      <a:pt x="89" y="127"/>
                    </a:lnTo>
                    <a:cubicBezTo>
                      <a:pt x="93" y="126"/>
                      <a:pt x="95" y="126"/>
                      <a:pt x="95" y="125"/>
                    </a:cubicBezTo>
                    <a:cubicBezTo>
                      <a:pt x="96" y="124"/>
                      <a:pt x="96" y="124"/>
                      <a:pt x="96" y="123"/>
                    </a:cubicBezTo>
                    <a:cubicBezTo>
                      <a:pt x="96" y="122"/>
                      <a:pt x="96" y="121"/>
                      <a:pt x="96" y="120"/>
                    </a:cubicBezTo>
                    <a:lnTo>
                      <a:pt x="92" y="110"/>
                    </a:lnTo>
                    <a:lnTo>
                      <a:pt x="84" y="90"/>
                    </a:lnTo>
                    <a:lnTo>
                      <a:pt x="44" y="89"/>
                    </a:lnTo>
                    <a:cubicBezTo>
                      <a:pt x="43" y="93"/>
                      <a:pt x="40" y="101"/>
                      <a:pt x="35" y="114"/>
                    </a:cubicBezTo>
                    <a:cubicBezTo>
                      <a:pt x="34" y="117"/>
                      <a:pt x="33" y="120"/>
                      <a:pt x="33" y="121"/>
                    </a:cubicBezTo>
                    <a:cubicBezTo>
                      <a:pt x="33" y="123"/>
                      <a:pt x="34" y="124"/>
                      <a:pt x="35" y="125"/>
                    </a:cubicBezTo>
                    <a:cubicBezTo>
                      <a:pt x="36" y="126"/>
                      <a:pt x="39" y="127"/>
                      <a:pt x="44" y="128"/>
                    </a:cubicBezTo>
                    <a:cubicBezTo>
                      <a:pt x="44" y="128"/>
                      <a:pt x="47" y="128"/>
                      <a:pt x="51" y="129"/>
                    </a:cubicBezTo>
                    <a:cubicBezTo>
                      <a:pt x="51" y="131"/>
                      <a:pt x="51" y="133"/>
                      <a:pt x="51" y="134"/>
                    </a:cubicBezTo>
                    <a:cubicBezTo>
                      <a:pt x="51" y="135"/>
                      <a:pt x="51" y="136"/>
                      <a:pt x="51" y="137"/>
                    </a:cubicBezTo>
                    <a:cubicBezTo>
                      <a:pt x="47" y="137"/>
                      <a:pt x="36" y="136"/>
                      <a:pt x="20" y="135"/>
                    </a:cubicBezTo>
                    <a:lnTo>
                      <a:pt x="16" y="136"/>
                    </a:lnTo>
                    <a:cubicBezTo>
                      <a:pt x="11" y="136"/>
                      <a:pt x="6" y="137"/>
                      <a:pt x="1" y="137"/>
                    </a:cubicBezTo>
                    <a:lnTo>
                      <a:pt x="0" y="137"/>
                    </a:lnTo>
                    <a:close/>
                    <a:moveTo>
                      <a:pt x="48" y="79"/>
                    </a:moveTo>
                    <a:lnTo>
                      <a:pt x="48" y="79"/>
                    </a:lnTo>
                    <a:cubicBezTo>
                      <a:pt x="64" y="79"/>
                      <a:pt x="74" y="79"/>
                      <a:pt x="77" y="79"/>
                    </a:cubicBezTo>
                    <a:lnTo>
                      <a:pt x="79" y="79"/>
                    </a:lnTo>
                    <a:cubicBezTo>
                      <a:pt x="77" y="73"/>
                      <a:pt x="75" y="65"/>
                      <a:pt x="71" y="57"/>
                    </a:cubicBezTo>
                    <a:cubicBezTo>
                      <a:pt x="68" y="49"/>
                      <a:pt x="65" y="43"/>
                      <a:pt x="63" y="39"/>
                    </a:cubicBezTo>
                    <a:lnTo>
                      <a:pt x="48" y="7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Freeform 30"/>
              <p:cNvSpPr>
                <a:spLocks noEditPoints="1"/>
              </p:cNvSpPr>
              <p:nvPr/>
            </p:nvSpPr>
            <p:spPr bwMode="auto">
              <a:xfrm>
                <a:off x="3276" y="377"/>
                <a:ext cx="65" cy="180"/>
              </a:xfrm>
              <a:custGeom>
                <a:avLst/>
                <a:gdLst/>
                <a:ahLst/>
                <a:cxnLst>
                  <a:cxn ang="0">
                    <a:pos x="14" y="12"/>
                  </a:cxn>
                  <a:cxn ang="0">
                    <a:pos x="14" y="12"/>
                  </a:cxn>
                  <a:cxn ang="0">
                    <a:pos x="18" y="3"/>
                  </a:cxn>
                  <a:cxn ang="0">
                    <a:pos x="27" y="0"/>
                  </a:cxn>
                  <a:cxn ang="0">
                    <a:pos x="37" y="3"/>
                  </a:cxn>
                  <a:cxn ang="0">
                    <a:pos x="41" y="12"/>
                  </a:cxn>
                  <a:cxn ang="0">
                    <a:pos x="40" y="19"/>
                  </a:cxn>
                  <a:cxn ang="0">
                    <a:pos x="35" y="25"/>
                  </a:cxn>
                  <a:cxn ang="0">
                    <a:pos x="28" y="27"/>
                  </a:cxn>
                  <a:cxn ang="0">
                    <a:pos x="18" y="23"/>
                  </a:cxn>
                  <a:cxn ang="0">
                    <a:pos x="14" y="12"/>
                  </a:cxn>
                  <a:cxn ang="0">
                    <a:pos x="14" y="12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29"/>
                  </a:cxn>
                  <a:cxn ang="0">
                    <a:pos x="11" y="128"/>
                  </a:cxn>
                  <a:cxn ang="0">
                    <a:pos x="15" y="125"/>
                  </a:cxn>
                  <a:cxn ang="0">
                    <a:pos x="16" y="119"/>
                  </a:cxn>
                  <a:cxn ang="0">
                    <a:pos x="16" y="118"/>
                  </a:cxn>
                  <a:cxn ang="0">
                    <a:pos x="16" y="114"/>
                  </a:cxn>
                  <a:cxn ang="0">
                    <a:pos x="16" y="108"/>
                  </a:cxn>
                  <a:cxn ang="0">
                    <a:pos x="16" y="100"/>
                  </a:cxn>
                  <a:cxn ang="0">
                    <a:pos x="16" y="95"/>
                  </a:cxn>
                  <a:cxn ang="0">
                    <a:pos x="16" y="90"/>
                  </a:cxn>
                  <a:cxn ang="0">
                    <a:pos x="16" y="73"/>
                  </a:cxn>
                  <a:cxn ang="0">
                    <a:pos x="15" y="67"/>
                  </a:cxn>
                  <a:cxn ang="0">
                    <a:pos x="11" y="64"/>
                  </a:cxn>
                  <a:cxn ang="0">
                    <a:pos x="1" y="62"/>
                  </a:cxn>
                  <a:cxn ang="0">
                    <a:pos x="1" y="57"/>
                  </a:cxn>
                  <a:cxn ang="0">
                    <a:pos x="19" y="52"/>
                  </a:cxn>
                  <a:cxn ang="0">
                    <a:pos x="31" y="43"/>
                  </a:cxn>
                  <a:cxn ang="0">
                    <a:pos x="38" y="43"/>
                  </a:cxn>
                  <a:cxn ang="0">
                    <a:pos x="39" y="77"/>
                  </a:cxn>
                  <a:cxn ang="0">
                    <a:pos x="38" y="119"/>
                  </a:cxn>
                  <a:cxn ang="0">
                    <a:pos x="38" y="127"/>
                  </a:cxn>
                  <a:cxn ang="0">
                    <a:pos x="49" y="129"/>
                  </a:cxn>
                  <a:cxn ang="0">
                    <a:pos x="53" y="130"/>
                  </a:cxn>
                  <a:cxn ang="0">
                    <a:pos x="53" y="136"/>
                  </a:cxn>
                  <a:cxn ang="0">
                    <a:pos x="49" y="136"/>
                  </a:cxn>
                  <a:cxn ang="0">
                    <a:pos x="44" y="136"/>
                  </a:cxn>
                  <a:cxn ang="0">
                    <a:pos x="16" y="135"/>
                  </a:cxn>
                  <a:cxn ang="0">
                    <a:pos x="6" y="135"/>
                  </a:cxn>
                  <a:cxn ang="0">
                    <a:pos x="0" y="136"/>
                  </a:cxn>
                  <a:cxn ang="0">
                    <a:pos x="0" y="136"/>
                  </a:cxn>
                </a:cxnLst>
                <a:rect l="0" t="0" r="r" b="b"/>
                <a:pathLst>
                  <a:path w="53" h="136">
                    <a:moveTo>
                      <a:pt x="14" y="12"/>
                    </a:moveTo>
                    <a:lnTo>
                      <a:pt x="14" y="12"/>
                    </a:lnTo>
                    <a:cubicBezTo>
                      <a:pt x="14" y="9"/>
                      <a:pt x="15" y="6"/>
                      <a:pt x="18" y="3"/>
                    </a:cubicBezTo>
                    <a:cubicBezTo>
                      <a:pt x="20" y="1"/>
                      <a:pt x="23" y="0"/>
                      <a:pt x="27" y="0"/>
                    </a:cubicBezTo>
                    <a:cubicBezTo>
                      <a:pt x="31" y="0"/>
                      <a:pt x="35" y="1"/>
                      <a:pt x="37" y="3"/>
                    </a:cubicBezTo>
                    <a:cubicBezTo>
                      <a:pt x="40" y="6"/>
                      <a:pt x="41" y="9"/>
                      <a:pt x="41" y="12"/>
                    </a:cubicBezTo>
                    <a:cubicBezTo>
                      <a:pt x="41" y="14"/>
                      <a:pt x="41" y="17"/>
                      <a:pt x="40" y="19"/>
                    </a:cubicBezTo>
                    <a:cubicBezTo>
                      <a:pt x="39" y="21"/>
                      <a:pt x="37" y="23"/>
                      <a:pt x="35" y="25"/>
                    </a:cubicBezTo>
                    <a:cubicBezTo>
                      <a:pt x="32" y="26"/>
                      <a:pt x="30" y="27"/>
                      <a:pt x="28" y="27"/>
                    </a:cubicBezTo>
                    <a:cubicBezTo>
                      <a:pt x="24" y="27"/>
                      <a:pt x="21" y="25"/>
                      <a:pt x="18" y="23"/>
                    </a:cubicBezTo>
                    <a:cubicBezTo>
                      <a:pt x="16" y="20"/>
                      <a:pt x="14" y="16"/>
                      <a:pt x="14" y="12"/>
                    </a:cubicBezTo>
                    <a:lnTo>
                      <a:pt x="14" y="12"/>
                    </a:lnTo>
                    <a:close/>
                    <a:moveTo>
                      <a:pt x="0" y="136"/>
                    </a:moveTo>
                    <a:lnTo>
                      <a:pt x="0" y="136"/>
                    </a:lnTo>
                    <a:lnTo>
                      <a:pt x="0" y="129"/>
                    </a:lnTo>
                    <a:lnTo>
                      <a:pt x="11" y="128"/>
                    </a:lnTo>
                    <a:cubicBezTo>
                      <a:pt x="13" y="127"/>
                      <a:pt x="14" y="126"/>
                      <a:pt x="15" y="125"/>
                    </a:cubicBezTo>
                    <a:cubicBezTo>
                      <a:pt x="15" y="125"/>
                      <a:pt x="16" y="122"/>
                      <a:pt x="16" y="119"/>
                    </a:cubicBezTo>
                    <a:lnTo>
                      <a:pt x="16" y="118"/>
                    </a:lnTo>
                    <a:cubicBezTo>
                      <a:pt x="16" y="117"/>
                      <a:pt x="16" y="116"/>
                      <a:pt x="16" y="114"/>
                    </a:cubicBezTo>
                    <a:cubicBezTo>
                      <a:pt x="16" y="111"/>
                      <a:pt x="16" y="109"/>
                      <a:pt x="16" y="108"/>
                    </a:cubicBezTo>
                    <a:cubicBezTo>
                      <a:pt x="16" y="106"/>
                      <a:pt x="16" y="104"/>
                      <a:pt x="16" y="100"/>
                    </a:cubicBezTo>
                    <a:lnTo>
                      <a:pt x="16" y="95"/>
                    </a:lnTo>
                    <a:lnTo>
                      <a:pt x="16" y="90"/>
                    </a:lnTo>
                    <a:lnTo>
                      <a:pt x="16" y="73"/>
                    </a:lnTo>
                    <a:cubicBezTo>
                      <a:pt x="16" y="71"/>
                      <a:pt x="16" y="69"/>
                      <a:pt x="15" y="67"/>
                    </a:cubicBezTo>
                    <a:cubicBezTo>
                      <a:pt x="15" y="66"/>
                      <a:pt x="13" y="65"/>
                      <a:pt x="11" y="64"/>
                    </a:cubicBezTo>
                    <a:cubicBezTo>
                      <a:pt x="9" y="63"/>
                      <a:pt x="6" y="63"/>
                      <a:pt x="1" y="62"/>
                    </a:cubicBezTo>
                    <a:lnTo>
                      <a:pt x="1" y="57"/>
                    </a:lnTo>
                    <a:cubicBezTo>
                      <a:pt x="8" y="56"/>
                      <a:pt x="14" y="55"/>
                      <a:pt x="19" y="52"/>
                    </a:cubicBezTo>
                    <a:cubicBezTo>
                      <a:pt x="23" y="50"/>
                      <a:pt x="27" y="48"/>
                      <a:pt x="31" y="43"/>
                    </a:cubicBezTo>
                    <a:lnTo>
                      <a:pt x="38" y="43"/>
                    </a:lnTo>
                    <a:cubicBezTo>
                      <a:pt x="39" y="52"/>
                      <a:pt x="39" y="63"/>
                      <a:pt x="39" y="77"/>
                    </a:cubicBezTo>
                    <a:lnTo>
                      <a:pt x="38" y="119"/>
                    </a:lnTo>
                    <a:cubicBezTo>
                      <a:pt x="38" y="122"/>
                      <a:pt x="38" y="124"/>
                      <a:pt x="38" y="127"/>
                    </a:cubicBezTo>
                    <a:cubicBezTo>
                      <a:pt x="41" y="128"/>
                      <a:pt x="44" y="128"/>
                      <a:pt x="49" y="129"/>
                    </a:cubicBezTo>
                    <a:cubicBezTo>
                      <a:pt x="51" y="129"/>
                      <a:pt x="52" y="130"/>
                      <a:pt x="53" y="130"/>
                    </a:cubicBezTo>
                    <a:lnTo>
                      <a:pt x="53" y="136"/>
                    </a:lnTo>
                    <a:cubicBezTo>
                      <a:pt x="51" y="136"/>
                      <a:pt x="50" y="136"/>
                      <a:pt x="49" y="136"/>
                    </a:cubicBezTo>
                    <a:cubicBezTo>
                      <a:pt x="48" y="136"/>
                      <a:pt x="46" y="136"/>
                      <a:pt x="44" y="136"/>
                    </a:cubicBezTo>
                    <a:cubicBezTo>
                      <a:pt x="37" y="135"/>
                      <a:pt x="28" y="135"/>
                      <a:pt x="16" y="135"/>
                    </a:cubicBezTo>
                    <a:cubicBezTo>
                      <a:pt x="13" y="135"/>
                      <a:pt x="9" y="135"/>
                      <a:pt x="6" y="135"/>
                    </a:cubicBezTo>
                    <a:cubicBezTo>
                      <a:pt x="3" y="136"/>
                      <a:pt x="1" y="136"/>
                      <a:pt x="0" y="136"/>
                    </a:cubicBez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Freeform 31"/>
              <p:cNvSpPr>
                <a:spLocks/>
              </p:cNvSpPr>
              <p:nvPr/>
            </p:nvSpPr>
            <p:spPr bwMode="auto">
              <a:xfrm>
                <a:off x="3348" y="435"/>
                <a:ext cx="84" cy="122"/>
              </a:xfrm>
              <a:custGeom>
                <a:avLst/>
                <a:gdLst/>
                <a:ahLst/>
                <a:cxnLst>
                  <a:cxn ang="0">
                    <a:pos x="1" y="87"/>
                  </a:cxn>
                  <a:cxn ang="0">
                    <a:pos x="1" y="87"/>
                  </a:cxn>
                  <a:cxn ang="0">
                    <a:pos x="4" y="85"/>
                  </a:cxn>
                  <a:cxn ang="0">
                    <a:pos x="14" y="81"/>
                  </a:cxn>
                  <a:cxn ang="0">
                    <a:pos x="15" y="64"/>
                  </a:cxn>
                  <a:cxn ang="0">
                    <a:pos x="14" y="29"/>
                  </a:cxn>
                  <a:cxn ang="0">
                    <a:pos x="12" y="26"/>
                  </a:cxn>
                  <a:cxn ang="0">
                    <a:pos x="5" y="24"/>
                  </a:cxn>
                  <a:cxn ang="0">
                    <a:pos x="3" y="21"/>
                  </a:cxn>
                  <a:cxn ang="0">
                    <a:pos x="3" y="17"/>
                  </a:cxn>
                  <a:cxn ang="0">
                    <a:pos x="16" y="12"/>
                  </a:cxn>
                  <a:cxn ang="0">
                    <a:pos x="26" y="4"/>
                  </a:cxn>
                  <a:cxn ang="0">
                    <a:pos x="29" y="0"/>
                  </a:cxn>
                  <a:cxn ang="0">
                    <a:pos x="36" y="0"/>
                  </a:cxn>
                  <a:cxn ang="0">
                    <a:pos x="36" y="4"/>
                  </a:cxn>
                  <a:cxn ang="0">
                    <a:pos x="36" y="6"/>
                  </a:cxn>
                  <a:cxn ang="0">
                    <a:pos x="36" y="12"/>
                  </a:cxn>
                  <a:cxn ang="0">
                    <a:pos x="36" y="21"/>
                  </a:cxn>
                  <a:cxn ang="0">
                    <a:pos x="42" y="11"/>
                  </a:cxn>
                  <a:cxn ang="0">
                    <a:pos x="48" y="6"/>
                  </a:cxn>
                  <a:cxn ang="0">
                    <a:pos x="56" y="4"/>
                  </a:cxn>
                  <a:cxn ang="0">
                    <a:pos x="65" y="7"/>
                  </a:cxn>
                  <a:cxn ang="0">
                    <a:pos x="69" y="16"/>
                  </a:cxn>
                  <a:cxn ang="0">
                    <a:pos x="66" y="25"/>
                  </a:cxn>
                  <a:cxn ang="0">
                    <a:pos x="58" y="29"/>
                  </a:cxn>
                  <a:cxn ang="0">
                    <a:pos x="49" y="25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40" y="27"/>
                  </a:cxn>
                  <a:cxn ang="0">
                    <a:pos x="37" y="37"/>
                  </a:cxn>
                  <a:cxn ang="0">
                    <a:pos x="37" y="40"/>
                  </a:cxn>
                  <a:cxn ang="0">
                    <a:pos x="38" y="76"/>
                  </a:cxn>
                  <a:cxn ang="0">
                    <a:pos x="40" y="81"/>
                  </a:cxn>
                  <a:cxn ang="0">
                    <a:pos x="43" y="83"/>
                  </a:cxn>
                  <a:cxn ang="0">
                    <a:pos x="50" y="84"/>
                  </a:cxn>
                  <a:cxn ang="0">
                    <a:pos x="56" y="86"/>
                  </a:cxn>
                  <a:cxn ang="0">
                    <a:pos x="57" y="89"/>
                  </a:cxn>
                  <a:cxn ang="0">
                    <a:pos x="56" y="92"/>
                  </a:cxn>
                  <a:cxn ang="0">
                    <a:pos x="47" y="92"/>
                  </a:cxn>
                  <a:cxn ang="0">
                    <a:pos x="27" y="91"/>
                  </a:cxn>
                  <a:cxn ang="0">
                    <a:pos x="13" y="91"/>
                  </a:cxn>
                  <a:cxn ang="0">
                    <a:pos x="11" y="91"/>
                  </a:cxn>
                  <a:cxn ang="0">
                    <a:pos x="1" y="92"/>
                  </a:cxn>
                  <a:cxn ang="0">
                    <a:pos x="0" y="89"/>
                  </a:cxn>
                  <a:cxn ang="0">
                    <a:pos x="1" y="87"/>
                  </a:cxn>
                  <a:cxn ang="0">
                    <a:pos x="1" y="87"/>
                  </a:cxn>
                </a:cxnLst>
                <a:rect l="0" t="0" r="r" b="b"/>
                <a:pathLst>
                  <a:path w="69" h="92">
                    <a:moveTo>
                      <a:pt x="1" y="87"/>
                    </a:moveTo>
                    <a:lnTo>
                      <a:pt x="1" y="87"/>
                    </a:lnTo>
                    <a:cubicBezTo>
                      <a:pt x="2" y="86"/>
                      <a:pt x="3" y="85"/>
                      <a:pt x="4" y="85"/>
                    </a:cubicBezTo>
                    <a:cubicBezTo>
                      <a:pt x="8" y="84"/>
                      <a:pt x="11" y="83"/>
                      <a:pt x="14" y="81"/>
                    </a:cubicBezTo>
                    <a:cubicBezTo>
                      <a:pt x="15" y="79"/>
                      <a:pt x="15" y="74"/>
                      <a:pt x="15" y="64"/>
                    </a:cubicBezTo>
                    <a:cubicBezTo>
                      <a:pt x="15" y="47"/>
                      <a:pt x="15" y="35"/>
                      <a:pt x="14" y="29"/>
                    </a:cubicBezTo>
                    <a:cubicBezTo>
                      <a:pt x="14" y="28"/>
                      <a:pt x="13" y="27"/>
                      <a:pt x="12" y="26"/>
                    </a:cubicBezTo>
                    <a:cubicBezTo>
                      <a:pt x="11" y="25"/>
                      <a:pt x="8" y="24"/>
                      <a:pt x="5" y="24"/>
                    </a:cubicBezTo>
                    <a:cubicBezTo>
                      <a:pt x="4" y="23"/>
                      <a:pt x="3" y="22"/>
                      <a:pt x="3" y="21"/>
                    </a:cubicBezTo>
                    <a:lnTo>
                      <a:pt x="3" y="17"/>
                    </a:lnTo>
                    <a:cubicBezTo>
                      <a:pt x="8" y="17"/>
                      <a:pt x="12" y="15"/>
                      <a:pt x="16" y="12"/>
                    </a:cubicBezTo>
                    <a:cubicBezTo>
                      <a:pt x="21" y="9"/>
                      <a:pt x="24" y="7"/>
                      <a:pt x="26" y="4"/>
                    </a:cubicBezTo>
                    <a:cubicBezTo>
                      <a:pt x="27" y="2"/>
                      <a:pt x="28" y="1"/>
                      <a:pt x="29" y="0"/>
                    </a:cubicBezTo>
                    <a:lnTo>
                      <a:pt x="36" y="0"/>
                    </a:lnTo>
                    <a:cubicBezTo>
                      <a:pt x="36" y="1"/>
                      <a:pt x="36" y="3"/>
                      <a:pt x="36" y="4"/>
                    </a:cubicBezTo>
                    <a:cubicBezTo>
                      <a:pt x="36" y="4"/>
                      <a:pt x="36" y="5"/>
                      <a:pt x="36" y="6"/>
                    </a:cubicBezTo>
                    <a:cubicBezTo>
                      <a:pt x="36" y="9"/>
                      <a:pt x="36" y="11"/>
                      <a:pt x="36" y="12"/>
                    </a:cubicBezTo>
                    <a:cubicBezTo>
                      <a:pt x="36" y="13"/>
                      <a:pt x="36" y="16"/>
                      <a:pt x="36" y="21"/>
                    </a:cubicBezTo>
                    <a:cubicBezTo>
                      <a:pt x="39" y="16"/>
                      <a:pt x="41" y="13"/>
                      <a:pt x="42" y="11"/>
                    </a:cubicBezTo>
                    <a:cubicBezTo>
                      <a:pt x="43" y="11"/>
                      <a:pt x="45" y="9"/>
                      <a:pt x="48" y="6"/>
                    </a:cubicBezTo>
                    <a:cubicBezTo>
                      <a:pt x="50" y="5"/>
                      <a:pt x="53" y="4"/>
                      <a:pt x="56" y="4"/>
                    </a:cubicBezTo>
                    <a:cubicBezTo>
                      <a:pt x="60" y="4"/>
                      <a:pt x="63" y="5"/>
                      <a:pt x="65" y="7"/>
                    </a:cubicBezTo>
                    <a:cubicBezTo>
                      <a:pt x="68" y="10"/>
                      <a:pt x="69" y="13"/>
                      <a:pt x="69" y="16"/>
                    </a:cubicBezTo>
                    <a:cubicBezTo>
                      <a:pt x="69" y="19"/>
                      <a:pt x="68" y="22"/>
                      <a:pt x="66" y="25"/>
                    </a:cubicBezTo>
                    <a:cubicBezTo>
                      <a:pt x="64" y="27"/>
                      <a:pt x="62" y="29"/>
                      <a:pt x="58" y="29"/>
                    </a:cubicBezTo>
                    <a:cubicBezTo>
                      <a:pt x="55" y="29"/>
                      <a:pt x="52" y="27"/>
                      <a:pt x="49" y="25"/>
                    </a:cubicBezTo>
                    <a:cubicBezTo>
                      <a:pt x="47" y="23"/>
                      <a:pt x="46" y="23"/>
                      <a:pt x="44" y="23"/>
                    </a:cubicBezTo>
                    <a:lnTo>
                      <a:pt x="44" y="23"/>
                    </a:lnTo>
                    <a:cubicBezTo>
                      <a:pt x="42" y="23"/>
                      <a:pt x="41" y="25"/>
                      <a:pt x="40" y="27"/>
                    </a:cubicBezTo>
                    <a:cubicBezTo>
                      <a:pt x="38" y="30"/>
                      <a:pt x="37" y="34"/>
                      <a:pt x="37" y="37"/>
                    </a:cubicBezTo>
                    <a:lnTo>
                      <a:pt x="37" y="40"/>
                    </a:lnTo>
                    <a:cubicBezTo>
                      <a:pt x="37" y="45"/>
                      <a:pt x="37" y="57"/>
                      <a:pt x="38" y="76"/>
                    </a:cubicBezTo>
                    <a:cubicBezTo>
                      <a:pt x="38" y="78"/>
                      <a:pt x="38" y="80"/>
                      <a:pt x="40" y="81"/>
                    </a:cubicBezTo>
                    <a:cubicBezTo>
                      <a:pt x="41" y="82"/>
                      <a:pt x="42" y="83"/>
                      <a:pt x="43" y="83"/>
                    </a:cubicBezTo>
                    <a:cubicBezTo>
                      <a:pt x="45" y="84"/>
                      <a:pt x="47" y="84"/>
                      <a:pt x="50" y="84"/>
                    </a:cubicBezTo>
                    <a:cubicBezTo>
                      <a:pt x="53" y="85"/>
                      <a:pt x="55" y="85"/>
                      <a:pt x="56" y="86"/>
                    </a:cubicBezTo>
                    <a:cubicBezTo>
                      <a:pt x="57" y="86"/>
                      <a:pt x="57" y="87"/>
                      <a:pt x="57" y="89"/>
                    </a:cubicBezTo>
                    <a:cubicBezTo>
                      <a:pt x="57" y="89"/>
                      <a:pt x="57" y="90"/>
                      <a:pt x="56" y="92"/>
                    </a:cubicBezTo>
                    <a:lnTo>
                      <a:pt x="47" y="92"/>
                    </a:lnTo>
                    <a:lnTo>
                      <a:pt x="27" y="91"/>
                    </a:lnTo>
                    <a:cubicBezTo>
                      <a:pt x="22" y="91"/>
                      <a:pt x="17" y="91"/>
                      <a:pt x="13" y="91"/>
                    </a:cubicBezTo>
                    <a:lnTo>
                      <a:pt x="11" y="91"/>
                    </a:lnTo>
                    <a:cubicBezTo>
                      <a:pt x="11" y="91"/>
                      <a:pt x="7" y="91"/>
                      <a:pt x="1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8"/>
                      <a:pt x="1" y="87"/>
                    </a:cubicBezTo>
                    <a:lnTo>
                      <a:pt x="1" y="87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Freeform 32"/>
              <p:cNvSpPr>
                <a:spLocks/>
              </p:cNvSpPr>
              <p:nvPr/>
            </p:nvSpPr>
            <p:spPr bwMode="auto">
              <a:xfrm>
                <a:off x="3435" y="376"/>
                <a:ext cx="65" cy="181"/>
              </a:xfrm>
              <a:custGeom>
                <a:avLst/>
                <a:gdLst/>
                <a:ahLst/>
                <a:cxnLst>
                  <a:cxn ang="0">
                    <a:pos x="0" y="132"/>
                  </a:cxn>
                  <a:cxn ang="0">
                    <a:pos x="0" y="132"/>
                  </a:cxn>
                  <a:cxn ang="0">
                    <a:pos x="6" y="130"/>
                  </a:cxn>
                  <a:cxn ang="0">
                    <a:pos x="14" y="128"/>
                  </a:cxn>
                  <a:cxn ang="0">
                    <a:pos x="16" y="117"/>
                  </a:cxn>
                  <a:cxn ang="0">
                    <a:pos x="16" y="88"/>
                  </a:cxn>
                  <a:cxn ang="0">
                    <a:pos x="16" y="81"/>
                  </a:cxn>
                  <a:cxn ang="0">
                    <a:pos x="16" y="60"/>
                  </a:cxn>
                  <a:cxn ang="0">
                    <a:pos x="16" y="36"/>
                  </a:cxn>
                  <a:cxn ang="0">
                    <a:pos x="16" y="32"/>
                  </a:cxn>
                  <a:cxn ang="0">
                    <a:pos x="15" y="20"/>
                  </a:cxn>
                  <a:cxn ang="0">
                    <a:pos x="7" y="17"/>
                  </a:cxn>
                  <a:cxn ang="0">
                    <a:pos x="2" y="17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19" y="7"/>
                  </a:cxn>
                  <a:cxn ang="0">
                    <a:pos x="32" y="0"/>
                  </a:cxn>
                  <a:cxn ang="0">
                    <a:pos x="35" y="0"/>
                  </a:cxn>
                  <a:cxn ang="0">
                    <a:pos x="38" y="0"/>
                  </a:cxn>
                  <a:cxn ang="0">
                    <a:pos x="39" y="49"/>
                  </a:cxn>
                  <a:cxn ang="0">
                    <a:pos x="38" y="56"/>
                  </a:cxn>
                  <a:cxn ang="0">
                    <a:pos x="38" y="56"/>
                  </a:cxn>
                  <a:cxn ang="0">
                    <a:pos x="39" y="58"/>
                  </a:cxn>
                  <a:cxn ang="0">
                    <a:pos x="39" y="104"/>
                  </a:cxn>
                  <a:cxn ang="0">
                    <a:pos x="39" y="119"/>
                  </a:cxn>
                  <a:cxn ang="0">
                    <a:pos x="39" y="122"/>
                  </a:cxn>
                  <a:cxn ang="0">
                    <a:pos x="40" y="128"/>
                  </a:cxn>
                  <a:cxn ang="0">
                    <a:pos x="45" y="130"/>
                  </a:cxn>
                  <a:cxn ang="0">
                    <a:pos x="54" y="131"/>
                  </a:cxn>
                  <a:cxn ang="0">
                    <a:pos x="54" y="134"/>
                  </a:cxn>
                  <a:cxn ang="0">
                    <a:pos x="54" y="137"/>
                  </a:cxn>
                  <a:cxn ang="0">
                    <a:pos x="46" y="137"/>
                  </a:cxn>
                  <a:cxn ang="0">
                    <a:pos x="29" y="136"/>
                  </a:cxn>
                  <a:cxn ang="0">
                    <a:pos x="25" y="136"/>
                  </a:cxn>
                  <a:cxn ang="0">
                    <a:pos x="8" y="137"/>
                  </a:cxn>
                  <a:cxn ang="0">
                    <a:pos x="0" y="137"/>
                  </a:cxn>
                  <a:cxn ang="0">
                    <a:pos x="0" y="132"/>
                  </a:cxn>
                </a:cxnLst>
                <a:rect l="0" t="0" r="r" b="b"/>
                <a:pathLst>
                  <a:path w="54" h="137">
                    <a:moveTo>
                      <a:pt x="0" y="132"/>
                    </a:moveTo>
                    <a:lnTo>
                      <a:pt x="0" y="132"/>
                    </a:lnTo>
                    <a:cubicBezTo>
                      <a:pt x="2" y="131"/>
                      <a:pt x="4" y="131"/>
                      <a:pt x="6" y="130"/>
                    </a:cubicBezTo>
                    <a:cubicBezTo>
                      <a:pt x="11" y="130"/>
                      <a:pt x="14" y="129"/>
                      <a:pt x="14" y="128"/>
                    </a:cubicBezTo>
                    <a:cubicBezTo>
                      <a:pt x="16" y="126"/>
                      <a:pt x="16" y="123"/>
                      <a:pt x="16" y="117"/>
                    </a:cubicBezTo>
                    <a:lnTo>
                      <a:pt x="16" y="88"/>
                    </a:lnTo>
                    <a:lnTo>
                      <a:pt x="16" y="81"/>
                    </a:lnTo>
                    <a:lnTo>
                      <a:pt x="16" y="60"/>
                    </a:lnTo>
                    <a:lnTo>
                      <a:pt x="16" y="36"/>
                    </a:lnTo>
                    <a:lnTo>
                      <a:pt x="16" y="32"/>
                    </a:lnTo>
                    <a:cubicBezTo>
                      <a:pt x="16" y="26"/>
                      <a:pt x="15" y="22"/>
                      <a:pt x="15" y="20"/>
                    </a:cubicBezTo>
                    <a:cubicBezTo>
                      <a:pt x="12" y="18"/>
                      <a:pt x="9" y="17"/>
                      <a:pt x="7" y="17"/>
                    </a:cubicBezTo>
                    <a:cubicBezTo>
                      <a:pt x="5" y="17"/>
                      <a:pt x="4" y="17"/>
                      <a:pt x="2" y="17"/>
                    </a:cubicBezTo>
                    <a:cubicBezTo>
                      <a:pt x="2" y="15"/>
                      <a:pt x="2" y="14"/>
                      <a:pt x="2" y="13"/>
                    </a:cubicBezTo>
                    <a:cubicBezTo>
                      <a:pt x="2" y="13"/>
                      <a:pt x="2" y="12"/>
                      <a:pt x="2" y="11"/>
                    </a:cubicBezTo>
                    <a:cubicBezTo>
                      <a:pt x="7" y="11"/>
                      <a:pt x="13" y="9"/>
                      <a:pt x="19" y="7"/>
                    </a:cubicBezTo>
                    <a:cubicBezTo>
                      <a:pt x="25" y="5"/>
                      <a:pt x="29" y="3"/>
                      <a:pt x="32" y="0"/>
                    </a:cubicBezTo>
                    <a:lnTo>
                      <a:pt x="35" y="0"/>
                    </a:lnTo>
                    <a:cubicBezTo>
                      <a:pt x="36" y="0"/>
                      <a:pt x="37" y="0"/>
                      <a:pt x="38" y="0"/>
                    </a:cubicBezTo>
                    <a:cubicBezTo>
                      <a:pt x="38" y="24"/>
                      <a:pt x="39" y="41"/>
                      <a:pt x="39" y="49"/>
                    </a:cubicBezTo>
                    <a:cubicBezTo>
                      <a:pt x="39" y="52"/>
                      <a:pt x="38" y="54"/>
                      <a:pt x="38" y="56"/>
                    </a:cubicBezTo>
                    <a:lnTo>
                      <a:pt x="38" y="56"/>
                    </a:lnTo>
                    <a:lnTo>
                      <a:pt x="39" y="58"/>
                    </a:lnTo>
                    <a:lnTo>
                      <a:pt x="39" y="104"/>
                    </a:lnTo>
                    <a:lnTo>
                      <a:pt x="39" y="119"/>
                    </a:lnTo>
                    <a:lnTo>
                      <a:pt x="39" y="122"/>
                    </a:lnTo>
                    <a:cubicBezTo>
                      <a:pt x="39" y="125"/>
                      <a:pt x="39" y="127"/>
                      <a:pt x="40" y="128"/>
                    </a:cubicBezTo>
                    <a:cubicBezTo>
                      <a:pt x="41" y="129"/>
                      <a:pt x="43" y="130"/>
                      <a:pt x="45" y="130"/>
                    </a:cubicBezTo>
                    <a:cubicBezTo>
                      <a:pt x="47" y="130"/>
                      <a:pt x="50" y="130"/>
                      <a:pt x="54" y="131"/>
                    </a:cubicBezTo>
                    <a:cubicBezTo>
                      <a:pt x="54" y="132"/>
                      <a:pt x="54" y="133"/>
                      <a:pt x="54" y="134"/>
                    </a:cubicBezTo>
                    <a:cubicBezTo>
                      <a:pt x="54" y="135"/>
                      <a:pt x="54" y="136"/>
                      <a:pt x="54" y="137"/>
                    </a:cubicBezTo>
                    <a:lnTo>
                      <a:pt x="46" y="137"/>
                    </a:lnTo>
                    <a:cubicBezTo>
                      <a:pt x="42" y="136"/>
                      <a:pt x="36" y="136"/>
                      <a:pt x="29" y="136"/>
                    </a:cubicBezTo>
                    <a:lnTo>
                      <a:pt x="25" y="136"/>
                    </a:lnTo>
                    <a:cubicBezTo>
                      <a:pt x="21" y="136"/>
                      <a:pt x="15" y="136"/>
                      <a:pt x="8" y="137"/>
                    </a:cubicBezTo>
                    <a:lnTo>
                      <a:pt x="0" y="137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Freeform 33"/>
              <p:cNvSpPr>
                <a:spLocks noEditPoints="1"/>
              </p:cNvSpPr>
              <p:nvPr/>
            </p:nvSpPr>
            <p:spPr bwMode="auto">
              <a:xfrm>
                <a:off x="3505" y="377"/>
                <a:ext cx="66" cy="180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15" y="12"/>
                  </a:cxn>
                  <a:cxn ang="0">
                    <a:pos x="19" y="3"/>
                  </a:cxn>
                  <a:cxn ang="0">
                    <a:pos x="28" y="0"/>
                  </a:cxn>
                  <a:cxn ang="0">
                    <a:pos x="38" y="3"/>
                  </a:cxn>
                  <a:cxn ang="0">
                    <a:pos x="42" y="12"/>
                  </a:cxn>
                  <a:cxn ang="0">
                    <a:pos x="41" y="19"/>
                  </a:cxn>
                  <a:cxn ang="0">
                    <a:pos x="36" y="25"/>
                  </a:cxn>
                  <a:cxn ang="0">
                    <a:pos x="28" y="27"/>
                  </a:cxn>
                  <a:cxn ang="0">
                    <a:pos x="19" y="23"/>
                  </a:cxn>
                  <a:cxn ang="0">
                    <a:pos x="15" y="12"/>
                  </a:cxn>
                  <a:cxn ang="0">
                    <a:pos x="15" y="12"/>
                  </a:cxn>
                  <a:cxn ang="0">
                    <a:pos x="1" y="136"/>
                  </a:cxn>
                  <a:cxn ang="0">
                    <a:pos x="1" y="136"/>
                  </a:cxn>
                  <a:cxn ang="0">
                    <a:pos x="0" y="129"/>
                  </a:cxn>
                  <a:cxn ang="0">
                    <a:pos x="12" y="128"/>
                  </a:cxn>
                  <a:cxn ang="0">
                    <a:pos x="16" y="125"/>
                  </a:cxn>
                  <a:cxn ang="0">
                    <a:pos x="17" y="119"/>
                  </a:cxn>
                  <a:cxn ang="0">
                    <a:pos x="17" y="118"/>
                  </a:cxn>
                  <a:cxn ang="0">
                    <a:pos x="17" y="114"/>
                  </a:cxn>
                  <a:cxn ang="0">
                    <a:pos x="17" y="108"/>
                  </a:cxn>
                  <a:cxn ang="0">
                    <a:pos x="17" y="100"/>
                  </a:cxn>
                  <a:cxn ang="0">
                    <a:pos x="17" y="95"/>
                  </a:cxn>
                  <a:cxn ang="0">
                    <a:pos x="17" y="90"/>
                  </a:cxn>
                  <a:cxn ang="0">
                    <a:pos x="17" y="73"/>
                  </a:cxn>
                  <a:cxn ang="0">
                    <a:pos x="16" y="67"/>
                  </a:cxn>
                  <a:cxn ang="0">
                    <a:pos x="12" y="64"/>
                  </a:cxn>
                  <a:cxn ang="0">
                    <a:pos x="2" y="62"/>
                  </a:cxn>
                  <a:cxn ang="0">
                    <a:pos x="2" y="57"/>
                  </a:cxn>
                  <a:cxn ang="0">
                    <a:pos x="20" y="52"/>
                  </a:cxn>
                  <a:cxn ang="0">
                    <a:pos x="32" y="43"/>
                  </a:cxn>
                  <a:cxn ang="0">
                    <a:pos x="39" y="43"/>
                  </a:cxn>
                  <a:cxn ang="0">
                    <a:pos x="40" y="77"/>
                  </a:cxn>
                  <a:cxn ang="0">
                    <a:pos x="39" y="119"/>
                  </a:cxn>
                  <a:cxn ang="0">
                    <a:pos x="39" y="127"/>
                  </a:cxn>
                  <a:cxn ang="0">
                    <a:pos x="50" y="129"/>
                  </a:cxn>
                  <a:cxn ang="0">
                    <a:pos x="54" y="130"/>
                  </a:cxn>
                  <a:cxn ang="0">
                    <a:pos x="54" y="136"/>
                  </a:cxn>
                  <a:cxn ang="0">
                    <a:pos x="50" y="136"/>
                  </a:cxn>
                  <a:cxn ang="0">
                    <a:pos x="45" y="136"/>
                  </a:cxn>
                  <a:cxn ang="0">
                    <a:pos x="17" y="135"/>
                  </a:cxn>
                  <a:cxn ang="0">
                    <a:pos x="7" y="135"/>
                  </a:cxn>
                  <a:cxn ang="0">
                    <a:pos x="1" y="136"/>
                  </a:cxn>
                  <a:cxn ang="0">
                    <a:pos x="1" y="136"/>
                  </a:cxn>
                </a:cxnLst>
                <a:rect l="0" t="0" r="r" b="b"/>
                <a:pathLst>
                  <a:path w="54" h="136">
                    <a:moveTo>
                      <a:pt x="15" y="12"/>
                    </a:moveTo>
                    <a:lnTo>
                      <a:pt x="15" y="12"/>
                    </a:lnTo>
                    <a:cubicBezTo>
                      <a:pt x="15" y="9"/>
                      <a:pt x="16" y="6"/>
                      <a:pt x="19" y="3"/>
                    </a:cubicBezTo>
                    <a:cubicBezTo>
                      <a:pt x="21" y="1"/>
                      <a:pt x="24" y="0"/>
                      <a:pt x="28" y="0"/>
                    </a:cubicBezTo>
                    <a:cubicBezTo>
                      <a:pt x="32" y="0"/>
                      <a:pt x="36" y="1"/>
                      <a:pt x="38" y="3"/>
                    </a:cubicBezTo>
                    <a:cubicBezTo>
                      <a:pt x="41" y="6"/>
                      <a:pt x="42" y="9"/>
                      <a:pt x="42" y="12"/>
                    </a:cubicBezTo>
                    <a:cubicBezTo>
                      <a:pt x="42" y="14"/>
                      <a:pt x="42" y="17"/>
                      <a:pt x="41" y="19"/>
                    </a:cubicBezTo>
                    <a:cubicBezTo>
                      <a:pt x="40" y="21"/>
                      <a:pt x="38" y="23"/>
                      <a:pt x="36" y="25"/>
                    </a:cubicBezTo>
                    <a:cubicBezTo>
                      <a:pt x="33" y="26"/>
                      <a:pt x="31" y="27"/>
                      <a:pt x="28" y="27"/>
                    </a:cubicBezTo>
                    <a:cubicBezTo>
                      <a:pt x="25" y="27"/>
                      <a:pt x="22" y="25"/>
                      <a:pt x="19" y="23"/>
                    </a:cubicBezTo>
                    <a:cubicBezTo>
                      <a:pt x="17" y="20"/>
                      <a:pt x="15" y="16"/>
                      <a:pt x="15" y="12"/>
                    </a:cubicBezTo>
                    <a:lnTo>
                      <a:pt x="15" y="12"/>
                    </a:lnTo>
                    <a:close/>
                    <a:moveTo>
                      <a:pt x="1" y="136"/>
                    </a:moveTo>
                    <a:lnTo>
                      <a:pt x="1" y="136"/>
                    </a:lnTo>
                    <a:lnTo>
                      <a:pt x="0" y="129"/>
                    </a:lnTo>
                    <a:lnTo>
                      <a:pt x="12" y="128"/>
                    </a:lnTo>
                    <a:cubicBezTo>
                      <a:pt x="14" y="127"/>
                      <a:pt x="15" y="126"/>
                      <a:pt x="16" y="125"/>
                    </a:cubicBezTo>
                    <a:cubicBezTo>
                      <a:pt x="16" y="125"/>
                      <a:pt x="17" y="122"/>
                      <a:pt x="17" y="119"/>
                    </a:cubicBezTo>
                    <a:lnTo>
                      <a:pt x="17" y="118"/>
                    </a:lnTo>
                    <a:cubicBezTo>
                      <a:pt x="17" y="117"/>
                      <a:pt x="17" y="116"/>
                      <a:pt x="17" y="114"/>
                    </a:cubicBezTo>
                    <a:cubicBezTo>
                      <a:pt x="17" y="111"/>
                      <a:pt x="17" y="109"/>
                      <a:pt x="17" y="108"/>
                    </a:cubicBezTo>
                    <a:cubicBezTo>
                      <a:pt x="17" y="106"/>
                      <a:pt x="17" y="104"/>
                      <a:pt x="17" y="100"/>
                    </a:cubicBezTo>
                    <a:lnTo>
                      <a:pt x="17" y="95"/>
                    </a:lnTo>
                    <a:lnTo>
                      <a:pt x="17" y="90"/>
                    </a:lnTo>
                    <a:lnTo>
                      <a:pt x="17" y="73"/>
                    </a:lnTo>
                    <a:cubicBezTo>
                      <a:pt x="17" y="71"/>
                      <a:pt x="17" y="69"/>
                      <a:pt x="16" y="67"/>
                    </a:cubicBezTo>
                    <a:cubicBezTo>
                      <a:pt x="15" y="66"/>
                      <a:pt x="14" y="65"/>
                      <a:pt x="12" y="64"/>
                    </a:cubicBezTo>
                    <a:cubicBezTo>
                      <a:pt x="10" y="63"/>
                      <a:pt x="7" y="63"/>
                      <a:pt x="2" y="62"/>
                    </a:cubicBezTo>
                    <a:lnTo>
                      <a:pt x="2" y="57"/>
                    </a:lnTo>
                    <a:cubicBezTo>
                      <a:pt x="9" y="56"/>
                      <a:pt x="15" y="55"/>
                      <a:pt x="20" y="52"/>
                    </a:cubicBezTo>
                    <a:cubicBezTo>
                      <a:pt x="24" y="50"/>
                      <a:pt x="28" y="48"/>
                      <a:pt x="32" y="43"/>
                    </a:cubicBezTo>
                    <a:lnTo>
                      <a:pt x="39" y="43"/>
                    </a:lnTo>
                    <a:cubicBezTo>
                      <a:pt x="40" y="52"/>
                      <a:pt x="40" y="63"/>
                      <a:pt x="40" y="77"/>
                    </a:cubicBezTo>
                    <a:lnTo>
                      <a:pt x="39" y="119"/>
                    </a:lnTo>
                    <a:cubicBezTo>
                      <a:pt x="39" y="122"/>
                      <a:pt x="39" y="124"/>
                      <a:pt x="39" y="127"/>
                    </a:cubicBezTo>
                    <a:cubicBezTo>
                      <a:pt x="41" y="128"/>
                      <a:pt x="45" y="128"/>
                      <a:pt x="50" y="129"/>
                    </a:cubicBezTo>
                    <a:cubicBezTo>
                      <a:pt x="52" y="129"/>
                      <a:pt x="53" y="130"/>
                      <a:pt x="54" y="130"/>
                    </a:cubicBezTo>
                    <a:lnTo>
                      <a:pt x="54" y="136"/>
                    </a:lnTo>
                    <a:cubicBezTo>
                      <a:pt x="52" y="136"/>
                      <a:pt x="51" y="136"/>
                      <a:pt x="50" y="136"/>
                    </a:cubicBezTo>
                    <a:cubicBezTo>
                      <a:pt x="49" y="136"/>
                      <a:pt x="47" y="136"/>
                      <a:pt x="45" y="136"/>
                    </a:cubicBezTo>
                    <a:cubicBezTo>
                      <a:pt x="38" y="135"/>
                      <a:pt x="29" y="135"/>
                      <a:pt x="17" y="135"/>
                    </a:cubicBezTo>
                    <a:cubicBezTo>
                      <a:pt x="14" y="135"/>
                      <a:pt x="10" y="135"/>
                      <a:pt x="7" y="135"/>
                    </a:cubicBezTo>
                    <a:cubicBezTo>
                      <a:pt x="4" y="136"/>
                      <a:pt x="2" y="136"/>
                      <a:pt x="1" y="136"/>
                    </a:cubicBezTo>
                    <a:lnTo>
                      <a:pt x="1" y="136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Freeform 34"/>
              <p:cNvSpPr>
                <a:spLocks/>
              </p:cNvSpPr>
              <p:nvPr/>
            </p:nvSpPr>
            <p:spPr bwMode="auto">
              <a:xfrm>
                <a:off x="3580" y="434"/>
                <a:ext cx="133" cy="123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11" y="84"/>
                  </a:cxn>
                  <a:cxn ang="0">
                    <a:pos x="14" y="73"/>
                  </a:cxn>
                  <a:cxn ang="0">
                    <a:pos x="14" y="57"/>
                  </a:cxn>
                  <a:cxn ang="0">
                    <a:pos x="14" y="39"/>
                  </a:cxn>
                  <a:cxn ang="0">
                    <a:pos x="10" y="25"/>
                  </a:cxn>
                  <a:cxn ang="0">
                    <a:pos x="0" y="16"/>
                  </a:cxn>
                  <a:cxn ang="0">
                    <a:pos x="11" y="14"/>
                  </a:cxn>
                  <a:cxn ang="0">
                    <a:pos x="20" y="10"/>
                  </a:cxn>
                  <a:cxn ang="0">
                    <a:pos x="30" y="0"/>
                  </a:cxn>
                  <a:cxn ang="0">
                    <a:pos x="36" y="12"/>
                  </a:cxn>
                  <a:cxn ang="0">
                    <a:pos x="36" y="19"/>
                  </a:cxn>
                  <a:cxn ang="0">
                    <a:pos x="69" y="5"/>
                  </a:cxn>
                  <a:cxn ang="0">
                    <a:pos x="95" y="21"/>
                  </a:cxn>
                  <a:cxn ang="0">
                    <a:pos x="97" y="80"/>
                  </a:cxn>
                  <a:cxn ang="0">
                    <a:pos x="104" y="86"/>
                  </a:cxn>
                  <a:cxn ang="0">
                    <a:pos x="110" y="90"/>
                  </a:cxn>
                  <a:cxn ang="0">
                    <a:pos x="89" y="92"/>
                  </a:cxn>
                  <a:cxn ang="0">
                    <a:pos x="79" y="92"/>
                  </a:cxn>
                  <a:cxn ang="0">
                    <a:pos x="61" y="93"/>
                  </a:cxn>
                  <a:cxn ang="0">
                    <a:pos x="62" y="87"/>
                  </a:cxn>
                  <a:cxn ang="0">
                    <a:pos x="72" y="85"/>
                  </a:cxn>
                  <a:cxn ang="0">
                    <a:pos x="75" y="77"/>
                  </a:cxn>
                  <a:cxn ang="0">
                    <a:pos x="75" y="52"/>
                  </a:cxn>
                  <a:cxn ang="0">
                    <a:pos x="61" y="17"/>
                  </a:cxn>
                  <a:cxn ang="0">
                    <a:pos x="36" y="28"/>
                  </a:cxn>
                  <a:cxn ang="0">
                    <a:pos x="36" y="37"/>
                  </a:cxn>
                  <a:cxn ang="0">
                    <a:pos x="36" y="60"/>
                  </a:cxn>
                  <a:cxn ang="0">
                    <a:pos x="37" y="82"/>
                  </a:cxn>
                  <a:cxn ang="0">
                    <a:pos x="48" y="89"/>
                  </a:cxn>
                  <a:cxn ang="0">
                    <a:pos x="42" y="93"/>
                  </a:cxn>
                  <a:cxn ang="0">
                    <a:pos x="24" y="92"/>
                  </a:cxn>
                  <a:cxn ang="0">
                    <a:pos x="0" y="91"/>
                  </a:cxn>
                  <a:cxn ang="0">
                    <a:pos x="0" y="88"/>
                  </a:cxn>
                </a:cxnLst>
                <a:rect l="0" t="0" r="r" b="b"/>
                <a:pathLst>
                  <a:path w="110" h="93">
                    <a:moveTo>
                      <a:pt x="0" y="88"/>
                    </a:moveTo>
                    <a:lnTo>
                      <a:pt x="0" y="88"/>
                    </a:lnTo>
                    <a:cubicBezTo>
                      <a:pt x="2" y="87"/>
                      <a:pt x="3" y="86"/>
                      <a:pt x="5" y="86"/>
                    </a:cubicBezTo>
                    <a:cubicBezTo>
                      <a:pt x="9" y="85"/>
                      <a:pt x="11" y="85"/>
                      <a:pt x="11" y="84"/>
                    </a:cubicBezTo>
                    <a:cubicBezTo>
                      <a:pt x="12" y="84"/>
                      <a:pt x="13" y="83"/>
                      <a:pt x="13" y="82"/>
                    </a:cubicBezTo>
                    <a:cubicBezTo>
                      <a:pt x="14" y="81"/>
                      <a:pt x="14" y="78"/>
                      <a:pt x="14" y="73"/>
                    </a:cubicBezTo>
                    <a:lnTo>
                      <a:pt x="14" y="64"/>
                    </a:lnTo>
                    <a:lnTo>
                      <a:pt x="14" y="57"/>
                    </a:lnTo>
                    <a:lnTo>
                      <a:pt x="14" y="46"/>
                    </a:lnTo>
                    <a:lnTo>
                      <a:pt x="14" y="39"/>
                    </a:lnTo>
                    <a:cubicBezTo>
                      <a:pt x="14" y="35"/>
                      <a:pt x="13" y="31"/>
                      <a:pt x="13" y="29"/>
                    </a:cubicBezTo>
                    <a:cubicBezTo>
                      <a:pt x="13" y="28"/>
                      <a:pt x="12" y="27"/>
                      <a:pt x="10" y="25"/>
                    </a:cubicBezTo>
                    <a:cubicBezTo>
                      <a:pt x="8" y="24"/>
                      <a:pt x="5" y="23"/>
                      <a:pt x="0" y="21"/>
                    </a:cubicBezTo>
                    <a:lnTo>
                      <a:pt x="0" y="16"/>
                    </a:lnTo>
                    <a:cubicBezTo>
                      <a:pt x="1" y="16"/>
                      <a:pt x="2" y="16"/>
                      <a:pt x="3" y="16"/>
                    </a:cubicBezTo>
                    <a:cubicBezTo>
                      <a:pt x="3" y="16"/>
                      <a:pt x="6" y="15"/>
                      <a:pt x="11" y="14"/>
                    </a:cubicBezTo>
                    <a:cubicBezTo>
                      <a:pt x="15" y="12"/>
                      <a:pt x="17" y="12"/>
                      <a:pt x="18" y="11"/>
                    </a:cubicBezTo>
                    <a:cubicBezTo>
                      <a:pt x="19" y="11"/>
                      <a:pt x="19" y="10"/>
                      <a:pt x="20" y="10"/>
                    </a:cubicBezTo>
                    <a:cubicBezTo>
                      <a:pt x="21" y="9"/>
                      <a:pt x="22" y="9"/>
                      <a:pt x="23" y="8"/>
                    </a:cubicBezTo>
                    <a:cubicBezTo>
                      <a:pt x="25" y="7"/>
                      <a:pt x="27" y="4"/>
                      <a:pt x="30" y="0"/>
                    </a:cubicBezTo>
                    <a:lnTo>
                      <a:pt x="36" y="0"/>
                    </a:lnTo>
                    <a:lnTo>
                      <a:pt x="36" y="12"/>
                    </a:ln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7"/>
                      <a:pt x="36" y="19"/>
                    </a:cubicBezTo>
                    <a:cubicBezTo>
                      <a:pt x="41" y="14"/>
                      <a:pt x="47" y="11"/>
                      <a:pt x="51" y="9"/>
                    </a:cubicBezTo>
                    <a:cubicBezTo>
                      <a:pt x="57" y="6"/>
                      <a:pt x="63" y="5"/>
                      <a:pt x="69" y="5"/>
                    </a:cubicBezTo>
                    <a:cubicBezTo>
                      <a:pt x="75" y="5"/>
                      <a:pt x="81" y="7"/>
                      <a:pt x="86" y="10"/>
                    </a:cubicBezTo>
                    <a:cubicBezTo>
                      <a:pt x="91" y="13"/>
                      <a:pt x="94" y="17"/>
                      <a:pt x="95" y="21"/>
                    </a:cubicBezTo>
                    <a:cubicBezTo>
                      <a:pt x="97" y="25"/>
                      <a:pt x="98" y="34"/>
                      <a:pt x="98" y="46"/>
                    </a:cubicBezTo>
                    <a:lnTo>
                      <a:pt x="97" y="80"/>
                    </a:lnTo>
                    <a:cubicBezTo>
                      <a:pt x="97" y="82"/>
                      <a:pt x="98" y="83"/>
                      <a:pt x="98" y="84"/>
                    </a:cubicBezTo>
                    <a:cubicBezTo>
                      <a:pt x="99" y="85"/>
                      <a:pt x="101" y="85"/>
                      <a:pt x="104" y="86"/>
                    </a:cubicBezTo>
                    <a:lnTo>
                      <a:pt x="109" y="87"/>
                    </a:lnTo>
                    <a:cubicBezTo>
                      <a:pt x="109" y="88"/>
                      <a:pt x="110" y="89"/>
                      <a:pt x="110" y="90"/>
                    </a:cubicBezTo>
                    <a:cubicBezTo>
                      <a:pt x="110" y="91"/>
                      <a:pt x="110" y="92"/>
                      <a:pt x="110" y="93"/>
                    </a:cubicBezTo>
                    <a:lnTo>
                      <a:pt x="89" y="92"/>
                    </a:lnTo>
                    <a:lnTo>
                      <a:pt x="83" y="92"/>
                    </a:lnTo>
                    <a:lnTo>
                      <a:pt x="79" y="92"/>
                    </a:lnTo>
                    <a:lnTo>
                      <a:pt x="65" y="93"/>
                    </a:lnTo>
                    <a:lnTo>
                      <a:pt x="61" y="93"/>
                    </a:lnTo>
                    <a:cubicBezTo>
                      <a:pt x="61" y="92"/>
                      <a:pt x="61" y="92"/>
                      <a:pt x="61" y="91"/>
                    </a:cubicBezTo>
                    <a:cubicBezTo>
                      <a:pt x="61" y="90"/>
                      <a:pt x="61" y="89"/>
                      <a:pt x="62" y="87"/>
                    </a:cubicBezTo>
                    <a:cubicBezTo>
                      <a:pt x="63" y="87"/>
                      <a:pt x="65" y="87"/>
                      <a:pt x="69" y="86"/>
                    </a:cubicBezTo>
                    <a:cubicBezTo>
                      <a:pt x="70" y="86"/>
                      <a:pt x="71" y="86"/>
                      <a:pt x="72" y="85"/>
                    </a:cubicBezTo>
                    <a:cubicBezTo>
                      <a:pt x="74" y="85"/>
                      <a:pt x="74" y="84"/>
                      <a:pt x="75" y="84"/>
                    </a:cubicBezTo>
                    <a:cubicBezTo>
                      <a:pt x="75" y="82"/>
                      <a:pt x="75" y="80"/>
                      <a:pt x="75" y="77"/>
                    </a:cubicBezTo>
                    <a:cubicBezTo>
                      <a:pt x="75" y="71"/>
                      <a:pt x="75" y="67"/>
                      <a:pt x="75" y="64"/>
                    </a:cubicBezTo>
                    <a:lnTo>
                      <a:pt x="75" y="52"/>
                    </a:lnTo>
                    <a:cubicBezTo>
                      <a:pt x="75" y="37"/>
                      <a:pt x="74" y="28"/>
                      <a:pt x="73" y="24"/>
                    </a:cubicBezTo>
                    <a:cubicBezTo>
                      <a:pt x="70" y="19"/>
                      <a:pt x="66" y="17"/>
                      <a:pt x="61" y="17"/>
                    </a:cubicBezTo>
                    <a:cubicBezTo>
                      <a:pt x="57" y="17"/>
                      <a:pt x="53" y="18"/>
                      <a:pt x="49" y="20"/>
                    </a:cubicBezTo>
                    <a:cubicBezTo>
                      <a:pt x="45" y="21"/>
                      <a:pt x="40" y="24"/>
                      <a:pt x="36" y="28"/>
                    </a:cubicBezTo>
                    <a:lnTo>
                      <a:pt x="36" y="30"/>
                    </a:lnTo>
                    <a:lnTo>
                      <a:pt x="36" y="37"/>
                    </a:lnTo>
                    <a:lnTo>
                      <a:pt x="36" y="44"/>
                    </a:lnTo>
                    <a:lnTo>
                      <a:pt x="36" y="60"/>
                    </a:lnTo>
                    <a:lnTo>
                      <a:pt x="36" y="63"/>
                    </a:lnTo>
                    <a:cubicBezTo>
                      <a:pt x="36" y="74"/>
                      <a:pt x="37" y="80"/>
                      <a:pt x="37" y="82"/>
                    </a:cubicBezTo>
                    <a:cubicBezTo>
                      <a:pt x="38" y="83"/>
                      <a:pt x="42" y="85"/>
                      <a:pt x="48" y="87"/>
                    </a:cubicBezTo>
                    <a:cubicBezTo>
                      <a:pt x="48" y="88"/>
                      <a:pt x="48" y="89"/>
                      <a:pt x="48" y="89"/>
                    </a:cubicBezTo>
                    <a:cubicBezTo>
                      <a:pt x="48" y="90"/>
                      <a:pt x="48" y="91"/>
                      <a:pt x="47" y="93"/>
                    </a:cubicBezTo>
                    <a:cubicBezTo>
                      <a:pt x="45" y="93"/>
                      <a:pt x="43" y="93"/>
                      <a:pt x="42" y="93"/>
                    </a:cubicBezTo>
                    <a:cubicBezTo>
                      <a:pt x="40" y="93"/>
                      <a:pt x="38" y="93"/>
                      <a:pt x="35" y="93"/>
                    </a:cubicBezTo>
                    <a:lnTo>
                      <a:pt x="24" y="92"/>
                    </a:lnTo>
                    <a:cubicBezTo>
                      <a:pt x="18" y="92"/>
                      <a:pt x="10" y="93"/>
                      <a:pt x="0" y="93"/>
                    </a:cubicBezTo>
                    <a:cubicBezTo>
                      <a:pt x="0" y="92"/>
                      <a:pt x="0" y="92"/>
                      <a:pt x="0" y="91"/>
                    </a:cubicBezTo>
                    <a:cubicBezTo>
                      <a:pt x="0" y="90"/>
                      <a:pt x="0" y="89"/>
                      <a:pt x="0" y="88"/>
                    </a:cubicBez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Freeform 35"/>
              <p:cNvSpPr>
                <a:spLocks noEditPoints="1"/>
              </p:cNvSpPr>
              <p:nvPr/>
            </p:nvSpPr>
            <p:spPr bwMode="auto">
              <a:xfrm>
                <a:off x="3726" y="441"/>
                <a:ext cx="103" cy="119"/>
              </a:xfrm>
              <a:custGeom>
                <a:avLst/>
                <a:gdLst/>
                <a:ahLst/>
                <a:cxnLst>
                  <a:cxn ang="0">
                    <a:pos x="1" y="33"/>
                  </a:cxn>
                  <a:cxn ang="0">
                    <a:pos x="1" y="33"/>
                  </a:cxn>
                  <a:cxn ang="0">
                    <a:pos x="6" y="21"/>
                  </a:cxn>
                  <a:cxn ang="0">
                    <a:pos x="18" y="8"/>
                  </a:cxn>
                  <a:cxn ang="0">
                    <a:pos x="30" y="2"/>
                  </a:cxn>
                  <a:cxn ang="0">
                    <a:pos x="41" y="0"/>
                  </a:cxn>
                  <a:cxn ang="0">
                    <a:pos x="57" y="1"/>
                  </a:cxn>
                  <a:cxn ang="0">
                    <a:pos x="67" y="6"/>
                  </a:cxn>
                  <a:cxn ang="0">
                    <a:pos x="76" y="14"/>
                  </a:cxn>
                  <a:cxn ang="0">
                    <a:pos x="82" y="23"/>
                  </a:cxn>
                  <a:cxn ang="0">
                    <a:pos x="85" y="37"/>
                  </a:cxn>
                  <a:cxn ang="0">
                    <a:pos x="73" y="37"/>
                  </a:cxn>
                  <a:cxn ang="0">
                    <a:pos x="52" y="36"/>
                  </a:cxn>
                  <a:cxn ang="0">
                    <a:pos x="44" y="35"/>
                  </a:cxn>
                  <a:cxn ang="0">
                    <a:pos x="33" y="36"/>
                  </a:cxn>
                  <a:cxn ang="0">
                    <a:pos x="24" y="36"/>
                  </a:cxn>
                  <a:cxn ang="0">
                    <a:pos x="24" y="38"/>
                  </a:cxn>
                  <a:cxn ang="0">
                    <a:pos x="25" y="50"/>
                  </a:cxn>
                  <a:cxn ang="0">
                    <a:pos x="29" y="60"/>
                  </a:cxn>
                  <a:cxn ang="0">
                    <a:pos x="36" y="68"/>
                  </a:cxn>
                  <a:cxn ang="0">
                    <a:pos x="44" y="73"/>
                  </a:cxn>
                  <a:cxn ang="0">
                    <a:pos x="50" y="75"/>
                  </a:cxn>
                  <a:cxn ang="0">
                    <a:pos x="61" y="74"/>
                  </a:cxn>
                  <a:cxn ang="0">
                    <a:pos x="69" y="72"/>
                  </a:cxn>
                  <a:cxn ang="0">
                    <a:pos x="78" y="66"/>
                  </a:cxn>
                  <a:cxn ang="0">
                    <a:pos x="85" y="71"/>
                  </a:cxn>
                  <a:cxn ang="0">
                    <a:pos x="66" y="86"/>
                  </a:cxn>
                  <a:cxn ang="0">
                    <a:pos x="44" y="90"/>
                  </a:cxn>
                  <a:cxn ang="0">
                    <a:pos x="31" y="89"/>
                  </a:cxn>
                  <a:cxn ang="0">
                    <a:pos x="18" y="83"/>
                  </a:cxn>
                  <a:cxn ang="0">
                    <a:pos x="8" y="74"/>
                  </a:cxn>
                  <a:cxn ang="0">
                    <a:pos x="2" y="62"/>
                  </a:cxn>
                  <a:cxn ang="0">
                    <a:pos x="0" y="49"/>
                  </a:cxn>
                  <a:cxn ang="0">
                    <a:pos x="1" y="33"/>
                  </a:cxn>
                  <a:cxn ang="0">
                    <a:pos x="1" y="33"/>
                  </a:cxn>
                  <a:cxn ang="0">
                    <a:pos x="61" y="29"/>
                  </a:cxn>
                  <a:cxn ang="0">
                    <a:pos x="61" y="29"/>
                  </a:cxn>
                  <a:cxn ang="0">
                    <a:pos x="59" y="17"/>
                  </a:cxn>
                  <a:cxn ang="0">
                    <a:pos x="52" y="9"/>
                  </a:cxn>
                  <a:cxn ang="0">
                    <a:pos x="43" y="6"/>
                  </a:cxn>
                  <a:cxn ang="0">
                    <a:pos x="31" y="12"/>
                  </a:cxn>
                  <a:cxn ang="0">
                    <a:pos x="24" y="29"/>
                  </a:cxn>
                  <a:cxn ang="0">
                    <a:pos x="48" y="29"/>
                  </a:cxn>
                  <a:cxn ang="0">
                    <a:pos x="54" y="29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1" y="29"/>
                  </a:cxn>
                </a:cxnLst>
                <a:rect l="0" t="0" r="r" b="b"/>
                <a:pathLst>
                  <a:path w="85" h="90">
                    <a:moveTo>
                      <a:pt x="1" y="33"/>
                    </a:moveTo>
                    <a:lnTo>
                      <a:pt x="1" y="33"/>
                    </a:lnTo>
                    <a:cubicBezTo>
                      <a:pt x="3" y="27"/>
                      <a:pt x="5" y="23"/>
                      <a:pt x="6" y="21"/>
                    </a:cubicBezTo>
                    <a:cubicBezTo>
                      <a:pt x="10" y="16"/>
                      <a:pt x="14" y="11"/>
                      <a:pt x="18" y="8"/>
                    </a:cubicBezTo>
                    <a:cubicBezTo>
                      <a:pt x="23" y="5"/>
                      <a:pt x="27" y="3"/>
                      <a:pt x="30" y="2"/>
                    </a:cubicBezTo>
                    <a:cubicBezTo>
                      <a:pt x="35" y="0"/>
                      <a:pt x="38" y="0"/>
                      <a:pt x="41" y="0"/>
                    </a:cubicBezTo>
                    <a:cubicBezTo>
                      <a:pt x="48" y="0"/>
                      <a:pt x="53" y="0"/>
                      <a:pt x="57" y="1"/>
                    </a:cubicBezTo>
                    <a:cubicBezTo>
                      <a:pt x="61" y="2"/>
                      <a:pt x="64" y="4"/>
                      <a:pt x="67" y="6"/>
                    </a:cubicBezTo>
                    <a:cubicBezTo>
                      <a:pt x="71" y="8"/>
                      <a:pt x="74" y="11"/>
                      <a:pt x="76" y="14"/>
                    </a:cubicBezTo>
                    <a:cubicBezTo>
                      <a:pt x="79" y="17"/>
                      <a:pt x="81" y="20"/>
                      <a:pt x="82" y="23"/>
                    </a:cubicBezTo>
                    <a:cubicBezTo>
                      <a:pt x="84" y="27"/>
                      <a:pt x="84" y="32"/>
                      <a:pt x="85" y="37"/>
                    </a:cubicBezTo>
                    <a:lnTo>
                      <a:pt x="73" y="37"/>
                    </a:lnTo>
                    <a:cubicBezTo>
                      <a:pt x="70" y="37"/>
                      <a:pt x="63" y="37"/>
                      <a:pt x="52" y="36"/>
                    </a:cubicBezTo>
                    <a:cubicBezTo>
                      <a:pt x="48" y="36"/>
                      <a:pt x="45" y="35"/>
                      <a:pt x="44" y="35"/>
                    </a:cubicBezTo>
                    <a:cubicBezTo>
                      <a:pt x="43" y="35"/>
                      <a:pt x="40" y="36"/>
                      <a:pt x="33" y="36"/>
                    </a:cubicBezTo>
                    <a:lnTo>
                      <a:pt x="24" y="36"/>
                    </a:lnTo>
                    <a:cubicBezTo>
                      <a:pt x="24" y="37"/>
                      <a:pt x="24" y="37"/>
                      <a:pt x="24" y="38"/>
                    </a:cubicBezTo>
                    <a:cubicBezTo>
                      <a:pt x="24" y="42"/>
                      <a:pt x="24" y="46"/>
                      <a:pt x="25" y="50"/>
                    </a:cubicBezTo>
                    <a:cubicBezTo>
                      <a:pt x="26" y="54"/>
                      <a:pt x="27" y="57"/>
                      <a:pt x="29" y="60"/>
                    </a:cubicBezTo>
                    <a:cubicBezTo>
                      <a:pt x="31" y="63"/>
                      <a:pt x="33" y="66"/>
                      <a:pt x="36" y="68"/>
                    </a:cubicBezTo>
                    <a:cubicBezTo>
                      <a:pt x="38" y="70"/>
                      <a:pt x="41" y="72"/>
                      <a:pt x="44" y="73"/>
                    </a:cubicBezTo>
                    <a:lnTo>
                      <a:pt x="50" y="75"/>
                    </a:lnTo>
                    <a:cubicBezTo>
                      <a:pt x="55" y="75"/>
                      <a:pt x="59" y="75"/>
                      <a:pt x="61" y="74"/>
                    </a:cubicBezTo>
                    <a:cubicBezTo>
                      <a:pt x="64" y="74"/>
                      <a:pt x="67" y="73"/>
                      <a:pt x="69" y="72"/>
                    </a:cubicBezTo>
                    <a:cubicBezTo>
                      <a:pt x="72" y="71"/>
                      <a:pt x="75" y="69"/>
                      <a:pt x="78" y="66"/>
                    </a:cubicBezTo>
                    <a:cubicBezTo>
                      <a:pt x="81" y="68"/>
                      <a:pt x="83" y="70"/>
                      <a:pt x="85" y="71"/>
                    </a:cubicBezTo>
                    <a:cubicBezTo>
                      <a:pt x="79" y="78"/>
                      <a:pt x="72" y="83"/>
                      <a:pt x="66" y="86"/>
                    </a:cubicBezTo>
                    <a:cubicBezTo>
                      <a:pt x="59" y="89"/>
                      <a:pt x="52" y="90"/>
                      <a:pt x="44" y="90"/>
                    </a:cubicBezTo>
                    <a:cubicBezTo>
                      <a:pt x="38" y="90"/>
                      <a:pt x="34" y="90"/>
                      <a:pt x="31" y="89"/>
                    </a:cubicBezTo>
                    <a:cubicBezTo>
                      <a:pt x="26" y="88"/>
                      <a:pt x="22" y="86"/>
                      <a:pt x="18" y="83"/>
                    </a:cubicBezTo>
                    <a:cubicBezTo>
                      <a:pt x="14" y="81"/>
                      <a:pt x="11" y="77"/>
                      <a:pt x="8" y="74"/>
                    </a:cubicBezTo>
                    <a:cubicBezTo>
                      <a:pt x="6" y="70"/>
                      <a:pt x="4" y="66"/>
                      <a:pt x="2" y="62"/>
                    </a:cubicBezTo>
                    <a:cubicBezTo>
                      <a:pt x="1" y="57"/>
                      <a:pt x="0" y="52"/>
                      <a:pt x="0" y="49"/>
                    </a:cubicBezTo>
                    <a:cubicBezTo>
                      <a:pt x="0" y="43"/>
                      <a:pt x="0" y="38"/>
                      <a:pt x="1" y="33"/>
                    </a:cubicBezTo>
                    <a:lnTo>
                      <a:pt x="1" y="33"/>
                    </a:lnTo>
                    <a:close/>
                    <a:moveTo>
                      <a:pt x="61" y="29"/>
                    </a:moveTo>
                    <a:lnTo>
                      <a:pt x="61" y="29"/>
                    </a:lnTo>
                    <a:cubicBezTo>
                      <a:pt x="61" y="25"/>
                      <a:pt x="61" y="21"/>
                      <a:pt x="59" y="17"/>
                    </a:cubicBezTo>
                    <a:cubicBezTo>
                      <a:pt x="58" y="14"/>
                      <a:pt x="55" y="11"/>
                      <a:pt x="52" y="9"/>
                    </a:cubicBezTo>
                    <a:cubicBezTo>
                      <a:pt x="49" y="7"/>
                      <a:pt x="46" y="6"/>
                      <a:pt x="43" y="6"/>
                    </a:cubicBezTo>
                    <a:cubicBezTo>
                      <a:pt x="39" y="6"/>
                      <a:pt x="34" y="8"/>
                      <a:pt x="31" y="12"/>
                    </a:cubicBezTo>
                    <a:cubicBezTo>
                      <a:pt x="27" y="16"/>
                      <a:pt x="25" y="22"/>
                      <a:pt x="24" y="29"/>
                    </a:cubicBezTo>
                    <a:lnTo>
                      <a:pt x="48" y="29"/>
                    </a:lnTo>
                    <a:cubicBezTo>
                      <a:pt x="49" y="29"/>
                      <a:pt x="52" y="29"/>
                      <a:pt x="54" y="29"/>
                    </a:cubicBezTo>
                    <a:cubicBezTo>
                      <a:pt x="56" y="29"/>
                      <a:pt x="58" y="28"/>
                      <a:pt x="59" y="28"/>
                    </a:cubicBezTo>
                    <a:cubicBezTo>
                      <a:pt x="59" y="28"/>
                      <a:pt x="60" y="28"/>
                      <a:pt x="61" y="29"/>
                    </a:cubicBezTo>
                    <a:lnTo>
                      <a:pt x="61" y="29"/>
                    </a:lnTo>
                    <a:close/>
                  </a:path>
                </a:pathLst>
              </a:custGeom>
              <a:solidFill>
                <a:srgbClr val="00633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Freeform 36"/>
              <p:cNvSpPr>
                <a:spLocks/>
              </p:cNvSpPr>
              <p:nvPr/>
            </p:nvSpPr>
            <p:spPr bwMode="auto">
              <a:xfrm>
                <a:off x="5357" y="4441"/>
                <a:ext cx="31" cy="81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7" y="1"/>
                  </a:cxn>
                  <a:cxn ang="0">
                    <a:pos x="17" y="55"/>
                  </a:cxn>
                  <a:cxn ang="0">
                    <a:pos x="19" y="59"/>
                  </a:cxn>
                  <a:cxn ang="0">
                    <a:pos x="26" y="60"/>
                  </a:cxn>
                  <a:cxn ang="0">
                    <a:pos x="26" y="61"/>
                  </a:cxn>
                  <a:cxn ang="0">
                    <a:pos x="0" y="61"/>
                  </a:cxn>
                  <a:cxn ang="0">
                    <a:pos x="0" y="60"/>
                  </a:cxn>
                  <a:cxn ang="0">
                    <a:pos x="7" y="59"/>
                  </a:cxn>
                  <a:cxn ang="0">
                    <a:pos x="9" y="53"/>
                  </a:cxn>
                  <a:cxn ang="0">
                    <a:pos x="9" y="12"/>
                  </a:cxn>
                  <a:cxn ang="0">
                    <a:pos x="9" y="9"/>
                  </a:cxn>
                  <a:cxn ang="0">
                    <a:pos x="6" y="7"/>
                  </a:cxn>
                  <a:cxn ang="0">
                    <a:pos x="3" y="8"/>
                  </a:cxn>
                  <a:cxn ang="0">
                    <a:pos x="0" y="9"/>
                  </a:cxn>
                  <a:cxn ang="0">
                    <a:pos x="0" y="8"/>
                  </a:cxn>
                  <a:cxn ang="0">
                    <a:pos x="16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61">
                    <a:moveTo>
                      <a:pt x="17" y="0"/>
                    </a:moveTo>
                    <a:lnTo>
                      <a:pt x="17" y="0"/>
                    </a:ln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1"/>
                    </a:cubicBezTo>
                    <a:lnTo>
                      <a:pt x="17" y="55"/>
                    </a:lnTo>
                    <a:cubicBezTo>
                      <a:pt x="17" y="57"/>
                      <a:pt x="18" y="58"/>
                      <a:pt x="19" y="59"/>
                    </a:cubicBezTo>
                    <a:cubicBezTo>
                      <a:pt x="20" y="60"/>
                      <a:pt x="22" y="60"/>
                      <a:pt x="26" y="60"/>
                    </a:cubicBezTo>
                    <a:lnTo>
                      <a:pt x="26" y="61"/>
                    </a:lnTo>
                    <a:lnTo>
                      <a:pt x="0" y="61"/>
                    </a:lnTo>
                    <a:lnTo>
                      <a:pt x="0" y="60"/>
                    </a:lnTo>
                    <a:cubicBezTo>
                      <a:pt x="4" y="60"/>
                      <a:pt x="6" y="59"/>
                      <a:pt x="7" y="59"/>
                    </a:cubicBezTo>
                    <a:cubicBezTo>
                      <a:pt x="9" y="58"/>
                      <a:pt x="9" y="56"/>
                      <a:pt x="9" y="53"/>
                    </a:cubicBezTo>
                    <a:lnTo>
                      <a:pt x="9" y="12"/>
                    </a:lnTo>
                    <a:cubicBezTo>
                      <a:pt x="9" y="10"/>
                      <a:pt x="9" y="9"/>
                      <a:pt x="9" y="9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5" y="7"/>
                      <a:pt x="4" y="8"/>
                      <a:pt x="3" y="8"/>
                    </a:cubicBezTo>
                    <a:cubicBezTo>
                      <a:pt x="2" y="8"/>
                      <a:pt x="1" y="9"/>
                      <a:pt x="0" y="9"/>
                    </a:cubicBezTo>
                    <a:lnTo>
                      <a:pt x="0" y="8"/>
                    </a:lnTo>
                    <a:lnTo>
                      <a:pt x="16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Freeform 37"/>
              <p:cNvSpPr>
                <a:spLocks/>
              </p:cNvSpPr>
              <p:nvPr/>
            </p:nvSpPr>
            <p:spPr bwMode="auto">
              <a:xfrm>
                <a:off x="5403" y="4442"/>
                <a:ext cx="47" cy="8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9" y="0"/>
                  </a:cxn>
                  <a:cxn ang="0">
                    <a:pos x="39" y="1"/>
                  </a:cxn>
                  <a:cxn ang="0">
                    <a:pos x="20" y="61"/>
                  </a:cxn>
                  <a:cxn ang="0">
                    <a:pos x="14" y="61"/>
                  </a:cxn>
                  <a:cxn ang="0">
                    <a:pos x="32" y="6"/>
                  </a:cxn>
                  <a:cxn ang="0">
                    <a:pos x="12" y="6"/>
                  </a:cxn>
                  <a:cxn ang="0">
                    <a:pos x="6" y="8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3" y="4"/>
                  </a:cxn>
                  <a:cxn ang="0">
                    <a:pos x="5" y="0"/>
                  </a:cxn>
                  <a:cxn ang="0">
                    <a:pos x="39" y="0"/>
                  </a:cxn>
                </a:cxnLst>
                <a:rect l="0" t="0" r="r" b="b"/>
                <a:pathLst>
                  <a:path w="39" h="61">
                    <a:moveTo>
                      <a:pt x="39" y="0"/>
                    </a:moveTo>
                    <a:lnTo>
                      <a:pt x="39" y="0"/>
                    </a:lnTo>
                    <a:lnTo>
                      <a:pt x="39" y="1"/>
                    </a:lnTo>
                    <a:lnTo>
                      <a:pt x="20" y="61"/>
                    </a:lnTo>
                    <a:lnTo>
                      <a:pt x="14" y="61"/>
                    </a:lnTo>
                    <a:lnTo>
                      <a:pt x="32" y="6"/>
                    </a:lnTo>
                    <a:lnTo>
                      <a:pt x="12" y="6"/>
                    </a:lnTo>
                    <a:cubicBezTo>
                      <a:pt x="9" y="6"/>
                      <a:pt x="7" y="7"/>
                      <a:pt x="6" y="8"/>
                    </a:cubicBezTo>
                    <a:cubicBezTo>
                      <a:pt x="5" y="9"/>
                      <a:pt x="3" y="11"/>
                      <a:pt x="1" y="14"/>
                    </a:cubicBezTo>
                    <a:lnTo>
                      <a:pt x="0" y="13"/>
                    </a:lnTo>
                    <a:cubicBezTo>
                      <a:pt x="2" y="8"/>
                      <a:pt x="3" y="5"/>
                      <a:pt x="3" y="4"/>
                    </a:cubicBezTo>
                    <a:cubicBezTo>
                      <a:pt x="4" y="3"/>
                      <a:pt x="4" y="2"/>
                      <a:pt x="5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Freeform 38"/>
              <p:cNvSpPr>
                <a:spLocks noEditPoints="1"/>
              </p:cNvSpPr>
              <p:nvPr/>
            </p:nvSpPr>
            <p:spPr bwMode="auto">
              <a:xfrm>
                <a:off x="830" y="2441"/>
                <a:ext cx="83" cy="102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77"/>
                  </a:cxn>
                  <a:cxn ang="0">
                    <a:pos x="0" y="0"/>
                  </a:cxn>
                  <a:cxn ang="0">
                    <a:pos x="34" y="0"/>
                  </a:cxn>
                  <a:cxn ang="0">
                    <a:pos x="50" y="2"/>
                  </a:cxn>
                  <a:cxn ang="0">
                    <a:pos x="58" y="10"/>
                  </a:cxn>
                  <a:cxn ang="0">
                    <a:pos x="61" y="21"/>
                  </a:cxn>
                  <a:cxn ang="0">
                    <a:pos x="56" y="35"/>
                  </a:cxn>
                  <a:cxn ang="0">
                    <a:pos x="40" y="42"/>
                  </a:cxn>
                  <a:cxn ang="0">
                    <a:pos x="46" y="46"/>
                  </a:cxn>
                  <a:cxn ang="0">
                    <a:pos x="54" y="56"/>
                  </a:cxn>
                  <a:cxn ang="0">
                    <a:pos x="68" y="77"/>
                  </a:cxn>
                  <a:cxn ang="0">
                    <a:pos x="55" y="77"/>
                  </a:cxn>
                  <a:cxn ang="0">
                    <a:pos x="45" y="61"/>
                  </a:cxn>
                  <a:cxn ang="0">
                    <a:pos x="37" y="50"/>
                  </a:cxn>
                  <a:cxn ang="0">
                    <a:pos x="32" y="45"/>
                  </a:cxn>
                  <a:cxn ang="0">
                    <a:pos x="28" y="43"/>
                  </a:cxn>
                  <a:cxn ang="0">
                    <a:pos x="22" y="43"/>
                  </a:cxn>
                  <a:cxn ang="0">
                    <a:pos x="10" y="43"/>
                  </a:cxn>
                  <a:cxn ang="0">
                    <a:pos x="10" y="77"/>
                  </a:cxn>
                  <a:cxn ang="0">
                    <a:pos x="0" y="77"/>
                  </a:cxn>
                  <a:cxn ang="0">
                    <a:pos x="10" y="34"/>
                  </a:cxn>
                  <a:cxn ang="0">
                    <a:pos x="10" y="34"/>
                  </a:cxn>
                  <a:cxn ang="0">
                    <a:pos x="32" y="34"/>
                  </a:cxn>
                  <a:cxn ang="0">
                    <a:pos x="43" y="33"/>
                  </a:cxn>
                  <a:cxn ang="0">
                    <a:pos x="49" y="28"/>
                  </a:cxn>
                  <a:cxn ang="0">
                    <a:pos x="51" y="21"/>
                  </a:cxn>
                  <a:cxn ang="0">
                    <a:pos x="47" y="12"/>
                  </a:cxn>
                  <a:cxn ang="0">
                    <a:pos x="35" y="9"/>
                  </a:cxn>
                  <a:cxn ang="0">
                    <a:pos x="10" y="9"/>
                  </a:cxn>
                  <a:cxn ang="0">
                    <a:pos x="10" y="34"/>
                  </a:cxn>
                </a:cxnLst>
                <a:rect l="0" t="0" r="r" b="b"/>
                <a:pathLst>
                  <a:path w="68" h="77">
                    <a:moveTo>
                      <a:pt x="0" y="77"/>
                    </a:moveTo>
                    <a:lnTo>
                      <a:pt x="0" y="77"/>
                    </a:lnTo>
                    <a:lnTo>
                      <a:pt x="0" y="0"/>
                    </a:lnTo>
                    <a:lnTo>
                      <a:pt x="34" y="0"/>
                    </a:lnTo>
                    <a:cubicBezTo>
                      <a:pt x="41" y="0"/>
                      <a:pt x="46" y="1"/>
                      <a:pt x="50" y="2"/>
                    </a:cubicBezTo>
                    <a:cubicBezTo>
                      <a:pt x="53" y="4"/>
                      <a:pt x="56" y="6"/>
                      <a:pt x="58" y="10"/>
                    </a:cubicBezTo>
                    <a:cubicBezTo>
                      <a:pt x="60" y="13"/>
                      <a:pt x="61" y="17"/>
                      <a:pt x="61" y="21"/>
                    </a:cubicBezTo>
                    <a:cubicBezTo>
                      <a:pt x="61" y="27"/>
                      <a:pt x="60" y="31"/>
                      <a:pt x="56" y="35"/>
                    </a:cubicBezTo>
                    <a:cubicBezTo>
                      <a:pt x="53" y="39"/>
                      <a:pt x="47" y="41"/>
                      <a:pt x="40" y="42"/>
                    </a:cubicBezTo>
                    <a:cubicBezTo>
                      <a:pt x="42" y="43"/>
                      <a:pt x="44" y="45"/>
                      <a:pt x="46" y="46"/>
                    </a:cubicBezTo>
                    <a:cubicBezTo>
                      <a:pt x="49" y="49"/>
                      <a:pt x="52" y="52"/>
                      <a:pt x="54" y="56"/>
                    </a:cubicBezTo>
                    <a:lnTo>
                      <a:pt x="68" y="77"/>
                    </a:lnTo>
                    <a:lnTo>
                      <a:pt x="55" y="77"/>
                    </a:lnTo>
                    <a:lnTo>
                      <a:pt x="45" y="61"/>
                    </a:lnTo>
                    <a:cubicBezTo>
                      <a:pt x="42" y="56"/>
                      <a:pt x="39" y="53"/>
                      <a:pt x="37" y="50"/>
                    </a:cubicBezTo>
                    <a:cubicBezTo>
                      <a:pt x="36" y="48"/>
                      <a:pt x="34" y="46"/>
                      <a:pt x="32" y="45"/>
                    </a:cubicBezTo>
                    <a:cubicBezTo>
                      <a:pt x="31" y="44"/>
                      <a:pt x="29" y="44"/>
                      <a:pt x="28" y="43"/>
                    </a:cubicBezTo>
                    <a:cubicBezTo>
                      <a:pt x="27" y="43"/>
                      <a:pt x="25" y="43"/>
                      <a:pt x="22" y="43"/>
                    </a:cubicBezTo>
                    <a:lnTo>
                      <a:pt x="10" y="43"/>
                    </a:lnTo>
                    <a:lnTo>
                      <a:pt x="10" y="77"/>
                    </a:lnTo>
                    <a:lnTo>
                      <a:pt x="0" y="77"/>
                    </a:lnTo>
                    <a:close/>
                    <a:moveTo>
                      <a:pt x="10" y="34"/>
                    </a:moveTo>
                    <a:lnTo>
                      <a:pt x="10" y="34"/>
                    </a:lnTo>
                    <a:lnTo>
                      <a:pt x="32" y="34"/>
                    </a:lnTo>
                    <a:cubicBezTo>
                      <a:pt x="37" y="34"/>
                      <a:pt x="40" y="34"/>
                      <a:pt x="43" y="33"/>
                    </a:cubicBezTo>
                    <a:cubicBezTo>
                      <a:pt x="46" y="32"/>
                      <a:pt x="48" y="30"/>
                      <a:pt x="49" y="28"/>
                    </a:cubicBezTo>
                    <a:cubicBezTo>
                      <a:pt x="50" y="26"/>
                      <a:pt x="51" y="24"/>
                      <a:pt x="51" y="21"/>
                    </a:cubicBezTo>
                    <a:cubicBezTo>
                      <a:pt x="51" y="18"/>
                      <a:pt x="50" y="15"/>
                      <a:pt x="47" y="12"/>
                    </a:cubicBezTo>
                    <a:cubicBezTo>
                      <a:pt x="44" y="10"/>
                      <a:pt x="40" y="9"/>
                      <a:pt x="35" y="9"/>
                    </a:cubicBezTo>
                    <a:lnTo>
                      <a:pt x="10" y="9"/>
                    </a:lnTo>
                    <a:lnTo>
                      <a:pt x="1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Freeform 39"/>
              <p:cNvSpPr>
                <a:spLocks noEditPoints="1"/>
              </p:cNvSpPr>
              <p:nvPr/>
            </p:nvSpPr>
            <p:spPr bwMode="auto">
              <a:xfrm>
                <a:off x="918" y="2468"/>
                <a:ext cx="62" cy="76"/>
              </a:xfrm>
              <a:custGeom>
                <a:avLst/>
                <a:gdLst/>
                <a:ahLst/>
                <a:cxnLst>
                  <a:cxn ang="0">
                    <a:pos x="41" y="39"/>
                  </a:cxn>
                  <a:cxn ang="0">
                    <a:pos x="41" y="39"/>
                  </a:cxn>
                  <a:cxn ang="0">
                    <a:pos x="51" y="40"/>
                  </a:cxn>
                  <a:cxn ang="0">
                    <a:pos x="43" y="53"/>
                  </a:cxn>
                  <a:cxn ang="0">
                    <a:pos x="27" y="58"/>
                  </a:cxn>
                  <a:cxn ang="0">
                    <a:pos x="7" y="51"/>
                  </a:cxn>
                  <a:cxn ang="0">
                    <a:pos x="0" y="30"/>
                  </a:cxn>
                  <a:cxn ang="0">
                    <a:pos x="8" y="8"/>
                  </a:cxn>
                  <a:cxn ang="0">
                    <a:pos x="26" y="0"/>
                  </a:cxn>
                  <a:cxn ang="0">
                    <a:pos x="44" y="8"/>
                  </a:cxn>
                  <a:cxn ang="0">
                    <a:pos x="51" y="29"/>
                  </a:cxn>
                  <a:cxn ang="0">
                    <a:pos x="51" y="32"/>
                  </a:cxn>
                  <a:cxn ang="0">
                    <a:pos x="10" y="32"/>
                  </a:cxn>
                  <a:cxn ang="0">
                    <a:pos x="15" y="46"/>
                  </a:cxn>
                  <a:cxn ang="0">
                    <a:pos x="27" y="50"/>
                  </a:cxn>
                  <a:cxn ang="0">
                    <a:pos x="36" y="48"/>
                  </a:cxn>
                  <a:cxn ang="0">
                    <a:pos x="41" y="39"/>
                  </a:cxn>
                  <a:cxn ang="0">
                    <a:pos x="41" y="39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42" y="24"/>
                  </a:cxn>
                  <a:cxn ang="0">
                    <a:pos x="38" y="13"/>
                  </a:cxn>
                  <a:cxn ang="0">
                    <a:pos x="26" y="8"/>
                  </a:cxn>
                  <a:cxn ang="0">
                    <a:pos x="15" y="12"/>
                  </a:cxn>
                  <a:cxn ang="0">
                    <a:pos x="11" y="24"/>
                  </a:cxn>
                  <a:cxn ang="0">
                    <a:pos x="11" y="24"/>
                  </a:cxn>
                </a:cxnLst>
                <a:rect l="0" t="0" r="r" b="b"/>
                <a:pathLst>
                  <a:path w="51" h="58">
                    <a:moveTo>
                      <a:pt x="41" y="39"/>
                    </a:moveTo>
                    <a:lnTo>
                      <a:pt x="41" y="39"/>
                    </a:lnTo>
                    <a:lnTo>
                      <a:pt x="51" y="40"/>
                    </a:lnTo>
                    <a:cubicBezTo>
                      <a:pt x="50" y="46"/>
                      <a:pt x="47" y="50"/>
                      <a:pt x="43" y="53"/>
                    </a:cubicBezTo>
                    <a:cubicBezTo>
                      <a:pt x="39" y="57"/>
                      <a:pt x="33" y="58"/>
                      <a:pt x="27" y="58"/>
                    </a:cubicBezTo>
                    <a:cubicBezTo>
                      <a:pt x="19" y="58"/>
                      <a:pt x="12" y="56"/>
                      <a:pt x="7" y="51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34" y="0"/>
                      <a:pt x="40" y="3"/>
                      <a:pt x="44" y="8"/>
                    </a:cubicBezTo>
                    <a:cubicBezTo>
                      <a:pt x="49" y="13"/>
                      <a:pt x="51" y="20"/>
                      <a:pt x="51" y="29"/>
                    </a:cubicBezTo>
                    <a:cubicBezTo>
                      <a:pt x="51" y="30"/>
                      <a:pt x="51" y="30"/>
                      <a:pt x="51" y="32"/>
                    </a:cubicBezTo>
                    <a:lnTo>
                      <a:pt x="10" y="32"/>
                    </a:lnTo>
                    <a:cubicBezTo>
                      <a:pt x="10" y="38"/>
                      <a:pt x="12" y="42"/>
                      <a:pt x="15" y="46"/>
                    </a:cubicBezTo>
                    <a:cubicBezTo>
                      <a:pt x="18" y="49"/>
                      <a:pt x="22" y="50"/>
                      <a:pt x="27" y="50"/>
                    </a:cubicBezTo>
                    <a:cubicBezTo>
                      <a:pt x="30" y="50"/>
                      <a:pt x="33" y="49"/>
                      <a:pt x="36" y="48"/>
                    </a:cubicBezTo>
                    <a:cubicBezTo>
                      <a:pt x="38" y="46"/>
                      <a:pt x="40" y="43"/>
                      <a:pt x="41" y="39"/>
                    </a:cubicBezTo>
                    <a:lnTo>
                      <a:pt x="41" y="39"/>
                    </a:lnTo>
                    <a:close/>
                    <a:moveTo>
                      <a:pt x="11" y="24"/>
                    </a:moveTo>
                    <a:lnTo>
                      <a:pt x="11" y="24"/>
                    </a:lnTo>
                    <a:lnTo>
                      <a:pt x="42" y="24"/>
                    </a:lnTo>
                    <a:cubicBezTo>
                      <a:pt x="41" y="19"/>
                      <a:pt x="40" y="16"/>
                      <a:pt x="38" y="13"/>
                    </a:cubicBezTo>
                    <a:cubicBezTo>
                      <a:pt x="35" y="10"/>
                      <a:pt x="31" y="8"/>
                      <a:pt x="26" y="8"/>
                    </a:cubicBezTo>
                    <a:cubicBezTo>
                      <a:pt x="22" y="8"/>
                      <a:pt x="18" y="9"/>
                      <a:pt x="15" y="12"/>
                    </a:cubicBezTo>
                    <a:cubicBezTo>
                      <a:pt x="13" y="15"/>
                      <a:pt x="11" y="19"/>
                      <a:pt x="11" y="24"/>
                    </a:cubicBezTo>
                    <a:lnTo>
                      <a:pt x="11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Freeform 40"/>
              <p:cNvSpPr>
                <a:spLocks/>
              </p:cNvSpPr>
              <p:nvPr/>
            </p:nvSpPr>
            <p:spPr bwMode="auto">
              <a:xfrm>
                <a:off x="987" y="2444"/>
                <a:ext cx="34" cy="100"/>
              </a:xfrm>
              <a:custGeom>
                <a:avLst/>
                <a:gdLst/>
                <a:ahLst/>
                <a:cxnLst>
                  <a:cxn ang="0">
                    <a:pos x="26" y="66"/>
                  </a:cxn>
                  <a:cxn ang="0">
                    <a:pos x="26" y="66"/>
                  </a:cxn>
                  <a:cxn ang="0">
                    <a:pos x="28" y="75"/>
                  </a:cxn>
                  <a:cxn ang="0">
                    <a:pos x="20" y="76"/>
                  </a:cxn>
                  <a:cxn ang="0">
                    <a:pos x="12" y="74"/>
                  </a:cxn>
                  <a:cxn ang="0">
                    <a:pos x="9" y="70"/>
                  </a:cxn>
                  <a:cxn ang="0">
                    <a:pos x="7" y="59"/>
                  </a:cxn>
                  <a:cxn ang="0">
                    <a:pos x="7" y="27"/>
                  </a:cxn>
                  <a:cxn ang="0">
                    <a:pos x="0" y="27"/>
                  </a:cxn>
                  <a:cxn ang="0">
                    <a:pos x="0" y="19"/>
                  </a:cxn>
                  <a:cxn ang="0">
                    <a:pos x="7" y="19"/>
                  </a:cxn>
                  <a:cxn ang="0">
                    <a:pos x="7" y="6"/>
                  </a:cxn>
                  <a:cxn ang="0">
                    <a:pos x="17" y="0"/>
                  </a:cxn>
                  <a:cxn ang="0">
                    <a:pos x="17" y="19"/>
                  </a:cxn>
                  <a:cxn ang="0">
                    <a:pos x="26" y="19"/>
                  </a:cxn>
                  <a:cxn ang="0">
                    <a:pos x="26" y="27"/>
                  </a:cxn>
                  <a:cxn ang="0">
                    <a:pos x="17" y="27"/>
                  </a:cxn>
                  <a:cxn ang="0">
                    <a:pos x="17" y="59"/>
                  </a:cxn>
                  <a:cxn ang="0">
                    <a:pos x="17" y="64"/>
                  </a:cxn>
                  <a:cxn ang="0">
                    <a:pos x="19" y="66"/>
                  </a:cxn>
                  <a:cxn ang="0">
                    <a:pos x="22" y="67"/>
                  </a:cxn>
                  <a:cxn ang="0">
                    <a:pos x="26" y="66"/>
                  </a:cxn>
                  <a:cxn ang="0">
                    <a:pos x="26" y="66"/>
                  </a:cxn>
                </a:cxnLst>
                <a:rect l="0" t="0" r="r" b="b"/>
                <a:pathLst>
                  <a:path w="28" h="76">
                    <a:moveTo>
                      <a:pt x="26" y="66"/>
                    </a:moveTo>
                    <a:lnTo>
                      <a:pt x="26" y="66"/>
                    </a:lnTo>
                    <a:lnTo>
                      <a:pt x="28" y="75"/>
                    </a:lnTo>
                    <a:cubicBezTo>
                      <a:pt x="25" y="75"/>
                      <a:pt x="23" y="76"/>
                      <a:pt x="20" y="76"/>
                    </a:cubicBezTo>
                    <a:cubicBezTo>
                      <a:pt x="17" y="76"/>
                      <a:pt x="14" y="75"/>
                      <a:pt x="12" y="74"/>
                    </a:cubicBezTo>
                    <a:cubicBezTo>
                      <a:pt x="11" y="73"/>
                      <a:pt x="9" y="71"/>
                      <a:pt x="9" y="70"/>
                    </a:cubicBezTo>
                    <a:cubicBezTo>
                      <a:pt x="8" y="68"/>
                      <a:pt x="7" y="64"/>
                      <a:pt x="7" y="59"/>
                    </a:cubicBezTo>
                    <a:lnTo>
                      <a:pt x="7" y="27"/>
                    </a:lnTo>
                    <a:lnTo>
                      <a:pt x="0" y="27"/>
                    </a:lnTo>
                    <a:lnTo>
                      <a:pt x="0" y="19"/>
                    </a:lnTo>
                    <a:lnTo>
                      <a:pt x="7" y="19"/>
                    </a:lnTo>
                    <a:lnTo>
                      <a:pt x="7" y="6"/>
                    </a:lnTo>
                    <a:lnTo>
                      <a:pt x="17" y="0"/>
                    </a:lnTo>
                    <a:lnTo>
                      <a:pt x="17" y="19"/>
                    </a:lnTo>
                    <a:lnTo>
                      <a:pt x="26" y="19"/>
                    </a:lnTo>
                    <a:lnTo>
                      <a:pt x="26" y="27"/>
                    </a:lnTo>
                    <a:lnTo>
                      <a:pt x="17" y="27"/>
                    </a:lnTo>
                    <a:lnTo>
                      <a:pt x="17" y="59"/>
                    </a:lnTo>
                    <a:cubicBezTo>
                      <a:pt x="17" y="62"/>
                      <a:pt x="17" y="64"/>
                      <a:pt x="17" y="64"/>
                    </a:cubicBezTo>
                    <a:cubicBezTo>
                      <a:pt x="18" y="65"/>
                      <a:pt x="18" y="66"/>
                      <a:pt x="19" y="66"/>
                    </a:cubicBezTo>
                    <a:cubicBezTo>
                      <a:pt x="20" y="67"/>
                      <a:pt x="21" y="67"/>
                      <a:pt x="22" y="67"/>
                    </a:cubicBezTo>
                    <a:cubicBezTo>
                      <a:pt x="23" y="67"/>
                      <a:pt x="24" y="67"/>
                      <a:pt x="26" y="66"/>
                    </a:cubicBezTo>
                    <a:lnTo>
                      <a:pt x="26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Freeform 41"/>
              <p:cNvSpPr>
                <a:spLocks/>
              </p:cNvSpPr>
              <p:nvPr/>
            </p:nvSpPr>
            <p:spPr bwMode="auto">
              <a:xfrm>
                <a:off x="1031" y="2469"/>
                <a:ext cx="54" cy="75"/>
              </a:xfrm>
              <a:custGeom>
                <a:avLst/>
                <a:gdLst/>
                <a:ahLst/>
                <a:cxnLst>
                  <a:cxn ang="0">
                    <a:pos x="36" y="56"/>
                  </a:cxn>
                  <a:cxn ang="0">
                    <a:pos x="36" y="56"/>
                  </a:cxn>
                  <a:cxn ang="0">
                    <a:pos x="36" y="48"/>
                  </a:cxn>
                  <a:cxn ang="0">
                    <a:pos x="19" y="57"/>
                  </a:cxn>
                  <a:cxn ang="0">
                    <a:pos x="10" y="55"/>
                  </a:cxn>
                  <a:cxn ang="0">
                    <a:pos x="3" y="51"/>
                  </a:cxn>
                  <a:cxn ang="0">
                    <a:pos x="0" y="44"/>
                  </a:cxn>
                  <a:cxn ang="0">
                    <a:pos x="0" y="3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31"/>
                  </a:cxn>
                  <a:cxn ang="0">
                    <a:pos x="10" y="41"/>
                  </a:cxn>
                  <a:cxn ang="0">
                    <a:pos x="14" y="47"/>
                  </a:cxn>
                  <a:cxn ang="0">
                    <a:pos x="21" y="49"/>
                  </a:cxn>
                  <a:cxn ang="0">
                    <a:pos x="29" y="47"/>
                  </a:cxn>
                  <a:cxn ang="0">
                    <a:pos x="34" y="41"/>
                  </a:cxn>
                  <a:cxn ang="0">
                    <a:pos x="35" y="30"/>
                  </a:cxn>
                  <a:cxn ang="0">
                    <a:pos x="35" y="0"/>
                  </a:cxn>
                  <a:cxn ang="0">
                    <a:pos x="45" y="0"/>
                  </a:cxn>
                  <a:cxn ang="0">
                    <a:pos x="45" y="56"/>
                  </a:cxn>
                  <a:cxn ang="0">
                    <a:pos x="36" y="56"/>
                  </a:cxn>
                </a:cxnLst>
                <a:rect l="0" t="0" r="r" b="b"/>
                <a:pathLst>
                  <a:path w="45" h="57">
                    <a:moveTo>
                      <a:pt x="36" y="56"/>
                    </a:moveTo>
                    <a:lnTo>
                      <a:pt x="36" y="56"/>
                    </a:lnTo>
                    <a:lnTo>
                      <a:pt x="36" y="48"/>
                    </a:lnTo>
                    <a:cubicBezTo>
                      <a:pt x="32" y="54"/>
                      <a:pt x="26" y="57"/>
                      <a:pt x="19" y="57"/>
                    </a:cubicBezTo>
                    <a:cubicBezTo>
                      <a:pt x="15" y="57"/>
                      <a:pt x="12" y="56"/>
                      <a:pt x="10" y="55"/>
                    </a:cubicBezTo>
                    <a:cubicBezTo>
                      <a:pt x="7" y="54"/>
                      <a:pt x="5" y="52"/>
                      <a:pt x="3" y="51"/>
                    </a:cubicBezTo>
                    <a:cubicBezTo>
                      <a:pt x="2" y="49"/>
                      <a:pt x="1" y="46"/>
                      <a:pt x="0" y="44"/>
                    </a:cubicBezTo>
                    <a:cubicBezTo>
                      <a:pt x="0" y="42"/>
                      <a:pt x="0" y="39"/>
                      <a:pt x="0" y="35"/>
                    </a:cubicBezTo>
                    <a:lnTo>
                      <a:pt x="0" y="0"/>
                    </a:lnTo>
                    <a:lnTo>
                      <a:pt x="9" y="0"/>
                    </a:lnTo>
                    <a:lnTo>
                      <a:pt x="9" y="31"/>
                    </a:lnTo>
                    <a:cubicBezTo>
                      <a:pt x="9" y="36"/>
                      <a:pt x="9" y="39"/>
                      <a:pt x="10" y="41"/>
                    </a:cubicBezTo>
                    <a:cubicBezTo>
                      <a:pt x="10" y="44"/>
                      <a:pt x="12" y="46"/>
                      <a:pt x="14" y="47"/>
                    </a:cubicBezTo>
                    <a:cubicBezTo>
                      <a:pt x="15" y="48"/>
                      <a:pt x="18" y="49"/>
                      <a:pt x="21" y="49"/>
                    </a:cubicBezTo>
                    <a:cubicBezTo>
                      <a:pt x="23" y="49"/>
                      <a:pt x="26" y="48"/>
                      <a:pt x="29" y="47"/>
                    </a:cubicBezTo>
                    <a:cubicBezTo>
                      <a:pt x="31" y="45"/>
                      <a:pt x="33" y="43"/>
                      <a:pt x="34" y="41"/>
                    </a:cubicBezTo>
                    <a:cubicBezTo>
                      <a:pt x="35" y="38"/>
                      <a:pt x="35" y="35"/>
                      <a:pt x="35" y="30"/>
                    </a:cubicBezTo>
                    <a:lnTo>
                      <a:pt x="35" y="0"/>
                    </a:lnTo>
                    <a:lnTo>
                      <a:pt x="45" y="0"/>
                    </a:lnTo>
                    <a:lnTo>
                      <a:pt x="45" y="56"/>
                    </a:lnTo>
                    <a:lnTo>
                      <a:pt x="36" y="5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Freeform 42"/>
              <p:cNvSpPr>
                <a:spLocks/>
              </p:cNvSpPr>
              <p:nvPr/>
            </p:nvSpPr>
            <p:spPr bwMode="auto">
              <a:xfrm>
                <a:off x="1103" y="2468"/>
                <a:ext cx="36" cy="75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0" y="57"/>
                  </a:cxn>
                  <a:cxn ang="0">
                    <a:pos x="0" y="1"/>
                  </a:cxn>
                  <a:cxn ang="0">
                    <a:pos x="9" y="1"/>
                  </a:cxn>
                  <a:cxn ang="0">
                    <a:pos x="9" y="10"/>
                  </a:cxn>
                  <a:cxn ang="0">
                    <a:pos x="15" y="2"/>
                  </a:cxn>
                  <a:cxn ang="0">
                    <a:pos x="21" y="0"/>
                  </a:cxn>
                  <a:cxn ang="0">
                    <a:pos x="30" y="3"/>
                  </a:cxn>
                  <a:cxn ang="0">
                    <a:pos x="27" y="12"/>
                  </a:cxn>
                  <a:cxn ang="0">
                    <a:pos x="20" y="10"/>
                  </a:cxn>
                  <a:cxn ang="0">
                    <a:pos x="15" y="12"/>
                  </a:cxn>
                  <a:cxn ang="0">
                    <a:pos x="11" y="17"/>
                  </a:cxn>
                  <a:cxn ang="0">
                    <a:pos x="9" y="28"/>
                  </a:cxn>
                  <a:cxn ang="0">
                    <a:pos x="9" y="57"/>
                  </a:cxn>
                  <a:cxn ang="0">
                    <a:pos x="0" y="57"/>
                  </a:cxn>
                </a:cxnLst>
                <a:rect l="0" t="0" r="r" b="b"/>
                <a:pathLst>
                  <a:path w="30" h="57">
                    <a:moveTo>
                      <a:pt x="0" y="57"/>
                    </a:moveTo>
                    <a:lnTo>
                      <a:pt x="0" y="57"/>
                    </a:lnTo>
                    <a:lnTo>
                      <a:pt x="0" y="1"/>
                    </a:lnTo>
                    <a:lnTo>
                      <a:pt x="9" y="1"/>
                    </a:lnTo>
                    <a:lnTo>
                      <a:pt x="9" y="10"/>
                    </a:lnTo>
                    <a:cubicBezTo>
                      <a:pt x="11" y="6"/>
                      <a:pt x="13" y="3"/>
                      <a:pt x="15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4" y="0"/>
                      <a:pt x="27" y="1"/>
                      <a:pt x="30" y="3"/>
                    </a:cubicBezTo>
                    <a:lnTo>
                      <a:pt x="27" y="12"/>
                    </a:lnTo>
                    <a:cubicBezTo>
                      <a:pt x="25" y="11"/>
                      <a:pt x="22" y="10"/>
                      <a:pt x="20" y="10"/>
                    </a:cubicBezTo>
                    <a:cubicBezTo>
                      <a:pt x="18" y="10"/>
                      <a:pt x="16" y="10"/>
                      <a:pt x="15" y="12"/>
                    </a:cubicBezTo>
                    <a:cubicBezTo>
                      <a:pt x="13" y="13"/>
                      <a:pt x="12" y="15"/>
                      <a:pt x="11" y="17"/>
                    </a:cubicBezTo>
                    <a:cubicBezTo>
                      <a:pt x="10" y="20"/>
                      <a:pt x="9" y="24"/>
                      <a:pt x="9" y="28"/>
                    </a:cubicBezTo>
                    <a:lnTo>
                      <a:pt x="9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Freeform 43"/>
              <p:cNvSpPr>
                <a:spLocks/>
              </p:cNvSpPr>
              <p:nvPr/>
            </p:nvSpPr>
            <p:spPr bwMode="auto">
              <a:xfrm>
                <a:off x="1145" y="2468"/>
                <a:ext cx="55" cy="75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0" y="57"/>
                  </a:cxn>
                  <a:cxn ang="0">
                    <a:pos x="0" y="1"/>
                  </a:cxn>
                  <a:cxn ang="0">
                    <a:pos x="9" y="1"/>
                  </a:cxn>
                  <a:cxn ang="0">
                    <a:pos x="9" y="9"/>
                  </a:cxn>
                  <a:cxn ang="0">
                    <a:pos x="26" y="0"/>
                  </a:cxn>
                  <a:cxn ang="0">
                    <a:pos x="36" y="2"/>
                  </a:cxn>
                  <a:cxn ang="0">
                    <a:pos x="42" y="7"/>
                  </a:cxn>
                  <a:cxn ang="0">
                    <a:pos x="45" y="14"/>
                  </a:cxn>
                  <a:cxn ang="0">
                    <a:pos x="45" y="23"/>
                  </a:cxn>
                  <a:cxn ang="0">
                    <a:pos x="45" y="57"/>
                  </a:cxn>
                  <a:cxn ang="0">
                    <a:pos x="36" y="57"/>
                  </a:cxn>
                  <a:cxn ang="0">
                    <a:pos x="36" y="23"/>
                  </a:cxn>
                  <a:cxn ang="0">
                    <a:pos x="35" y="15"/>
                  </a:cxn>
                  <a:cxn ang="0">
                    <a:pos x="31" y="10"/>
                  </a:cxn>
                  <a:cxn ang="0">
                    <a:pos x="24" y="8"/>
                  </a:cxn>
                  <a:cxn ang="0">
                    <a:pos x="14" y="12"/>
                  </a:cxn>
                  <a:cxn ang="0">
                    <a:pos x="10" y="27"/>
                  </a:cxn>
                  <a:cxn ang="0">
                    <a:pos x="10" y="57"/>
                  </a:cxn>
                  <a:cxn ang="0">
                    <a:pos x="0" y="57"/>
                  </a:cxn>
                </a:cxnLst>
                <a:rect l="0" t="0" r="r" b="b"/>
                <a:pathLst>
                  <a:path w="45" h="57">
                    <a:moveTo>
                      <a:pt x="0" y="57"/>
                    </a:moveTo>
                    <a:lnTo>
                      <a:pt x="0" y="57"/>
                    </a:lnTo>
                    <a:lnTo>
                      <a:pt x="0" y="1"/>
                    </a:lnTo>
                    <a:lnTo>
                      <a:pt x="9" y="1"/>
                    </a:lnTo>
                    <a:lnTo>
                      <a:pt x="9" y="9"/>
                    </a:lnTo>
                    <a:cubicBezTo>
                      <a:pt x="13" y="3"/>
                      <a:pt x="19" y="0"/>
                      <a:pt x="26" y="0"/>
                    </a:cubicBezTo>
                    <a:cubicBezTo>
                      <a:pt x="30" y="0"/>
                      <a:pt x="33" y="1"/>
                      <a:pt x="36" y="2"/>
                    </a:cubicBezTo>
                    <a:cubicBezTo>
                      <a:pt x="39" y="3"/>
                      <a:pt x="41" y="5"/>
                      <a:pt x="42" y="7"/>
                    </a:cubicBezTo>
                    <a:cubicBezTo>
                      <a:pt x="43" y="9"/>
                      <a:pt x="44" y="11"/>
                      <a:pt x="45" y="14"/>
                    </a:cubicBezTo>
                    <a:cubicBezTo>
                      <a:pt x="45" y="15"/>
                      <a:pt x="45" y="18"/>
                      <a:pt x="45" y="23"/>
                    </a:cubicBezTo>
                    <a:lnTo>
                      <a:pt x="45" y="57"/>
                    </a:lnTo>
                    <a:lnTo>
                      <a:pt x="36" y="57"/>
                    </a:lnTo>
                    <a:lnTo>
                      <a:pt x="36" y="23"/>
                    </a:lnTo>
                    <a:cubicBezTo>
                      <a:pt x="36" y="19"/>
                      <a:pt x="36" y="16"/>
                      <a:pt x="35" y="15"/>
                    </a:cubicBezTo>
                    <a:cubicBezTo>
                      <a:pt x="34" y="13"/>
                      <a:pt x="33" y="11"/>
                      <a:pt x="31" y="10"/>
                    </a:cubicBezTo>
                    <a:cubicBezTo>
                      <a:pt x="29" y="9"/>
                      <a:pt x="27" y="8"/>
                      <a:pt x="24" y="8"/>
                    </a:cubicBezTo>
                    <a:cubicBezTo>
                      <a:pt x="20" y="8"/>
                      <a:pt x="17" y="10"/>
                      <a:pt x="14" y="12"/>
                    </a:cubicBezTo>
                    <a:cubicBezTo>
                      <a:pt x="11" y="15"/>
                      <a:pt x="10" y="19"/>
                      <a:pt x="10" y="27"/>
                    </a:cubicBezTo>
                    <a:lnTo>
                      <a:pt x="10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Freeform 44"/>
              <p:cNvSpPr>
                <a:spLocks noEditPoints="1"/>
              </p:cNvSpPr>
              <p:nvPr/>
            </p:nvSpPr>
            <p:spPr bwMode="auto">
              <a:xfrm>
                <a:off x="1249" y="2468"/>
                <a:ext cx="63" cy="76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0" y="29"/>
                  </a:cxn>
                  <a:cxn ang="0">
                    <a:pos x="8" y="6"/>
                  </a:cxn>
                  <a:cxn ang="0">
                    <a:pos x="26" y="0"/>
                  </a:cxn>
                  <a:cxn ang="0">
                    <a:pos x="44" y="8"/>
                  </a:cxn>
                  <a:cxn ang="0">
                    <a:pos x="52" y="28"/>
                  </a:cxn>
                  <a:cxn ang="0">
                    <a:pos x="48" y="45"/>
                  </a:cxn>
                  <a:cxn ang="0">
                    <a:pos x="39" y="55"/>
                  </a:cxn>
                  <a:cxn ang="0">
                    <a:pos x="26" y="58"/>
                  </a:cxn>
                  <a:cxn ang="0">
                    <a:pos x="7" y="51"/>
                  </a:cxn>
                  <a:cxn ang="0">
                    <a:pos x="0" y="29"/>
                  </a:cxn>
                  <a:cxn ang="0">
                    <a:pos x="0" y="29"/>
                  </a:cxn>
                  <a:cxn ang="0">
                    <a:pos x="9" y="29"/>
                  </a:cxn>
                  <a:cxn ang="0">
                    <a:pos x="9" y="29"/>
                  </a:cxn>
                  <a:cxn ang="0">
                    <a:pos x="14" y="45"/>
                  </a:cxn>
                  <a:cxn ang="0">
                    <a:pos x="26" y="50"/>
                  </a:cxn>
                  <a:cxn ang="0">
                    <a:pos x="37" y="45"/>
                  </a:cxn>
                  <a:cxn ang="0">
                    <a:pos x="42" y="29"/>
                  </a:cxn>
                  <a:cxn ang="0">
                    <a:pos x="37" y="13"/>
                  </a:cxn>
                  <a:cxn ang="0">
                    <a:pos x="26" y="8"/>
                  </a:cxn>
                  <a:cxn ang="0">
                    <a:pos x="14" y="13"/>
                  </a:cxn>
                  <a:cxn ang="0">
                    <a:pos x="9" y="29"/>
                  </a:cxn>
                  <a:cxn ang="0">
                    <a:pos x="9" y="29"/>
                  </a:cxn>
                </a:cxnLst>
                <a:rect l="0" t="0" r="r" b="b"/>
                <a:pathLst>
                  <a:path w="52" h="58">
                    <a:moveTo>
                      <a:pt x="0" y="29"/>
                    </a:moveTo>
                    <a:lnTo>
                      <a:pt x="0" y="29"/>
                    </a:lnTo>
                    <a:cubicBezTo>
                      <a:pt x="0" y="19"/>
                      <a:pt x="3" y="11"/>
                      <a:pt x="8" y="6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40" y="3"/>
                      <a:pt x="44" y="8"/>
                    </a:cubicBezTo>
                    <a:cubicBezTo>
                      <a:pt x="49" y="13"/>
                      <a:pt x="52" y="20"/>
                      <a:pt x="52" y="28"/>
                    </a:cubicBezTo>
                    <a:cubicBezTo>
                      <a:pt x="52" y="35"/>
                      <a:pt x="51" y="41"/>
                      <a:pt x="48" y="45"/>
                    </a:cubicBezTo>
                    <a:cubicBezTo>
                      <a:pt x="46" y="49"/>
                      <a:pt x="43" y="52"/>
                      <a:pt x="39" y="55"/>
                    </a:cubicBezTo>
                    <a:cubicBezTo>
                      <a:pt x="35" y="57"/>
                      <a:pt x="31" y="58"/>
                      <a:pt x="26" y="58"/>
                    </a:cubicBezTo>
                    <a:cubicBezTo>
                      <a:pt x="18" y="58"/>
                      <a:pt x="12" y="56"/>
                      <a:pt x="7" y="51"/>
                    </a:cubicBezTo>
                    <a:cubicBezTo>
                      <a:pt x="2" y="46"/>
                      <a:pt x="0" y="38"/>
                      <a:pt x="0" y="29"/>
                    </a:cubicBezTo>
                    <a:lnTo>
                      <a:pt x="0" y="29"/>
                    </a:lnTo>
                    <a:close/>
                    <a:moveTo>
                      <a:pt x="9" y="29"/>
                    </a:moveTo>
                    <a:lnTo>
                      <a:pt x="9" y="29"/>
                    </a:lnTo>
                    <a:cubicBezTo>
                      <a:pt x="9" y="36"/>
                      <a:pt x="11" y="42"/>
                      <a:pt x="14" y="45"/>
                    </a:cubicBezTo>
                    <a:cubicBezTo>
                      <a:pt x="17" y="49"/>
                      <a:pt x="21" y="50"/>
                      <a:pt x="26" y="50"/>
                    </a:cubicBezTo>
                    <a:cubicBezTo>
                      <a:pt x="30" y="50"/>
                      <a:pt x="34" y="49"/>
                      <a:pt x="37" y="45"/>
                    </a:cubicBezTo>
                    <a:cubicBezTo>
                      <a:pt x="40" y="42"/>
                      <a:pt x="42" y="36"/>
                      <a:pt x="42" y="29"/>
                    </a:cubicBezTo>
                    <a:cubicBezTo>
                      <a:pt x="42" y="22"/>
                      <a:pt x="40" y="17"/>
                      <a:pt x="37" y="13"/>
                    </a:cubicBezTo>
                    <a:cubicBezTo>
                      <a:pt x="34" y="10"/>
                      <a:pt x="30" y="8"/>
                      <a:pt x="26" y="8"/>
                    </a:cubicBezTo>
                    <a:cubicBezTo>
                      <a:pt x="21" y="8"/>
                      <a:pt x="17" y="10"/>
                      <a:pt x="14" y="13"/>
                    </a:cubicBezTo>
                    <a:cubicBezTo>
                      <a:pt x="11" y="17"/>
                      <a:pt x="9" y="22"/>
                      <a:pt x="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Freeform 45"/>
              <p:cNvSpPr>
                <a:spLocks/>
              </p:cNvSpPr>
              <p:nvPr/>
            </p:nvSpPr>
            <p:spPr bwMode="auto">
              <a:xfrm>
                <a:off x="1324" y="2468"/>
                <a:ext cx="55" cy="75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0" y="57"/>
                  </a:cxn>
                  <a:cxn ang="0">
                    <a:pos x="0" y="1"/>
                  </a:cxn>
                  <a:cxn ang="0">
                    <a:pos x="9" y="1"/>
                  </a:cxn>
                  <a:cxn ang="0">
                    <a:pos x="9" y="9"/>
                  </a:cxn>
                  <a:cxn ang="0">
                    <a:pos x="27" y="0"/>
                  </a:cxn>
                  <a:cxn ang="0">
                    <a:pos x="36" y="2"/>
                  </a:cxn>
                  <a:cxn ang="0">
                    <a:pos x="42" y="7"/>
                  </a:cxn>
                  <a:cxn ang="0">
                    <a:pos x="45" y="14"/>
                  </a:cxn>
                  <a:cxn ang="0">
                    <a:pos x="45" y="23"/>
                  </a:cxn>
                  <a:cxn ang="0">
                    <a:pos x="45" y="57"/>
                  </a:cxn>
                  <a:cxn ang="0">
                    <a:pos x="36" y="57"/>
                  </a:cxn>
                  <a:cxn ang="0">
                    <a:pos x="36" y="23"/>
                  </a:cxn>
                  <a:cxn ang="0">
                    <a:pos x="35" y="15"/>
                  </a:cxn>
                  <a:cxn ang="0">
                    <a:pos x="31" y="10"/>
                  </a:cxn>
                  <a:cxn ang="0">
                    <a:pos x="25" y="8"/>
                  </a:cxn>
                  <a:cxn ang="0">
                    <a:pos x="14" y="12"/>
                  </a:cxn>
                  <a:cxn ang="0">
                    <a:pos x="10" y="27"/>
                  </a:cxn>
                  <a:cxn ang="0">
                    <a:pos x="10" y="57"/>
                  </a:cxn>
                  <a:cxn ang="0">
                    <a:pos x="0" y="57"/>
                  </a:cxn>
                </a:cxnLst>
                <a:rect l="0" t="0" r="r" b="b"/>
                <a:pathLst>
                  <a:path w="45" h="57">
                    <a:moveTo>
                      <a:pt x="0" y="57"/>
                    </a:moveTo>
                    <a:lnTo>
                      <a:pt x="0" y="57"/>
                    </a:lnTo>
                    <a:lnTo>
                      <a:pt x="0" y="1"/>
                    </a:lnTo>
                    <a:lnTo>
                      <a:pt x="9" y="1"/>
                    </a:lnTo>
                    <a:lnTo>
                      <a:pt x="9" y="9"/>
                    </a:lnTo>
                    <a:cubicBezTo>
                      <a:pt x="13" y="3"/>
                      <a:pt x="19" y="0"/>
                      <a:pt x="27" y="0"/>
                    </a:cubicBezTo>
                    <a:cubicBezTo>
                      <a:pt x="30" y="0"/>
                      <a:pt x="33" y="1"/>
                      <a:pt x="36" y="2"/>
                    </a:cubicBezTo>
                    <a:cubicBezTo>
                      <a:pt x="39" y="3"/>
                      <a:pt x="41" y="5"/>
                      <a:pt x="42" y="7"/>
                    </a:cubicBezTo>
                    <a:cubicBezTo>
                      <a:pt x="43" y="9"/>
                      <a:pt x="44" y="11"/>
                      <a:pt x="45" y="14"/>
                    </a:cubicBezTo>
                    <a:cubicBezTo>
                      <a:pt x="45" y="15"/>
                      <a:pt x="45" y="18"/>
                      <a:pt x="45" y="23"/>
                    </a:cubicBezTo>
                    <a:lnTo>
                      <a:pt x="45" y="57"/>
                    </a:lnTo>
                    <a:lnTo>
                      <a:pt x="36" y="57"/>
                    </a:lnTo>
                    <a:lnTo>
                      <a:pt x="36" y="23"/>
                    </a:lnTo>
                    <a:cubicBezTo>
                      <a:pt x="36" y="19"/>
                      <a:pt x="36" y="16"/>
                      <a:pt x="35" y="15"/>
                    </a:cubicBezTo>
                    <a:cubicBezTo>
                      <a:pt x="34" y="13"/>
                      <a:pt x="33" y="11"/>
                      <a:pt x="31" y="10"/>
                    </a:cubicBezTo>
                    <a:cubicBezTo>
                      <a:pt x="29" y="9"/>
                      <a:pt x="27" y="8"/>
                      <a:pt x="25" y="8"/>
                    </a:cubicBezTo>
                    <a:cubicBezTo>
                      <a:pt x="21" y="8"/>
                      <a:pt x="17" y="10"/>
                      <a:pt x="14" y="12"/>
                    </a:cubicBezTo>
                    <a:cubicBezTo>
                      <a:pt x="11" y="15"/>
                      <a:pt x="10" y="19"/>
                      <a:pt x="10" y="27"/>
                    </a:cubicBezTo>
                    <a:lnTo>
                      <a:pt x="10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Freeform 46"/>
              <p:cNvSpPr>
                <a:spLocks/>
              </p:cNvSpPr>
              <p:nvPr/>
            </p:nvSpPr>
            <p:spPr bwMode="auto">
              <a:xfrm>
                <a:off x="832" y="2611"/>
                <a:ext cx="12" cy="101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77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10" y="77"/>
                  </a:cxn>
                  <a:cxn ang="0">
                    <a:pos x="0" y="77"/>
                  </a:cxn>
                </a:cxnLst>
                <a:rect l="0" t="0" r="r" b="b"/>
                <a:pathLst>
                  <a:path w="10" h="77">
                    <a:moveTo>
                      <a:pt x="0" y="77"/>
                    </a:moveTo>
                    <a:lnTo>
                      <a:pt x="0" y="77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10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Freeform 47"/>
              <p:cNvSpPr>
                <a:spLocks/>
              </p:cNvSpPr>
              <p:nvPr/>
            </p:nvSpPr>
            <p:spPr bwMode="auto">
              <a:xfrm>
                <a:off x="865" y="2637"/>
                <a:ext cx="55" cy="75"/>
              </a:xfrm>
              <a:custGeom>
                <a:avLst/>
                <a:gdLst/>
                <a:ahLst/>
                <a:cxnLst>
                  <a:cxn ang="0">
                    <a:pos x="0" y="57"/>
                  </a:cxn>
                  <a:cxn ang="0">
                    <a:pos x="0" y="57"/>
                  </a:cxn>
                  <a:cxn ang="0">
                    <a:pos x="0" y="1"/>
                  </a:cxn>
                  <a:cxn ang="0">
                    <a:pos x="9" y="1"/>
                  </a:cxn>
                  <a:cxn ang="0">
                    <a:pos x="9" y="9"/>
                  </a:cxn>
                  <a:cxn ang="0">
                    <a:pos x="26" y="0"/>
                  </a:cxn>
                  <a:cxn ang="0">
                    <a:pos x="35" y="2"/>
                  </a:cxn>
                  <a:cxn ang="0">
                    <a:pos x="42" y="7"/>
                  </a:cxn>
                  <a:cxn ang="0">
                    <a:pos x="45" y="14"/>
                  </a:cxn>
                  <a:cxn ang="0">
                    <a:pos x="45" y="23"/>
                  </a:cxn>
                  <a:cxn ang="0">
                    <a:pos x="45" y="57"/>
                  </a:cxn>
                  <a:cxn ang="0">
                    <a:pos x="36" y="57"/>
                  </a:cxn>
                  <a:cxn ang="0">
                    <a:pos x="36" y="23"/>
                  </a:cxn>
                  <a:cxn ang="0">
                    <a:pos x="35" y="15"/>
                  </a:cxn>
                  <a:cxn ang="0">
                    <a:pos x="31" y="10"/>
                  </a:cxn>
                  <a:cxn ang="0">
                    <a:pos x="24" y="8"/>
                  </a:cxn>
                  <a:cxn ang="0">
                    <a:pos x="14" y="12"/>
                  </a:cxn>
                  <a:cxn ang="0">
                    <a:pos x="10" y="27"/>
                  </a:cxn>
                  <a:cxn ang="0">
                    <a:pos x="10" y="57"/>
                  </a:cxn>
                  <a:cxn ang="0">
                    <a:pos x="0" y="57"/>
                  </a:cxn>
                </a:cxnLst>
                <a:rect l="0" t="0" r="r" b="b"/>
                <a:pathLst>
                  <a:path w="45" h="57">
                    <a:moveTo>
                      <a:pt x="0" y="57"/>
                    </a:moveTo>
                    <a:lnTo>
                      <a:pt x="0" y="57"/>
                    </a:lnTo>
                    <a:lnTo>
                      <a:pt x="0" y="1"/>
                    </a:lnTo>
                    <a:lnTo>
                      <a:pt x="9" y="1"/>
                    </a:lnTo>
                    <a:lnTo>
                      <a:pt x="9" y="9"/>
                    </a:lnTo>
                    <a:cubicBezTo>
                      <a:pt x="13" y="3"/>
                      <a:pt x="19" y="0"/>
                      <a:pt x="26" y="0"/>
                    </a:cubicBezTo>
                    <a:cubicBezTo>
                      <a:pt x="30" y="0"/>
                      <a:pt x="33" y="1"/>
                      <a:pt x="35" y="2"/>
                    </a:cubicBezTo>
                    <a:cubicBezTo>
                      <a:pt x="38" y="3"/>
                      <a:pt x="40" y="5"/>
                      <a:pt x="42" y="7"/>
                    </a:cubicBezTo>
                    <a:cubicBezTo>
                      <a:pt x="43" y="9"/>
                      <a:pt x="44" y="11"/>
                      <a:pt x="45" y="14"/>
                    </a:cubicBezTo>
                    <a:cubicBezTo>
                      <a:pt x="45" y="15"/>
                      <a:pt x="45" y="18"/>
                      <a:pt x="45" y="23"/>
                    </a:cubicBezTo>
                    <a:lnTo>
                      <a:pt x="45" y="57"/>
                    </a:lnTo>
                    <a:lnTo>
                      <a:pt x="36" y="57"/>
                    </a:lnTo>
                    <a:lnTo>
                      <a:pt x="36" y="23"/>
                    </a:lnTo>
                    <a:cubicBezTo>
                      <a:pt x="36" y="19"/>
                      <a:pt x="35" y="16"/>
                      <a:pt x="35" y="15"/>
                    </a:cubicBezTo>
                    <a:cubicBezTo>
                      <a:pt x="34" y="13"/>
                      <a:pt x="33" y="11"/>
                      <a:pt x="31" y="10"/>
                    </a:cubicBezTo>
                    <a:cubicBezTo>
                      <a:pt x="29" y="9"/>
                      <a:pt x="27" y="8"/>
                      <a:pt x="24" y="8"/>
                    </a:cubicBezTo>
                    <a:cubicBezTo>
                      <a:pt x="20" y="8"/>
                      <a:pt x="17" y="10"/>
                      <a:pt x="14" y="12"/>
                    </a:cubicBezTo>
                    <a:cubicBezTo>
                      <a:pt x="11" y="15"/>
                      <a:pt x="10" y="19"/>
                      <a:pt x="10" y="27"/>
                    </a:cubicBezTo>
                    <a:lnTo>
                      <a:pt x="10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48"/>
              <p:cNvSpPr>
                <a:spLocks/>
              </p:cNvSpPr>
              <p:nvPr/>
            </p:nvSpPr>
            <p:spPr bwMode="auto">
              <a:xfrm>
                <a:off x="931" y="2638"/>
                <a:ext cx="61" cy="74"/>
              </a:xfrm>
              <a:custGeom>
                <a:avLst/>
                <a:gdLst/>
                <a:ahLst/>
                <a:cxnLst>
                  <a:cxn ang="0">
                    <a:pos x="21" y="56"/>
                  </a:cxn>
                  <a:cxn ang="0">
                    <a:pos x="21" y="56"/>
                  </a:cxn>
                  <a:cxn ang="0">
                    <a:pos x="0" y="0"/>
                  </a:cxn>
                  <a:cxn ang="0">
                    <a:pos x="10" y="0"/>
                  </a:cxn>
                  <a:cxn ang="0">
                    <a:pos x="21" y="34"/>
                  </a:cxn>
                  <a:cxn ang="0">
                    <a:pos x="25" y="45"/>
                  </a:cxn>
                  <a:cxn ang="0">
                    <a:pos x="28" y="34"/>
                  </a:cxn>
                  <a:cxn ang="0">
                    <a:pos x="41" y="0"/>
                  </a:cxn>
                  <a:cxn ang="0">
                    <a:pos x="50" y="0"/>
                  </a:cxn>
                  <a:cxn ang="0">
                    <a:pos x="29" y="56"/>
                  </a:cxn>
                  <a:cxn ang="0">
                    <a:pos x="21" y="56"/>
                  </a:cxn>
                </a:cxnLst>
                <a:rect l="0" t="0" r="r" b="b"/>
                <a:pathLst>
                  <a:path w="50" h="56">
                    <a:moveTo>
                      <a:pt x="21" y="56"/>
                    </a:moveTo>
                    <a:lnTo>
                      <a:pt x="21" y="56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1" y="34"/>
                    </a:lnTo>
                    <a:cubicBezTo>
                      <a:pt x="23" y="37"/>
                      <a:pt x="24" y="41"/>
                      <a:pt x="25" y="45"/>
                    </a:cubicBezTo>
                    <a:cubicBezTo>
                      <a:pt x="26" y="42"/>
                      <a:pt x="27" y="38"/>
                      <a:pt x="28" y="34"/>
                    </a:cubicBezTo>
                    <a:lnTo>
                      <a:pt x="41" y="0"/>
                    </a:lnTo>
                    <a:lnTo>
                      <a:pt x="50" y="0"/>
                    </a:lnTo>
                    <a:lnTo>
                      <a:pt x="29" y="56"/>
                    </a:lnTo>
                    <a:lnTo>
                      <a:pt x="21" y="5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49"/>
              <p:cNvSpPr>
                <a:spLocks noEditPoints="1"/>
              </p:cNvSpPr>
              <p:nvPr/>
            </p:nvSpPr>
            <p:spPr bwMode="auto">
              <a:xfrm>
                <a:off x="998" y="2637"/>
                <a:ext cx="62" cy="77"/>
              </a:xfrm>
              <a:custGeom>
                <a:avLst/>
                <a:gdLst/>
                <a:ahLst/>
                <a:cxnLst>
                  <a:cxn ang="0">
                    <a:pos x="41" y="39"/>
                  </a:cxn>
                  <a:cxn ang="0">
                    <a:pos x="41" y="39"/>
                  </a:cxn>
                  <a:cxn ang="0">
                    <a:pos x="51" y="40"/>
                  </a:cxn>
                  <a:cxn ang="0">
                    <a:pos x="42" y="53"/>
                  </a:cxn>
                  <a:cxn ang="0">
                    <a:pos x="26" y="58"/>
                  </a:cxn>
                  <a:cxn ang="0">
                    <a:pos x="7" y="51"/>
                  </a:cxn>
                  <a:cxn ang="0">
                    <a:pos x="0" y="30"/>
                  </a:cxn>
                  <a:cxn ang="0">
                    <a:pos x="7" y="8"/>
                  </a:cxn>
                  <a:cxn ang="0">
                    <a:pos x="26" y="0"/>
                  </a:cxn>
                  <a:cxn ang="0">
                    <a:pos x="44" y="8"/>
                  </a:cxn>
                  <a:cxn ang="0">
                    <a:pos x="51" y="29"/>
                  </a:cxn>
                  <a:cxn ang="0">
                    <a:pos x="51" y="32"/>
                  </a:cxn>
                  <a:cxn ang="0">
                    <a:pos x="10" y="32"/>
                  </a:cxn>
                  <a:cxn ang="0">
                    <a:pos x="15" y="46"/>
                  </a:cxn>
                  <a:cxn ang="0">
                    <a:pos x="26" y="50"/>
                  </a:cxn>
                  <a:cxn ang="0">
                    <a:pos x="35" y="48"/>
                  </a:cxn>
                  <a:cxn ang="0">
                    <a:pos x="41" y="39"/>
                  </a:cxn>
                  <a:cxn ang="0">
                    <a:pos x="41" y="39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41" y="24"/>
                  </a:cxn>
                  <a:cxn ang="0">
                    <a:pos x="38" y="13"/>
                  </a:cxn>
                  <a:cxn ang="0">
                    <a:pos x="26" y="8"/>
                  </a:cxn>
                  <a:cxn ang="0">
                    <a:pos x="15" y="12"/>
                  </a:cxn>
                  <a:cxn ang="0">
                    <a:pos x="10" y="24"/>
                  </a:cxn>
                  <a:cxn ang="0">
                    <a:pos x="10" y="24"/>
                  </a:cxn>
                </a:cxnLst>
                <a:rect l="0" t="0" r="r" b="b"/>
                <a:pathLst>
                  <a:path w="51" h="58">
                    <a:moveTo>
                      <a:pt x="41" y="39"/>
                    </a:moveTo>
                    <a:lnTo>
                      <a:pt x="41" y="39"/>
                    </a:lnTo>
                    <a:lnTo>
                      <a:pt x="51" y="40"/>
                    </a:lnTo>
                    <a:cubicBezTo>
                      <a:pt x="49" y="46"/>
                      <a:pt x="46" y="50"/>
                      <a:pt x="42" y="53"/>
                    </a:cubicBezTo>
                    <a:cubicBezTo>
                      <a:pt x="38" y="57"/>
                      <a:pt x="33" y="58"/>
                      <a:pt x="26" y="58"/>
                    </a:cubicBezTo>
                    <a:cubicBezTo>
                      <a:pt x="18" y="58"/>
                      <a:pt x="12" y="56"/>
                      <a:pt x="7" y="51"/>
                    </a:cubicBezTo>
                    <a:cubicBezTo>
                      <a:pt x="2" y="46"/>
                      <a:pt x="0" y="39"/>
                      <a:pt x="0" y="30"/>
                    </a:cubicBezTo>
                    <a:cubicBezTo>
                      <a:pt x="0" y="20"/>
                      <a:pt x="2" y="13"/>
                      <a:pt x="7" y="8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33" y="0"/>
                      <a:pt x="39" y="3"/>
                      <a:pt x="44" y="8"/>
                    </a:cubicBezTo>
                    <a:cubicBezTo>
                      <a:pt x="49" y="13"/>
                      <a:pt x="51" y="20"/>
                      <a:pt x="51" y="29"/>
                    </a:cubicBezTo>
                    <a:cubicBezTo>
                      <a:pt x="51" y="30"/>
                      <a:pt x="51" y="30"/>
                      <a:pt x="51" y="32"/>
                    </a:cubicBezTo>
                    <a:lnTo>
                      <a:pt x="10" y="32"/>
                    </a:lnTo>
                    <a:cubicBezTo>
                      <a:pt x="10" y="38"/>
                      <a:pt x="12" y="42"/>
                      <a:pt x="15" y="46"/>
                    </a:cubicBezTo>
                    <a:cubicBezTo>
                      <a:pt x="18" y="49"/>
                      <a:pt x="22" y="50"/>
                      <a:pt x="26" y="50"/>
                    </a:cubicBezTo>
                    <a:cubicBezTo>
                      <a:pt x="30" y="50"/>
                      <a:pt x="33" y="49"/>
                      <a:pt x="35" y="48"/>
                    </a:cubicBezTo>
                    <a:cubicBezTo>
                      <a:pt x="38" y="46"/>
                      <a:pt x="40" y="43"/>
                      <a:pt x="41" y="39"/>
                    </a:cubicBezTo>
                    <a:lnTo>
                      <a:pt x="41" y="39"/>
                    </a:lnTo>
                    <a:close/>
                    <a:moveTo>
                      <a:pt x="10" y="24"/>
                    </a:moveTo>
                    <a:lnTo>
                      <a:pt x="10" y="24"/>
                    </a:lnTo>
                    <a:lnTo>
                      <a:pt x="41" y="24"/>
                    </a:lnTo>
                    <a:cubicBezTo>
                      <a:pt x="41" y="19"/>
                      <a:pt x="40" y="16"/>
                      <a:pt x="38" y="13"/>
                    </a:cubicBezTo>
                    <a:cubicBezTo>
                      <a:pt x="35" y="10"/>
                      <a:pt x="31" y="8"/>
                      <a:pt x="26" y="8"/>
                    </a:cubicBezTo>
                    <a:cubicBezTo>
                      <a:pt x="22" y="8"/>
                      <a:pt x="18" y="9"/>
                      <a:pt x="15" y="12"/>
                    </a:cubicBezTo>
                    <a:cubicBezTo>
                      <a:pt x="12" y="15"/>
                      <a:pt x="10" y="19"/>
                      <a:pt x="10" y="24"/>
                    </a:cubicBezTo>
                    <a:lnTo>
                      <a:pt x="1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50"/>
              <p:cNvSpPr>
                <a:spLocks/>
              </p:cNvSpPr>
              <p:nvPr/>
            </p:nvSpPr>
            <p:spPr bwMode="auto">
              <a:xfrm>
                <a:off x="1068" y="2637"/>
                <a:ext cx="58" cy="77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10" y="39"/>
                  </a:cxn>
                  <a:cxn ang="0">
                    <a:pos x="14" y="47"/>
                  </a:cxn>
                  <a:cxn ang="0">
                    <a:pos x="24" y="50"/>
                  </a:cxn>
                  <a:cxn ang="0">
                    <a:pos x="34" y="48"/>
                  </a:cxn>
                  <a:cxn ang="0">
                    <a:pos x="37" y="42"/>
                  </a:cxn>
                  <a:cxn ang="0">
                    <a:pos x="34" y="37"/>
                  </a:cxn>
                  <a:cxn ang="0">
                    <a:pos x="24" y="33"/>
                  </a:cxn>
                  <a:cxn ang="0">
                    <a:pos x="10" y="29"/>
                  </a:cxn>
                  <a:cxn ang="0">
                    <a:pos x="4" y="24"/>
                  </a:cxn>
                  <a:cxn ang="0">
                    <a:pos x="2" y="16"/>
                  </a:cxn>
                  <a:cxn ang="0">
                    <a:pos x="4" y="9"/>
                  </a:cxn>
                  <a:cxn ang="0">
                    <a:pos x="8" y="4"/>
                  </a:cxn>
                  <a:cxn ang="0">
                    <a:pos x="14" y="1"/>
                  </a:cxn>
                  <a:cxn ang="0">
                    <a:pos x="22" y="0"/>
                  </a:cxn>
                  <a:cxn ang="0">
                    <a:pos x="34" y="2"/>
                  </a:cxn>
                  <a:cxn ang="0">
                    <a:pos x="41" y="7"/>
                  </a:cxn>
                  <a:cxn ang="0">
                    <a:pos x="44" y="16"/>
                  </a:cxn>
                  <a:cxn ang="0">
                    <a:pos x="35" y="17"/>
                  </a:cxn>
                  <a:cxn ang="0">
                    <a:pos x="32" y="10"/>
                  </a:cxn>
                  <a:cxn ang="0">
                    <a:pos x="23" y="8"/>
                  </a:cxn>
                  <a:cxn ang="0">
                    <a:pos x="14" y="10"/>
                  </a:cxn>
                  <a:cxn ang="0">
                    <a:pos x="11" y="15"/>
                  </a:cxn>
                  <a:cxn ang="0">
                    <a:pos x="12" y="18"/>
                  </a:cxn>
                  <a:cxn ang="0">
                    <a:pos x="16" y="21"/>
                  </a:cxn>
                  <a:cxn ang="0">
                    <a:pos x="24" y="23"/>
                  </a:cxn>
                  <a:cxn ang="0">
                    <a:pos x="38" y="28"/>
                  </a:cxn>
                  <a:cxn ang="0">
                    <a:pos x="44" y="33"/>
                  </a:cxn>
                  <a:cxn ang="0">
                    <a:pos x="47" y="41"/>
                  </a:cxn>
                  <a:cxn ang="0">
                    <a:pos x="44" y="49"/>
                  </a:cxn>
                  <a:cxn ang="0">
                    <a:pos x="36" y="56"/>
                  </a:cxn>
                  <a:cxn ang="0">
                    <a:pos x="24" y="58"/>
                  </a:cxn>
                  <a:cxn ang="0">
                    <a:pos x="8" y="54"/>
                  </a:cxn>
                  <a:cxn ang="0">
                    <a:pos x="0" y="40"/>
                  </a:cxn>
                  <a:cxn ang="0">
                    <a:pos x="0" y="40"/>
                  </a:cxn>
                </a:cxnLst>
                <a:rect l="0" t="0" r="r" b="b"/>
                <a:pathLst>
                  <a:path w="47" h="58">
                    <a:moveTo>
                      <a:pt x="0" y="40"/>
                    </a:moveTo>
                    <a:lnTo>
                      <a:pt x="0" y="40"/>
                    </a:lnTo>
                    <a:lnTo>
                      <a:pt x="10" y="39"/>
                    </a:lnTo>
                    <a:cubicBezTo>
                      <a:pt x="10" y="43"/>
                      <a:pt x="12" y="45"/>
                      <a:pt x="14" y="47"/>
                    </a:cubicBezTo>
                    <a:cubicBezTo>
                      <a:pt x="16" y="49"/>
                      <a:pt x="20" y="50"/>
                      <a:pt x="24" y="50"/>
                    </a:cubicBezTo>
                    <a:cubicBezTo>
                      <a:pt x="28" y="50"/>
                      <a:pt x="32" y="50"/>
                      <a:pt x="34" y="48"/>
                    </a:cubicBezTo>
                    <a:cubicBezTo>
                      <a:pt x="36" y="46"/>
                      <a:pt x="37" y="44"/>
                      <a:pt x="37" y="42"/>
                    </a:cubicBezTo>
                    <a:cubicBezTo>
                      <a:pt x="37" y="39"/>
                      <a:pt x="36" y="38"/>
                      <a:pt x="34" y="37"/>
                    </a:cubicBezTo>
                    <a:cubicBezTo>
                      <a:pt x="33" y="36"/>
                      <a:pt x="30" y="35"/>
                      <a:pt x="24" y="33"/>
                    </a:cubicBezTo>
                    <a:cubicBezTo>
                      <a:pt x="18" y="32"/>
                      <a:pt x="13" y="30"/>
                      <a:pt x="10" y="29"/>
                    </a:cubicBezTo>
                    <a:cubicBezTo>
                      <a:pt x="7" y="28"/>
                      <a:pt x="5" y="26"/>
                      <a:pt x="4" y="24"/>
                    </a:cubicBezTo>
                    <a:cubicBezTo>
                      <a:pt x="3" y="21"/>
                      <a:pt x="2" y="19"/>
                      <a:pt x="2" y="16"/>
                    </a:cubicBezTo>
                    <a:cubicBezTo>
                      <a:pt x="2" y="14"/>
                      <a:pt x="3" y="11"/>
                      <a:pt x="4" y="9"/>
                    </a:cubicBezTo>
                    <a:cubicBezTo>
                      <a:pt x="5" y="7"/>
                      <a:pt x="6" y="5"/>
                      <a:pt x="8" y="4"/>
                    </a:cubicBezTo>
                    <a:cubicBezTo>
                      <a:pt x="10" y="3"/>
                      <a:pt x="12" y="2"/>
                      <a:pt x="14" y="1"/>
                    </a:cubicBezTo>
                    <a:cubicBezTo>
                      <a:pt x="17" y="1"/>
                      <a:pt x="20" y="0"/>
                      <a:pt x="22" y="0"/>
                    </a:cubicBezTo>
                    <a:cubicBezTo>
                      <a:pt x="27" y="0"/>
                      <a:pt x="31" y="1"/>
                      <a:pt x="34" y="2"/>
                    </a:cubicBezTo>
                    <a:cubicBezTo>
                      <a:pt x="37" y="3"/>
                      <a:pt x="40" y="5"/>
                      <a:pt x="41" y="7"/>
                    </a:cubicBezTo>
                    <a:cubicBezTo>
                      <a:pt x="43" y="9"/>
                      <a:pt x="44" y="12"/>
                      <a:pt x="44" y="16"/>
                    </a:cubicBezTo>
                    <a:lnTo>
                      <a:pt x="35" y="17"/>
                    </a:lnTo>
                    <a:cubicBezTo>
                      <a:pt x="35" y="14"/>
                      <a:pt x="34" y="12"/>
                      <a:pt x="32" y="10"/>
                    </a:cubicBezTo>
                    <a:cubicBezTo>
                      <a:pt x="30" y="9"/>
                      <a:pt x="27" y="8"/>
                      <a:pt x="23" y="8"/>
                    </a:cubicBezTo>
                    <a:cubicBezTo>
                      <a:pt x="19" y="8"/>
                      <a:pt x="16" y="9"/>
                      <a:pt x="14" y="10"/>
                    </a:cubicBezTo>
                    <a:cubicBezTo>
                      <a:pt x="12" y="11"/>
                      <a:pt x="11" y="13"/>
                      <a:pt x="11" y="15"/>
                    </a:cubicBezTo>
                    <a:cubicBezTo>
                      <a:pt x="11" y="16"/>
                      <a:pt x="11" y="17"/>
                      <a:pt x="12" y="18"/>
                    </a:cubicBezTo>
                    <a:cubicBezTo>
                      <a:pt x="13" y="19"/>
                      <a:pt x="14" y="20"/>
                      <a:pt x="16" y="21"/>
                    </a:cubicBezTo>
                    <a:cubicBezTo>
                      <a:pt x="17" y="21"/>
                      <a:pt x="20" y="22"/>
                      <a:pt x="24" y="23"/>
                    </a:cubicBezTo>
                    <a:cubicBezTo>
                      <a:pt x="31" y="25"/>
                      <a:pt x="35" y="26"/>
                      <a:pt x="38" y="28"/>
                    </a:cubicBezTo>
                    <a:cubicBezTo>
                      <a:pt x="41" y="29"/>
                      <a:pt x="43" y="30"/>
                      <a:pt x="44" y="33"/>
                    </a:cubicBezTo>
                    <a:cubicBezTo>
                      <a:pt x="46" y="35"/>
                      <a:pt x="47" y="37"/>
                      <a:pt x="47" y="41"/>
                    </a:cubicBezTo>
                    <a:cubicBezTo>
                      <a:pt x="47" y="44"/>
                      <a:pt x="46" y="47"/>
                      <a:pt x="44" y="49"/>
                    </a:cubicBezTo>
                    <a:cubicBezTo>
                      <a:pt x="42" y="52"/>
                      <a:pt x="39" y="54"/>
                      <a:pt x="36" y="56"/>
                    </a:cubicBezTo>
                    <a:cubicBezTo>
                      <a:pt x="32" y="57"/>
                      <a:pt x="29" y="58"/>
                      <a:pt x="24" y="58"/>
                    </a:cubicBezTo>
                    <a:cubicBezTo>
                      <a:pt x="17" y="58"/>
                      <a:pt x="11" y="57"/>
                      <a:pt x="8" y="54"/>
                    </a:cubicBezTo>
                    <a:cubicBezTo>
                      <a:pt x="4" y="51"/>
                      <a:pt x="1" y="46"/>
                      <a:pt x="0" y="40"/>
                    </a:cubicBez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51"/>
              <p:cNvSpPr>
                <a:spLocks/>
              </p:cNvSpPr>
              <p:nvPr/>
            </p:nvSpPr>
            <p:spPr bwMode="auto">
              <a:xfrm>
                <a:off x="1133" y="2613"/>
                <a:ext cx="33" cy="101"/>
              </a:xfrm>
              <a:custGeom>
                <a:avLst/>
                <a:gdLst/>
                <a:ahLst/>
                <a:cxnLst>
                  <a:cxn ang="0">
                    <a:pos x="26" y="66"/>
                  </a:cxn>
                  <a:cxn ang="0">
                    <a:pos x="26" y="66"/>
                  </a:cxn>
                  <a:cxn ang="0">
                    <a:pos x="27" y="75"/>
                  </a:cxn>
                  <a:cxn ang="0">
                    <a:pos x="20" y="76"/>
                  </a:cxn>
                  <a:cxn ang="0">
                    <a:pos x="12" y="74"/>
                  </a:cxn>
                  <a:cxn ang="0">
                    <a:pos x="8" y="70"/>
                  </a:cxn>
                  <a:cxn ang="0">
                    <a:pos x="7" y="59"/>
                  </a:cxn>
                  <a:cxn ang="0">
                    <a:pos x="7" y="27"/>
                  </a:cxn>
                  <a:cxn ang="0">
                    <a:pos x="0" y="27"/>
                  </a:cxn>
                  <a:cxn ang="0">
                    <a:pos x="0" y="19"/>
                  </a:cxn>
                  <a:cxn ang="0">
                    <a:pos x="7" y="19"/>
                  </a:cxn>
                  <a:cxn ang="0">
                    <a:pos x="7" y="6"/>
                  </a:cxn>
                  <a:cxn ang="0">
                    <a:pos x="17" y="0"/>
                  </a:cxn>
                  <a:cxn ang="0">
                    <a:pos x="17" y="19"/>
                  </a:cxn>
                  <a:cxn ang="0">
                    <a:pos x="26" y="19"/>
                  </a:cxn>
                  <a:cxn ang="0">
                    <a:pos x="26" y="27"/>
                  </a:cxn>
                  <a:cxn ang="0">
                    <a:pos x="17" y="27"/>
                  </a:cxn>
                  <a:cxn ang="0">
                    <a:pos x="17" y="59"/>
                  </a:cxn>
                  <a:cxn ang="0">
                    <a:pos x="17" y="64"/>
                  </a:cxn>
                  <a:cxn ang="0">
                    <a:pos x="19" y="66"/>
                  </a:cxn>
                  <a:cxn ang="0">
                    <a:pos x="22" y="67"/>
                  </a:cxn>
                  <a:cxn ang="0">
                    <a:pos x="26" y="66"/>
                  </a:cxn>
                  <a:cxn ang="0">
                    <a:pos x="26" y="66"/>
                  </a:cxn>
                </a:cxnLst>
                <a:rect l="0" t="0" r="r" b="b"/>
                <a:pathLst>
                  <a:path w="27" h="76">
                    <a:moveTo>
                      <a:pt x="26" y="66"/>
                    </a:moveTo>
                    <a:lnTo>
                      <a:pt x="26" y="66"/>
                    </a:lnTo>
                    <a:lnTo>
                      <a:pt x="27" y="75"/>
                    </a:lnTo>
                    <a:cubicBezTo>
                      <a:pt x="25" y="75"/>
                      <a:pt x="22" y="76"/>
                      <a:pt x="20" y="76"/>
                    </a:cubicBezTo>
                    <a:cubicBezTo>
                      <a:pt x="17" y="76"/>
                      <a:pt x="14" y="75"/>
                      <a:pt x="12" y="74"/>
                    </a:cubicBezTo>
                    <a:cubicBezTo>
                      <a:pt x="11" y="73"/>
                      <a:pt x="9" y="71"/>
                      <a:pt x="8" y="70"/>
                    </a:cubicBezTo>
                    <a:cubicBezTo>
                      <a:pt x="8" y="68"/>
                      <a:pt x="7" y="64"/>
                      <a:pt x="7" y="59"/>
                    </a:cubicBezTo>
                    <a:lnTo>
                      <a:pt x="7" y="27"/>
                    </a:lnTo>
                    <a:lnTo>
                      <a:pt x="0" y="27"/>
                    </a:lnTo>
                    <a:lnTo>
                      <a:pt x="0" y="19"/>
                    </a:lnTo>
                    <a:lnTo>
                      <a:pt x="7" y="19"/>
                    </a:lnTo>
                    <a:lnTo>
                      <a:pt x="7" y="6"/>
                    </a:lnTo>
                    <a:lnTo>
                      <a:pt x="17" y="0"/>
                    </a:lnTo>
                    <a:lnTo>
                      <a:pt x="17" y="19"/>
                    </a:lnTo>
                    <a:lnTo>
                      <a:pt x="26" y="19"/>
                    </a:lnTo>
                    <a:lnTo>
                      <a:pt x="26" y="27"/>
                    </a:lnTo>
                    <a:lnTo>
                      <a:pt x="17" y="27"/>
                    </a:lnTo>
                    <a:lnTo>
                      <a:pt x="17" y="59"/>
                    </a:lnTo>
                    <a:cubicBezTo>
                      <a:pt x="17" y="62"/>
                      <a:pt x="17" y="64"/>
                      <a:pt x="17" y="64"/>
                    </a:cubicBezTo>
                    <a:cubicBezTo>
                      <a:pt x="17" y="65"/>
                      <a:pt x="18" y="66"/>
                      <a:pt x="19" y="66"/>
                    </a:cubicBezTo>
                    <a:cubicBezTo>
                      <a:pt x="19" y="67"/>
                      <a:pt x="21" y="67"/>
                      <a:pt x="22" y="67"/>
                    </a:cubicBezTo>
                    <a:cubicBezTo>
                      <a:pt x="23" y="67"/>
                      <a:pt x="24" y="67"/>
                      <a:pt x="26" y="66"/>
                    </a:cubicBezTo>
                    <a:lnTo>
                      <a:pt x="26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52"/>
              <p:cNvSpPr>
                <a:spLocks noEditPoints="1"/>
              </p:cNvSpPr>
              <p:nvPr/>
            </p:nvSpPr>
            <p:spPr bwMode="auto">
              <a:xfrm>
                <a:off x="1173" y="2637"/>
                <a:ext cx="62" cy="77"/>
              </a:xfrm>
              <a:custGeom>
                <a:avLst/>
                <a:gdLst/>
                <a:ahLst/>
                <a:cxnLst>
                  <a:cxn ang="0">
                    <a:pos x="41" y="39"/>
                  </a:cxn>
                  <a:cxn ang="0">
                    <a:pos x="41" y="39"/>
                  </a:cxn>
                  <a:cxn ang="0">
                    <a:pos x="51" y="40"/>
                  </a:cxn>
                  <a:cxn ang="0">
                    <a:pos x="42" y="53"/>
                  </a:cxn>
                  <a:cxn ang="0">
                    <a:pos x="26" y="58"/>
                  </a:cxn>
                  <a:cxn ang="0">
                    <a:pos x="7" y="51"/>
                  </a:cxn>
                  <a:cxn ang="0">
                    <a:pos x="0" y="30"/>
                  </a:cxn>
                  <a:cxn ang="0">
                    <a:pos x="7" y="8"/>
                  </a:cxn>
                  <a:cxn ang="0">
                    <a:pos x="26" y="0"/>
                  </a:cxn>
                  <a:cxn ang="0">
                    <a:pos x="44" y="8"/>
                  </a:cxn>
                  <a:cxn ang="0">
                    <a:pos x="51" y="29"/>
                  </a:cxn>
                  <a:cxn ang="0">
                    <a:pos x="51" y="32"/>
                  </a:cxn>
                  <a:cxn ang="0">
                    <a:pos x="9" y="32"/>
                  </a:cxn>
                  <a:cxn ang="0">
                    <a:pos x="15" y="46"/>
                  </a:cxn>
                  <a:cxn ang="0">
                    <a:pos x="26" y="50"/>
                  </a:cxn>
                  <a:cxn ang="0">
                    <a:pos x="35" y="48"/>
                  </a:cxn>
                  <a:cxn ang="0">
                    <a:pos x="41" y="39"/>
                  </a:cxn>
                  <a:cxn ang="0">
                    <a:pos x="41" y="39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41" y="24"/>
                  </a:cxn>
                  <a:cxn ang="0">
                    <a:pos x="37" y="13"/>
                  </a:cxn>
                  <a:cxn ang="0">
                    <a:pos x="26" y="8"/>
                  </a:cxn>
                  <a:cxn ang="0">
                    <a:pos x="15" y="12"/>
                  </a:cxn>
                  <a:cxn ang="0">
                    <a:pos x="10" y="24"/>
                  </a:cxn>
                  <a:cxn ang="0">
                    <a:pos x="10" y="24"/>
                  </a:cxn>
                </a:cxnLst>
                <a:rect l="0" t="0" r="r" b="b"/>
                <a:pathLst>
                  <a:path w="51" h="58">
                    <a:moveTo>
                      <a:pt x="41" y="39"/>
                    </a:moveTo>
                    <a:lnTo>
                      <a:pt x="41" y="39"/>
                    </a:lnTo>
                    <a:lnTo>
                      <a:pt x="51" y="40"/>
                    </a:lnTo>
                    <a:cubicBezTo>
                      <a:pt x="49" y="46"/>
                      <a:pt x="46" y="50"/>
                      <a:pt x="42" y="53"/>
                    </a:cubicBezTo>
                    <a:cubicBezTo>
                      <a:pt x="38" y="57"/>
                      <a:pt x="33" y="58"/>
                      <a:pt x="26" y="58"/>
                    </a:cubicBezTo>
                    <a:cubicBezTo>
                      <a:pt x="18" y="58"/>
                      <a:pt x="12" y="56"/>
                      <a:pt x="7" y="51"/>
                    </a:cubicBezTo>
                    <a:cubicBezTo>
                      <a:pt x="2" y="46"/>
                      <a:pt x="0" y="39"/>
                      <a:pt x="0" y="30"/>
                    </a:cubicBezTo>
                    <a:cubicBezTo>
                      <a:pt x="0" y="20"/>
                      <a:pt x="2" y="13"/>
                      <a:pt x="7" y="8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33" y="0"/>
                      <a:pt x="39" y="3"/>
                      <a:pt x="44" y="8"/>
                    </a:cubicBezTo>
                    <a:cubicBezTo>
                      <a:pt x="49" y="13"/>
                      <a:pt x="51" y="20"/>
                      <a:pt x="51" y="29"/>
                    </a:cubicBezTo>
                    <a:cubicBezTo>
                      <a:pt x="51" y="30"/>
                      <a:pt x="51" y="30"/>
                      <a:pt x="51" y="32"/>
                    </a:cubicBezTo>
                    <a:lnTo>
                      <a:pt x="9" y="32"/>
                    </a:lnTo>
                    <a:cubicBezTo>
                      <a:pt x="10" y="38"/>
                      <a:pt x="12" y="42"/>
                      <a:pt x="15" y="46"/>
                    </a:cubicBezTo>
                    <a:cubicBezTo>
                      <a:pt x="18" y="49"/>
                      <a:pt x="22" y="50"/>
                      <a:pt x="26" y="50"/>
                    </a:cubicBezTo>
                    <a:cubicBezTo>
                      <a:pt x="30" y="50"/>
                      <a:pt x="33" y="49"/>
                      <a:pt x="35" y="48"/>
                    </a:cubicBezTo>
                    <a:cubicBezTo>
                      <a:pt x="38" y="46"/>
                      <a:pt x="39" y="43"/>
                      <a:pt x="41" y="39"/>
                    </a:cubicBezTo>
                    <a:lnTo>
                      <a:pt x="41" y="39"/>
                    </a:lnTo>
                    <a:close/>
                    <a:moveTo>
                      <a:pt x="10" y="24"/>
                    </a:moveTo>
                    <a:lnTo>
                      <a:pt x="10" y="24"/>
                    </a:lnTo>
                    <a:lnTo>
                      <a:pt x="41" y="24"/>
                    </a:lnTo>
                    <a:cubicBezTo>
                      <a:pt x="41" y="19"/>
                      <a:pt x="39" y="16"/>
                      <a:pt x="37" y="13"/>
                    </a:cubicBezTo>
                    <a:cubicBezTo>
                      <a:pt x="34" y="10"/>
                      <a:pt x="31" y="8"/>
                      <a:pt x="26" y="8"/>
                    </a:cubicBezTo>
                    <a:cubicBezTo>
                      <a:pt x="21" y="8"/>
                      <a:pt x="18" y="9"/>
                      <a:pt x="15" y="12"/>
                    </a:cubicBezTo>
                    <a:cubicBezTo>
                      <a:pt x="12" y="15"/>
                      <a:pt x="10" y="19"/>
                      <a:pt x="10" y="24"/>
                    </a:cubicBezTo>
                    <a:lnTo>
                      <a:pt x="1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53"/>
              <p:cNvSpPr>
                <a:spLocks noEditPoints="1"/>
              </p:cNvSpPr>
              <p:nvPr/>
            </p:nvSpPr>
            <p:spPr bwMode="auto">
              <a:xfrm>
                <a:off x="1245" y="2611"/>
                <a:ext cx="58" cy="103"/>
              </a:xfrm>
              <a:custGeom>
                <a:avLst/>
                <a:gdLst/>
                <a:ahLst/>
                <a:cxnLst>
                  <a:cxn ang="0">
                    <a:pos x="39" y="77"/>
                  </a:cxn>
                  <a:cxn ang="0">
                    <a:pos x="39" y="77"/>
                  </a:cxn>
                  <a:cxn ang="0">
                    <a:pos x="39" y="70"/>
                  </a:cxn>
                  <a:cxn ang="0">
                    <a:pos x="24" y="78"/>
                  </a:cxn>
                  <a:cxn ang="0">
                    <a:pos x="11" y="74"/>
                  </a:cxn>
                  <a:cxn ang="0">
                    <a:pos x="3" y="64"/>
                  </a:cxn>
                  <a:cxn ang="0">
                    <a:pos x="0" y="49"/>
                  </a:cxn>
                  <a:cxn ang="0">
                    <a:pos x="2" y="34"/>
                  </a:cxn>
                  <a:cxn ang="0">
                    <a:pos x="11" y="24"/>
                  </a:cxn>
                  <a:cxn ang="0">
                    <a:pos x="23" y="20"/>
                  </a:cxn>
                  <a:cxn ang="0">
                    <a:pos x="32" y="22"/>
                  </a:cxn>
                  <a:cxn ang="0">
                    <a:pos x="38" y="28"/>
                  </a:cxn>
                  <a:cxn ang="0">
                    <a:pos x="38" y="0"/>
                  </a:cxn>
                  <a:cxn ang="0">
                    <a:pos x="48" y="0"/>
                  </a:cxn>
                  <a:cxn ang="0">
                    <a:pos x="48" y="77"/>
                  </a:cxn>
                  <a:cxn ang="0">
                    <a:pos x="39" y="77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14" y="65"/>
                  </a:cxn>
                  <a:cxn ang="0">
                    <a:pos x="24" y="70"/>
                  </a:cxn>
                  <a:cxn ang="0">
                    <a:pos x="35" y="65"/>
                  </a:cxn>
                  <a:cxn ang="0">
                    <a:pos x="39" y="50"/>
                  </a:cxn>
                  <a:cxn ang="0">
                    <a:pos x="35" y="33"/>
                  </a:cxn>
                  <a:cxn ang="0">
                    <a:pos x="24" y="28"/>
                  </a:cxn>
                  <a:cxn ang="0">
                    <a:pos x="14" y="33"/>
                  </a:cxn>
                  <a:cxn ang="0">
                    <a:pos x="9" y="49"/>
                  </a:cxn>
                  <a:cxn ang="0">
                    <a:pos x="9" y="49"/>
                  </a:cxn>
                </a:cxnLst>
                <a:rect l="0" t="0" r="r" b="b"/>
                <a:pathLst>
                  <a:path w="48" h="78">
                    <a:moveTo>
                      <a:pt x="39" y="77"/>
                    </a:moveTo>
                    <a:lnTo>
                      <a:pt x="39" y="77"/>
                    </a:lnTo>
                    <a:lnTo>
                      <a:pt x="39" y="70"/>
                    </a:lnTo>
                    <a:cubicBezTo>
                      <a:pt x="36" y="75"/>
                      <a:pt x="30" y="78"/>
                      <a:pt x="24" y="78"/>
                    </a:cubicBezTo>
                    <a:cubicBezTo>
                      <a:pt x="19" y="78"/>
                      <a:pt x="15" y="77"/>
                      <a:pt x="11" y="74"/>
                    </a:cubicBezTo>
                    <a:cubicBezTo>
                      <a:pt x="8" y="72"/>
                      <a:pt x="5" y="69"/>
                      <a:pt x="3" y="64"/>
                    </a:cubicBezTo>
                    <a:cubicBezTo>
                      <a:pt x="1" y="60"/>
                      <a:pt x="0" y="55"/>
                      <a:pt x="0" y="49"/>
                    </a:cubicBezTo>
                    <a:cubicBezTo>
                      <a:pt x="0" y="44"/>
                      <a:pt x="1" y="39"/>
                      <a:pt x="2" y="34"/>
                    </a:cubicBezTo>
                    <a:cubicBezTo>
                      <a:pt x="4" y="30"/>
                      <a:pt x="7" y="26"/>
                      <a:pt x="11" y="24"/>
                    </a:cubicBezTo>
                    <a:cubicBezTo>
                      <a:pt x="14" y="21"/>
                      <a:pt x="19" y="20"/>
                      <a:pt x="23" y="20"/>
                    </a:cubicBezTo>
                    <a:cubicBezTo>
                      <a:pt x="26" y="20"/>
                      <a:pt x="29" y="21"/>
                      <a:pt x="32" y="22"/>
                    </a:cubicBezTo>
                    <a:cubicBezTo>
                      <a:pt x="35" y="24"/>
                      <a:pt x="37" y="26"/>
                      <a:pt x="38" y="28"/>
                    </a:cubicBezTo>
                    <a:lnTo>
                      <a:pt x="38" y="0"/>
                    </a:lnTo>
                    <a:lnTo>
                      <a:pt x="48" y="0"/>
                    </a:lnTo>
                    <a:lnTo>
                      <a:pt x="48" y="77"/>
                    </a:lnTo>
                    <a:lnTo>
                      <a:pt x="39" y="77"/>
                    </a:lnTo>
                    <a:close/>
                    <a:moveTo>
                      <a:pt x="9" y="49"/>
                    </a:moveTo>
                    <a:lnTo>
                      <a:pt x="9" y="49"/>
                    </a:lnTo>
                    <a:cubicBezTo>
                      <a:pt x="9" y="56"/>
                      <a:pt x="11" y="62"/>
                      <a:pt x="14" y="65"/>
                    </a:cubicBezTo>
                    <a:cubicBezTo>
                      <a:pt x="17" y="69"/>
                      <a:pt x="20" y="70"/>
                      <a:pt x="24" y="70"/>
                    </a:cubicBezTo>
                    <a:cubicBezTo>
                      <a:pt x="29" y="70"/>
                      <a:pt x="32" y="69"/>
                      <a:pt x="35" y="65"/>
                    </a:cubicBezTo>
                    <a:cubicBezTo>
                      <a:pt x="38" y="62"/>
                      <a:pt x="39" y="57"/>
                      <a:pt x="39" y="50"/>
                    </a:cubicBezTo>
                    <a:cubicBezTo>
                      <a:pt x="39" y="42"/>
                      <a:pt x="38" y="37"/>
                      <a:pt x="35" y="33"/>
                    </a:cubicBezTo>
                    <a:cubicBezTo>
                      <a:pt x="32" y="30"/>
                      <a:pt x="28" y="28"/>
                      <a:pt x="24" y="28"/>
                    </a:cubicBezTo>
                    <a:cubicBezTo>
                      <a:pt x="20" y="28"/>
                      <a:pt x="16" y="30"/>
                      <a:pt x="14" y="33"/>
                    </a:cubicBezTo>
                    <a:cubicBezTo>
                      <a:pt x="11" y="36"/>
                      <a:pt x="9" y="42"/>
                      <a:pt x="9" y="49"/>
                    </a:cubicBezTo>
                    <a:lnTo>
                      <a:pt x="9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54"/>
              <p:cNvSpPr>
                <a:spLocks/>
              </p:cNvSpPr>
              <p:nvPr/>
            </p:nvSpPr>
            <p:spPr bwMode="auto">
              <a:xfrm>
                <a:off x="826" y="2778"/>
                <a:ext cx="83" cy="105"/>
              </a:xfrm>
              <a:custGeom>
                <a:avLst/>
                <a:gdLst/>
                <a:ahLst/>
                <a:cxnLst>
                  <a:cxn ang="0">
                    <a:pos x="58" y="51"/>
                  </a:cxn>
                  <a:cxn ang="0">
                    <a:pos x="58" y="51"/>
                  </a:cxn>
                  <a:cxn ang="0">
                    <a:pos x="68" y="54"/>
                  </a:cxn>
                  <a:cxn ang="0">
                    <a:pos x="56" y="73"/>
                  </a:cxn>
                  <a:cxn ang="0">
                    <a:pos x="36" y="79"/>
                  </a:cxn>
                  <a:cxn ang="0">
                    <a:pos x="16" y="74"/>
                  </a:cxn>
                  <a:cxn ang="0">
                    <a:pos x="4" y="60"/>
                  </a:cxn>
                  <a:cxn ang="0">
                    <a:pos x="0" y="39"/>
                  </a:cxn>
                  <a:cxn ang="0">
                    <a:pos x="5" y="18"/>
                  </a:cxn>
                  <a:cxn ang="0">
                    <a:pos x="18" y="5"/>
                  </a:cxn>
                  <a:cxn ang="0">
                    <a:pos x="36" y="0"/>
                  </a:cxn>
                  <a:cxn ang="0">
                    <a:pos x="56" y="6"/>
                  </a:cxn>
                  <a:cxn ang="0">
                    <a:pos x="66" y="22"/>
                  </a:cxn>
                  <a:cxn ang="0">
                    <a:pos x="56" y="25"/>
                  </a:cxn>
                  <a:cxn ang="0">
                    <a:pos x="49" y="12"/>
                  </a:cxn>
                  <a:cxn ang="0">
                    <a:pos x="36" y="9"/>
                  </a:cxn>
                  <a:cxn ang="0">
                    <a:pos x="21" y="13"/>
                  </a:cxn>
                  <a:cxn ang="0">
                    <a:pos x="13" y="24"/>
                  </a:cxn>
                  <a:cxn ang="0">
                    <a:pos x="10" y="39"/>
                  </a:cxn>
                  <a:cxn ang="0">
                    <a:pos x="13" y="56"/>
                  </a:cxn>
                  <a:cxn ang="0">
                    <a:pos x="22" y="67"/>
                  </a:cxn>
                  <a:cxn ang="0">
                    <a:pos x="35" y="71"/>
                  </a:cxn>
                  <a:cxn ang="0">
                    <a:pos x="50" y="66"/>
                  </a:cxn>
                  <a:cxn ang="0">
                    <a:pos x="58" y="51"/>
                  </a:cxn>
                  <a:cxn ang="0">
                    <a:pos x="58" y="51"/>
                  </a:cxn>
                </a:cxnLst>
                <a:rect l="0" t="0" r="r" b="b"/>
                <a:pathLst>
                  <a:path w="68" h="79">
                    <a:moveTo>
                      <a:pt x="58" y="51"/>
                    </a:moveTo>
                    <a:lnTo>
                      <a:pt x="58" y="51"/>
                    </a:lnTo>
                    <a:lnTo>
                      <a:pt x="68" y="54"/>
                    </a:lnTo>
                    <a:cubicBezTo>
                      <a:pt x="66" y="62"/>
                      <a:pt x="62" y="68"/>
                      <a:pt x="56" y="73"/>
                    </a:cubicBezTo>
                    <a:cubicBezTo>
                      <a:pt x="51" y="77"/>
                      <a:pt x="44" y="79"/>
                      <a:pt x="36" y="79"/>
                    </a:cubicBezTo>
                    <a:cubicBezTo>
                      <a:pt x="28" y="79"/>
                      <a:pt x="21" y="78"/>
                      <a:pt x="16" y="74"/>
                    </a:cubicBezTo>
                    <a:cubicBezTo>
                      <a:pt x="11" y="71"/>
                      <a:pt x="7" y="66"/>
                      <a:pt x="4" y="60"/>
                    </a:cubicBezTo>
                    <a:cubicBezTo>
                      <a:pt x="1" y="53"/>
                      <a:pt x="0" y="46"/>
                      <a:pt x="0" y="39"/>
                    </a:cubicBezTo>
                    <a:cubicBezTo>
                      <a:pt x="0" y="31"/>
                      <a:pt x="2" y="24"/>
                      <a:pt x="5" y="18"/>
                    </a:cubicBezTo>
                    <a:cubicBezTo>
                      <a:pt x="8" y="12"/>
                      <a:pt x="12" y="8"/>
                      <a:pt x="18" y="5"/>
                    </a:cubicBezTo>
                    <a:cubicBezTo>
                      <a:pt x="23" y="2"/>
                      <a:pt x="29" y="0"/>
                      <a:pt x="36" y="0"/>
                    </a:cubicBezTo>
                    <a:cubicBezTo>
                      <a:pt x="44" y="0"/>
                      <a:pt x="50" y="2"/>
                      <a:pt x="56" y="6"/>
                    </a:cubicBezTo>
                    <a:cubicBezTo>
                      <a:pt x="61" y="10"/>
                      <a:pt x="64" y="15"/>
                      <a:pt x="66" y="22"/>
                    </a:cubicBezTo>
                    <a:lnTo>
                      <a:pt x="56" y="25"/>
                    </a:lnTo>
                    <a:cubicBezTo>
                      <a:pt x="55" y="19"/>
                      <a:pt x="52" y="15"/>
                      <a:pt x="49" y="12"/>
                    </a:cubicBezTo>
                    <a:cubicBezTo>
                      <a:pt x="45" y="10"/>
                      <a:pt x="41" y="9"/>
                      <a:pt x="36" y="9"/>
                    </a:cubicBezTo>
                    <a:cubicBezTo>
                      <a:pt x="30" y="9"/>
                      <a:pt x="25" y="10"/>
                      <a:pt x="21" y="13"/>
                    </a:cubicBezTo>
                    <a:cubicBezTo>
                      <a:pt x="17" y="16"/>
                      <a:pt x="14" y="19"/>
                      <a:pt x="13" y="24"/>
                    </a:cubicBezTo>
                    <a:cubicBezTo>
                      <a:pt x="11" y="29"/>
                      <a:pt x="10" y="34"/>
                      <a:pt x="10" y="39"/>
                    </a:cubicBezTo>
                    <a:cubicBezTo>
                      <a:pt x="10" y="45"/>
                      <a:pt x="11" y="51"/>
                      <a:pt x="13" y="56"/>
                    </a:cubicBezTo>
                    <a:cubicBezTo>
                      <a:pt x="15" y="61"/>
                      <a:pt x="18" y="64"/>
                      <a:pt x="22" y="67"/>
                    </a:cubicBezTo>
                    <a:cubicBezTo>
                      <a:pt x="26" y="69"/>
                      <a:pt x="31" y="71"/>
                      <a:pt x="35" y="71"/>
                    </a:cubicBezTo>
                    <a:cubicBezTo>
                      <a:pt x="41" y="71"/>
                      <a:pt x="46" y="69"/>
                      <a:pt x="50" y="66"/>
                    </a:cubicBezTo>
                    <a:cubicBezTo>
                      <a:pt x="54" y="62"/>
                      <a:pt x="56" y="57"/>
                      <a:pt x="58" y="51"/>
                    </a:cubicBezTo>
                    <a:lnTo>
                      <a:pt x="58" y="5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55"/>
              <p:cNvSpPr>
                <a:spLocks noEditPoints="1"/>
              </p:cNvSpPr>
              <p:nvPr/>
            </p:nvSpPr>
            <p:spPr bwMode="auto">
              <a:xfrm>
                <a:off x="918" y="2806"/>
                <a:ext cx="62" cy="77"/>
              </a:xfrm>
              <a:custGeom>
                <a:avLst/>
                <a:gdLst/>
                <a:ahLst/>
                <a:cxnLst>
                  <a:cxn ang="0">
                    <a:pos x="40" y="50"/>
                  </a:cxn>
                  <a:cxn ang="0">
                    <a:pos x="40" y="50"/>
                  </a:cxn>
                  <a:cxn ang="0">
                    <a:pos x="30" y="56"/>
                  </a:cxn>
                  <a:cxn ang="0">
                    <a:pos x="19" y="58"/>
                  </a:cxn>
                  <a:cxn ang="0">
                    <a:pos x="5" y="54"/>
                  </a:cxn>
                  <a:cxn ang="0">
                    <a:pos x="0" y="42"/>
                  </a:cxn>
                  <a:cxn ang="0">
                    <a:pos x="2" y="35"/>
                  </a:cxn>
                  <a:cxn ang="0">
                    <a:pos x="7" y="29"/>
                  </a:cxn>
                  <a:cxn ang="0">
                    <a:pos x="14" y="26"/>
                  </a:cxn>
                  <a:cxn ang="0">
                    <a:pos x="22" y="25"/>
                  </a:cxn>
                  <a:cxn ang="0">
                    <a:pos x="39" y="22"/>
                  </a:cxn>
                  <a:cxn ang="0">
                    <a:pos x="39" y="19"/>
                  </a:cxn>
                  <a:cxn ang="0">
                    <a:pos x="36" y="11"/>
                  </a:cxn>
                  <a:cxn ang="0">
                    <a:pos x="26" y="8"/>
                  </a:cxn>
                  <a:cxn ang="0">
                    <a:pos x="16" y="10"/>
                  </a:cxn>
                  <a:cxn ang="0">
                    <a:pos x="11" y="18"/>
                  </a:cxn>
                  <a:cxn ang="0">
                    <a:pos x="2" y="17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7" y="0"/>
                  </a:cxn>
                  <a:cxn ang="0">
                    <a:pos x="38" y="2"/>
                  </a:cxn>
                  <a:cxn ang="0">
                    <a:pos x="45" y="6"/>
                  </a:cxn>
                  <a:cxn ang="0">
                    <a:pos x="48" y="12"/>
                  </a:cxn>
                  <a:cxn ang="0">
                    <a:pos x="48" y="21"/>
                  </a:cxn>
                  <a:cxn ang="0">
                    <a:pos x="48" y="34"/>
                  </a:cxn>
                  <a:cxn ang="0">
                    <a:pos x="49" y="50"/>
                  </a:cxn>
                  <a:cxn ang="0">
                    <a:pos x="51" y="57"/>
                  </a:cxn>
                  <a:cxn ang="0">
                    <a:pos x="42" y="57"/>
                  </a:cxn>
                  <a:cxn ang="0">
                    <a:pos x="40" y="50"/>
                  </a:cxn>
                  <a:cxn ang="0">
                    <a:pos x="40" y="50"/>
                  </a:cxn>
                  <a:cxn ang="0">
                    <a:pos x="39" y="29"/>
                  </a:cxn>
                  <a:cxn ang="0">
                    <a:pos x="39" y="29"/>
                  </a:cxn>
                  <a:cxn ang="0">
                    <a:pos x="24" y="33"/>
                  </a:cxn>
                  <a:cxn ang="0">
                    <a:pos x="15" y="34"/>
                  </a:cxn>
                  <a:cxn ang="0">
                    <a:pos x="12" y="38"/>
                  </a:cxn>
                  <a:cxn ang="0">
                    <a:pos x="10" y="42"/>
                  </a:cxn>
                  <a:cxn ang="0">
                    <a:pos x="13" y="48"/>
                  </a:cxn>
                  <a:cxn ang="0">
                    <a:pos x="22" y="51"/>
                  </a:cxn>
                  <a:cxn ang="0">
                    <a:pos x="31" y="48"/>
                  </a:cxn>
                  <a:cxn ang="0">
                    <a:pos x="37" y="42"/>
                  </a:cxn>
                  <a:cxn ang="0">
                    <a:pos x="39" y="32"/>
                  </a:cxn>
                  <a:cxn ang="0">
                    <a:pos x="39" y="29"/>
                  </a:cxn>
                </a:cxnLst>
                <a:rect l="0" t="0" r="r" b="b"/>
                <a:pathLst>
                  <a:path w="51" h="58">
                    <a:moveTo>
                      <a:pt x="40" y="50"/>
                    </a:moveTo>
                    <a:lnTo>
                      <a:pt x="40" y="50"/>
                    </a:lnTo>
                    <a:cubicBezTo>
                      <a:pt x="36" y="53"/>
                      <a:pt x="33" y="55"/>
                      <a:pt x="30" y="56"/>
                    </a:cubicBezTo>
                    <a:cubicBezTo>
                      <a:pt x="26" y="58"/>
                      <a:pt x="23" y="58"/>
                      <a:pt x="19" y="58"/>
                    </a:cubicBezTo>
                    <a:cubicBezTo>
                      <a:pt x="13" y="58"/>
                      <a:pt x="8" y="57"/>
                      <a:pt x="5" y="54"/>
                    </a:cubicBezTo>
                    <a:cubicBezTo>
                      <a:pt x="2" y="51"/>
                      <a:pt x="0" y="47"/>
                      <a:pt x="0" y="42"/>
                    </a:cubicBezTo>
                    <a:cubicBezTo>
                      <a:pt x="0" y="40"/>
                      <a:pt x="1" y="37"/>
                      <a:pt x="2" y="35"/>
                    </a:cubicBezTo>
                    <a:cubicBezTo>
                      <a:pt x="3" y="33"/>
                      <a:pt x="5" y="31"/>
                      <a:pt x="7" y="29"/>
                    </a:cubicBezTo>
                    <a:cubicBezTo>
                      <a:pt x="9" y="28"/>
                      <a:pt x="11" y="27"/>
                      <a:pt x="14" y="26"/>
                    </a:cubicBezTo>
                    <a:cubicBezTo>
                      <a:pt x="16" y="26"/>
                      <a:pt x="18" y="25"/>
                      <a:pt x="22" y="25"/>
                    </a:cubicBezTo>
                    <a:cubicBezTo>
                      <a:pt x="30" y="24"/>
                      <a:pt x="35" y="23"/>
                      <a:pt x="39" y="22"/>
                    </a:cubicBezTo>
                    <a:cubicBezTo>
                      <a:pt x="39" y="20"/>
                      <a:pt x="39" y="20"/>
                      <a:pt x="39" y="19"/>
                    </a:cubicBezTo>
                    <a:cubicBezTo>
                      <a:pt x="39" y="15"/>
                      <a:pt x="38" y="13"/>
                      <a:pt x="36" y="11"/>
                    </a:cubicBezTo>
                    <a:cubicBezTo>
                      <a:pt x="34" y="9"/>
                      <a:pt x="30" y="8"/>
                      <a:pt x="26" y="8"/>
                    </a:cubicBezTo>
                    <a:cubicBezTo>
                      <a:pt x="21" y="8"/>
                      <a:pt x="18" y="9"/>
                      <a:pt x="16" y="10"/>
                    </a:cubicBezTo>
                    <a:cubicBezTo>
                      <a:pt x="14" y="12"/>
                      <a:pt x="12" y="15"/>
                      <a:pt x="11" y="18"/>
                    </a:cubicBezTo>
                    <a:lnTo>
                      <a:pt x="2" y="17"/>
                    </a:lnTo>
                    <a:cubicBezTo>
                      <a:pt x="3" y="13"/>
                      <a:pt x="4" y="10"/>
                      <a:pt x="6" y="8"/>
                    </a:cubicBezTo>
                    <a:cubicBezTo>
                      <a:pt x="8" y="5"/>
                      <a:pt x="11" y="3"/>
                      <a:pt x="14" y="2"/>
                    </a:cubicBezTo>
                    <a:cubicBezTo>
                      <a:pt x="18" y="1"/>
                      <a:pt x="22" y="0"/>
                      <a:pt x="27" y="0"/>
                    </a:cubicBezTo>
                    <a:cubicBezTo>
                      <a:pt x="32" y="0"/>
                      <a:pt x="36" y="1"/>
                      <a:pt x="38" y="2"/>
                    </a:cubicBezTo>
                    <a:cubicBezTo>
                      <a:pt x="41" y="3"/>
                      <a:pt x="44" y="4"/>
                      <a:pt x="45" y="6"/>
                    </a:cubicBezTo>
                    <a:cubicBezTo>
                      <a:pt x="46" y="8"/>
                      <a:pt x="47" y="10"/>
                      <a:pt x="48" y="12"/>
                    </a:cubicBezTo>
                    <a:cubicBezTo>
                      <a:pt x="48" y="14"/>
                      <a:pt x="48" y="17"/>
                      <a:pt x="48" y="21"/>
                    </a:cubicBezTo>
                    <a:lnTo>
                      <a:pt x="48" y="34"/>
                    </a:lnTo>
                    <a:cubicBezTo>
                      <a:pt x="48" y="42"/>
                      <a:pt x="49" y="48"/>
                      <a:pt x="49" y="50"/>
                    </a:cubicBezTo>
                    <a:cubicBezTo>
                      <a:pt x="49" y="53"/>
                      <a:pt x="50" y="55"/>
                      <a:pt x="51" y="57"/>
                    </a:cubicBezTo>
                    <a:lnTo>
                      <a:pt x="42" y="57"/>
                    </a:lnTo>
                    <a:cubicBezTo>
                      <a:pt x="41" y="55"/>
                      <a:pt x="40" y="53"/>
                      <a:pt x="40" y="50"/>
                    </a:cubicBezTo>
                    <a:lnTo>
                      <a:pt x="40" y="50"/>
                    </a:lnTo>
                    <a:close/>
                    <a:moveTo>
                      <a:pt x="39" y="29"/>
                    </a:moveTo>
                    <a:lnTo>
                      <a:pt x="39" y="29"/>
                    </a:lnTo>
                    <a:cubicBezTo>
                      <a:pt x="35" y="30"/>
                      <a:pt x="30" y="32"/>
                      <a:pt x="24" y="33"/>
                    </a:cubicBezTo>
                    <a:cubicBezTo>
                      <a:pt x="20" y="33"/>
                      <a:pt x="17" y="34"/>
                      <a:pt x="15" y="34"/>
                    </a:cubicBezTo>
                    <a:cubicBezTo>
                      <a:pt x="14" y="35"/>
                      <a:pt x="13" y="36"/>
                      <a:pt x="12" y="38"/>
                    </a:cubicBezTo>
                    <a:cubicBezTo>
                      <a:pt x="11" y="39"/>
                      <a:pt x="10" y="40"/>
                      <a:pt x="10" y="42"/>
                    </a:cubicBezTo>
                    <a:cubicBezTo>
                      <a:pt x="10" y="44"/>
                      <a:pt x="11" y="47"/>
                      <a:pt x="13" y="48"/>
                    </a:cubicBezTo>
                    <a:cubicBezTo>
                      <a:pt x="15" y="50"/>
                      <a:pt x="18" y="51"/>
                      <a:pt x="22" y="51"/>
                    </a:cubicBezTo>
                    <a:cubicBezTo>
                      <a:pt x="25" y="51"/>
                      <a:pt x="28" y="50"/>
                      <a:pt x="31" y="48"/>
                    </a:cubicBezTo>
                    <a:cubicBezTo>
                      <a:pt x="34" y="47"/>
                      <a:pt x="36" y="45"/>
                      <a:pt x="37" y="42"/>
                    </a:cubicBezTo>
                    <a:cubicBezTo>
                      <a:pt x="38" y="40"/>
                      <a:pt x="39" y="37"/>
                      <a:pt x="39" y="32"/>
                    </a:cubicBezTo>
                    <a:lnTo>
                      <a:pt x="39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56"/>
              <p:cNvSpPr>
                <a:spLocks noEditPoints="1"/>
              </p:cNvSpPr>
              <p:nvPr/>
            </p:nvSpPr>
            <p:spPr bwMode="auto">
              <a:xfrm>
                <a:off x="994" y="2806"/>
                <a:ext cx="59" cy="103"/>
              </a:xfrm>
              <a:custGeom>
                <a:avLst/>
                <a:gdLst/>
                <a:ahLst/>
                <a:cxnLst>
                  <a:cxn ang="0">
                    <a:pos x="0" y="78"/>
                  </a:cxn>
                  <a:cxn ang="0">
                    <a:pos x="0" y="78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9"/>
                  </a:cxn>
                  <a:cxn ang="0">
                    <a:pos x="15" y="2"/>
                  </a:cxn>
                  <a:cxn ang="0">
                    <a:pos x="24" y="0"/>
                  </a:cxn>
                  <a:cxn ang="0">
                    <a:pos x="37" y="4"/>
                  </a:cxn>
                  <a:cxn ang="0">
                    <a:pos x="45" y="14"/>
                  </a:cxn>
                  <a:cxn ang="0">
                    <a:pos x="48" y="29"/>
                  </a:cxn>
                  <a:cxn ang="0">
                    <a:pos x="45" y="44"/>
                  </a:cxn>
                  <a:cxn ang="0">
                    <a:pos x="36" y="54"/>
                  </a:cxn>
                  <a:cxn ang="0">
                    <a:pos x="24" y="58"/>
                  </a:cxn>
                  <a:cxn ang="0">
                    <a:pos x="15" y="56"/>
                  </a:cxn>
                  <a:cxn ang="0">
                    <a:pos x="9" y="51"/>
                  </a:cxn>
                  <a:cxn ang="0">
                    <a:pos x="9" y="78"/>
                  </a:cxn>
                  <a:cxn ang="0">
                    <a:pos x="0" y="78"/>
                  </a:cxn>
                  <a:cxn ang="0">
                    <a:pos x="8" y="29"/>
                  </a:cxn>
                  <a:cxn ang="0">
                    <a:pos x="8" y="29"/>
                  </a:cxn>
                  <a:cxn ang="0">
                    <a:pos x="13" y="45"/>
                  </a:cxn>
                  <a:cxn ang="0">
                    <a:pos x="23" y="50"/>
                  </a:cxn>
                  <a:cxn ang="0">
                    <a:pos x="34" y="45"/>
                  </a:cxn>
                  <a:cxn ang="0">
                    <a:pos x="38" y="29"/>
                  </a:cxn>
                  <a:cxn ang="0">
                    <a:pos x="34" y="13"/>
                  </a:cxn>
                  <a:cxn ang="0">
                    <a:pos x="23" y="7"/>
                  </a:cxn>
                  <a:cxn ang="0">
                    <a:pos x="13" y="13"/>
                  </a:cxn>
                  <a:cxn ang="0">
                    <a:pos x="8" y="29"/>
                  </a:cxn>
                  <a:cxn ang="0">
                    <a:pos x="8" y="29"/>
                  </a:cxn>
                </a:cxnLst>
                <a:rect l="0" t="0" r="r" b="b"/>
                <a:pathLst>
                  <a:path w="48" h="78">
                    <a:moveTo>
                      <a:pt x="0" y="78"/>
                    </a:moveTo>
                    <a:lnTo>
                      <a:pt x="0" y="78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9"/>
                    </a:lnTo>
                    <a:cubicBezTo>
                      <a:pt x="10" y="6"/>
                      <a:pt x="13" y="4"/>
                      <a:pt x="15" y="2"/>
                    </a:cubicBezTo>
                    <a:cubicBezTo>
                      <a:pt x="18" y="1"/>
                      <a:pt x="21" y="0"/>
                      <a:pt x="24" y="0"/>
                    </a:cubicBezTo>
                    <a:cubicBezTo>
                      <a:pt x="29" y="0"/>
                      <a:pt x="33" y="1"/>
                      <a:pt x="37" y="4"/>
                    </a:cubicBezTo>
                    <a:cubicBezTo>
                      <a:pt x="40" y="6"/>
                      <a:pt x="43" y="10"/>
                      <a:pt x="45" y="14"/>
                    </a:cubicBezTo>
                    <a:cubicBezTo>
                      <a:pt x="47" y="19"/>
                      <a:pt x="48" y="23"/>
                      <a:pt x="48" y="29"/>
                    </a:cubicBezTo>
                    <a:cubicBezTo>
                      <a:pt x="48" y="34"/>
                      <a:pt x="47" y="40"/>
                      <a:pt x="45" y="44"/>
                    </a:cubicBezTo>
                    <a:cubicBezTo>
                      <a:pt x="43" y="49"/>
                      <a:pt x="40" y="52"/>
                      <a:pt x="36" y="54"/>
                    </a:cubicBezTo>
                    <a:cubicBezTo>
                      <a:pt x="32" y="57"/>
                      <a:pt x="28" y="58"/>
                      <a:pt x="24" y="58"/>
                    </a:cubicBezTo>
                    <a:cubicBezTo>
                      <a:pt x="20" y="58"/>
                      <a:pt x="18" y="57"/>
                      <a:pt x="15" y="56"/>
                    </a:cubicBezTo>
                    <a:cubicBezTo>
                      <a:pt x="13" y="55"/>
                      <a:pt x="11" y="53"/>
                      <a:pt x="9" y="51"/>
                    </a:cubicBezTo>
                    <a:lnTo>
                      <a:pt x="9" y="78"/>
                    </a:lnTo>
                    <a:lnTo>
                      <a:pt x="0" y="78"/>
                    </a:lnTo>
                    <a:close/>
                    <a:moveTo>
                      <a:pt x="8" y="29"/>
                    </a:moveTo>
                    <a:lnTo>
                      <a:pt x="8" y="29"/>
                    </a:lnTo>
                    <a:cubicBezTo>
                      <a:pt x="8" y="37"/>
                      <a:pt x="10" y="42"/>
                      <a:pt x="13" y="45"/>
                    </a:cubicBezTo>
                    <a:cubicBezTo>
                      <a:pt x="15" y="49"/>
                      <a:pt x="19" y="50"/>
                      <a:pt x="23" y="50"/>
                    </a:cubicBezTo>
                    <a:cubicBezTo>
                      <a:pt x="27" y="50"/>
                      <a:pt x="31" y="49"/>
                      <a:pt x="34" y="45"/>
                    </a:cubicBezTo>
                    <a:cubicBezTo>
                      <a:pt x="37" y="42"/>
                      <a:pt x="38" y="36"/>
                      <a:pt x="38" y="29"/>
                    </a:cubicBezTo>
                    <a:cubicBezTo>
                      <a:pt x="38" y="22"/>
                      <a:pt x="37" y="16"/>
                      <a:pt x="34" y="13"/>
                    </a:cubicBezTo>
                    <a:cubicBezTo>
                      <a:pt x="31" y="9"/>
                      <a:pt x="27" y="7"/>
                      <a:pt x="23" y="7"/>
                    </a:cubicBezTo>
                    <a:cubicBezTo>
                      <a:pt x="19" y="7"/>
                      <a:pt x="16" y="9"/>
                      <a:pt x="13" y="13"/>
                    </a:cubicBezTo>
                    <a:cubicBezTo>
                      <a:pt x="10" y="17"/>
                      <a:pt x="8" y="22"/>
                      <a:pt x="8" y="29"/>
                    </a:cubicBezTo>
                    <a:lnTo>
                      <a:pt x="8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57"/>
              <p:cNvSpPr>
                <a:spLocks noEditPoints="1"/>
              </p:cNvSpPr>
              <p:nvPr/>
            </p:nvSpPr>
            <p:spPr bwMode="auto">
              <a:xfrm>
                <a:off x="1066" y="2780"/>
                <a:ext cx="11" cy="10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11"/>
                  </a:cxn>
                  <a:cxn ang="0">
                    <a:pos x="0" y="11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21"/>
                  </a:cxn>
                  <a:cxn ang="0">
                    <a:pos x="9" y="21"/>
                  </a:cxn>
                  <a:cxn ang="0">
                    <a:pos x="9" y="77"/>
                  </a:cxn>
                  <a:cxn ang="0">
                    <a:pos x="0" y="77"/>
                  </a:cxn>
                </a:cxnLst>
                <a:rect l="0" t="0" r="r" b="b"/>
                <a:pathLst>
                  <a:path w="9" h="77">
                    <a:moveTo>
                      <a:pt x="0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11"/>
                    </a:lnTo>
                    <a:lnTo>
                      <a:pt x="0" y="11"/>
                    </a:lnTo>
                    <a:close/>
                    <a:moveTo>
                      <a:pt x="0" y="77"/>
                    </a:moveTo>
                    <a:lnTo>
                      <a:pt x="0" y="77"/>
                    </a:lnTo>
                    <a:lnTo>
                      <a:pt x="0" y="21"/>
                    </a:lnTo>
                    <a:lnTo>
                      <a:pt x="9" y="21"/>
                    </a:lnTo>
                    <a:lnTo>
                      <a:pt x="9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58"/>
              <p:cNvSpPr>
                <a:spLocks/>
              </p:cNvSpPr>
              <p:nvPr/>
            </p:nvSpPr>
            <p:spPr bwMode="auto">
              <a:xfrm>
                <a:off x="1089" y="2782"/>
                <a:ext cx="33" cy="101"/>
              </a:xfrm>
              <a:custGeom>
                <a:avLst/>
                <a:gdLst/>
                <a:ahLst/>
                <a:cxnLst>
                  <a:cxn ang="0">
                    <a:pos x="25" y="66"/>
                  </a:cxn>
                  <a:cxn ang="0">
                    <a:pos x="25" y="66"/>
                  </a:cxn>
                  <a:cxn ang="0">
                    <a:pos x="27" y="75"/>
                  </a:cxn>
                  <a:cxn ang="0">
                    <a:pos x="20" y="76"/>
                  </a:cxn>
                  <a:cxn ang="0">
                    <a:pos x="12" y="74"/>
                  </a:cxn>
                  <a:cxn ang="0">
                    <a:pos x="8" y="70"/>
                  </a:cxn>
                  <a:cxn ang="0">
                    <a:pos x="6" y="59"/>
                  </a:cxn>
                  <a:cxn ang="0">
                    <a:pos x="6" y="27"/>
                  </a:cxn>
                  <a:cxn ang="0">
                    <a:pos x="0" y="27"/>
                  </a:cxn>
                  <a:cxn ang="0">
                    <a:pos x="0" y="19"/>
                  </a:cxn>
                  <a:cxn ang="0">
                    <a:pos x="6" y="19"/>
                  </a:cxn>
                  <a:cxn ang="0">
                    <a:pos x="6" y="6"/>
                  </a:cxn>
                  <a:cxn ang="0">
                    <a:pos x="16" y="0"/>
                  </a:cxn>
                  <a:cxn ang="0">
                    <a:pos x="16" y="19"/>
                  </a:cxn>
                  <a:cxn ang="0">
                    <a:pos x="25" y="19"/>
                  </a:cxn>
                  <a:cxn ang="0">
                    <a:pos x="25" y="27"/>
                  </a:cxn>
                  <a:cxn ang="0">
                    <a:pos x="16" y="27"/>
                  </a:cxn>
                  <a:cxn ang="0">
                    <a:pos x="16" y="59"/>
                  </a:cxn>
                  <a:cxn ang="0">
                    <a:pos x="16" y="64"/>
                  </a:cxn>
                  <a:cxn ang="0">
                    <a:pos x="18" y="66"/>
                  </a:cxn>
                  <a:cxn ang="0">
                    <a:pos x="21" y="67"/>
                  </a:cxn>
                  <a:cxn ang="0">
                    <a:pos x="25" y="66"/>
                  </a:cxn>
                  <a:cxn ang="0">
                    <a:pos x="25" y="66"/>
                  </a:cxn>
                </a:cxnLst>
                <a:rect l="0" t="0" r="r" b="b"/>
                <a:pathLst>
                  <a:path w="27" h="76">
                    <a:moveTo>
                      <a:pt x="25" y="66"/>
                    </a:moveTo>
                    <a:lnTo>
                      <a:pt x="25" y="66"/>
                    </a:lnTo>
                    <a:lnTo>
                      <a:pt x="27" y="75"/>
                    </a:lnTo>
                    <a:cubicBezTo>
                      <a:pt x="24" y="75"/>
                      <a:pt x="22" y="76"/>
                      <a:pt x="20" y="76"/>
                    </a:cubicBezTo>
                    <a:cubicBezTo>
                      <a:pt x="16" y="76"/>
                      <a:pt x="13" y="75"/>
                      <a:pt x="12" y="74"/>
                    </a:cubicBezTo>
                    <a:cubicBezTo>
                      <a:pt x="10" y="73"/>
                      <a:pt x="8" y="71"/>
                      <a:pt x="8" y="70"/>
                    </a:cubicBezTo>
                    <a:cubicBezTo>
                      <a:pt x="7" y="68"/>
                      <a:pt x="6" y="64"/>
                      <a:pt x="6" y="59"/>
                    </a:cubicBezTo>
                    <a:lnTo>
                      <a:pt x="6" y="27"/>
                    </a:lnTo>
                    <a:lnTo>
                      <a:pt x="0" y="27"/>
                    </a:lnTo>
                    <a:lnTo>
                      <a:pt x="0" y="19"/>
                    </a:lnTo>
                    <a:lnTo>
                      <a:pt x="6" y="19"/>
                    </a:lnTo>
                    <a:lnTo>
                      <a:pt x="6" y="6"/>
                    </a:lnTo>
                    <a:lnTo>
                      <a:pt x="16" y="0"/>
                    </a:lnTo>
                    <a:lnTo>
                      <a:pt x="16" y="19"/>
                    </a:lnTo>
                    <a:lnTo>
                      <a:pt x="25" y="19"/>
                    </a:lnTo>
                    <a:lnTo>
                      <a:pt x="25" y="27"/>
                    </a:lnTo>
                    <a:lnTo>
                      <a:pt x="16" y="27"/>
                    </a:lnTo>
                    <a:lnTo>
                      <a:pt x="16" y="59"/>
                    </a:lnTo>
                    <a:cubicBezTo>
                      <a:pt x="16" y="62"/>
                      <a:pt x="16" y="64"/>
                      <a:pt x="16" y="64"/>
                    </a:cubicBezTo>
                    <a:cubicBezTo>
                      <a:pt x="17" y="65"/>
                      <a:pt x="17" y="66"/>
                      <a:pt x="18" y="66"/>
                    </a:cubicBezTo>
                    <a:cubicBezTo>
                      <a:pt x="19" y="67"/>
                      <a:pt x="20" y="67"/>
                      <a:pt x="21" y="67"/>
                    </a:cubicBezTo>
                    <a:cubicBezTo>
                      <a:pt x="22" y="67"/>
                      <a:pt x="24" y="67"/>
                      <a:pt x="25" y="66"/>
                    </a:cubicBezTo>
                    <a:lnTo>
                      <a:pt x="25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59"/>
              <p:cNvSpPr>
                <a:spLocks noEditPoints="1"/>
              </p:cNvSpPr>
              <p:nvPr/>
            </p:nvSpPr>
            <p:spPr bwMode="auto">
              <a:xfrm>
                <a:off x="1128" y="2806"/>
                <a:ext cx="62" cy="77"/>
              </a:xfrm>
              <a:custGeom>
                <a:avLst/>
                <a:gdLst/>
                <a:ahLst/>
                <a:cxnLst>
                  <a:cxn ang="0">
                    <a:pos x="39" y="50"/>
                  </a:cxn>
                  <a:cxn ang="0">
                    <a:pos x="39" y="50"/>
                  </a:cxn>
                  <a:cxn ang="0">
                    <a:pos x="29" y="56"/>
                  </a:cxn>
                  <a:cxn ang="0">
                    <a:pos x="19" y="58"/>
                  </a:cxn>
                  <a:cxn ang="0">
                    <a:pos x="5" y="54"/>
                  </a:cxn>
                  <a:cxn ang="0">
                    <a:pos x="0" y="42"/>
                  </a:cxn>
                  <a:cxn ang="0">
                    <a:pos x="2" y="35"/>
                  </a:cxn>
                  <a:cxn ang="0">
                    <a:pos x="7" y="29"/>
                  </a:cxn>
                  <a:cxn ang="0">
                    <a:pos x="13" y="26"/>
                  </a:cxn>
                  <a:cxn ang="0">
                    <a:pos x="22" y="25"/>
                  </a:cxn>
                  <a:cxn ang="0">
                    <a:pos x="39" y="22"/>
                  </a:cxn>
                  <a:cxn ang="0">
                    <a:pos x="39" y="19"/>
                  </a:cxn>
                  <a:cxn ang="0">
                    <a:pos x="36" y="11"/>
                  </a:cxn>
                  <a:cxn ang="0">
                    <a:pos x="25" y="8"/>
                  </a:cxn>
                  <a:cxn ang="0">
                    <a:pos x="15" y="10"/>
                  </a:cxn>
                  <a:cxn ang="0">
                    <a:pos x="11" y="18"/>
                  </a:cxn>
                  <a:cxn ang="0">
                    <a:pos x="2" y="17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7" y="0"/>
                  </a:cxn>
                  <a:cxn ang="0">
                    <a:pos x="38" y="2"/>
                  </a:cxn>
                  <a:cxn ang="0">
                    <a:pos x="45" y="6"/>
                  </a:cxn>
                  <a:cxn ang="0">
                    <a:pos x="48" y="12"/>
                  </a:cxn>
                  <a:cxn ang="0">
                    <a:pos x="48" y="21"/>
                  </a:cxn>
                  <a:cxn ang="0">
                    <a:pos x="48" y="34"/>
                  </a:cxn>
                  <a:cxn ang="0">
                    <a:pos x="49" y="50"/>
                  </a:cxn>
                  <a:cxn ang="0">
                    <a:pos x="51" y="57"/>
                  </a:cxn>
                  <a:cxn ang="0">
                    <a:pos x="41" y="57"/>
                  </a:cxn>
                  <a:cxn ang="0">
                    <a:pos x="39" y="50"/>
                  </a:cxn>
                  <a:cxn ang="0">
                    <a:pos x="39" y="50"/>
                  </a:cxn>
                  <a:cxn ang="0">
                    <a:pos x="39" y="29"/>
                  </a:cxn>
                  <a:cxn ang="0">
                    <a:pos x="39" y="29"/>
                  </a:cxn>
                  <a:cxn ang="0">
                    <a:pos x="23" y="33"/>
                  </a:cxn>
                  <a:cxn ang="0">
                    <a:pos x="15" y="34"/>
                  </a:cxn>
                  <a:cxn ang="0">
                    <a:pos x="11" y="38"/>
                  </a:cxn>
                  <a:cxn ang="0">
                    <a:pos x="10" y="42"/>
                  </a:cxn>
                  <a:cxn ang="0">
                    <a:pos x="13" y="48"/>
                  </a:cxn>
                  <a:cxn ang="0">
                    <a:pos x="21" y="51"/>
                  </a:cxn>
                  <a:cxn ang="0">
                    <a:pos x="31" y="48"/>
                  </a:cxn>
                  <a:cxn ang="0">
                    <a:pos x="37" y="42"/>
                  </a:cxn>
                  <a:cxn ang="0">
                    <a:pos x="39" y="32"/>
                  </a:cxn>
                  <a:cxn ang="0">
                    <a:pos x="39" y="29"/>
                  </a:cxn>
                </a:cxnLst>
                <a:rect l="0" t="0" r="r" b="b"/>
                <a:pathLst>
                  <a:path w="51" h="58">
                    <a:moveTo>
                      <a:pt x="39" y="50"/>
                    </a:moveTo>
                    <a:lnTo>
                      <a:pt x="39" y="50"/>
                    </a:lnTo>
                    <a:cubicBezTo>
                      <a:pt x="36" y="53"/>
                      <a:pt x="32" y="55"/>
                      <a:pt x="29" y="56"/>
                    </a:cubicBezTo>
                    <a:cubicBezTo>
                      <a:pt x="26" y="58"/>
                      <a:pt x="23" y="58"/>
                      <a:pt x="19" y="58"/>
                    </a:cubicBezTo>
                    <a:cubicBezTo>
                      <a:pt x="13" y="58"/>
                      <a:pt x="8" y="57"/>
                      <a:pt x="5" y="54"/>
                    </a:cubicBezTo>
                    <a:cubicBezTo>
                      <a:pt x="2" y="51"/>
                      <a:pt x="0" y="47"/>
                      <a:pt x="0" y="42"/>
                    </a:cubicBezTo>
                    <a:cubicBezTo>
                      <a:pt x="0" y="40"/>
                      <a:pt x="1" y="37"/>
                      <a:pt x="2" y="35"/>
                    </a:cubicBezTo>
                    <a:cubicBezTo>
                      <a:pt x="3" y="33"/>
                      <a:pt x="5" y="31"/>
                      <a:pt x="7" y="29"/>
                    </a:cubicBezTo>
                    <a:cubicBezTo>
                      <a:pt x="9" y="28"/>
                      <a:pt x="11" y="27"/>
                      <a:pt x="13" y="26"/>
                    </a:cubicBezTo>
                    <a:cubicBezTo>
                      <a:pt x="15" y="26"/>
                      <a:pt x="18" y="25"/>
                      <a:pt x="22" y="25"/>
                    </a:cubicBezTo>
                    <a:cubicBezTo>
                      <a:pt x="29" y="24"/>
                      <a:pt x="35" y="23"/>
                      <a:pt x="39" y="22"/>
                    </a:cubicBezTo>
                    <a:cubicBezTo>
                      <a:pt x="39" y="20"/>
                      <a:pt x="39" y="20"/>
                      <a:pt x="39" y="19"/>
                    </a:cubicBezTo>
                    <a:cubicBezTo>
                      <a:pt x="39" y="15"/>
                      <a:pt x="38" y="13"/>
                      <a:pt x="36" y="11"/>
                    </a:cubicBezTo>
                    <a:cubicBezTo>
                      <a:pt x="34" y="9"/>
                      <a:pt x="30" y="8"/>
                      <a:pt x="25" y="8"/>
                    </a:cubicBezTo>
                    <a:cubicBezTo>
                      <a:pt x="21" y="8"/>
                      <a:pt x="18" y="9"/>
                      <a:pt x="15" y="10"/>
                    </a:cubicBezTo>
                    <a:cubicBezTo>
                      <a:pt x="13" y="12"/>
                      <a:pt x="12" y="15"/>
                      <a:pt x="11" y="18"/>
                    </a:cubicBezTo>
                    <a:lnTo>
                      <a:pt x="2" y="17"/>
                    </a:lnTo>
                    <a:cubicBezTo>
                      <a:pt x="2" y="13"/>
                      <a:pt x="4" y="10"/>
                      <a:pt x="6" y="8"/>
                    </a:cubicBezTo>
                    <a:cubicBezTo>
                      <a:pt x="8" y="5"/>
                      <a:pt x="10" y="3"/>
                      <a:pt x="14" y="2"/>
                    </a:cubicBezTo>
                    <a:cubicBezTo>
                      <a:pt x="18" y="1"/>
                      <a:pt x="22" y="0"/>
                      <a:pt x="27" y="0"/>
                    </a:cubicBezTo>
                    <a:cubicBezTo>
                      <a:pt x="31" y="0"/>
                      <a:pt x="35" y="1"/>
                      <a:pt x="38" y="2"/>
                    </a:cubicBezTo>
                    <a:cubicBezTo>
                      <a:pt x="41" y="3"/>
                      <a:pt x="43" y="4"/>
                      <a:pt x="45" y="6"/>
                    </a:cubicBezTo>
                    <a:cubicBezTo>
                      <a:pt x="46" y="8"/>
                      <a:pt x="47" y="10"/>
                      <a:pt x="48" y="12"/>
                    </a:cubicBezTo>
                    <a:cubicBezTo>
                      <a:pt x="48" y="14"/>
                      <a:pt x="48" y="17"/>
                      <a:pt x="48" y="21"/>
                    </a:cubicBezTo>
                    <a:lnTo>
                      <a:pt x="48" y="34"/>
                    </a:lnTo>
                    <a:cubicBezTo>
                      <a:pt x="48" y="42"/>
                      <a:pt x="48" y="48"/>
                      <a:pt x="49" y="50"/>
                    </a:cubicBezTo>
                    <a:cubicBezTo>
                      <a:pt x="49" y="53"/>
                      <a:pt x="50" y="55"/>
                      <a:pt x="51" y="57"/>
                    </a:cubicBezTo>
                    <a:lnTo>
                      <a:pt x="41" y="57"/>
                    </a:lnTo>
                    <a:cubicBezTo>
                      <a:pt x="40" y="55"/>
                      <a:pt x="40" y="53"/>
                      <a:pt x="39" y="50"/>
                    </a:cubicBezTo>
                    <a:lnTo>
                      <a:pt x="39" y="50"/>
                    </a:lnTo>
                    <a:close/>
                    <a:moveTo>
                      <a:pt x="39" y="29"/>
                    </a:moveTo>
                    <a:lnTo>
                      <a:pt x="39" y="29"/>
                    </a:lnTo>
                    <a:cubicBezTo>
                      <a:pt x="35" y="30"/>
                      <a:pt x="30" y="32"/>
                      <a:pt x="23" y="33"/>
                    </a:cubicBezTo>
                    <a:cubicBezTo>
                      <a:pt x="19" y="33"/>
                      <a:pt x="17" y="34"/>
                      <a:pt x="15" y="34"/>
                    </a:cubicBezTo>
                    <a:cubicBezTo>
                      <a:pt x="13" y="35"/>
                      <a:pt x="12" y="36"/>
                      <a:pt x="11" y="38"/>
                    </a:cubicBezTo>
                    <a:cubicBezTo>
                      <a:pt x="10" y="39"/>
                      <a:pt x="10" y="40"/>
                      <a:pt x="10" y="42"/>
                    </a:cubicBezTo>
                    <a:cubicBezTo>
                      <a:pt x="10" y="44"/>
                      <a:pt x="11" y="47"/>
                      <a:pt x="13" y="48"/>
                    </a:cubicBezTo>
                    <a:cubicBezTo>
                      <a:pt x="15" y="50"/>
                      <a:pt x="17" y="51"/>
                      <a:pt x="21" y="51"/>
                    </a:cubicBezTo>
                    <a:cubicBezTo>
                      <a:pt x="25" y="51"/>
                      <a:pt x="28" y="50"/>
                      <a:pt x="31" y="48"/>
                    </a:cubicBezTo>
                    <a:cubicBezTo>
                      <a:pt x="34" y="47"/>
                      <a:pt x="36" y="45"/>
                      <a:pt x="37" y="42"/>
                    </a:cubicBezTo>
                    <a:cubicBezTo>
                      <a:pt x="38" y="40"/>
                      <a:pt x="39" y="37"/>
                      <a:pt x="39" y="32"/>
                    </a:cubicBezTo>
                    <a:lnTo>
                      <a:pt x="39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60"/>
              <p:cNvSpPr>
                <a:spLocks/>
              </p:cNvSpPr>
              <p:nvPr/>
            </p:nvSpPr>
            <p:spPr bwMode="auto">
              <a:xfrm>
                <a:off x="1204" y="2780"/>
                <a:ext cx="11" cy="101"/>
              </a:xfrm>
              <a:custGeom>
                <a:avLst/>
                <a:gdLst/>
                <a:ahLst/>
                <a:cxnLst>
                  <a:cxn ang="0">
                    <a:pos x="0" y="77"/>
                  </a:cxn>
                  <a:cxn ang="0">
                    <a:pos x="0" y="77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77"/>
                  </a:cxn>
                  <a:cxn ang="0">
                    <a:pos x="0" y="77"/>
                  </a:cxn>
                </a:cxnLst>
                <a:rect l="0" t="0" r="r" b="b"/>
                <a:pathLst>
                  <a:path w="9" h="77">
                    <a:moveTo>
                      <a:pt x="0" y="77"/>
                    </a:moveTo>
                    <a:lnTo>
                      <a:pt x="0" y="77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61"/>
              <p:cNvSpPr>
                <a:spLocks/>
              </p:cNvSpPr>
              <p:nvPr/>
            </p:nvSpPr>
            <p:spPr bwMode="auto">
              <a:xfrm>
                <a:off x="1766" y="1761"/>
                <a:ext cx="60" cy="8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0" y="65"/>
                  </a:cxn>
                  <a:cxn ang="0">
                    <a:pos x="0" y="0"/>
                  </a:cxn>
                  <a:cxn ang="0">
                    <a:pos x="47" y="0"/>
                  </a:cxn>
                  <a:cxn ang="0">
                    <a:pos x="47" y="7"/>
                  </a:cxn>
                  <a:cxn ang="0">
                    <a:pos x="8" y="7"/>
                  </a:cxn>
                  <a:cxn ang="0">
                    <a:pos x="8" y="28"/>
                  </a:cxn>
                  <a:cxn ang="0">
                    <a:pos x="45" y="28"/>
                  </a:cxn>
                  <a:cxn ang="0">
                    <a:pos x="45" y="35"/>
                  </a:cxn>
                  <a:cxn ang="0">
                    <a:pos x="8" y="35"/>
                  </a:cxn>
                  <a:cxn ang="0">
                    <a:pos x="8" y="58"/>
                  </a:cxn>
                  <a:cxn ang="0">
                    <a:pos x="49" y="58"/>
                  </a:cxn>
                  <a:cxn ang="0">
                    <a:pos x="49" y="65"/>
                  </a:cxn>
                  <a:cxn ang="0">
                    <a:pos x="0" y="65"/>
                  </a:cxn>
                </a:cxnLst>
                <a:rect l="0" t="0" r="r" b="b"/>
                <a:pathLst>
                  <a:path w="49" h="65">
                    <a:moveTo>
                      <a:pt x="0" y="65"/>
                    </a:moveTo>
                    <a:lnTo>
                      <a:pt x="0" y="65"/>
                    </a:lnTo>
                    <a:lnTo>
                      <a:pt x="0" y="0"/>
                    </a:lnTo>
                    <a:lnTo>
                      <a:pt x="47" y="0"/>
                    </a:lnTo>
                    <a:lnTo>
                      <a:pt x="47" y="7"/>
                    </a:lnTo>
                    <a:lnTo>
                      <a:pt x="8" y="7"/>
                    </a:lnTo>
                    <a:lnTo>
                      <a:pt x="8" y="28"/>
                    </a:lnTo>
                    <a:lnTo>
                      <a:pt x="45" y="28"/>
                    </a:lnTo>
                    <a:lnTo>
                      <a:pt x="45" y="35"/>
                    </a:lnTo>
                    <a:lnTo>
                      <a:pt x="8" y="35"/>
                    </a:lnTo>
                    <a:lnTo>
                      <a:pt x="8" y="58"/>
                    </a:lnTo>
                    <a:lnTo>
                      <a:pt x="49" y="58"/>
                    </a:lnTo>
                    <a:lnTo>
                      <a:pt x="49" y="65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62"/>
              <p:cNvSpPr>
                <a:spLocks noEditPoints="1"/>
              </p:cNvSpPr>
              <p:nvPr/>
            </p:nvSpPr>
            <p:spPr bwMode="auto">
              <a:xfrm>
                <a:off x="1841" y="1761"/>
                <a:ext cx="60" cy="8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0" y="65"/>
                  </a:cxn>
                  <a:cxn ang="0">
                    <a:pos x="0" y="0"/>
                  </a:cxn>
                  <a:cxn ang="0">
                    <a:pos x="24" y="0"/>
                  </a:cxn>
                  <a:cxn ang="0">
                    <a:pos x="36" y="2"/>
                  </a:cxn>
                  <a:cxn ang="0">
                    <a:pos x="44" y="8"/>
                  </a:cxn>
                  <a:cxn ang="0">
                    <a:pos x="46" y="16"/>
                  </a:cxn>
                  <a:cxn ang="0">
                    <a:pos x="44" y="24"/>
                  </a:cxn>
                  <a:cxn ang="0">
                    <a:pos x="37" y="30"/>
                  </a:cxn>
                  <a:cxn ang="0">
                    <a:pos x="46" y="36"/>
                  </a:cxn>
                  <a:cxn ang="0">
                    <a:pos x="49" y="46"/>
                  </a:cxn>
                  <a:cxn ang="0">
                    <a:pos x="47" y="55"/>
                  </a:cxn>
                  <a:cxn ang="0">
                    <a:pos x="43" y="61"/>
                  </a:cxn>
                  <a:cxn ang="0">
                    <a:pos x="35" y="64"/>
                  </a:cxn>
                  <a:cxn ang="0">
                    <a:pos x="25" y="65"/>
                  </a:cxn>
                  <a:cxn ang="0">
                    <a:pos x="0" y="65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3" y="27"/>
                  </a:cxn>
                  <a:cxn ang="0">
                    <a:pos x="31" y="27"/>
                  </a:cxn>
                  <a:cxn ang="0">
                    <a:pos x="36" y="23"/>
                  </a:cxn>
                  <a:cxn ang="0">
                    <a:pos x="38" y="17"/>
                  </a:cxn>
                  <a:cxn ang="0">
                    <a:pos x="36" y="12"/>
                  </a:cxn>
                  <a:cxn ang="0">
                    <a:pos x="31" y="8"/>
                  </a:cxn>
                  <a:cxn ang="0">
                    <a:pos x="21" y="7"/>
                  </a:cxn>
                  <a:cxn ang="0">
                    <a:pos x="8" y="7"/>
                  </a:cxn>
                  <a:cxn ang="0">
                    <a:pos x="8" y="27"/>
                  </a:cxn>
                  <a:cxn ang="0">
                    <a:pos x="8" y="58"/>
                  </a:cxn>
                  <a:cxn ang="0">
                    <a:pos x="8" y="58"/>
                  </a:cxn>
                  <a:cxn ang="0">
                    <a:pos x="25" y="58"/>
                  </a:cxn>
                  <a:cxn ang="0">
                    <a:pos x="31" y="57"/>
                  </a:cxn>
                  <a:cxn ang="0">
                    <a:pos x="36" y="56"/>
                  </a:cxn>
                  <a:cxn ang="0">
                    <a:pos x="39" y="52"/>
                  </a:cxn>
                  <a:cxn ang="0">
                    <a:pos x="40" y="46"/>
                  </a:cxn>
                  <a:cxn ang="0">
                    <a:pos x="38" y="40"/>
                  </a:cxn>
                  <a:cxn ang="0">
                    <a:pos x="33" y="36"/>
                  </a:cxn>
                  <a:cxn ang="0">
                    <a:pos x="24" y="35"/>
                  </a:cxn>
                  <a:cxn ang="0">
                    <a:pos x="8" y="35"/>
                  </a:cxn>
                  <a:cxn ang="0">
                    <a:pos x="8" y="58"/>
                  </a:cxn>
                </a:cxnLst>
                <a:rect l="0" t="0" r="r" b="b"/>
                <a:pathLst>
                  <a:path w="49" h="65">
                    <a:moveTo>
                      <a:pt x="0" y="65"/>
                    </a:moveTo>
                    <a:lnTo>
                      <a:pt x="0" y="65"/>
                    </a:lnTo>
                    <a:lnTo>
                      <a:pt x="0" y="0"/>
                    </a:lnTo>
                    <a:lnTo>
                      <a:pt x="24" y="0"/>
                    </a:lnTo>
                    <a:cubicBezTo>
                      <a:pt x="29" y="0"/>
                      <a:pt x="33" y="0"/>
                      <a:pt x="36" y="2"/>
                    </a:cubicBezTo>
                    <a:cubicBezTo>
                      <a:pt x="39" y="3"/>
                      <a:pt x="42" y="5"/>
                      <a:pt x="44" y="8"/>
                    </a:cubicBezTo>
                    <a:cubicBezTo>
                      <a:pt x="45" y="11"/>
                      <a:pt x="46" y="13"/>
                      <a:pt x="46" y="16"/>
                    </a:cubicBezTo>
                    <a:cubicBezTo>
                      <a:pt x="46" y="19"/>
                      <a:pt x="45" y="22"/>
                      <a:pt x="44" y="24"/>
                    </a:cubicBezTo>
                    <a:cubicBezTo>
                      <a:pt x="42" y="27"/>
                      <a:pt x="40" y="29"/>
                      <a:pt x="37" y="30"/>
                    </a:cubicBezTo>
                    <a:cubicBezTo>
                      <a:pt x="41" y="32"/>
                      <a:pt x="44" y="34"/>
                      <a:pt x="46" y="36"/>
                    </a:cubicBezTo>
                    <a:cubicBezTo>
                      <a:pt x="48" y="39"/>
                      <a:pt x="49" y="43"/>
                      <a:pt x="49" y="46"/>
                    </a:cubicBezTo>
                    <a:cubicBezTo>
                      <a:pt x="49" y="49"/>
                      <a:pt x="49" y="52"/>
                      <a:pt x="47" y="55"/>
                    </a:cubicBezTo>
                    <a:cubicBezTo>
                      <a:pt x="46" y="58"/>
                      <a:pt x="44" y="60"/>
                      <a:pt x="43" y="61"/>
                    </a:cubicBezTo>
                    <a:cubicBezTo>
                      <a:pt x="41" y="63"/>
                      <a:pt x="38" y="64"/>
                      <a:pt x="35" y="64"/>
                    </a:cubicBezTo>
                    <a:cubicBezTo>
                      <a:pt x="32" y="65"/>
                      <a:pt x="29" y="65"/>
                      <a:pt x="25" y="65"/>
                    </a:cubicBezTo>
                    <a:lnTo>
                      <a:pt x="0" y="65"/>
                    </a:lnTo>
                    <a:close/>
                    <a:moveTo>
                      <a:pt x="8" y="27"/>
                    </a:moveTo>
                    <a:lnTo>
                      <a:pt x="8" y="27"/>
                    </a:lnTo>
                    <a:lnTo>
                      <a:pt x="23" y="27"/>
                    </a:lnTo>
                    <a:cubicBezTo>
                      <a:pt x="26" y="27"/>
                      <a:pt x="29" y="27"/>
                      <a:pt x="31" y="27"/>
                    </a:cubicBezTo>
                    <a:cubicBezTo>
                      <a:pt x="33" y="26"/>
                      <a:pt x="35" y="25"/>
                      <a:pt x="36" y="23"/>
                    </a:cubicBezTo>
                    <a:cubicBezTo>
                      <a:pt x="37" y="22"/>
                      <a:pt x="38" y="20"/>
                      <a:pt x="38" y="17"/>
                    </a:cubicBezTo>
                    <a:cubicBezTo>
                      <a:pt x="38" y="15"/>
                      <a:pt x="37" y="13"/>
                      <a:pt x="36" y="12"/>
                    </a:cubicBezTo>
                    <a:cubicBezTo>
                      <a:pt x="35" y="10"/>
                      <a:pt x="33" y="9"/>
                      <a:pt x="31" y="8"/>
                    </a:cubicBezTo>
                    <a:cubicBezTo>
                      <a:pt x="30" y="8"/>
                      <a:pt x="26" y="7"/>
                      <a:pt x="21" y="7"/>
                    </a:cubicBezTo>
                    <a:lnTo>
                      <a:pt x="8" y="7"/>
                    </a:lnTo>
                    <a:lnTo>
                      <a:pt x="8" y="27"/>
                    </a:lnTo>
                    <a:close/>
                    <a:moveTo>
                      <a:pt x="8" y="58"/>
                    </a:moveTo>
                    <a:lnTo>
                      <a:pt x="8" y="58"/>
                    </a:lnTo>
                    <a:lnTo>
                      <a:pt x="25" y="58"/>
                    </a:lnTo>
                    <a:cubicBezTo>
                      <a:pt x="27" y="58"/>
                      <a:pt x="29" y="58"/>
                      <a:pt x="31" y="57"/>
                    </a:cubicBezTo>
                    <a:cubicBezTo>
                      <a:pt x="33" y="57"/>
                      <a:pt x="34" y="56"/>
                      <a:pt x="36" y="56"/>
                    </a:cubicBezTo>
                    <a:cubicBezTo>
                      <a:pt x="37" y="55"/>
                      <a:pt x="38" y="54"/>
                      <a:pt x="39" y="52"/>
                    </a:cubicBezTo>
                    <a:cubicBezTo>
                      <a:pt x="40" y="50"/>
                      <a:pt x="40" y="48"/>
                      <a:pt x="40" y="46"/>
                    </a:cubicBezTo>
                    <a:cubicBezTo>
                      <a:pt x="40" y="44"/>
                      <a:pt x="40" y="42"/>
                      <a:pt x="38" y="40"/>
                    </a:cubicBezTo>
                    <a:cubicBezTo>
                      <a:pt x="37" y="38"/>
                      <a:pt x="35" y="37"/>
                      <a:pt x="33" y="36"/>
                    </a:cubicBezTo>
                    <a:cubicBezTo>
                      <a:pt x="31" y="35"/>
                      <a:pt x="28" y="35"/>
                      <a:pt x="24" y="35"/>
                    </a:cubicBezTo>
                    <a:lnTo>
                      <a:pt x="8" y="35"/>
                    </a:lnTo>
                    <a:lnTo>
                      <a:pt x="8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63"/>
              <p:cNvSpPr>
                <a:spLocks/>
              </p:cNvSpPr>
              <p:nvPr/>
            </p:nvSpPr>
            <p:spPr bwMode="auto">
              <a:xfrm>
                <a:off x="1919" y="1761"/>
                <a:ext cx="11" cy="86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0" y="6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65"/>
                  </a:cxn>
                  <a:cxn ang="0">
                    <a:pos x="0" y="65"/>
                  </a:cxn>
                </a:cxnLst>
                <a:rect l="0" t="0" r="r" b="b"/>
                <a:pathLst>
                  <a:path w="9" h="65">
                    <a:moveTo>
                      <a:pt x="0" y="65"/>
                    </a:moveTo>
                    <a:lnTo>
                      <a:pt x="0" y="65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65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64"/>
              <p:cNvSpPr>
                <a:spLocks/>
              </p:cNvSpPr>
              <p:nvPr/>
            </p:nvSpPr>
            <p:spPr bwMode="auto">
              <a:xfrm>
                <a:off x="1940" y="1761"/>
                <a:ext cx="64" cy="86"/>
              </a:xfrm>
              <a:custGeom>
                <a:avLst/>
                <a:gdLst/>
                <a:ahLst/>
                <a:cxnLst>
                  <a:cxn ang="0">
                    <a:pos x="22" y="65"/>
                  </a:cxn>
                  <a:cxn ang="0">
                    <a:pos x="22" y="65"/>
                  </a:cxn>
                  <a:cxn ang="0">
                    <a:pos x="22" y="7"/>
                  </a:cxn>
                  <a:cxn ang="0">
                    <a:pos x="0" y="7"/>
                  </a:cxn>
                  <a:cxn ang="0">
                    <a:pos x="0" y="0"/>
                  </a:cxn>
                  <a:cxn ang="0">
                    <a:pos x="53" y="0"/>
                  </a:cxn>
                  <a:cxn ang="0">
                    <a:pos x="53" y="7"/>
                  </a:cxn>
                  <a:cxn ang="0">
                    <a:pos x="31" y="7"/>
                  </a:cxn>
                  <a:cxn ang="0">
                    <a:pos x="31" y="65"/>
                  </a:cxn>
                  <a:cxn ang="0">
                    <a:pos x="22" y="65"/>
                  </a:cxn>
                </a:cxnLst>
                <a:rect l="0" t="0" r="r" b="b"/>
                <a:pathLst>
                  <a:path w="53" h="65">
                    <a:moveTo>
                      <a:pt x="22" y="65"/>
                    </a:moveTo>
                    <a:lnTo>
                      <a:pt x="22" y="65"/>
                    </a:lnTo>
                    <a:lnTo>
                      <a:pt x="22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53" y="0"/>
                    </a:lnTo>
                    <a:lnTo>
                      <a:pt x="53" y="7"/>
                    </a:lnTo>
                    <a:lnTo>
                      <a:pt x="31" y="7"/>
                    </a:lnTo>
                    <a:lnTo>
                      <a:pt x="31" y="65"/>
                    </a:lnTo>
                    <a:lnTo>
                      <a:pt x="22" y="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65"/>
              <p:cNvSpPr>
                <a:spLocks/>
              </p:cNvSpPr>
              <p:nvPr/>
            </p:nvSpPr>
            <p:spPr bwMode="auto">
              <a:xfrm>
                <a:off x="1760" y="3478"/>
                <a:ext cx="72" cy="89"/>
              </a:xfrm>
              <a:custGeom>
                <a:avLst/>
                <a:gdLst/>
                <a:ahLst/>
                <a:cxnLst>
                  <a:cxn ang="0">
                    <a:pos x="50" y="44"/>
                  </a:cxn>
                  <a:cxn ang="0">
                    <a:pos x="50" y="44"/>
                  </a:cxn>
                  <a:cxn ang="0">
                    <a:pos x="59" y="46"/>
                  </a:cxn>
                  <a:cxn ang="0">
                    <a:pos x="49" y="63"/>
                  </a:cxn>
                  <a:cxn ang="0">
                    <a:pos x="31" y="68"/>
                  </a:cxn>
                  <a:cxn ang="0">
                    <a:pos x="14" y="64"/>
                  </a:cxn>
                  <a:cxn ang="0">
                    <a:pos x="4" y="52"/>
                  </a:cxn>
                  <a:cxn ang="0">
                    <a:pos x="0" y="34"/>
                  </a:cxn>
                  <a:cxn ang="0">
                    <a:pos x="4" y="16"/>
                  </a:cxn>
                  <a:cxn ang="0">
                    <a:pos x="15" y="4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7" y="19"/>
                  </a:cxn>
                  <a:cxn ang="0">
                    <a:pos x="49" y="21"/>
                  </a:cxn>
                  <a:cxn ang="0">
                    <a:pos x="42" y="11"/>
                  </a:cxn>
                  <a:cxn ang="0">
                    <a:pos x="31" y="8"/>
                  </a:cxn>
                  <a:cxn ang="0">
                    <a:pos x="19" y="11"/>
                  </a:cxn>
                  <a:cxn ang="0">
                    <a:pos x="11" y="21"/>
                  </a:cxn>
                  <a:cxn ang="0">
                    <a:pos x="9" y="34"/>
                  </a:cxn>
                  <a:cxn ang="0">
                    <a:pos x="12" y="48"/>
                  </a:cxn>
                  <a:cxn ang="0">
                    <a:pos x="19" y="58"/>
                  </a:cxn>
                  <a:cxn ang="0">
                    <a:pos x="31" y="61"/>
                  </a:cxn>
                  <a:cxn ang="0">
                    <a:pos x="43" y="57"/>
                  </a:cxn>
                  <a:cxn ang="0">
                    <a:pos x="50" y="44"/>
                  </a:cxn>
                  <a:cxn ang="0">
                    <a:pos x="50" y="44"/>
                  </a:cxn>
                </a:cxnLst>
                <a:rect l="0" t="0" r="r" b="b"/>
                <a:pathLst>
                  <a:path w="59" h="68">
                    <a:moveTo>
                      <a:pt x="50" y="44"/>
                    </a:moveTo>
                    <a:lnTo>
                      <a:pt x="50" y="44"/>
                    </a:lnTo>
                    <a:lnTo>
                      <a:pt x="59" y="46"/>
                    </a:lnTo>
                    <a:cubicBezTo>
                      <a:pt x="57" y="54"/>
                      <a:pt x="53" y="59"/>
                      <a:pt x="49" y="63"/>
                    </a:cubicBezTo>
                    <a:cubicBezTo>
                      <a:pt x="44" y="67"/>
                      <a:pt x="38" y="68"/>
                      <a:pt x="31" y="68"/>
                    </a:cubicBezTo>
                    <a:cubicBezTo>
                      <a:pt x="24" y="68"/>
                      <a:pt x="18" y="67"/>
                      <a:pt x="14" y="64"/>
                    </a:cubicBezTo>
                    <a:cubicBezTo>
                      <a:pt x="9" y="61"/>
                      <a:pt x="6" y="57"/>
                      <a:pt x="4" y="52"/>
                    </a:cubicBezTo>
                    <a:cubicBezTo>
                      <a:pt x="1" y="46"/>
                      <a:pt x="0" y="40"/>
                      <a:pt x="0" y="34"/>
                    </a:cubicBezTo>
                    <a:cubicBezTo>
                      <a:pt x="0" y="27"/>
                      <a:pt x="2" y="21"/>
                      <a:pt x="4" y="16"/>
                    </a:cubicBezTo>
                    <a:cubicBezTo>
                      <a:pt x="7" y="11"/>
                      <a:pt x="11" y="7"/>
                      <a:pt x="15" y="4"/>
                    </a:cubicBezTo>
                    <a:cubicBezTo>
                      <a:pt x="20" y="2"/>
                      <a:pt x="26" y="0"/>
                      <a:pt x="31" y="0"/>
                    </a:cubicBezTo>
                    <a:cubicBezTo>
                      <a:pt x="38" y="0"/>
                      <a:pt x="43" y="2"/>
                      <a:pt x="48" y="5"/>
                    </a:cubicBezTo>
                    <a:cubicBezTo>
                      <a:pt x="52" y="9"/>
                      <a:pt x="56" y="13"/>
                      <a:pt x="57" y="19"/>
                    </a:cubicBezTo>
                    <a:lnTo>
                      <a:pt x="49" y="21"/>
                    </a:lnTo>
                    <a:cubicBezTo>
                      <a:pt x="47" y="17"/>
                      <a:pt x="45" y="13"/>
                      <a:pt x="42" y="11"/>
                    </a:cubicBezTo>
                    <a:cubicBezTo>
                      <a:pt x="39" y="9"/>
                      <a:pt x="36" y="8"/>
                      <a:pt x="31" y="8"/>
                    </a:cubicBezTo>
                    <a:cubicBezTo>
                      <a:pt x="26" y="8"/>
                      <a:pt x="22" y="9"/>
                      <a:pt x="19" y="11"/>
                    </a:cubicBezTo>
                    <a:cubicBezTo>
                      <a:pt x="15" y="14"/>
                      <a:pt x="13" y="17"/>
                      <a:pt x="11" y="21"/>
                    </a:cubicBezTo>
                    <a:cubicBezTo>
                      <a:pt x="10" y="25"/>
                      <a:pt x="9" y="29"/>
                      <a:pt x="9" y="34"/>
                    </a:cubicBezTo>
                    <a:cubicBezTo>
                      <a:pt x="9" y="39"/>
                      <a:pt x="10" y="44"/>
                      <a:pt x="12" y="48"/>
                    </a:cubicBezTo>
                    <a:cubicBezTo>
                      <a:pt x="13" y="53"/>
                      <a:pt x="16" y="56"/>
                      <a:pt x="19" y="58"/>
                    </a:cubicBezTo>
                    <a:cubicBezTo>
                      <a:pt x="23" y="60"/>
                      <a:pt x="27" y="61"/>
                      <a:pt x="31" y="61"/>
                    </a:cubicBezTo>
                    <a:cubicBezTo>
                      <a:pt x="35" y="61"/>
                      <a:pt x="40" y="60"/>
                      <a:pt x="43" y="57"/>
                    </a:cubicBezTo>
                    <a:cubicBezTo>
                      <a:pt x="46" y="54"/>
                      <a:pt x="49" y="50"/>
                      <a:pt x="50" y="44"/>
                    </a:cubicBezTo>
                    <a:lnTo>
                      <a:pt x="5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66"/>
              <p:cNvSpPr>
                <a:spLocks noEditPoints="1"/>
              </p:cNvSpPr>
              <p:nvPr/>
            </p:nvSpPr>
            <p:spPr bwMode="auto">
              <a:xfrm>
                <a:off x="1840" y="3501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7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6" y="26"/>
                  </a:cxn>
                  <a:cxn ang="0">
                    <a:pos x="12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4" y="9"/>
                  </a:cxn>
                  <a:cxn ang="0">
                    <a:pos x="10" y="16"/>
                  </a:cxn>
                  <a:cxn ang="0">
                    <a:pos x="2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9" y="6"/>
                  </a:cxn>
                  <a:cxn ang="0">
                    <a:pos x="41" y="11"/>
                  </a:cxn>
                  <a:cxn ang="0">
                    <a:pos x="42" y="19"/>
                  </a:cxn>
                  <a:cxn ang="0">
                    <a:pos x="42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9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3" y="50"/>
                      <a:pt x="20" y="50"/>
                      <a:pt x="17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2" y="44"/>
                      <a:pt x="0" y="41"/>
                      <a:pt x="0" y="37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8" y="24"/>
                      <a:pt x="10" y="24"/>
                      <a:pt x="12" y="23"/>
                    </a:cubicBezTo>
                    <a:cubicBezTo>
                      <a:pt x="13" y="23"/>
                      <a:pt x="16" y="22"/>
                      <a:pt x="19" y="22"/>
                    </a:cubicBezTo>
                    <a:cubicBezTo>
                      <a:pt x="26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3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4" y="9"/>
                    </a:cubicBezTo>
                    <a:cubicBezTo>
                      <a:pt x="12" y="11"/>
                      <a:pt x="10" y="13"/>
                      <a:pt x="10" y="16"/>
                    </a:cubicBezTo>
                    <a:lnTo>
                      <a:pt x="2" y="15"/>
                    </a:lnTo>
                    <a:cubicBezTo>
                      <a:pt x="2" y="12"/>
                      <a:pt x="4" y="9"/>
                      <a:pt x="5" y="7"/>
                    </a:cubicBezTo>
                    <a:cubicBezTo>
                      <a:pt x="7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1" y="1"/>
                      <a:pt x="33" y="2"/>
                    </a:cubicBezTo>
                    <a:cubicBezTo>
                      <a:pt x="36" y="3"/>
                      <a:pt x="37" y="4"/>
                      <a:pt x="39" y="6"/>
                    </a:cubicBezTo>
                    <a:cubicBezTo>
                      <a:pt x="40" y="7"/>
                      <a:pt x="41" y="9"/>
                      <a:pt x="41" y="11"/>
                    </a:cubicBezTo>
                    <a:cubicBezTo>
                      <a:pt x="41" y="12"/>
                      <a:pt x="42" y="15"/>
                      <a:pt x="42" y="19"/>
                    </a:cubicBezTo>
                    <a:lnTo>
                      <a:pt x="42" y="29"/>
                    </a:lnTo>
                    <a:cubicBezTo>
                      <a:pt x="42" y="37"/>
                      <a:pt x="42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5" y="29"/>
                      <a:pt x="13" y="30"/>
                    </a:cubicBezTo>
                    <a:cubicBezTo>
                      <a:pt x="12" y="31"/>
                      <a:pt x="11" y="31"/>
                      <a:pt x="10" y="33"/>
                    </a:cubicBezTo>
                    <a:cubicBezTo>
                      <a:pt x="9" y="34"/>
                      <a:pt x="9" y="35"/>
                      <a:pt x="9" y="36"/>
                    </a:cubicBezTo>
                    <a:cubicBezTo>
                      <a:pt x="9" y="39"/>
                      <a:pt x="10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2" y="44"/>
                      <a:pt x="24" y="43"/>
                      <a:pt x="27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Freeform 67"/>
              <p:cNvSpPr>
                <a:spLocks noEditPoints="1"/>
              </p:cNvSpPr>
              <p:nvPr/>
            </p:nvSpPr>
            <p:spPr bwMode="auto">
              <a:xfrm>
                <a:off x="1906" y="3501"/>
                <a:ext cx="51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8" y="26"/>
                  </a:cxn>
                  <a:cxn ang="0">
                    <a:pos x="8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7"/>
                  </a:cxn>
                  <a:cxn ang="0">
                    <a:pos x="11" y="12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42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8" y="9"/>
                      <a:pt x="39" y="13"/>
                    </a:cubicBezTo>
                    <a:cubicBezTo>
                      <a:pt x="41" y="16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6" y="50"/>
                      <a:pt x="14" y="49"/>
                    </a:cubicBezTo>
                    <a:cubicBezTo>
                      <a:pt x="11" y="48"/>
                      <a:pt x="10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8" y="26"/>
                    </a:moveTo>
                    <a:lnTo>
                      <a:pt x="8" y="26"/>
                    </a:lnTo>
                    <a:cubicBezTo>
                      <a:pt x="8" y="32"/>
                      <a:pt x="9" y="36"/>
                      <a:pt x="11" y="39"/>
                    </a:cubicBezTo>
                    <a:cubicBezTo>
                      <a:pt x="14" y="42"/>
                      <a:pt x="17" y="44"/>
                      <a:pt x="20" y="44"/>
                    </a:cubicBezTo>
                    <a:cubicBezTo>
                      <a:pt x="24" y="44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7"/>
                      <a:pt x="21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9" y="15"/>
                      <a:pt x="8" y="20"/>
                      <a:pt x="8" y="26"/>
                    </a:cubicBezTo>
                    <a:lnTo>
                      <a:pt x="8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Freeform 68"/>
              <p:cNvSpPr>
                <a:spLocks noEditPoints="1"/>
              </p:cNvSpPr>
              <p:nvPr/>
            </p:nvSpPr>
            <p:spPr bwMode="auto">
              <a:xfrm>
                <a:off x="1968" y="3479"/>
                <a:ext cx="11" cy="87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10"/>
                  </a:cxn>
                  <a:cxn ang="0">
                    <a:pos x="0" y="10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9"/>
                  </a:cxn>
                  <a:cxn ang="0">
                    <a:pos x="9" y="19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9" h="66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10"/>
                    </a:lnTo>
                    <a:lnTo>
                      <a:pt x="0" y="10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9"/>
                    </a:lnTo>
                    <a:lnTo>
                      <a:pt x="9" y="19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Freeform 69"/>
              <p:cNvSpPr>
                <a:spLocks/>
              </p:cNvSpPr>
              <p:nvPr/>
            </p:nvSpPr>
            <p:spPr bwMode="auto">
              <a:xfrm>
                <a:off x="1989" y="3481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4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0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5"/>
                  </a:cxn>
                  <a:cxn ang="0">
                    <a:pos x="16" y="57"/>
                  </a:cxn>
                  <a:cxn ang="0">
                    <a:pos x="18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4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4"/>
                      <a:pt x="10" y="64"/>
                    </a:cubicBezTo>
                    <a:cubicBezTo>
                      <a:pt x="8" y="63"/>
                      <a:pt x="7" y="61"/>
                      <a:pt x="7" y="60"/>
                    </a:cubicBezTo>
                    <a:cubicBezTo>
                      <a:pt x="6" y="58"/>
                      <a:pt x="6" y="55"/>
                      <a:pt x="6" y="50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5"/>
                      <a:pt x="14" y="55"/>
                    </a:cubicBezTo>
                    <a:cubicBezTo>
                      <a:pt x="14" y="56"/>
                      <a:pt x="15" y="56"/>
                      <a:pt x="16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7"/>
                      <a:pt x="20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Freeform 70"/>
              <p:cNvSpPr>
                <a:spLocks noEditPoints="1"/>
              </p:cNvSpPr>
              <p:nvPr/>
            </p:nvSpPr>
            <p:spPr bwMode="auto">
              <a:xfrm>
                <a:off x="2022" y="3501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6" y="26"/>
                  </a:cxn>
                  <a:cxn ang="0">
                    <a:pos x="12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9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9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3" y="50"/>
                      <a:pt x="20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8" y="24"/>
                      <a:pt x="10" y="24"/>
                      <a:pt x="12" y="23"/>
                    </a:cubicBezTo>
                    <a:cubicBezTo>
                      <a:pt x="13" y="23"/>
                      <a:pt x="16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3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2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7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9" y="6"/>
                    </a:cubicBezTo>
                    <a:cubicBezTo>
                      <a:pt x="40" y="7"/>
                      <a:pt x="41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2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4" y="29"/>
                      <a:pt x="13" y="30"/>
                    </a:cubicBezTo>
                    <a:cubicBezTo>
                      <a:pt x="12" y="31"/>
                      <a:pt x="11" y="31"/>
                      <a:pt x="10" y="33"/>
                    </a:cubicBezTo>
                    <a:cubicBezTo>
                      <a:pt x="9" y="34"/>
                      <a:pt x="9" y="35"/>
                      <a:pt x="9" y="36"/>
                    </a:cubicBezTo>
                    <a:cubicBezTo>
                      <a:pt x="9" y="39"/>
                      <a:pt x="10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7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Freeform 71"/>
              <p:cNvSpPr>
                <a:spLocks/>
              </p:cNvSpPr>
              <p:nvPr/>
            </p:nvSpPr>
            <p:spPr bwMode="auto">
              <a:xfrm>
                <a:off x="2087" y="3479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Freeform 72"/>
              <p:cNvSpPr>
                <a:spLocks noEditPoints="1"/>
              </p:cNvSpPr>
              <p:nvPr/>
            </p:nvSpPr>
            <p:spPr bwMode="auto">
              <a:xfrm>
                <a:off x="2379" y="1272"/>
                <a:ext cx="71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42" y="2"/>
                  </a:cxn>
                  <a:cxn ang="0">
                    <a:pos x="49" y="8"/>
                  </a:cxn>
                  <a:cxn ang="0">
                    <a:pos x="52" y="18"/>
                  </a:cxn>
                  <a:cxn ang="0">
                    <a:pos x="48" y="30"/>
                  </a:cxn>
                  <a:cxn ang="0">
                    <a:pos x="34" y="36"/>
                  </a:cxn>
                  <a:cxn ang="0">
                    <a:pos x="39" y="39"/>
                  </a:cxn>
                  <a:cxn ang="0">
                    <a:pos x="46" y="48"/>
                  </a:cxn>
                  <a:cxn ang="0">
                    <a:pos x="58" y="66"/>
                  </a:cxn>
                  <a:cxn ang="0">
                    <a:pos x="47" y="66"/>
                  </a:cxn>
                  <a:cxn ang="0">
                    <a:pos x="38" y="52"/>
                  </a:cxn>
                  <a:cxn ang="0">
                    <a:pos x="32" y="43"/>
                  </a:cxn>
                  <a:cxn ang="0">
                    <a:pos x="27" y="39"/>
                  </a:cxn>
                  <a:cxn ang="0">
                    <a:pos x="23" y="37"/>
                  </a:cxn>
                  <a:cxn ang="0">
                    <a:pos x="18" y="37"/>
                  </a:cxn>
                  <a:cxn ang="0">
                    <a:pos x="8" y="37"/>
                  </a:cxn>
                  <a:cxn ang="0">
                    <a:pos x="8" y="66"/>
                  </a:cxn>
                  <a:cxn ang="0">
                    <a:pos x="0" y="66"/>
                  </a:cxn>
                  <a:cxn ang="0">
                    <a:pos x="8" y="29"/>
                  </a:cxn>
                  <a:cxn ang="0">
                    <a:pos x="8" y="29"/>
                  </a:cxn>
                  <a:cxn ang="0">
                    <a:pos x="27" y="29"/>
                  </a:cxn>
                  <a:cxn ang="0">
                    <a:pos x="36" y="28"/>
                  </a:cxn>
                  <a:cxn ang="0">
                    <a:pos x="41" y="24"/>
                  </a:cxn>
                  <a:cxn ang="0">
                    <a:pos x="43" y="18"/>
                  </a:cxn>
                  <a:cxn ang="0">
                    <a:pos x="40" y="10"/>
                  </a:cxn>
                  <a:cxn ang="0">
                    <a:pos x="29" y="7"/>
                  </a:cxn>
                  <a:cxn ang="0">
                    <a:pos x="8" y="7"/>
                  </a:cxn>
                  <a:cxn ang="0">
                    <a:pos x="8" y="29"/>
                  </a:cxn>
                </a:cxnLst>
                <a:rect l="0" t="0" r="r" b="b"/>
                <a:pathLst>
                  <a:path w="5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29" y="0"/>
                    </a:lnTo>
                    <a:cubicBezTo>
                      <a:pt x="35" y="0"/>
                      <a:pt x="39" y="1"/>
                      <a:pt x="42" y="2"/>
                    </a:cubicBezTo>
                    <a:cubicBezTo>
                      <a:pt x="45" y="3"/>
                      <a:pt x="48" y="5"/>
                      <a:pt x="49" y="8"/>
                    </a:cubicBezTo>
                    <a:cubicBezTo>
                      <a:pt x="51" y="11"/>
                      <a:pt x="52" y="14"/>
                      <a:pt x="52" y="18"/>
                    </a:cubicBezTo>
                    <a:cubicBezTo>
                      <a:pt x="52" y="23"/>
                      <a:pt x="51" y="27"/>
                      <a:pt x="48" y="30"/>
                    </a:cubicBezTo>
                    <a:cubicBezTo>
                      <a:pt x="45" y="33"/>
                      <a:pt x="40" y="35"/>
                      <a:pt x="34" y="36"/>
                    </a:cubicBezTo>
                    <a:cubicBezTo>
                      <a:pt x="36" y="37"/>
                      <a:pt x="38" y="38"/>
                      <a:pt x="39" y="39"/>
                    </a:cubicBezTo>
                    <a:cubicBezTo>
                      <a:pt x="41" y="42"/>
                      <a:pt x="44" y="44"/>
                      <a:pt x="46" y="48"/>
                    </a:cubicBezTo>
                    <a:lnTo>
                      <a:pt x="58" y="66"/>
                    </a:lnTo>
                    <a:lnTo>
                      <a:pt x="47" y="66"/>
                    </a:lnTo>
                    <a:lnTo>
                      <a:pt x="38" y="52"/>
                    </a:lnTo>
                    <a:cubicBezTo>
                      <a:pt x="35" y="48"/>
                      <a:pt x="33" y="45"/>
                      <a:pt x="32" y="43"/>
                    </a:cubicBezTo>
                    <a:cubicBezTo>
                      <a:pt x="30" y="41"/>
                      <a:pt x="28" y="40"/>
                      <a:pt x="27" y="39"/>
                    </a:cubicBezTo>
                    <a:cubicBezTo>
                      <a:pt x="26" y="38"/>
                      <a:pt x="25" y="37"/>
                      <a:pt x="23" y="37"/>
                    </a:cubicBezTo>
                    <a:cubicBezTo>
                      <a:pt x="22" y="37"/>
                      <a:pt x="21" y="37"/>
                      <a:pt x="18" y="37"/>
                    </a:cubicBezTo>
                    <a:lnTo>
                      <a:pt x="8" y="37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  <a:moveTo>
                      <a:pt x="8" y="29"/>
                    </a:moveTo>
                    <a:lnTo>
                      <a:pt x="8" y="29"/>
                    </a:lnTo>
                    <a:lnTo>
                      <a:pt x="27" y="29"/>
                    </a:lnTo>
                    <a:cubicBezTo>
                      <a:pt x="31" y="29"/>
                      <a:pt x="34" y="29"/>
                      <a:pt x="36" y="28"/>
                    </a:cubicBezTo>
                    <a:cubicBezTo>
                      <a:pt x="39" y="27"/>
                      <a:pt x="40" y="26"/>
                      <a:pt x="41" y="24"/>
                    </a:cubicBezTo>
                    <a:cubicBezTo>
                      <a:pt x="43" y="22"/>
                      <a:pt x="43" y="20"/>
                      <a:pt x="43" y="18"/>
                    </a:cubicBezTo>
                    <a:cubicBezTo>
                      <a:pt x="43" y="15"/>
                      <a:pt x="42" y="12"/>
                      <a:pt x="40" y="10"/>
                    </a:cubicBezTo>
                    <a:cubicBezTo>
                      <a:pt x="38" y="8"/>
                      <a:pt x="34" y="7"/>
                      <a:pt x="29" y="7"/>
                    </a:cubicBezTo>
                    <a:lnTo>
                      <a:pt x="8" y="7"/>
                    </a:lnTo>
                    <a:lnTo>
                      <a:pt x="8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Freeform 73"/>
              <p:cNvSpPr>
                <a:spLocks noEditPoints="1"/>
              </p:cNvSpPr>
              <p:nvPr/>
            </p:nvSpPr>
            <p:spPr bwMode="auto">
              <a:xfrm>
                <a:off x="2456" y="1294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Freeform 74"/>
              <p:cNvSpPr>
                <a:spLocks/>
              </p:cNvSpPr>
              <p:nvPr/>
            </p:nvSpPr>
            <p:spPr bwMode="auto">
              <a:xfrm>
                <a:off x="2516" y="1296"/>
                <a:ext cx="53" cy="63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19" y="29"/>
                  </a:cxn>
                  <a:cxn ang="0">
                    <a:pos x="22" y="38"/>
                  </a:cxn>
                  <a:cxn ang="0">
                    <a:pos x="25" y="29"/>
                  </a:cxn>
                  <a:cxn ang="0">
                    <a:pos x="35" y="0"/>
                  </a:cxn>
                  <a:cxn ang="0">
                    <a:pos x="44" y="0"/>
                  </a:cxn>
                  <a:cxn ang="0">
                    <a:pos x="26" y="48"/>
                  </a:cxn>
                  <a:cxn ang="0">
                    <a:pos x="18" y="48"/>
                  </a:cxn>
                </a:cxnLst>
                <a:rect l="0" t="0" r="r" b="b"/>
                <a:pathLst>
                  <a:path w="44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9" y="29"/>
                    </a:lnTo>
                    <a:cubicBezTo>
                      <a:pt x="20" y="32"/>
                      <a:pt x="21" y="35"/>
                      <a:pt x="22" y="38"/>
                    </a:cubicBezTo>
                    <a:cubicBezTo>
                      <a:pt x="22" y="36"/>
                      <a:pt x="23" y="33"/>
                      <a:pt x="25" y="29"/>
                    </a:cubicBezTo>
                    <a:lnTo>
                      <a:pt x="35" y="0"/>
                    </a:lnTo>
                    <a:lnTo>
                      <a:pt x="44" y="0"/>
                    </a:lnTo>
                    <a:lnTo>
                      <a:pt x="26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Freeform 75"/>
              <p:cNvSpPr>
                <a:spLocks noEditPoints="1"/>
              </p:cNvSpPr>
              <p:nvPr/>
            </p:nvSpPr>
            <p:spPr bwMode="auto">
              <a:xfrm>
                <a:off x="2574" y="1294"/>
                <a:ext cx="54" cy="66"/>
              </a:xfrm>
              <a:custGeom>
                <a:avLst/>
                <a:gdLst/>
                <a:ahLst/>
                <a:cxnLst>
                  <a:cxn ang="0">
                    <a:pos x="36" y="34"/>
                  </a:cxn>
                  <a:cxn ang="0">
                    <a:pos x="36" y="34"/>
                  </a:cxn>
                  <a:cxn ang="0">
                    <a:pos x="44" y="35"/>
                  </a:cxn>
                  <a:cxn ang="0">
                    <a:pos x="37" y="46"/>
                  </a:cxn>
                  <a:cxn ang="0">
                    <a:pos x="23" y="50"/>
                  </a:cxn>
                  <a:cxn ang="0">
                    <a:pos x="7" y="44"/>
                  </a:cxn>
                  <a:cxn ang="0">
                    <a:pos x="0" y="25"/>
                  </a:cxn>
                  <a:cxn ang="0">
                    <a:pos x="7" y="7"/>
                  </a:cxn>
                  <a:cxn ang="0">
                    <a:pos x="23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9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1" y="41"/>
                  </a:cxn>
                  <a:cxn ang="0">
                    <a:pos x="36" y="34"/>
                  </a:cxn>
                  <a:cxn ang="0">
                    <a:pos x="36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6" y="20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6" y="34"/>
                    </a:moveTo>
                    <a:lnTo>
                      <a:pt x="36" y="34"/>
                    </a:lnTo>
                    <a:lnTo>
                      <a:pt x="44" y="35"/>
                    </a:lnTo>
                    <a:cubicBezTo>
                      <a:pt x="43" y="39"/>
                      <a:pt x="40" y="43"/>
                      <a:pt x="37" y="46"/>
                    </a:cubicBezTo>
                    <a:cubicBezTo>
                      <a:pt x="33" y="49"/>
                      <a:pt x="29" y="50"/>
                      <a:pt x="23" y="50"/>
                    </a:cubicBezTo>
                    <a:cubicBezTo>
                      <a:pt x="16" y="50"/>
                      <a:pt x="11" y="48"/>
                      <a:pt x="7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3" y="11"/>
                      <a:pt x="7" y="7"/>
                    </a:cubicBezTo>
                    <a:cubicBezTo>
                      <a:pt x="11" y="2"/>
                      <a:pt x="16" y="0"/>
                      <a:pt x="23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9" y="27"/>
                    </a:lnTo>
                    <a:cubicBezTo>
                      <a:pt x="9" y="32"/>
                      <a:pt x="11" y="36"/>
                      <a:pt x="13" y="39"/>
                    </a:cubicBezTo>
                    <a:cubicBezTo>
                      <a:pt x="16" y="42"/>
                      <a:pt x="19" y="43"/>
                      <a:pt x="23" y="43"/>
                    </a:cubicBezTo>
                    <a:cubicBezTo>
                      <a:pt x="26" y="43"/>
                      <a:pt x="29" y="43"/>
                      <a:pt x="31" y="41"/>
                    </a:cubicBezTo>
                    <a:cubicBezTo>
                      <a:pt x="33" y="39"/>
                      <a:pt x="35" y="37"/>
                      <a:pt x="36" y="34"/>
                    </a:cubicBezTo>
                    <a:lnTo>
                      <a:pt x="36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6" y="20"/>
                    </a:lnTo>
                    <a:cubicBezTo>
                      <a:pt x="36" y="16"/>
                      <a:pt x="35" y="13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10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Freeform 76"/>
              <p:cNvSpPr>
                <a:spLocks/>
              </p:cNvSpPr>
              <p:nvPr/>
            </p:nvSpPr>
            <p:spPr bwMode="auto">
              <a:xfrm>
                <a:off x="2640" y="1294"/>
                <a:ext cx="47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31" y="2"/>
                  </a:cxn>
                  <a:cxn ang="0">
                    <a:pos x="36" y="6"/>
                  </a:cxn>
                  <a:cxn ang="0">
                    <a:pos x="39" y="12"/>
                  </a:cxn>
                  <a:cxn ang="0">
                    <a:pos x="39" y="20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2"/>
                  </a:cxn>
                  <a:cxn ang="0">
                    <a:pos x="27" y="9"/>
                  </a:cxn>
                  <a:cxn ang="0">
                    <a:pos x="21" y="7"/>
                  </a:cxn>
                  <a:cxn ang="0">
                    <a:pos x="12" y="10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11" y="3"/>
                      <a:pt x="16" y="0"/>
                      <a:pt x="23" y="0"/>
                    </a:cubicBezTo>
                    <a:cubicBezTo>
                      <a:pt x="26" y="0"/>
                      <a:pt x="28" y="1"/>
                      <a:pt x="31" y="2"/>
                    </a:cubicBezTo>
                    <a:cubicBezTo>
                      <a:pt x="33" y="3"/>
                      <a:pt x="35" y="4"/>
                      <a:pt x="36" y="6"/>
                    </a:cubicBezTo>
                    <a:cubicBezTo>
                      <a:pt x="37" y="7"/>
                      <a:pt x="38" y="9"/>
                      <a:pt x="39" y="12"/>
                    </a:cubicBezTo>
                    <a:cubicBezTo>
                      <a:pt x="39" y="13"/>
                      <a:pt x="39" y="16"/>
                      <a:pt x="39" y="20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7"/>
                      <a:pt x="31" y="14"/>
                      <a:pt x="30" y="12"/>
                    </a:cubicBezTo>
                    <a:cubicBezTo>
                      <a:pt x="29" y="11"/>
                      <a:pt x="28" y="10"/>
                      <a:pt x="27" y="9"/>
                    </a:cubicBezTo>
                    <a:cubicBezTo>
                      <a:pt x="25" y="8"/>
                      <a:pt x="23" y="7"/>
                      <a:pt x="21" y="7"/>
                    </a:cubicBezTo>
                    <a:cubicBezTo>
                      <a:pt x="18" y="7"/>
                      <a:pt x="15" y="8"/>
                      <a:pt x="12" y="10"/>
                    </a:cubicBezTo>
                    <a:cubicBezTo>
                      <a:pt x="10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Freeform 77"/>
              <p:cNvSpPr>
                <a:spLocks/>
              </p:cNvSpPr>
              <p:nvPr/>
            </p:nvSpPr>
            <p:spPr bwMode="auto">
              <a:xfrm>
                <a:off x="2702" y="1296"/>
                <a:ext cx="47" cy="64"/>
              </a:xfrm>
              <a:custGeom>
                <a:avLst/>
                <a:gdLst/>
                <a:ahLst/>
                <a:cxnLst>
                  <a:cxn ang="0">
                    <a:pos x="32" y="48"/>
                  </a:cxn>
                  <a:cxn ang="0">
                    <a:pos x="32" y="48"/>
                  </a:cxn>
                  <a:cxn ang="0">
                    <a:pos x="32" y="41"/>
                  </a:cxn>
                  <a:cxn ang="0">
                    <a:pos x="17" y="49"/>
                  </a:cxn>
                  <a:cxn ang="0">
                    <a:pos x="9" y="47"/>
                  </a:cxn>
                  <a:cxn ang="0">
                    <a:pos x="3" y="43"/>
                  </a:cxn>
                  <a:cxn ang="0">
                    <a:pos x="1" y="37"/>
                  </a:cxn>
                  <a:cxn ang="0">
                    <a:pos x="0" y="3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2" y="40"/>
                  </a:cxn>
                  <a:cxn ang="0">
                    <a:pos x="18" y="42"/>
                  </a:cxn>
                  <a:cxn ang="0">
                    <a:pos x="25" y="40"/>
                  </a:cxn>
                  <a:cxn ang="0">
                    <a:pos x="30" y="35"/>
                  </a:cxn>
                  <a:cxn ang="0">
                    <a:pos x="31" y="26"/>
                  </a:cxn>
                  <a:cxn ang="0">
                    <a:pos x="31" y="0"/>
                  </a:cxn>
                  <a:cxn ang="0">
                    <a:pos x="39" y="0"/>
                  </a:cxn>
                  <a:cxn ang="0">
                    <a:pos x="39" y="48"/>
                  </a:cxn>
                  <a:cxn ang="0">
                    <a:pos x="32" y="48"/>
                  </a:cxn>
                </a:cxnLst>
                <a:rect l="0" t="0" r="r" b="b"/>
                <a:pathLst>
                  <a:path w="39" h="49">
                    <a:moveTo>
                      <a:pt x="32" y="48"/>
                    </a:moveTo>
                    <a:lnTo>
                      <a:pt x="32" y="48"/>
                    </a:lnTo>
                    <a:lnTo>
                      <a:pt x="32" y="41"/>
                    </a:lnTo>
                    <a:cubicBezTo>
                      <a:pt x="28" y="46"/>
                      <a:pt x="23" y="49"/>
                      <a:pt x="17" y="49"/>
                    </a:cubicBezTo>
                    <a:cubicBezTo>
                      <a:pt x="14" y="49"/>
                      <a:pt x="11" y="48"/>
                      <a:pt x="9" y="47"/>
                    </a:cubicBezTo>
                    <a:cubicBezTo>
                      <a:pt x="6" y="46"/>
                      <a:pt x="5" y="45"/>
                      <a:pt x="3" y="43"/>
                    </a:cubicBezTo>
                    <a:cubicBezTo>
                      <a:pt x="2" y="42"/>
                      <a:pt x="1" y="40"/>
                      <a:pt x="1" y="37"/>
                    </a:cubicBezTo>
                    <a:cubicBezTo>
                      <a:pt x="1" y="36"/>
                      <a:pt x="0" y="33"/>
                      <a:pt x="0" y="30"/>
                    </a:cubicBez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cubicBezTo>
                      <a:pt x="8" y="31"/>
                      <a:pt x="9" y="34"/>
                      <a:pt x="9" y="35"/>
                    </a:cubicBezTo>
                    <a:cubicBezTo>
                      <a:pt x="9" y="37"/>
                      <a:pt x="11" y="39"/>
                      <a:pt x="12" y="40"/>
                    </a:cubicBezTo>
                    <a:cubicBezTo>
                      <a:pt x="14" y="41"/>
                      <a:pt x="16" y="42"/>
                      <a:pt x="18" y="42"/>
                    </a:cubicBezTo>
                    <a:cubicBezTo>
                      <a:pt x="21" y="42"/>
                      <a:pt x="23" y="41"/>
                      <a:pt x="25" y="40"/>
                    </a:cubicBezTo>
                    <a:cubicBezTo>
                      <a:pt x="27" y="39"/>
                      <a:pt x="29" y="37"/>
                      <a:pt x="30" y="35"/>
                    </a:cubicBezTo>
                    <a:cubicBezTo>
                      <a:pt x="31" y="33"/>
                      <a:pt x="31" y="30"/>
                      <a:pt x="31" y="26"/>
                    </a:cubicBezTo>
                    <a:lnTo>
                      <a:pt x="31" y="0"/>
                    </a:lnTo>
                    <a:lnTo>
                      <a:pt x="39" y="0"/>
                    </a:lnTo>
                    <a:lnTo>
                      <a:pt x="39" y="48"/>
                    </a:lnTo>
                    <a:lnTo>
                      <a:pt x="32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Freeform 78"/>
              <p:cNvSpPr>
                <a:spLocks noEditPoints="1"/>
              </p:cNvSpPr>
              <p:nvPr/>
            </p:nvSpPr>
            <p:spPr bwMode="auto">
              <a:xfrm>
                <a:off x="2762" y="1294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6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3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7" y="7"/>
                      <a:pt x="22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Freeform 79"/>
              <p:cNvSpPr>
                <a:spLocks/>
              </p:cNvSpPr>
              <p:nvPr/>
            </p:nvSpPr>
            <p:spPr bwMode="auto">
              <a:xfrm>
                <a:off x="2467" y="2194"/>
                <a:ext cx="71" cy="90"/>
              </a:xfrm>
              <a:custGeom>
                <a:avLst/>
                <a:gdLst/>
                <a:ahLst/>
                <a:cxnLst>
                  <a:cxn ang="0">
                    <a:pos x="50" y="44"/>
                  </a:cxn>
                  <a:cxn ang="0">
                    <a:pos x="50" y="44"/>
                  </a:cxn>
                  <a:cxn ang="0">
                    <a:pos x="58" y="46"/>
                  </a:cxn>
                  <a:cxn ang="0">
                    <a:pos x="48" y="63"/>
                  </a:cxn>
                  <a:cxn ang="0">
                    <a:pos x="31" y="68"/>
                  </a:cxn>
                  <a:cxn ang="0">
                    <a:pos x="14" y="64"/>
                  </a:cxn>
                  <a:cxn ang="0">
                    <a:pos x="4" y="51"/>
                  </a:cxn>
                  <a:cxn ang="0">
                    <a:pos x="0" y="34"/>
                  </a:cxn>
                  <a:cxn ang="0">
                    <a:pos x="4" y="16"/>
                  </a:cxn>
                  <a:cxn ang="0">
                    <a:pos x="15" y="4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7" y="19"/>
                  </a:cxn>
                  <a:cxn ang="0">
                    <a:pos x="49" y="21"/>
                  </a:cxn>
                  <a:cxn ang="0">
                    <a:pos x="42" y="11"/>
                  </a:cxn>
                  <a:cxn ang="0">
                    <a:pos x="31" y="8"/>
                  </a:cxn>
                  <a:cxn ang="0">
                    <a:pos x="18" y="11"/>
                  </a:cxn>
                  <a:cxn ang="0">
                    <a:pos x="11" y="21"/>
                  </a:cxn>
                  <a:cxn ang="0">
                    <a:pos x="9" y="34"/>
                  </a:cxn>
                  <a:cxn ang="0">
                    <a:pos x="12" y="48"/>
                  </a:cxn>
                  <a:cxn ang="0">
                    <a:pos x="19" y="58"/>
                  </a:cxn>
                  <a:cxn ang="0">
                    <a:pos x="30" y="61"/>
                  </a:cxn>
                  <a:cxn ang="0">
                    <a:pos x="43" y="57"/>
                  </a:cxn>
                  <a:cxn ang="0">
                    <a:pos x="50" y="44"/>
                  </a:cxn>
                  <a:cxn ang="0">
                    <a:pos x="50" y="44"/>
                  </a:cxn>
                </a:cxnLst>
                <a:rect l="0" t="0" r="r" b="b"/>
                <a:pathLst>
                  <a:path w="58" h="68">
                    <a:moveTo>
                      <a:pt x="50" y="44"/>
                    </a:moveTo>
                    <a:lnTo>
                      <a:pt x="50" y="44"/>
                    </a:lnTo>
                    <a:lnTo>
                      <a:pt x="58" y="46"/>
                    </a:lnTo>
                    <a:cubicBezTo>
                      <a:pt x="56" y="53"/>
                      <a:pt x="53" y="59"/>
                      <a:pt x="48" y="63"/>
                    </a:cubicBezTo>
                    <a:cubicBezTo>
                      <a:pt x="44" y="66"/>
                      <a:pt x="38" y="68"/>
                      <a:pt x="31" y="68"/>
                    </a:cubicBezTo>
                    <a:cubicBezTo>
                      <a:pt x="24" y="68"/>
                      <a:pt x="18" y="67"/>
                      <a:pt x="14" y="64"/>
                    </a:cubicBezTo>
                    <a:cubicBezTo>
                      <a:pt x="9" y="61"/>
                      <a:pt x="6" y="57"/>
                      <a:pt x="4" y="51"/>
                    </a:cubicBezTo>
                    <a:cubicBezTo>
                      <a:pt x="1" y="46"/>
                      <a:pt x="0" y="40"/>
                      <a:pt x="0" y="34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7" y="11"/>
                      <a:pt x="10" y="7"/>
                      <a:pt x="15" y="4"/>
                    </a:cubicBezTo>
                    <a:cubicBezTo>
                      <a:pt x="20" y="1"/>
                      <a:pt x="25" y="0"/>
                      <a:pt x="31" y="0"/>
                    </a:cubicBezTo>
                    <a:cubicBezTo>
                      <a:pt x="38" y="0"/>
                      <a:pt x="43" y="2"/>
                      <a:pt x="48" y="5"/>
                    </a:cubicBezTo>
                    <a:cubicBezTo>
                      <a:pt x="52" y="8"/>
                      <a:pt x="55" y="13"/>
                      <a:pt x="57" y="19"/>
                    </a:cubicBezTo>
                    <a:lnTo>
                      <a:pt x="49" y="21"/>
                    </a:lnTo>
                    <a:cubicBezTo>
                      <a:pt x="47" y="17"/>
                      <a:pt x="45" y="13"/>
                      <a:pt x="42" y="11"/>
                    </a:cubicBezTo>
                    <a:cubicBezTo>
                      <a:pt x="39" y="9"/>
                      <a:pt x="35" y="8"/>
                      <a:pt x="31" y="8"/>
                    </a:cubicBezTo>
                    <a:cubicBezTo>
                      <a:pt x="26" y="8"/>
                      <a:pt x="22" y="9"/>
                      <a:pt x="18" y="11"/>
                    </a:cubicBezTo>
                    <a:cubicBezTo>
                      <a:pt x="15" y="14"/>
                      <a:pt x="13" y="17"/>
                      <a:pt x="11" y="21"/>
                    </a:cubicBezTo>
                    <a:cubicBezTo>
                      <a:pt x="10" y="25"/>
                      <a:pt x="9" y="29"/>
                      <a:pt x="9" y="34"/>
                    </a:cubicBezTo>
                    <a:cubicBezTo>
                      <a:pt x="9" y="39"/>
                      <a:pt x="10" y="44"/>
                      <a:pt x="12" y="48"/>
                    </a:cubicBezTo>
                    <a:cubicBezTo>
                      <a:pt x="13" y="52"/>
                      <a:pt x="16" y="56"/>
                      <a:pt x="19" y="58"/>
                    </a:cubicBezTo>
                    <a:cubicBezTo>
                      <a:pt x="23" y="60"/>
                      <a:pt x="26" y="61"/>
                      <a:pt x="30" y="61"/>
                    </a:cubicBezTo>
                    <a:cubicBezTo>
                      <a:pt x="35" y="61"/>
                      <a:pt x="39" y="59"/>
                      <a:pt x="43" y="57"/>
                    </a:cubicBezTo>
                    <a:cubicBezTo>
                      <a:pt x="46" y="54"/>
                      <a:pt x="48" y="50"/>
                      <a:pt x="50" y="44"/>
                    </a:cubicBezTo>
                    <a:lnTo>
                      <a:pt x="5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Freeform 80"/>
              <p:cNvSpPr>
                <a:spLocks noEditPoints="1"/>
              </p:cNvSpPr>
              <p:nvPr/>
            </p:nvSpPr>
            <p:spPr bwMode="auto">
              <a:xfrm>
                <a:off x="2547" y="2218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6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2" y="12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4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2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31"/>
                      <a:pt x="44" y="36"/>
                      <a:pt x="42" y="39"/>
                    </a:cubicBezTo>
                    <a:cubicBezTo>
                      <a:pt x="40" y="43"/>
                      <a:pt x="37" y="45"/>
                      <a:pt x="34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29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5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2"/>
                    </a:cubicBezTo>
                    <a:cubicBezTo>
                      <a:pt x="9" y="15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Freeform 81"/>
              <p:cNvSpPr>
                <a:spLocks/>
              </p:cNvSpPr>
              <p:nvPr/>
            </p:nvSpPr>
            <p:spPr bwMode="auto">
              <a:xfrm>
                <a:off x="2609" y="2218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1" y="41"/>
                  </a:cxn>
                  <a:cxn ang="0">
                    <a:pos x="20" y="43"/>
                  </a:cxn>
                  <a:cxn ang="0">
                    <a:pos x="28" y="41"/>
                  </a:cxn>
                  <a:cxn ang="0">
                    <a:pos x="31" y="36"/>
                  </a:cxn>
                  <a:cxn ang="0">
                    <a:pos x="29" y="32"/>
                  </a:cxn>
                  <a:cxn ang="0">
                    <a:pos x="20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8" y="2"/>
                  </a:cxn>
                  <a:cxn ang="0">
                    <a:pos x="35" y="6"/>
                  </a:cxn>
                  <a:cxn ang="0">
                    <a:pos x="38" y="14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7" y="28"/>
                  </a:cxn>
                  <a:cxn ang="0">
                    <a:pos x="39" y="35"/>
                  </a:cxn>
                  <a:cxn ang="0">
                    <a:pos x="37" y="43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39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cubicBezTo>
                      <a:pt x="8" y="37"/>
                      <a:pt x="9" y="39"/>
                      <a:pt x="11" y="41"/>
                    </a:cubicBezTo>
                    <a:cubicBezTo>
                      <a:pt x="14" y="43"/>
                      <a:pt x="16" y="43"/>
                      <a:pt x="20" y="43"/>
                    </a:cubicBezTo>
                    <a:cubicBezTo>
                      <a:pt x="24" y="43"/>
                      <a:pt x="27" y="43"/>
                      <a:pt x="28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3"/>
                      <a:pt x="29" y="32"/>
                    </a:cubicBezTo>
                    <a:cubicBezTo>
                      <a:pt x="28" y="31"/>
                      <a:pt x="25" y="30"/>
                      <a:pt x="20" y="29"/>
                    </a:cubicBezTo>
                    <a:cubicBezTo>
                      <a:pt x="14" y="27"/>
                      <a:pt x="10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2" y="19"/>
                      <a:pt x="1" y="16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3" y="6"/>
                      <a:pt x="5" y="5"/>
                      <a:pt x="7" y="4"/>
                    </a:cubicBezTo>
                    <a:cubicBezTo>
                      <a:pt x="8" y="3"/>
                      <a:pt x="9" y="2"/>
                      <a:pt x="12" y="1"/>
                    </a:cubicBezTo>
                    <a:cubicBezTo>
                      <a:pt x="14" y="1"/>
                      <a:pt x="16" y="0"/>
                      <a:pt x="19" y="0"/>
                    </a:cubicBezTo>
                    <a:cubicBezTo>
                      <a:pt x="22" y="0"/>
                      <a:pt x="26" y="1"/>
                      <a:pt x="28" y="2"/>
                    </a:cubicBezTo>
                    <a:cubicBezTo>
                      <a:pt x="31" y="3"/>
                      <a:pt x="33" y="4"/>
                      <a:pt x="35" y="6"/>
                    </a:cubicBezTo>
                    <a:cubicBezTo>
                      <a:pt x="36" y="8"/>
                      <a:pt x="37" y="11"/>
                      <a:pt x="38" y="14"/>
                    </a:cubicBezTo>
                    <a:lnTo>
                      <a:pt x="30" y="15"/>
                    </a:lnTo>
                    <a:cubicBezTo>
                      <a:pt x="29" y="12"/>
                      <a:pt x="28" y="10"/>
                      <a:pt x="27" y="9"/>
                    </a:cubicBezTo>
                    <a:cubicBezTo>
                      <a:pt x="25" y="8"/>
                      <a:pt x="22" y="7"/>
                      <a:pt x="19" y="7"/>
                    </a:cubicBezTo>
                    <a:cubicBezTo>
                      <a:pt x="16" y="7"/>
                      <a:pt x="13" y="8"/>
                      <a:pt x="11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1" y="17"/>
                      <a:pt x="12" y="18"/>
                      <a:pt x="13" y="18"/>
                    </a:cubicBezTo>
                    <a:cubicBezTo>
                      <a:pt x="14" y="18"/>
                      <a:pt x="16" y="19"/>
                      <a:pt x="20" y="20"/>
                    </a:cubicBezTo>
                    <a:cubicBezTo>
                      <a:pt x="26" y="22"/>
                      <a:pt x="30" y="23"/>
                      <a:pt x="32" y="24"/>
                    </a:cubicBezTo>
                    <a:cubicBezTo>
                      <a:pt x="34" y="25"/>
                      <a:pt x="36" y="26"/>
                      <a:pt x="37" y="28"/>
                    </a:cubicBezTo>
                    <a:cubicBezTo>
                      <a:pt x="39" y="30"/>
                      <a:pt x="39" y="32"/>
                      <a:pt x="39" y="35"/>
                    </a:cubicBezTo>
                    <a:cubicBezTo>
                      <a:pt x="39" y="38"/>
                      <a:pt x="39" y="40"/>
                      <a:pt x="37" y="43"/>
                    </a:cubicBezTo>
                    <a:cubicBezTo>
                      <a:pt x="35" y="45"/>
                      <a:pt x="33" y="47"/>
                      <a:pt x="30" y="48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Freeform 82"/>
              <p:cNvSpPr>
                <a:spLocks/>
              </p:cNvSpPr>
              <p:nvPr/>
            </p:nvSpPr>
            <p:spPr bwMode="auto">
              <a:xfrm>
                <a:off x="2664" y="2198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4"/>
                  </a:cxn>
                  <a:cxn ang="0">
                    <a:pos x="17" y="65"/>
                  </a:cxn>
                  <a:cxn ang="0">
                    <a:pos x="10" y="63"/>
                  </a:cxn>
                  <a:cxn ang="0">
                    <a:pos x="7" y="60"/>
                  </a:cxn>
                  <a:cxn ang="0">
                    <a:pos x="6" y="50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6"/>
                  </a:cxn>
                  <a:cxn ang="0">
                    <a:pos x="6" y="16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6"/>
                  </a:cxn>
                  <a:cxn ang="0">
                    <a:pos x="22" y="16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5"/>
                  </a:cxn>
                  <a:cxn ang="0">
                    <a:pos x="16" y="57"/>
                  </a:cxn>
                  <a:cxn ang="0">
                    <a:pos x="18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4"/>
                    </a:lnTo>
                    <a:cubicBezTo>
                      <a:pt x="21" y="64"/>
                      <a:pt x="19" y="65"/>
                      <a:pt x="17" y="65"/>
                    </a:cubicBezTo>
                    <a:cubicBezTo>
                      <a:pt x="14" y="65"/>
                      <a:pt x="12" y="64"/>
                      <a:pt x="10" y="63"/>
                    </a:cubicBezTo>
                    <a:cubicBezTo>
                      <a:pt x="9" y="62"/>
                      <a:pt x="7" y="61"/>
                      <a:pt x="7" y="60"/>
                    </a:cubicBezTo>
                    <a:cubicBezTo>
                      <a:pt x="6" y="58"/>
                      <a:pt x="6" y="55"/>
                      <a:pt x="6" y="50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6"/>
                    </a:lnTo>
                    <a:lnTo>
                      <a:pt x="22" y="16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4"/>
                      <a:pt x="14" y="55"/>
                    </a:cubicBezTo>
                    <a:cubicBezTo>
                      <a:pt x="15" y="56"/>
                      <a:pt x="15" y="56"/>
                      <a:pt x="16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7"/>
                      <a:pt x="21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Freeform 83"/>
              <p:cNvSpPr>
                <a:spLocks/>
              </p:cNvSpPr>
              <p:nvPr/>
            </p:nvSpPr>
            <p:spPr bwMode="auto">
              <a:xfrm>
                <a:off x="2379" y="3520"/>
                <a:ext cx="54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8"/>
                  </a:cxn>
                  <a:cxn ang="0">
                    <a:pos x="9" y="8"/>
                  </a:cxn>
                  <a:cxn ang="0">
                    <a:pos x="9" y="28"/>
                  </a:cxn>
                  <a:cxn ang="0">
                    <a:pos x="39" y="28"/>
                  </a:cxn>
                  <a:cxn ang="0">
                    <a:pos x="39" y="36"/>
                  </a:cxn>
                  <a:cxn ang="0">
                    <a:pos x="9" y="36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44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44" y="0"/>
                    </a:lnTo>
                    <a:lnTo>
                      <a:pt x="44" y="8"/>
                    </a:lnTo>
                    <a:lnTo>
                      <a:pt x="9" y="8"/>
                    </a:lnTo>
                    <a:lnTo>
                      <a:pt x="9" y="28"/>
                    </a:lnTo>
                    <a:lnTo>
                      <a:pt x="39" y="28"/>
                    </a:lnTo>
                    <a:lnTo>
                      <a:pt x="39" y="36"/>
                    </a:lnTo>
                    <a:lnTo>
                      <a:pt x="9" y="3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Freeform 84"/>
              <p:cNvSpPr>
                <a:spLocks noEditPoints="1"/>
              </p:cNvSpPr>
              <p:nvPr/>
            </p:nvSpPr>
            <p:spPr bwMode="auto">
              <a:xfrm>
                <a:off x="2445" y="3520"/>
                <a:ext cx="11" cy="8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9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8"/>
                  </a:cxn>
                  <a:cxn ang="0">
                    <a:pos x="9" y="18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9" h="66">
                    <a:moveTo>
                      <a:pt x="0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9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8"/>
                    </a:lnTo>
                    <a:lnTo>
                      <a:pt x="9" y="18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Freeform 85"/>
              <p:cNvSpPr>
                <a:spLocks/>
              </p:cNvSpPr>
              <p:nvPr/>
            </p:nvSpPr>
            <p:spPr bwMode="auto">
              <a:xfrm>
                <a:off x="2465" y="3544"/>
                <a:ext cx="53" cy="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0" y="48"/>
                  </a:cxn>
                  <a:cxn ang="0">
                    <a:pos x="17" y="23"/>
                  </a:cxn>
                  <a:cxn ang="0">
                    <a:pos x="1" y="0"/>
                  </a:cxn>
                  <a:cxn ang="0">
                    <a:pos x="11" y="0"/>
                  </a:cxn>
                  <a:cxn ang="0">
                    <a:pos x="19" y="11"/>
                  </a:cxn>
                  <a:cxn ang="0">
                    <a:pos x="22" y="16"/>
                  </a:cxn>
                  <a:cxn ang="0">
                    <a:pos x="26" y="11"/>
                  </a:cxn>
                  <a:cxn ang="0">
                    <a:pos x="34" y="0"/>
                  </a:cxn>
                  <a:cxn ang="0">
                    <a:pos x="43" y="0"/>
                  </a:cxn>
                  <a:cxn ang="0">
                    <a:pos x="27" y="22"/>
                  </a:cxn>
                  <a:cxn ang="0">
                    <a:pos x="44" y="48"/>
                  </a:cxn>
                  <a:cxn ang="0">
                    <a:pos x="35" y="48"/>
                  </a:cxn>
                  <a:cxn ang="0">
                    <a:pos x="25" y="33"/>
                  </a:cxn>
                  <a:cxn ang="0">
                    <a:pos x="22" y="29"/>
                  </a:cxn>
                  <a:cxn ang="0">
                    <a:pos x="10" y="48"/>
                  </a:cxn>
                  <a:cxn ang="0">
                    <a:pos x="0" y="48"/>
                  </a:cxn>
                </a:cxnLst>
                <a:rect l="0" t="0" r="r" b="b"/>
                <a:pathLst>
                  <a:path w="44" h="48">
                    <a:moveTo>
                      <a:pt x="0" y="48"/>
                    </a:moveTo>
                    <a:lnTo>
                      <a:pt x="0" y="48"/>
                    </a:lnTo>
                    <a:lnTo>
                      <a:pt x="17" y="23"/>
                    </a:lnTo>
                    <a:lnTo>
                      <a:pt x="1" y="0"/>
                    </a:lnTo>
                    <a:lnTo>
                      <a:pt x="11" y="0"/>
                    </a:lnTo>
                    <a:lnTo>
                      <a:pt x="19" y="11"/>
                    </a:lnTo>
                    <a:cubicBezTo>
                      <a:pt x="20" y="13"/>
                      <a:pt x="21" y="15"/>
                      <a:pt x="22" y="16"/>
                    </a:cubicBezTo>
                    <a:cubicBezTo>
                      <a:pt x="23" y="15"/>
                      <a:pt x="24" y="13"/>
                      <a:pt x="26" y="11"/>
                    </a:cubicBezTo>
                    <a:lnTo>
                      <a:pt x="34" y="0"/>
                    </a:lnTo>
                    <a:lnTo>
                      <a:pt x="43" y="0"/>
                    </a:lnTo>
                    <a:lnTo>
                      <a:pt x="27" y="22"/>
                    </a:lnTo>
                    <a:lnTo>
                      <a:pt x="44" y="48"/>
                    </a:lnTo>
                    <a:lnTo>
                      <a:pt x="35" y="48"/>
                    </a:lnTo>
                    <a:lnTo>
                      <a:pt x="25" y="33"/>
                    </a:lnTo>
                    <a:lnTo>
                      <a:pt x="22" y="29"/>
                    </a:lnTo>
                    <a:lnTo>
                      <a:pt x="10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Freeform 86"/>
              <p:cNvSpPr>
                <a:spLocks noEditPoints="1"/>
              </p:cNvSpPr>
              <p:nvPr/>
            </p:nvSpPr>
            <p:spPr bwMode="auto">
              <a:xfrm>
                <a:off x="2522" y="3542"/>
                <a:ext cx="53" cy="66"/>
              </a:xfrm>
              <a:custGeom>
                <a:avLst/>
                <a:gdLst/>
                <a:ahLst/>
                <a:cxnLst>
                  <a:cxn ang="0">
                    <a:pos x="36" y="33"/>
                  </a:cxn>
                  <a:cxn ang="0">
                    <a:pos x="36" y="33"/>
                  </a:cxn>
                  <a:cxn ang="0">
                    <a:pos x="44" y="34"/>
                  </a:cxn>
                  <a:cxn ang="0">
                    <a:pos x="37" y="46"/>
                  </a:cxn>
                  <a:cxn ang="0">
                    <a:pos x="23" y="50"/>
                  </a:cxn>
                  <a:cxn ang="0">
                    <a:pos x="6" y="43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3" y="0"/>
                  </a:cxn>
                  <a:cxn ang="0">
                    <a:pos x="38" y="6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9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1" y="41"/>
                  </a:cxn>
                  <a:cxn ang="0">
                    <a:pos x="36" y="33"/>
                  </a:cxn>
                  <a:cxn ang="0">
                    <a:pos x="36" y="33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6" y="20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6" y="33"/>
                    </a:moveTo>
                    <a:lnTo>
                      <a:pt x="36" y="33"/>
                    </a:lnTo>
                    <a:lnTo>
                      <a:pt x="44" y="34"/>
                    </a:lnTo>
                    <a:cubicBezTo>
                      <a:pt x="43" y="39"/>
                      <a:pt x="40" y="43"/>
                      <a:pt x="37" y="46"/>
                    </a:cubicBezTo>
                    <a:cubicBezTo>
                      <a:pt x="33" y="48"/>
                      <a:pt x="29" y="50"/>
                      <a:pt x="23" y="50"/>
                    </a:cubicBezTo>
                    <a:cubicBezTo>
                      <a:pt x="16" y="50"/>
                      <a:pt x="10" y="48"/>
                      <a:pt x="6" y="43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1" y="2"/>
                      <a:pt x="16" y="0"/>
                      <a:pt x="23" y="0"/>
                    </a:cubicBezTo>
                    <a:cubicBezTo>
                      <a:pt x="29" y="0"/>
                      <a:pt x="34" y="2"/>
                      <a:pt x="38" y="6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9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6" y="42"/>
                      <a:pt x="19" y="43"/>
                      <a:pt x="23" y="43"/>
                    </a:cubicBezTo>
                    <a:cubicBezTo>
                      <a:pt x="26" y="43"/>
                      <a:pt x="29" y="42"/>
                      <a:pt x="31" y="41"/>
                    </a:cubicBezTo>
                    <a:cubicBezTo>
                      <a:pt x="33" y="39"/>
                      <a:pt x="34" y="37"/>
                      <a:pt x="36" y="33"/>
                    </a:cubicBezTo>
                    <a:lnTo>
                      <a:pt x="36" y="33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6" y="20"/>
                    </a:lnTo>
                    <a:cubicBezTo>
                      <a:pt x="35" y="16"/>
                      <a:pt x="34" y="13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Freeform 87"/>
              <p:cNvSpPr>
                <a:spLocks noEditPoints="1"/>
              </p:cNvSpPr>
              <p:nvPr/>
            </p:nvSpPr>
            <p:spPr bwMode="auto">
              <a:xfrm>
                <a:off x="2584" y="3520"/>
                <a:ext cx="51" cy="88"/>
              </a:xfrm>
              <a:custGeom>
                <a:avLst/>
                <a:gdLst/>
                <a:ahLst/>
                <a:cxnLst>
                  <a:cxn ang="0">
                    <a:pos x="34" y="66"/>
                  </a:cxn>
                  <a:cxn ang="0">
                    <a:pos x="34" y="66"/>
                  </a:cxn>
                  <a:cxn ang="0">
                    <a:pos x="34" y="60"/>
                  </a:cxn>
                  <a:cxn ang="0">
                    <a:pos x="21" y="67"/>
                  </a:cxn>
                  <a:cxn ang="0">
                    <a:pos x="10" y="64"/>
                  </a:cxn>
                  <a:cxn ang="0">
                    <a:pos x="3" y="55"/>
                  </a:cxn>
                  <a:cxn ang="0">
                    <a:pos x="0" y="42"/>
                  </a:cxn>
                  <a:cxn ang="0">
                    <a:pos x="3" y="29"/>
                  </a:cxn>
                  <a:cxn ang="0">
                    <a:pos x="10" y="20"/>
                  </a:cxn>
                  <a:cxn ang="0">
                    <a:pos x="20" y="17"/>
                  </a:cxn>
                  <a:cxn ang="0">
                    <a:pos x="28" y="19"/>
                  </a:cxn>
                  <a:cxn ang="0">
                    <a:pos x="34" y="23"/>
                  </a:cxn>
                  <a:cxn ang="0">
                    <a:pos x="34" y="0"/>
                  </a:cxn>
                  <a:cxn ang="0">
                    <a:pos x="42" y="0"/>
                  </a:cxn>
                  <a:cxn ang="0">
                    <a:pos x="42" y="66"/>
                  </a:cxn>
                  <a:cxn ang="0">
                    <a:pos x="34" y="66"/>
                  </a:cxn>
                  <a:cxn ang="0">
                    <a:pos x="9" y="42"/>
                  </a:cxn>
                  <a:cxn ang="0">
                    <a:pos x="9" y="42"/>
                  </a:cxn>
                  <a:cxn ang="0">
                    <a:pos x="12" y="56"/>
                  </a:cxn>
                  <a:cxn ang="0">
                    <a:pos x="22" y="60"/>
                  </a:cxn>
                  <a:cxn ang="0">
                    <a:pos x="31" y="56"/>
                  </a:cxn>
                  <a:cxn ang="0">
                    <a:pos x="34" y="43"/>
                  </a:cxn>
                  <a:cxn ang="0">
                    <a:pos x="30" y="28"/>
                  </a:cxn>
                  <a:cxn ang="0">
                    <a:pos x="21" y="24"/>
                  </a:cxn>
                  <a:cxn ang="0">
                    <a:pos x="12" y="28"/>
                  </a:cxn>
                  <a:cxn ang="0">
                    <a:pos x="9" y="42"/>
                  </a:cxn>
                  <a:cxn ang="0">
                    <a:pos x="9" y="42"/>
                  </a:cxn>
                </a:cxnLst>
                <a:rect l="0" t="0" r="r" b="b"/>
                <a:pathLst>
                  <a:path w="42" h="67">
                    <a:moveTo>
                      <a:pt x="34" y="66"/>
                    </a:moveTo>
                    <a:lnTo>
                      <a:pt x="34" y="66"/>
                    </a:lnTo>
                    <a:lnTo>
                      <a:pt x="34" y="60"/>
                    </a:lnTo>
                    <a:cubicBezTo>
                      <a:pt x="31" y="64"/>
                      <a:pt x="27" y="67"/>
                      <a:pt x="21" y="67"/>
                    </a:cubicBezTo>
                    <a:cubicBezTo>
                      <a:pt x="17" y="67"/>
                      <a:pt x="13" y="66"/>
                      <a:pt x="10" y="64"/>
                    </a:cubicBezTo>
                    <a:cubicBezTo>
                      <a:pt x="7" y="62"/>
                      <a:pt x="5" y="59"/>
                      <a:pt x="3" y="55"/>
                    </a:cubicBezTo>
                    <a:cubicBezTo>
                      <a:pt x="1" y="51"/>
                      <a:pt x="0" y="47"/>
                      <a:pt x="0" y="42"/>
                    </a:cubicBezTo>
                    <a:cubicBezTo>
                      <a:pt x="0" y="37"/>
                      <a:pt x="1" y="33"/>
                      <a:pt x="3" y="29"/>
                    </a:cubicBezTo>
                    <a:cubicBezTo>
                      <a:pt x="4" y="25"/>
                      <a:pt x="7" y="22"/>
                      <a:pt x="10" y="20"/>
                    </a:cubicBezTo>
                    <a:cubicBezTo>
                      <a:pt x="13" y="18"/>
                      <a:pt x="16" y="17"/>
                      <a:pt x="20" y="17"/>
                    </a:cubicBezTo>
                    <a:cubicBezTo>
                      <a:pt x="23" y="17"/>
                      <a:pt x="26" y="17"/>
                      <a:pt x="28" y="19"/>
                    </a:cubicBezTo>
                    <a:cubicBezTo>
                      <a:pt x="30" y="20"/>
                      <a:pt x="32" y="21"/>
                      <a:pt x="34" y="23"/>
                    </a:cubicBezTo>
                    <a:lnTo>
                      <a:pt x="34" y="0"/>
                    </a:lnTo>
                    <a:lnTo>
                      <a:pt x="42" y="0"/>
                    </a:lnTo>
                    <a:lnTo>
                      <a:pt x="42" y="66"/>
                    </a:lnTo>
                    <a:lnTo>
                      <a:pt x="34" y="66"/>
                    </a:lnTo>
                    <a:close/>
                    <a:moveTo>
                      <a:pt x="9" y="42"/>
                    </a:moveTo>
                    <a:lnTo>
                      <a:pt x="9" y="42"/>
                    </a:lnTo>
                    <a:cubicBezTo>
                      <a:pt x="9" y="48"/>
                      <a:pt x="10" y="53"/>
                      <a:pt x="12" y="56"/>
                    </a:cubicBezTo>
                    <a:cubicBezTo>
                      <a:pt x="15" y="59"/>
                      <a:pt x="18" y="60"/>
                      <a:pt x="22" y="60"/>
                    </a:cubicBezTo>
                    <a:cubicBezTo>
                      <a:pt x="25" y="60"/>
                      <a:pt x="28" y="59"/>
                      <a:pt x="31" y="56"/>
                    </a:cubicBezTo>
                    <a:cubicBezTo>
                      <a:pt x="33" y="53"/>
                      <a:pt x="34" y="48"/>
                      <a:pt x="34" y="43"/>
                    </a:cubicBezTo>
                    <a:cubicBezTo>
                      <a:pt x="34" y="36"/>
                      <a:pt x="33" y="31"/>
                      <a:pt x="30" y="28"/>
                    </a:cubicBezTo>
                    <a:cubicBezTo>
                      <a:pt x="28" y="25"/>
                      <a:pt x="25" y="24"/>
                      <a:pt x="21" y="24"/>
                    </a:cubicBezTo>
                    <a:cubicBezTo>
                      <a:pt x="18" y="24"/>
                      <a:pt x="15" y="25"/>
                      <a:pt x="12" y="28"/>
                    </a:cubicBezTo>
                    <a:cubicBezTo>
                      <a:pt x="10" y="31"/>
                      <a:pt x="9" y="36"/>
                      <a:pt x="9" y="42"/>
                    </a:cubicBezTo>
                    <a:lnTo>
                      <a:pt x="9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Freeform 88"/>
              <p:cNvSpPr>
                <a:spLocks/>
              </p:cNvSpPr>
              <p:nvPr/>
            </p:nvSpPr>
            <p:spPr bwMode="auto">
              <a:xfrm>
                <a:off x="2374" y="3690"/>
                <a:ext cx="50" cy="66"/>
              </a:xfrm>
              <a:custGeom>
                <a:avLst/>
                <a:gdLst/>
                <a:ahLst/>
                <a:cxnLst>
                  <a:cxn ang="0">
                    <a:pos x="34" y="31"/>
                  </a:cxn>
                  <a:cxn ang="0">
                    <a:pos x="34" y="31"/>
                  </a:cxn>
                  <a:cxn ang="0">
                    <a:pos x="41" y="32"/>
                  </a:cxn>
                  <a:cxn ang="0">
                    <a:pos x="35" y="45"/>
                  </a:cxn>
                  <a:cxn ang="0">
                    <a:pos x="22" y="50"/>
                  </a:cxn>
                  <a:cxn ang="0">
                    <a:pos x="6" y="43"/>
                  </a:cxn>
                  <a:cxn ang="0">
                    <a:pos x="0" y="25"/>
                  </a:cxn>
                  <a:cxn ang="0">
                    <a:pos x="2" y="11"/>
                  </a:cxn>
                  <a:cxn ang="0">
                    <a:pos x="10" y="3"/>
                  </a:cxn>
                  <a:cxn ang="0">
                    <a:pos x="22" y="0"/>
                  </a:cxn>
                  <a:cxn ang="0">
                    <a:pos x="34" y="4"/>
                  </a:cxn>
                  <a:cxn ang="0">
                    <a:pos x="41" y="15"/>
                  </a:cxn>
                  <a:cxn ang="0">
                    <a:pos x="33" y="16"/>
                  </a:cxn>
                  <a:cxn ang="0">
                    <a:pos x="29" y="9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29" y="40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41" h="50">
                    <a:moveTo>
                      <a:pt x="34" y="31"/>
                    </a:moveTo>
                    <a:lnTo>
                      <a:pt x="34" y="31"/>
                    </a:lnTo>
                    <a:lnTo>
                      <a:pt x="41" y="32"/>
                    </a:lnTo>
                    <a:cubicBezTo>
                      <a:pt x="41" y="38"/>
                      <a:pt x="38" y="42"/>
                      <a:pt x="35" y="45"/>
                    </a:cubicBezTo>
                    <a:cubicBezTo>
                      <a:pt x="31" y="48"/>
                      <a:pt x="27" y="50"/>
                      <a:pt x="22" y="50"/>
                    </a:cubicBezTo>
                    <a:cubicBezTo>
                      <a:pt x="15" y="50"/>
                      <a:pt x="10" y="48"/>
                      <a:pt x="6" y="43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20"/>
                      <a:pt x="1" y="15"/>
                      <a:pt x="2" y="11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4" y="1"/>
                      <a:pt x="18" y="0"/>
                      <a:pt x="22" y="0"/>
                    </a:cubicBezTo>
                    <a:cubicBezTo>
                      <a:pt x="27" y="0"/>
                      <a:pt x="31" y="1"/>
                      <a:pt x="34" y="4"/>
                    </a:cubicBezTo>
                    <a:cubicBezTo>
                      <a:pt x="38" y="6"/>
                      <a:pt x="40" y="10"/>
                      <a:pt x="41" y="15"/>
                    </a:cubicBezTo>
                    <a:lnTo>
                      <a:pt x="33" y="16"/>
                    </a:lnTo>
                    <a:cubicBezTo>
                      <a:pt x="32" y="13"/>
                      <a:pt x="31" y="11"/>
                      <a:pt x="29" y="9"/>
                    </a:cubicBezTo>
                    <a:cubicBezTo>
                      <a:pt x="27" y="7"/>
                      <a:pt x="25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9" y="14"/>
                      <a:pt x="8" y="18"/>
                      <a:pt x="8" y="25"/>
                    </a:cubicBezTo>
                    <a:cubicBezTo>
                      <a:pt x="8" y="31"/>
                      <a:pt x="9" y="36"/>
                      <a:pt x="12" y="39"/>
                    </a:cubicBezTo>
                    <a:cubicBezTo>
                      <a:pt x="14" y="42"/>
                      <a:pt x="18" y="43"/>
                      <a:pt x="22" y="43"/>
                    </a:cubicBezTo>
                    <a:cubicBezTo>
                      <a:pt x="25" y="43"/>
                      <a:pt x="27" y="42"/>
                      <a:pt x="29" y="40"/>
                    </a:cubicBezTo>
                    <a:cubicBezTo>
                      <a:pt x="32" y="38"/>
                      <a:pt x="33" y="35"/>
                      <a:pt x="34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Freeform 89"/>
              <p:cNvSpPr>
                <a:spLocks noEditPoints="1"/>
              </p:cNvSpPr>
              <p:nvPr/>
            </p:nvSpPr>
            <p:spPr bwMode="auto">
              <a:xfrm>
                <a:off x="2430" y="3690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2" y="30"/>
                  </a:cxn>
                  <a:cxn ang="0">
                    <a:pos x="6" y="25"/>
                  </a:cxn>
                  <a:cxn ang="0">
                    <a:pos x="12" y="22"/>
                  </a:cxn>
                  <a:cxn ang="0">
                    <a:pos x="19" y="21"/>
                  </a:cxn>
                  <a:cxn ang="0">
                    <a:pos x="33" y="18"/>
                  </a:cxn>
                  <a:cxn ang="0">
                    <a:pos x="33" y="16"/>
                  </a:cxn>
                  <a:cxn ang="0">
                    <a:pos x="31" y="9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6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1"/>
                  </a:cxn>
                  <a:cxn ang="0">
                    <a:pos x="38" y="5"/>
                  </a:cxn>
                  <a:cxn ang="0">
                    <a:pos x="41" y="10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29"/>
                  </a:cxn>
                  <a:cxn ang="0">
                    <a:pos x="10" y="32"/>
                  </a:cxn>
                  <a:cxn ang="0">
                    <a:pos x="9" y="36"/>
                  </a:cxn>
                  <a:cxn ang="0">
                    <a:pos x="11" y="41"/>
                  </a:cxn>
                  <a:cxn ang="0">
                    <a:pos x="18" y="43"/>
                  </a:cxn>
                  <a:cxn ang="0">
                    <a:pos x="27" y="41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5"/>
                      <a:pt x="28" y="47"/>
                      <a:pt x="25" y="48"/>
                    </a:cubicBezTo>
                    <a:cubicBezTo>
                      <a:pt x="22" y="49"/>
                      <a:pt x="20" y="50"/>
                      <a:pt x="16" y="50"/>
                    </a:cubicBezTo>
                    <a:cubicBezTo>
                      <a:pt x="11" y="50"/>
                      <a:pt x="7" y="48"/>
                      <a:pt x="4" y="46"/>
                    </a:cubicBezTo>
                    <a:cubicBezTo>
                      <a:pt x="1" y="43"/>
                      <a:pt x="0" y="40"/>
                      <a:pt x="0" y="36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6"/>
                      <a:pt x="6" y="25"/>
                    </a:cubicBezTo>
                    <a:cubicBezTo>
                      <a:pt x="8" y="24"/>
                      <a:pt x="9" y="23"/>
                      <a:pt x="12" y="22"/>
                    </a:cubicBezTo>
                    <a:cubicBezTo>
                      <a:pt x="13" y="22"/>
                      <a:pt x="16" y="22"/>
                      <a:pt x="19" y="21"/>
                    </a:cubicBezTo>
                    <a:cubicBezTo>
                      <a:pt x="25" y="20"/>
                      <a:pt x="30" y="19"/>
                      <a:pt x="33" y="18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3" y="11"/>
                      <a:pt x="31" y="9"/>
                    </a:cubicBezTo>
                    <a:cubicBezTo>
                      <a:pt x="29" y="7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2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8"/>
                      <a:pt x="5" y="6"/>
                    </a:cubicBezTo>
                    <a:cubicBezTo>
                      <a:pt x="7" y="4"/>
                      <a:pt x="9" y="3"/>
                      <a:pt x="12" y="2"/>
                    </a:cubicBezTo>
                    <a:cubicBezTo>
                      <a:pt x="15" y="0"/>
                      <a:pt x="19" y="0"/>
                      <a:pt x="23" y="0"/>
                    </a:cubicBezTo>
                    <a:cubicBezTo>
                      <a:pt x="27" y="0"/>
                      <a:pt x="30" y="0"/>
                      <a:pt x="33" y="1"/>
                    </a:cubicBezTo>
                    <a:cubicBezTo>
                      <a:pt x="35" y="2"/>
                      <a:pt x="37" y="3"/>
                      <a:pt x="38" y="5"/>
                    </a:cubicBezTo>
                    <a:cubicBezTo>
                      <a:pt x="40" y="6"/>
                      <a:pt x="41" y="8"/>
                      <a:pt x="41" y="10"/>
                    </a:cubicBezTo>
                    <a:cubicBezTo>
                      <a:pt x="41" y="12"/>
                      <a:pt x="41" y="14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2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7" y="28"/>
                      <a:pt x="14" y="29"/>
                      <a:pt x="13" y="29"/>
                    </a:cubicBezTo>
                    <a:cubicBezTo>
                      <a:pt x="12" y="30"/>
                      <a:pt x="11" y="31"/>
                      <a:pt x="10" y="32"/>
                    </a:cubicBezTo>
                    <a:cubicBezTo>
                      <a:pt x="9" y="33"/>
                      <a:pt x="9" y="34"/>
                      <a:pt x="9" y="36"/>
                    </a:cubicBezTo>
                    <a:cubicBezTo>
                      <a:pt x="9" y="38"/>
                      <a:pt x="9" y="40"/>
                      <a:pt x="11" y="41"/>
                    </a:cubicBezTo>
                    <a:cubicBezTo>
                      <a:pt x="13" y="43"/>
                      <a:pt x="15" y="43"/>
                      <a:pt x="18" y="43"/>
                    </a:cubicBezTo>
                    <a:cubicBezTo>
                      <a:pt x="21" y="43"/>
                      <a:pt x="24" y="43"/>
                      <a:pt x="27" y="41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Freeform 90"/>
              <p:cNvSpPr>
                <a:spLocks noEditPoints="1"/>
              </p:cNvSpPr>
              <p:nvPr/>
            </p:nvSpPr>
            <p:spPr bwMode="auto">
              <a:xfrm>
                <a:off x="2496" y="3690"/>
                <a:ext cx="50" cy="89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1" y="24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4"/>
                  </a:cxn>
                  <a:cxn ang="0">
                    <a:pos x="29" y="11"/>
                  </a:cxn>
                  <a:cxn ang="0">
                    <a:pos x="20" y="6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1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5" y="0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7" y="8"/>
                      <a:pt x="39" y="12"/>
                    </a:cubicBezTo>
                    <a:cubicBezTo>
                      <a:pt x="41" y="16"/>
                      <a:pt x="41" y="20"/>
                      <a:pt x="41" y="24"/>
                    </a:cubicBezTo>
                    <a:cubicBezTo>
                      <a:pt x="41" y="29"/>
                      <a:pt x="41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5" y="49"/>
                      <a:pt x="13" y="48"/>
                    </a:cubicBezTo>
                    <a:cubicBezTo>
                      <a:pt x="11" y="47"/>
                      <a:pt x="9" y="45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1"/>
                      <a:pt x="9" y="36"/>
                      <a:pt x="11" y="39"/>
                    </a:cubicBezTo>
                    <a:cubicBezTo>
                      <a:pt x="13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4"/>
                    </a:cubicBezTo>
                    <a:cubicBezTo>
                      <a:pt x="33" y="18"/>
                      <a:pt x="32" y="14"/>
                      <a:pt x="29" y="11"/>
                    </a:cubicBezTo>
                    <a:cubicBezTo>
                      <a:pt x="27" y="8"/>
                      <a:pt x="24" y="6"/>
                      <a:pt x="20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9" y="14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Freeform 91"/>
              <p:cNvSpPr>
                <a:spLocks noEditPoints="1"/>
              </p:cNvSpPr>
              <p:nvPr/>
            </p:nvSpPr>
            <p:spPr bwMode="auto">
              <a:xfrm>
                <a:off x="2558" y="3668"/>
                <a:ext cx="10" cy="8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8"/>
                  </a:cxn>
                  <a:cxn ang="0">
                    <a:pos x="8" y="18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Freeform 92"/>
              <p:cNvSpPr>
                <a:spLocks/>
              </p:cNvSpPr>
              <p:nvPr/>
            </p:nvSpPr>
            <p:spPr bwMode="auto">
              <a:xfrm>
                <a:off x="2579" y="3669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5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6" y="60"/>
                  </a:cxn>
                  <a:cxn ang="0">
                    <a:pos x="5" y="51"/>
                  </a:cxn>
                  <a:cxn ang="0">
                    <a:pos x="5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5" y="17"/>
                  </a:cxn>
                  <a:cxn ang="0">
                    <a:pos x="5" y="5"/>
                  </a:cxn>
                  <a:cxn ang="0">
                    <a:pos x="13" y="0"/>
                  </a:cxn>
                  <a:cxn ang="0">
                    <a:pos x="13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3" y="23"/>
                  </a:cxn>
                  <a:cxn ang="0">
                    <a:pos x="13" y="51"/>
                  </a:cxn>
                  <a:cxn ang="0">
                    <a:pos x="14" y="56"/>
                  </a:cxn>
                  <a:cxn ang="0">
                    <a:pos x="15" y="57"/>
                  </a:cxn>
                  <a:cxn ang="0">
                    <a:pos x="18" y="58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5"/>
                    </a:lnTo>
                    <a:cubicBezTo>
                      <a:pt x="20" y="65"/>
                      <a:pt x="18" y="65"/>
                      <a:pt x="17" y="65"/>
                    </a:cubicBezTo>
                    <a:cubicBezTo>
                      <a:pt x="14" y="65"/>
                      <a:pt x="11" y="65"/>
                      <a:pt x="10" y="64"/>
                    </a:cubicBezTo>
                    <a:cubicBezTo>
                      <a:pt x="8" y="63"/>
                      <a:pt x="7" y="62"/>
                      <a:pt x="6" y="60"/>
                    </a:cubicBezTo>
                    <a:cubicBezTo>
                      <a:pt x="6" y="59"/>
                      <a:pt x="5" y="56"/>
                      <a:pt x="5" y="51"/>
                    </a:cubicBezTo>
                    <a:lnTo>
                      <a:pt x="5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5" y="17"/>
                    </a:lnTo>
                    <a:lnTo>
                      <a:pt x="5" y="5"/>
                    </a:lnTo>
                    <a:lnTo>
                      <a:pt x="13" y="0"/>
                    </a:lnTo>
                    <a:lnTo>
                      <a:pt x="13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3" y="23"/>
                    </a:lnTo>
                    <a:lnTo>
                      <a:pt x="13" y="51"/>
                    </a:lnTo>
                    <a:cubicBezTo>
                      <a:pt x="13" y="53"/>
                      <a:pt x="14" y="55"/>
                      <a:pt x="14" y="56"/>
                    </a:cubicBezTo>
                    <a:cubicBezTo>
                      <a:pt x="14" y="56"/>
                      <a:pt x="15" y="57"/>
                      <a:pt x="15" y="57"/>
                    </a:cubicBezTo>
                    <a:cubicBezTo>
                      <a:pt x="16" y="58"/>
                      <a:pt x="17" y="58"/>
                      <a:pt x="18" y="58"/>
                    </a:cubicBezTo>
                    <a:cubicBezTo>
                      <a:pt x="19" y="58"/>
                      <a:pt x="20" y="58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Freeform 93"/>
              <p:cNvSpPr>
                <a:spLocks noEditPoints="1"/>
              </p:cNvSpPr>
              <p:nvPr/>
            </p:nvSpPr>
            <p:spPr bwMode="auto">
              <a:xfrm>
                <a:off x="2612" y="3690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1" y="30"/>
                  </a:cxn>
                  <a:cxn ang="0">
                    <a:pos x="6" y="25"/>
                  </a:cxn>
                  <a:cxn ang="0">
                    <a:pos x="11" y="22"/>
                  </a:cxn>
                  <a:cxn ang="0">
                    <a:pos x="19" y="21"/>
                  </a:cxn>
                  <a:cxn ang="0">
                    <a:pos x="33" y="18"/>
                  </a:cxn>
                  <a:cxn ang="0">
                    <a:pos x="33" y="16"/>
                  </a:cxn>
                  <a:cxn ang="0">
                    <a:pos x="31" y="9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6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1"/>
                  </a:cxn>
                  <a:cxn ang="0">
                    <a:pos x="38" y="5"/>
                  </a:cxn>
                  <a:cxn ang="0">
                    <a:pos x="41" y="10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29"/>
                  </a:cxn>
                  <a:cxn ang="0">
                    <a:pos x="10" y="32"/>
                  </a:cxn>
                  <a:cxn ang="0">
                    <a:pos x="8" y="36"/>
                  </a:cxn>
                  <a:cxn ang="0">
                    <a:pos x="11" y="41"/>
                  </a:cxn>
                  <a:cxn ang="0">
                    <a:pos x="18" y="43"/>
                  </a:cxn>
                  <a:cxn ang="0">
                    <a:pos x="26" y="41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5"/>
                      <a:pt x="28" y="47"/>
                      <a:pt x="25" y="48"/>
                    </a:cubicBezTo>
                    <a:cubicBezTo>
                      <a:pt x="22" y="49"/>
                      <a:pt x="19" y="50"/>
                      <a:pt x="16" y="50"/>
                    </a:cubicBezTo>
                    <a:cubicBezTo>
                      <a:pt x="11" y="50"/>
                      <a:pt x="7" y="48"/>
                      <a:pt x="4" y="46"/>
                    </a:cubicBezTo>
                    <a:cubicBezTo>
                      <a:pt x="1" y="43"/>
                      <a:pt x="0" y="40"/>
                      <a:pt x="0" y="36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6"/>
                      <a:pt x="6" y="25"/>
                    </a:cubicBezTo>
                    <a:cubicBezTo>
                      <a:pt x="7" y="24"/>
                      <a:pt x="9" y="23"/>
                      <a:pt x="11" y="22"/>
                    </a:cubicBezTo>
                    <a:cubicBezTo>
                      <a:pt x="13" y="22"/>
                      <a:pt x="15" y="22"/>
                      <a:pt x="19" y="21"/>
                    </a:cubicBezTo>
                    <a:cubicBezTo>
                      <a:pt x="25" y="20"/>
                      <a:pt x="30" y="19"/>
                      <a:pt x="33" y="18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2" y="11"/>
                      <a:pt x="31" y="9"/>
                    </a:cubicBezTo>
                    <a:cubicBezTo>
                      <a:pt x="29" y="7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1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8"/>
                      <a:pt x="5" y="6"/>
                    </a:cubicBezTo>
                    <a:cubicBezTo>
                      <a:pt x="6" y="4"/>
                      <a:pt x="9" y="3"/>
                      <a:pt x="12" y="2"/>
                    </a:cubicBezTo>
                    <a:cubicBezTo>
                      <a:pt x="15" y="0"/>
                      <a:pt x="19" y="0"/>
                      <a:pt x="23" y="0"/>
                    </a:cubicBezTo>
                    <a:cubicBezTo>
                      <a:pt x="27" y="0"/>
                      <a:pt x="30" y="0"/>
                      <a:pt x="33" y="1"/>
                    </a:cubicBezTo>
                    <a:cubicBezTo>
                      <a:pt x="35" y="2"/>
                      <a:pt x="37" y="3"/>
                      <a:pt x="38" y="5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1" y="12"/>
                      <a:pt x="41" y="14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1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6" y="28"/>
                      <a:pt x="14" y="29"/>
                      <a:pt x="13" y="29"/>
                    </a:cubicBezTo>
                    <a:cubicBezTo>
                      <a:pt x="11" y="30"/>
                      <a:pt x="10" y="31"/>
                      <a:pt x="10" y="32"/>
                    </a:cubicBezTo>
                    <a:cubicBezTo>
                      <a:pt x="9" y="33"/>
                      <a:pt x="8" y="34"/>
                      <a:pt x="8" y="36"/>
                    </a:cubicBezTo>
                    <a:cubicBezTo>
                      <a:pt x="8" y="38"/>
                      <a:pt x="9" y="40"/>
                      <a:pt x="11" y="41"/>
                    </a:cubicBezTo>
                    <a:cubicBezTo>
                      <a:pt x="13" y="43"/>
                      <a:pt x="15" y="43"/>
                      <a:pt x="18" y="43"/>
                    </a:cubicBezTo>
                    <a:cubicBezTo>
                      <a:pt x="21" y="43"/>
                      <a:pt x="24" y="43"/>
                      <a:pt x="26" y="41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Freeform 94"/>
              <p:cNvSpPr>
                <a:spLocks/>
              </p:cNvSpPr>
              <p:nvPr/>
            </p:nvSpPr>
            <p:spPr bwMode="auto">
              <a:xfrm>
                <a:off x="2678" y="3668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Freeform 95"/>
              <p:cNvSpPr>
                <a:spLocks/>
              </p:cNvSpPr>
              <p:nvPr/>
            </p:nvSpPr>
            <p:spPr bwMode="auto">
              <a:xfrm>
                <a:off x="1492" y="2642"/>
                <a:ext cx="102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4" y="5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4" h="5">
                    <a:moveTo>
                      <a:pt x="0" y="5"/>
                    </a:moveTo>
                    <a:lnTo>
                      <a:pt x="0" y="5"/>
                    </a:lnTo>
                    <a:lnTo>
                      <a:pt x="84" y="5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Freeform 96"/>
              <p:cNvSpPr>
                <a:spLocks/>
              </p:cNvSpPr>
              <p:nvPr/>
            </p:nvSpPr>
            <p:spPr bwMode="auto">
              <a:xfrm>
                <a:off x="1593" y="1783"/>
                <a:ext cx="6" cy="1722"/>
              </a:xfrm>
              <a:custGeom>
                <a:avLst/>
                <a:gdLst/>
                <a:ahLst/>
                <a:cxnLst>
                  <a:cxn ang="0">
                    <a:pos x="0" y="1303"/>
                  </a:cxn>
                  <a:cxn ang="0">
                    <a:pos x="0" y="1303"/>
                  </a:cxn>
                  <a:cxn ang="0">
                    <a:pos x="5" y="1303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303"/>
                  </a:cxn>
                </a:cxnLst>
                <a:rect l="0" t="0" r="r" b="b"/>
                <a:pathLst>
                  <a:path w="5" h="1303">
                    <a:moveTo>
                      <a:pt x="0" y="1303"/>
                    </a:moveTo>
                    <a:lnTo>
                      <a:pt x="0" y="1303"/>
                    </a:lnTo>
                    <a:lnTo>
                      <a:pt x="5" y="1303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30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Freeform 97"/>
              <p:cNvSpPr>
                <a:spLocks/>
              </p:cNvSpPr>
              <p:nvPr/>
            </p:nvSpPr>
            <p:spPr bwMode="auto">
              <a:xfrm>
                <a:off x="1595" y="3501"/>
                <a:ext cx="105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86" y="6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86" h="6">
                    <a:moveTo>
                      <a:pt x="0" y="6"/>
                    </a:moveTo>
                    <a:lnTo>
                      <a:pt x="0" y="6"/>
                    </a:lnTo>
                    <a:lnTo>
                      <a:pt x="86" y="6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Freeform 98"/>
              <p:cNvSpPr>
                <a:spLocks/>
              </p:cNvSpPr>
              <p:nvPr/>
            </p:nvSpPr>
            <p:spPr bwMode="auto">
              <a:xfrm>
                <a:off x="1595" y="1782"/>
                <a:ext cx="105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6" y="4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6" h="4">
                    <a:moveTo>
                      <a:pt x="0" y="4"/>
                    </a:moveTo>
                    <a:lnTo>
                      <a:pt x="0" y="4"/>
                    </a:lnTo>
                    <a:lnTo>
                      <a:pt x="86" y="4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Freeform 99"/>
              <p:cNvSpPr>
                <a:spLocks/>
              </p:cNvSpPr>
              <p:nvPr/>
            </p:nvSpPr>
            <p:spPr bwMode="auto">
              <a:xfrm>
                <a:off x="2121" y="3541"/>
                <a:ext cx="103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4" y="5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4" h="5">
                    <a:moveTo>
                      <a:pt x="0" y="5"/>
                    </a:moveTo>
                    <a:lnTo>
                      <a:pt x="0" y="5"/>
                    </a:lnTo>
                    <a:lnTo>
                      <a:pt x="84" y="5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Freeform 100"/>
              <p:cNvSpPr>
                <a:spLocks/>
              </p:cNvSpPr>
              <p:nvPr/>
            </p:nvSpPr>
            <p:spPr bwMode="auto">
              <a:xfrm>
                <a:off x="2220" y="3545"/>
                <a:ext cx="6" cy="499"/>
              </a:xfrm>
              <a:custGeom>
                <a:avLst/>
                <a:gdLst/>
                <a:ahLst/>
                <a:cxnLst>
                  <a:cxn ang="0">
                    <a:pos x="0" y="378"/>
                  </a:cxn>
                  <a:cxn ang="0">
                    <a:pos x="0" y="378"/>
                  </a:cxn>
                  <a:cxn ang="0">
                    <a:pos x="5" y="378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378"/>
                  </a:cxn>
                </a:cxnLst>
                <a:rect l="0" t="0" r="r" b="b"/>
                <a:pathLst>
                  <a:path w="5" h="378">
                    <a:moveTo>
                      <a:pt x="0" y="378"/>
                    </a:moveTo>
                    <a:lnTo>
                      <a:pt x="0" y="378"/>
                    </a:lnTo>
                    <a:lnTo>
                      <a:pt x="5" y="378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37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Freeform 101"/>
              <p:cNvSpPr>
                <a:spLocks/>
              </p:cNvSpPr>
              <p:nvPr/>
            </p:nvSpPr>
            <p:spPr bwMode="auto">
              <a:xfrm>
                <a:off x="2220" y="4044"/>
                <a:ext cx="103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Freeform 102"/>
              <p:cNvSpPr>
                <a:spLocks/>
              </p:cNvSpPr>
              <p:nvPr/>
            </p:nvSpPr>
            <p:spPr bwMode="auto">
              <a:xfrm>
                <a:off x="2224" y="3544"/>
                <a:ext cx="10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5" y="4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5" h="4">
                    <a:moveTo>
                      <a:pt x="0" y="4"/>
                    </a:moveTo>
                    <a:lnTo>
                      <a:pt x="0" y="4"/>
                    </a:lnTo>
                    <a:lnTo>
                      <a:pt x="85" y="4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Freeform 103"/>
              <p:cNvSpPr>
                <a:spLocks/>
              </p:cNvSpPr>
              <p:nvPr/>
            </p:nvSpPr>
            <p:spPr bwMode="auto">
              <a:xfrm>
                <a:off x="2121" y="1765"/>
                <a:ext cx="103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4" y="5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4" h="5">
                    <a:moveTo>
                      <a:pt x="0" y="5"/>
                    </a:moveTo>
                    <a:lnTo>
                      <a:pt x="0" y="5"/>
                    </a:lnTo>
                    <a:lnTo>
                      <a:pt x="84" y="5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Freeform 104"/>
              <p:cNvSpPr>
                <a:spLocks/>
              </p:cNvSpPr>
              <p:nvPr/>
            </p:nvSpPr>
            <p:spPr bwMode="auto">
              <a:xfrm>
                <a:off x="2220" y="1281"/>
                <a:ext cx="6" cy="974"/>
              </a:xfrm>
              <a:custGeom>
                <a:avLst/>
                <a:gdLst/>
                <a:ahLst/>
                <a:cxnLst>
                  <a:cxn ang="0">
                    <a:pos x="0" y="737"/>
                  </a:cxn>
                  <a:cxn ang="0">
                    <a:pos x="0" y="737"/>
                  </a:cxn>
                  <a:cxn ang="0">
                    <a:pos x="5" y="737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737"/>
                  </a:cxn>
                </a:cxnLst>
                <a:rect l="0" t="0" r="r" b="b"/>
                <a:pathLst>
                  <a:path w="5" h="737">
                    <a:moveTo>
                      <a:pt x="0" y="737"/>
                    </a:moveTo>
                    <a:lnTo>
                      <a:pt x="0" y="737"/>
                    </a:lnTo>
                    <a:lnTo>
                      <a:pt x="5" y="737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73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Freeform 105"/>
              <p:cNvSpPr>
                <a:spLocks/>
              </p:cNvSpPr>
              <p:nvPr/>
            </p:nvSpPr>
            <p:spPr bwMode="auto">
              <a:xfrm>
                <a:off x="2224" y="2254"/>
                <a:ext cx="10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5" y="4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5" h="4">
                    <a:moveTo>
                      <a:pt x="0" y="4"/>
                    </a:moveTo>
                    <a:lnTo>
                      <a:pt x="0" y="4"/>
                    </a:lnTo>
                    <a:lnTo>
                      <a:pt x="85" y="4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Freeform 106"/>
              <p:cNvSpPr>
                <a:spLocks/>
              </p:cNvSpPr>
              <p:nvPr/>
            </p:nvSpPr>
            <p:spPr bwMode="auto">
              <a:xfrm>
                <a:off x="2224" y="1278"/>
                <a:ext cx="103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Freeform 107"/>
              <p:cNvSpPr>
                <a:spLocks/>
              </p:cNvSpPr>
              <p:nvPr/>
            </p:nvSpPr>
            <p:spPr bwMode="auto">
              <a:xfrm>
                <a:off x="2842" y="1323"/>
                <a:ext cx="102" cy="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4" y="4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4" h="4">
                    <a:moveTo>
                      <a:pt x="0" y="4"/>
                    </a:moveTo>
                    <a:lnTo>
                      <a:pt x="0" y="4"/>
                    </a:lnTo>
                    <a:lnTo>
                      <a:pt x="84" y="4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Freeform 108"/>
              <p:cNvSpPr>
                <a:spLocks/>
              </p:cNvSpPr>
              <p:nvPr/>
            </p:nvSpPr>
            <p:spPr bwMode="auto">
              <a:xfrm>
                <a:off x="2943" y="1033"/>
                <a:ext cx="6" cy="588"/>
              </a:xfrm>
              <a:custGeom>
                <a:avLst/>
                <a:gdLst/>
                <a:ahLst/>
                <a:cxnLst>
                  <a:cxn ang="0">
                    <a:pos x="0" y="445"/>
                  </a:cxn>
                  <a:cxn ang="0">
                    <a:pos x="0" y="445"/>
                  </a:cxn>
                  <a:cxn ang="0">
                    <a:pos x="5" y="44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445"/>
                  </a:cxn>
                </a:cxnLst>
                <a:rect l="0" t="0" r="r" b="b"/>
                <a:pathLst>
                  <a:path w="5" h="445">
                    <a:moveTo>
                      <a:pt x="0" y="445"/>
                    </a:moveTo>
                    <a:lnTo>
                      <a:pt x="0" y="445"/>
                    </a:lnTo>
                    <a:lnTo>
                      <a:pt x="5" y="44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44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Freeform 109"/>
              <p:cNvSpPr>
                <a:spLocks/>
              </p:cNvSpPr>
              <p:nvPr/>
            </p:nvSpPr>
            <p:spPr bwMode="auto">
              <a:xfrm>
                <a:off x="2944" y="1617"/>
                <a:ext cx="106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7" y="5"/>
                  </a:cxn>
                  <a:cxn ang="0">
                    <a:pos x="87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7" h="5">
                    <a:moveTo>
                      <a:pt x="0" y="5"/>
                    </a:moveTo>
                    <a:lnTo>
                      <a:pt x="0" y="5"/>
                    </a:lnTo>
                    <a:lnTo>
                      <a:pt x="87" y="5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Freeform 110"/>
              <p:cNvSpPr>
                <a:spLocks/>
              </p:cNvSpPr>
              <p:nvPr/>
            </p:nvSpPr>
            <p:spPr bwMode="auto">
              <a:xfrm>
                <a:off x="2944" y="1029"/>
                <a:ext cx="106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7" y="5"/>
                  </a:cxn>
                  <a:cxn ang="0">
                    <a:pos x="87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7" h="5">
                    <a:moveTo>
                      <a:pt x="0" y="5"/>
                    </a:moveTo>
                    <a:lnTo>
                      <a:pt x="0" y="5"/>
                    </a:lnTo>
                    <a:lnTo>
                      <a:pt x="87" y="5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Freeform 111"/>
              <p:cNvSpPr>
                <a:spLocks noEditPoints="1"/>
              </p:cNvSpPr>
              <p:nvPr/>
            </p:nvSpPr>
            <p:spPr bwMode="auto">
              <a:xfrm>
                <a:off x="3115" y="1022"/>
                <a:ext cx="7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30" y="0"/>
                  </a:cxn>
                  <a:cxn ang="0">
                    <a:pos x="43" y="2"/>
                  </a:cxn>
                  <a:cxn ang="0">
                    <a:pos x="50" y="8"/>
                  </a:cxn>
                  <a:cxn ang="0">
                    <a:pos x="53" y="18"/>
                  </a:cxn>
                  <a:cxn ang="0">
                    <a:pos x="48" y="30"/>
                  </a:cxn>
                  <a:cxn ang="0">
                    <a:pos x="34" y="36"/>
                  </a:cxn>
                  <a:cxn ang="0">
                    <a:pos x="40" y="39"/>
                  </a:cxn>
                  <a:cxn ang="0">
                    <a:pos x="47" y="48"/>
                  </a:cxn>
                  <a:cxn ang="0">
                    <a:pos x="58" y="66"/>
                  </a:cxn>
                  <a:cxn ang="0">
                    <a:pos x="47" y="66"/>
                  </a:cxn>
                  <a:cxn ang="0">
                    <a:pos x="39" y="52"/>
                  </a:cxn>
                  <a:cxn ang="0">
                    <a:pos x="32" y="43"/>
                  </a:cxn>
                  <a:cxn ang="0">
                    <a:pos x="28" y="39"/>
                  </a:cxn>
                  <a:cxn ang="0">
                    <a:pos x="24" y="37"/>
                  </a:cxn>
                  <a:cxn ang="0">
                    <a:pos x="19" y="37"/>
                  </a:cxn>
                  <a:cxn ang="0">
                    <a:pos x="9" y="37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9" y="29"/>
                  </a:cxn>
                  <a:cxn ang="0">
                    <a:pos x="9" y="29"/>
                  </a:cxn>
                  <a:cxn ang="0">
                    <a:pos x="28" y="29"/>
                  </a:cxn>
                  <a:cxn ang="0">
                    <a:pos x="37" y="28"/>
                  </a:cxn>
                  <a:cxn ang="0">
                    <a:pos x="42" y="24"/>
                  </a:cxn>
                  <a:cxn ang="0">
                    <a:pos x="44" y="18"/>
                  </a:cxn>
                  <a:cxn ang="0">
                    <a:pos x="41" y="11"/>
                  </a:cxn>
                  <a:cxn ang="0">
                    <a:pos x="30" y="7"/>
                  </a:cxn>
                  <a:cxn ang="0">
                    <a:pos x="9" y="7"/>
                  </a:cxn>
                  <a:cxn ang="0">
                    <a:pos x="9" y="29"/>
                  </a:cxn>
                </a:cxnLst>
                <a:rect l="0" t="0" r="r" b="b"/>
                <a:pathLst>
                  <a:path w="5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30" y="0"/>
                    </a:lnTo>
                    <a:cubicBezTo>
                      <a:pt x="35" y="0"/>
                      <a:pt x="40" y="1"/>
                      <a:pt x="43" y="2"/>
                    </a:cubicBezTo>
                    <a:cubicBezTo>
                      <a:pt x="46" y="3"/>
                      <a:pt x="48" y="5"/>
                      <a:pt x="50" y="8"/>
                    </a:cubicBezTo>
                    <a:cubicBezTo>
                      <a:pt x="52" y="11"/>
                      <a:pt x="53" y="15"/>
                      <a:pt x="53" y="18"/>
                    </a:cubicBezTo>
                    <a:cubicBezTo>
                      <a:pt x="53" y="23"/>
                      <a:pt x="51" y="27"/>
                      <a:pt x="48" y="30"/>
                    </a:cubicBezTo>
                    <a:cubicBezTo>
                      <a:pt x="45" y="33"/>
                      <a:pt x="41" y="35"/>
                      <a:pt x="34" y="36"/>
                    </a:cubicBezTo>
                    <a:cubicBezTo>
                      <a:pt x="37" y="37"/>
                      <a:pt x="38" y="38"/>
                      <a:pt x="40" y="39"/>
                    </a:cubicBezTo>
                    <a:cubicBezTo>
                      <a:pt x="42" y="42"/>
                      <a:pt x="45" y="45"/>
                      <a:pt x="47" y="48"/>
                    </a:cubicBezTo>
                    <a:lnTo>
                      <a:pt x="58" y="66"/>
                    </a:lnTo>
                    <a:lnTo>
                      <a:pt x="47" y="66"/>
                    </a:lnTo>
                    <a:lnTo>
                      <a:pt x="39" y="52"/>
                    </a:lnTo>
                    <a:cubicBezTo>
                      <a:pt x="36" y="48"/>
                      <a:pt x="34" y="45"/>
                      <a:pt x="32" y="43"/>
                    </a:cubicBezTo>
                    <a:cubicBezTo>
                      <a:pt x="31" y="41"/>
                      <a:pt x="29" y="40"/>
                      <a:pt x="28" y="39"/>
                    </a:cubicBezTo>
                    <a:cubicBezTo>
                      <a:pt x="27" y="38"/>
                      <a:pt x="25" y="37"/>
                      <a:pt x="24" y="37"/>
                    </a:cubicBezTo>
                    <a:cubicBezTo>
                      <a:pt x="23" y="37"/>
                      <a:pt x="21" y="37"/>
                      <a:pt x="19" y="37"/>
                    </a:cubicBezTo>
                    <a:lnTo>
                      <a:pt x="9" y="37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9" y="29"/>
                    </a:moveTo>
                    <a:lnTo>
                      <a:pt x="9" y="29"/>
                    </a:lnTo>
                    <a:lnTo>
                      <a:pt x="28" y="29"/>
                    </a:lnTo>
                    <a:cubicBezTo>
                      <a:pt x="32" y="29"/>
                      <a:pt x="35" y="29"/>
                      <a:pt x="37" y="28"/>
                    </a:cubicBezTo>
                    <a:cubicBezTo>
                      <a:pt x="39" y="27"/>
                      <a:pt x="41" y="26"/>
                      <a:pt x="42" y="24"/>
                    </a:cubicBezTo>
                    <a:cubicBezTo>
                      <a:pt x="43" y="22"/>
                      <a:pt x="44" y="20"/>
                      <a:pt x="44" y="18"/>
                    </a:cubicBezTo>
                    <a:cubicBezTo>
                      <a:pt x="44" y="15"/>
                      <a:pt x="43" y="13"/>
                      <a:pt x="41" y="11"/>
                    </a:cubicBezTo>
                    <a:cubicBezTo>
                      <a:pt x="38" y="9"/>
                      <a:pt x="35" y="7"/>
                      <a:pt x="30" y="7"/>
                    </a:cubicBezTo>
                    <a:lnTo>
                      <a:pt x="9" y="7"/>
                    </a:ln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Freeform 112"/>
              <p:cNvSpPr>
                <a:spLocks noEditPoints="1"/>
              </p:cNvSpPr>
              <p:nvPr/>
            </p:nvSpPr>
            <p:spPr bwMode="auto">
              <a:xfrm>
                <a:off x="3196" y="1022"/>
                <a:ext cx="62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25" y="0"/>
                  </a:cxn>
                  <a:cxn ang="0">
                    <a:pos x="35" y="1"/>
                  </a:cxn>
                  <a:cxn ang="0">
                    <a:pos x="43" y="4"/>
                  </a:cxn>
                  <a:cxn ang="0">
                    <a:pos x="49" y="10"/>
                  </a:cxn>
                  <a:cxn ang="0">
                    <a:pos x="51" y="19"/>
                  </a:cxn>
                  <a:cxn ang="0">
                    <a:pos x="45" y="33"/>
                  </a:cxn>
                  <a:cxn ang="0">
                    <a:pos x="26" y="39"/>
                  </a:cxn>
                  <a:cxn ang="0">
                    <a:pos x="9" y="39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9" y="32"/>
                  </a:cxn>
                  <a:cxn ang="0">
                    <a:pos x="9" y="32"/>
                  </a:cxn>
                  <a:cxn ang="0">
                    <a:pos x="26" y="32"/>
                  </a:cxn>
                  <a:cxn ang="0">
                    <a:pos x="38" y="28"/>
                  </a:cxn>
                  <a:cxn ang="0">
                    <a:pos x="42" y="20"/>
                  </a:cxn>
                  <a:cxn ang="0">
                    <a:pos x="40" y="12"/>
                  </a:cxn>
                  <a:cxn ang="0">
                    <a:pos x="34" y="9"/>
                  </a:cxn>
                  <a:cxn ang="0">
                    <a:pos x="26" y="8"/>
                  </a:cxn>
                  <a:cxn ang="0">
                    <a:pos x="9" y="8"/>
                  </a:cxn>
                  <a:cxn ang="0">
                    <a:pos x="9" y="32"/>
                  </a:cxn>
                </a:cxnLst>
                <a:rect l="0" t="0" r="r" b="b"/>
                <a:pathLst>
                  <a:path w="51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25" y="0"/>
                    </a:lnTo>
                    <a:cubicBezTo>
                      <a:pt x="30" y="0"/>
                      <a:pt x="33" y="0"/>
                      <a:pt x="35" y="1"/>
                    </a:cubicBezTo>
                    <a:cubicBezTo>
                      <a:pt x="38" y="1"/>
                      <a:pt x="41" y="2"/>
                      <a:pt x="43" y="4"/>
                    </a:cubicBezTo>
                    <a:cubicBezTo>
                      <a:pt x="46" y="5"/>
                      <a:pt x="47" y="8"/>
                      <a:pt x="49" y="10"/>
                    </a:cubicBezTo>
                    <a:cubicBezTo>
                      <a:pt x="50" y="13"/>
                      <a:pt x="51" y="16"/>
                      <a:pt x="51" y="19"/>
                    </a:cubicBezTo>
                    <a:cubicBezTo>
                      <a:pt x="51" y="25"/>
                      <a:pt x="49" y="30"/>
                      <a:pt x="45" y="33"/>
                    </a:cubicBezTo>
                    <a:cubicBezTo>
                      <a:pt x="42" y="37"/>
                      <a:pt x="35" y="39"/>
                      <a:pt x="26" y="39"/>
                    </a:cubicBezTo>
                    <a:lnTo>
                      <a:pt x="9" y="39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9" y="32"/>
                    </a:moveTo>
                    <a:lnTo>
                      <a:pt x="9" y="32"/>
                    </a:lnTo>
                    <a:lnTo>
                      <a:pt x="26" y="32"/>
                    </a:lnTo>
                    <a:cubicBezTo>
                      <a:pt x="32" y="32"/>
                      <a:pt x="36" y="30"/>
                      <a:pt x="38" y="28"/>
                    </a:cubicBezTo>
                    <a:cubicBezTo>
                      <a:pt x="40" y="26"/>
                      <a:pt x="42" y="23"/>
                      <a:pt x="42" y="20"/>
                    </a:cubicBezTo>
                    <a:cubicBezTo>
                      <a:pt x="42" y="17"/>
                      <a:pt x="41" y="14"/>
                      <a:pt x="40" y="12"/>
                    </a:cubicBezTo>
                    <a:cubicBezTo>
                      <a:pt x="38" y="10"/>
                      <a:pt x="36" y="9"/>
                      <a:pt x="34" y="9"/>
                    </a:cubicBezTo>
                    <a:cubicBezTo>
                      <a:pt x="33" y="8"/>
                      <a:pt x="30" y="8"/>
                      <a:pt x="26" y="8"/>
                    </a:cubicBezTo>
                    <a:lnTo>
                      <a:pt x="9" y="8"/>
                    </a:lnTo>
                    <a:lnTo>
                      <a:pt x="9" y="32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Freeform 113"/>
              <p:cNvSpPr>
                <a:spLocks/>
              </p:cNvSpPr>
              <p:nvPr/>
            </p:nvSpPr>
            <p:spPr bwMode="auto">
              <a:xfrm>
                <a:off x="3272" y="1022"/>
                <a:ext cx="76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29" y="47"/>
                  </a:cxn>
                  <a:cxn ang="0">
                    <a:pos x="32" y="57"/>
                  </a:cxn>
                  <a:cxn ang="0">
                    <a:pos x="36" y="46"/>
                  </a:cxn>
                  <a:cxn ang="0">
                    <a:pos x="52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6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29" y="47"/>
                    </a:lnTo>
                    <a:cubicBezTo>
                      <a:pt x="31" y="51"/>
                      <a:pt x="32" y="54"/>
                      <a:pt x="32" y="57"/>
                    </a:cubicBezTo>
                    <a:cubicBezTo>
                      <a:pt x="33" y="54"/>
                      <a:pt x="34" y="51"/>
                      <a:pt x="36" y="46"/>
                    </a:cubicBezTo>
                    <a:lnTo>
                      <a:pt x="52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6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Freeform 114"/>
              <p:cNvSpPr>
                <a:spLocks/>
              </p:cNvSpPr>
              <p:nvPr/>
            </p:nvSpPr>
            <p:spPr bwMode="auto">
              <a:xfrm>
                <a:off x="3106" y="1534"/>
                <a:ext cx="74" cy="87"/>
              </a:xfrm>
              <a:custGeom>
                <a:avLst/>
                <a:gdLst/>
                <a:ahLst/>
                <a:cxnLst>
                  <a:cxn ang="0">
                    <a:pos x="26" y="66"/>
                  </a:cxn>
                  <a:cxn ang="0">
                    <a:pos x="26" y="66"/>
                  </a:cxn>
                  <a:cxn ang="0">
                    <a:pos x="26" y="38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24" y="20"/>
                  </a:cxn>
                  <a:cxn ang="0">
                    <a:pos x="31" y="31"/>
                  </a:cxn>
                  <a:cxn ang="0">
                    <a:pos x="38" y="20"/>
                  </a:cxn>
                  <a:cxn ang="0">
                    <a:pos x="51" y="0"/>
                  </a:cxn>
                  <a:cxn ang="0">
                    <a:pos x="61" y="0"/>
                  </a:cxn>
                  <a:cxn ang="0">
                    <a:pos x="34" y="38"/>
                  </a:cxn>
                  <a:cxn ang="0">
                    <a:pos x="34" y="66"/>
                  </a:cxn>
                  <a:cxn ang="0">
                    <a:pos x="26" y="66"/>
                  </a:cxn>
                </a:cxnLst>
                <a:rect l="0" t="0" r="r" b="b"/>
                <a:pathLst>
                  <a:path w="61" h="66">
                    <a:moveTo>
                      <a:pt x="26" y="66"/>
                    </a:moveTo>
                    <a:lnTo>
                      <a:pt x="26" y="66"/>
                    </a:lnTo>
                    <a:lnTo>
                      <a:pt x="26" y="38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24" y="20"/>
                    </a:lnTo>
                    <a:cubicBezTo>
                      <a:pt x="26" y="24"/>
                      <a:pt x="29" y="28"/>
                      <a:pt x="31" y="31"/>
                    </a:cubicBezTo>
                    <a:cubicBezTo>
                      <a:pt x="33" y="28"/>
                      <a:pt x="35" y="24"/>
                      <a:pt x="38" y="20"/>
                    </a:cubicBezTo>
                    <a:lnTo>
                      <a:pt x="51" y="0"/>
                    </a:lnTo>
                    <a:lnTo>
                      <a:pt x="61" y="0"/>
                    </a:lnTo>
                    <a:lnTo>
                      <a:pt x="34" y="38"/>
                    </a:lnTo>
                    <a:lnTo>
                      <a:pt x="34" y="66"/>
                    </a:lnTo>
                    <a:lnTo>
                      <a:pt x="26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Freeform 115"/>
              <p:cNvSpPr>
                <a:spLocks noEditPoints="1"/>
              </p:cNvSpPr>
              <p:nvPr/>
            </p:nvSpPr>
            <p:spPr bwMode="auto">
              <a:xfrm>
                <a:off x="3184" y="1534"/>
                <a:ext cx="10" cy="87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"/>
                  </a:cxn>
                  <a:cxn ang="0">
                    <a:pos x="0" y="10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9"/>
                  </a:cxn>
                  <a:cxn ang="0">
                    <a:pos x="8" y="19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0" y="10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9"/>
                    </a:lnTo>
                    <a:lnTo>
                      <a:pt x="8" y="19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Freeform 116"/>
              <p:cNvSpPr>
                <a:spLocks noEditPoints="1"/>
              </p:cNvSpPr>
              <p:nvPr/>
            </p:nvSpPr>
            <p:spPr bwMode="auto">
              <a:xfrm>
                <a:off x="3206" y="1556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8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Freeform 117"/>
              <p:cNvSpPr>
                <a:spLocks/>
              </p:cNvSpPr>
              <p:nvPr/>
            </p:nvSpPr>
            <p:spPr bwMode="auto">
              <a:xfrm>
                <a:off x="3272" y="1534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Freeform 118"/>
              <p:cNvSpPr>
                <a:spLocks noEditPoints="1"/>
              </p:cNvSpPr>
              <p:nvPr/>
            </p:nvSpPr>
            <p:spPr bwMode="auto">
              <a:xfrm>
                <a:off x="3293" y="1534"/>
                <a:ext cx="50" cy="88"/>
              </a:xfrm>
              <a:custGeom>
                <a:avLst/>
                <a:gdLst/>
                <a:ahLst/>
                <a:cxnLst>
                  <a:cxn ang="0">
                    <a:pos x="33" y="66"/>
                  </a:cxn>
                  <a:cxn ang="0">
                    <a:pos x="33" y="66"/>
                  </a:cxn>
                  <a:cxn ang="0">
                    <a:pos x="33" y="60"/>
                  </a:cxn>
                  <a:cxn ang="0">
                    <a:pos x="20" y="67"/>
                  </a:cxn>
                  <a:cxn ang="0">
                    <a:pos x="10" y="64"/>
                  </a:cxn>
                  <a:cxn ang="0">
                    <a:pos x="2" y="55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9" y="21"/>
                  </a:cxn>
                  <a:cxn ang="0">
                    <a:pos x="20" y="17"/>
                  </a:cxn>
                  <a:cxn ang="0">
                    <a:pos x="27" y="19"/>
                  </a:cxn>
                  <a:cxn ang="0">
                    <a:pos x="33" y="24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41" y="66"/>
                  </a:cxn>
                  <a:cxn ang="0">
                    <a:pos x="33" y="66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12" y="56"/>
                  </a:cxn>
                  <a:cxn ang="0">
                    <a:pos x="21" y="61"/>
                  </a:cxn>
                  <a:cxn ang="0">
                    <a:pos x="30" y="56"/>
                  </a:cxn>
                  <a:cxn ang="0">
                    <a:pos x="34" y="43"/>
                  </a:cxn>
                  <a:cxn ang="0">
                    <a:pos x="30" y="29"/>
                  </a:cxn>
                  <a:cxn ang="0">
                    <a:pos x="21" y="24"/>
                  </a:cxn>
                  <a:cxn ang="0">
                    <a:pos x="11" y="29"/>
                  </a:cxn>
                  <a:cxn ang="0">
                    <a:pos x="8" y="42"/>
                  </a:cxn>
                  <a:cxn ang="0">
                    <a:pos x="8" y="42"/>
                  </a:cxn>
                </a:cxnLst>
                <a:rect l="0" t="0" r="r" b="b"/>
                <a:pathLst>
                  <a:path w="41" h="67">
                    <a:moveTo>
                      <a:pt x="33" y="66"/>
                    </a:moveTo>
                    <a:lnTo>
                      <a:pt x="33" y="66"/>
                    </a:lnTo>
                    <a:lnTo>
                      <a:pt x="33" y="60"/>
                    </a:lnTo>
                    <a:cubicBezTo>
                      <a:pt x="30" y="65"/>
                      <a:pt x="26" y="67"/>
                      <a:pt x="20" y="67"/>
                    </a:cubicBezTo>
                    <a:cubicBezTo>
                      <a:pt x="16" y="67"/>
                      <a:pt x="13" y="66"/>
                      <a:pt x="10" y="64"/>
                    </a:cubicBezTo>
                    <a:cubicBezTo>
                      <a:pt x="6" y="62"/>
                      <a:pt x="4" y="59"/>
                      <a:pt x="2" y="55"/>
                    </a:cubicBezTo>
                    <a:cubicBezTo>
                      <a:pt x="0" y="52"/>
                      <a:pt x="0" y="47"/>
                      <a:pt x="0" y="42"/>
                    </a:cubicBezTo>
                    <a:cubicBezTo>
                      <a:pt x="0" y="38"/>
                      <a:pt x="0" y="33"/>
                      <a:pt x="2" y="30"/>
                    </a:cubicBezTo>
                    <a:cubicBezTo>
                      <a:pt x="4" y="26"/>
                      <a:pt x="6" y="23"/>
                      <a:pt x="9" y="21"/>
                    </a:cubicBezTo>
                    <a:cubicBezTo>
                      <a:pt x="12" y="19"/>
                      <a:pt x="16" y="17"/>
                      <a:pt x="20" y="17"/>
                    </a:cubicBezTo>
                    <a:cubicBezTo>
                      <a:pt x="23" y="17"/>
                      <a:pt x="25" y="18"/>
                      <a:pt x="27" y="19"/>
                    </a:cubicBezTo>
                    <a:cubicBezTo>
                      <a:pt x="30" y="21"/>
                      <a:pt x="31" y="22"/>
                      <a:pt x="33" y="24"/>
                    </a:cubicBezTo>
                    <a:lnTo>
                      <a:pt x="33" y="0"/>
                    </a:lnTo>
                    <a:lnTo>
                      <a:pt x="41" y="0"/>
                    </a:lnTo>
                    <a:lnTo>
                      <a:pt x="41" y="66"/>
                    </a:lnTo>
                    <a:lnTo>
                      <a:pt x="33" y="66"/>
                    </a:lnTo>
                    <a:close/>
                    <a:moveTo>
                      <a:pt x="8" y="42"/>
                    </a:moveTo>
                    <a:lnTo>
                      <a:pt x="8" y="42"/>
                    </a:lnTo>
                    <a:cubicBezTo>
                      <a:pt x="8" y="49"/>
                      <a:pt x="9" y="53"/>
                      <a:pt x="12" y="56"/>
                    </a:cubicBezTo>
                    <a:cubicBezTo>
                      <a:pt x="14" y="59"/>
                      <a:pt x="17" y="61"/>
                      <a:pt x="21" y="61"/>
                    </a:cubicBezTo>
                    <a:cubicBezTo>
                      <a:pt x="24" y="61"/>
                      <a:pt x="27" y="59"/>
                      <a:pt x="30" y="56"/>
                    </a:cubicBezTo>
                    <a:cubicBezTo>
                      <a:pt x="32" y="53"/>
                      <a:pt x="34" y="49"/>
                      <a:pt x="34" y="43"/>
                    </a:cubicBezTo>
                    <a:cubicBezTo>
                      <a:pt x="34" y="37"/>
                      <a:pt x="32" y="32"/>
                      <a:pt x="30" y="29"/>
                    </a:cubicBezTo>
                    <a:cubicBezTo>
                      <a:pt x="27" y="26"/>
                      <a:pt x="24" y="24"/>
                      <a:pt x="21" y="24"/>
                    </a:cubicBezTo>
                    <a:cubicBezTo>
                      <a:pt x="17" y="24"/>
                      <a:pt x="14" y="26"/>
                      <a:pt x="11" y="29"/>
                    </a:cubicBezTo>
                    <a:cubicBezTo>
                      <a:pt x="9" y="32"/>
                      <a:pt x="8" y="36"/>
                      <a:pt x="8" y="42"/>
                    </a:cubicBezTo>
                    <a:lnTo>
                      <a:pt x="8" y="42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Freeform 119"/>
              <p:cNvSpPr>
                <a:spLocks/>
              </p:cNvSpPr>
              <p:nvPr/>
            </p:nvSpPr>
            <p:spPr bwMode="auto">
              <a:xfrm>
                <a:off x="3391" y="1532"/>
                <a:ext cx="27" cy="115"/>
              </a:xfrm>
              <a:custGeom>
                <a:avLst/>
                <a:gdLst/>
                <a:ahLst/>
                <a:cxnLst>
                  <a:cxn ang="0">
                    <a:pos x="16" y="87"/>
                  </a:cxn>
                  <a:cxn ang="0">
                    <a:pos x="16" y="87"/>
                  </a:cxn>
                  <a:cxn ang="0">
                    <a:pos x="5" y="67"/>
                  </a:cxn>
                  <a:cxn ang="0">
                    <a:pos x="0" y="43"/>
                  </a:cxn>
                  <a:cxn ang="0">
                    <a:pos x="4" y="23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15" y="14"/>
                  </a:cxn>
                  <a:cxn ang="0">
                    <a:pos x="11" y="27"/>
                  </a:cxn>
                  <a:cxn ang="0">
                    <a:pos x="9" y="43"/>
                  </a:cxn>
                  <a:cxn ang="0">
                    <a:pos x="22" y="87"/>
                  </a:cxn>
                  <a:cxn ang="0">
                    <a:pos x="16" y="87"/>
                  </a:cxn>
                </a:cxnLst>
                <a:rect l="0" t="0" r="r" b="b"/>
                <a:pathLst>
                  <a:path w="22" h="87">
                    <a:moveTo>
                      <a:pt x="16" y="87"/>
                    </a:moveTo>
                    <a:lnTo>
                      <a:pt x="16" y="87"/>
                    </a:lnTo>
                    <a:cubicBezTo>
                      <a:pt x="12" y="81"/>
                      <a:pt x="8" y="74"/>
                      <a:pt x="5" y="67"/>
                    </a:cubicBezTo>
                    <a:cubicBezTo>
                      <a:pt x="2" y="59"/>
                      <a:pt x="0" y="52"/>
                      <a:pt x="0" y="43"/>
                    </a:cubicBezTo>
                    <a:cubicBezTo>
                      <a:pt x="0" y="36"/>
                      <a:pt x="2" y="29"/>
                      <a:pt x="4" y="23"/>
                    </a:cubicBezTo>
                    <a:cubicBezTo>
                      <a:pt x="7" y="15"/>
                      <a:pt x="11" y="8"/>
                      <a:pt x="16" y="0"/>
                    </a:cubicBezTo>
                    <a:lnTo>
                      <a:pt x="22" y="0"/>
                    </a:lnTo>
                    <a:cubicBezTo>
                      <a:pt x="18" y="7"/>
                      <a:pt x="16" y="11"/>
                      <a:pt x="15" y="14"/>
                    </a:cubicBezTo>
                    <a:cubicBezTo>
                      <a:pt x="13" y="18"/>
                      <a:pt x="12" y="22"/>
                      <a:pt x="11" y="27"/>
                    </a:cubicBezTo>
                    <a:cubicBezTo>
                      <a:pt x="9" y="32"/>
                      <a:pt x="9" y="38"/>
                      <a:pt x="9" y="43"/>
                    </a:cubicBezTo>
                    <a:cubicBezTo>
                      <a:pt x="9" y="58"/>
                      <a:pt x="13" y="72"/>
                      <a:pt x="22" y="87"/>
                    </a:cubicBezTo>
                    <a:lnTo>
                      <a:pt x="16" y="87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Freeform 120"/>
              <p:cNvSpPr>
                <a:spLocks noEditPoints="1"/>
              </p:cNvSpPr>
              <p:nvPr/>
            </p:nvSpPr>
            <p:spPr bwMode="auto">
              <a:xfrm>
                <a:off x="3426" y="1526"/>
                <a:ext cx="53" cy="108"/>
              </a:xfrm>
              <a:custGeom>
                <a:avLst/>
                <a:gdLst/>
                <a:ahLst/>
                <a:cxnLst>
                  <a:cxn ang="0">
                    <a:pos x="19" y="82"/>
                  </a:cxn>
                  <a:cxn ang="0">
                    <a:pos x="19" y="82"/>
                  </a:cxn>
                  <a:cxn ang="0">
                    <a:pos x="19" y="74"/>
                  </a:cxn>
                  <a:cxn ang="0">
                    <a:pos x="9" y="71"/>
                  </a:cxn>
                  <a:cxn ang="0">
                    <a:pos x="3" y="65"/>
                  </a:cxn>
                  <a:cxn ang="0">
                    <a:pos x="0" y="54"/>
                  </a:cxn>
                  <a:cxn ang="0">
                    <a:pos x="8" y="52"/>
                  </a:cxn>
                  <a:cxn ang="0">
                    <a:pos x="11" y="62"/>
                  </a:cxn>
                  <a:cxn ang="0">
                    <a:pos x="19" y="67"/>
                  </a:cxn>
                  <a:cxn ang="0">
                    <a:pos x="19" y="41"/>
                  </a:cxn>
                  <a:cxn ang="0">
                    <a:pos x="9" y="37"/>
                  </a:cxn>
                  <a:cxn ang="0">
                    <a:pos x="3" y="31"/>
                  </a:cxn>
                  <a:cxn ang="0">
                    <a:pos x="1" y="23"/>
                  </a:cxn>
                  <a:cxn ang="0">
                    <a:pos x="7" y="9"/>
                  </a:cxn>
                  <a:cxn ang="0">
                    <a:pos x="19" y="4"/>
                  </a:cxn>
                  <a:cxn ang="0">
                    <a:pos x="19" y="0"/>
                  </a:cxn>
                  <a:cxn ang="0">
                    <a:pos x="24" y="0"/>
                  </a:cxn>
                  <a:cxn ang="0">
                    <a:pos x="24" y="4"/>
                  </a:cxn>
                  <a:cxn ang="0">
                    <a:pos x="35" y="8"/>
                  </a:cxn>
                  <a:cxn ang="0">
                    <a:pos x="41" y="20"/>
                  </a:cxn>
                  <a:cxn ang="0">
                    <a:pos x="33" y="22"/>
                  </a:cxn>
                  <a:cxn ang="0">
                    <a:pos x="30" y="14"/>
                  </a:cxn>
                  <a:cxn ang="0">
                    <a:pos x="24" y="11"/>
                  </a:cxn>
                  <a:cxn ang="0">
                    <a:pos x="24" y="34"/>
                  </a:cxn>
                  <a:cxn ang="0">
                    <a:pos x="32" y="37"/>
                  </a:cxn>
                  <a:cxn ang="0">
                    <a:pos x="38" y="41"/>
                  </a:cxn>
                  <a:cxn ang="0">
                    <a:pos x="42" y="46"/>
                  </a:cxn>
                  <a:cxn ang="0">
                    <a:pos x="43" y="54"/>
                  </a:cxn>
                  <a:cxn ang="0">
                    <a:pos x="38" y="68"/>
                  </a:cxn>
                  <a:cxn ang="0">
                    <a:pos x="24" y="74"/>
                  </a:cxn>
                  <a:cxn ang="0">
                    <a:pos x="24" y="82"/>
                  </a:cxn>
                  <a:cxn ang="0">
                    <a:pos x="19" y="82"/>
                  </a:cxn>
                  <a:cxn ang="0">
                    <a:pos x="19" y="11"/>
                  </a:cxn>
                  <a:cxn ang="0">
                    <a:pos x="19" y="11"/>
                  </a:cxn>
                  <a:cxn ang="0">
                    <a:pos x="12" y="15"/>
                  </a:cxn>
                  <a:cxn ang="0">
                    <a:pos x="9" y="22"/>
                  </a:cxn>
                  <a:cxn ang="0">
                    <a:pos x="11" y="29"/>
                  </a:cxn>
                  <a:cxn ang="0">
                    <a:pos x="19" y="33"/>
                  </a:cxn>
                  <a:cxn ang="0">
                    <a:pos x="19" y="11"/>
                  </a:cxn>
                  <a:cxn ang="0">
                    <a:pos x="24" y="67"/>
                  </a:cxn>
                  <a:cxn ang="0">
                    <a:pos x="24" y="67"/>
                  </a:cxn>
                  <a:cxn ang="0">
                    <a:pos x="32" y="63"/>
                  </a:cxn>
                  <a:cxn ang="0">
                    <a:pos x="35" y="54"/>
                  </a:cxn>
                  <a:cxn ang="0">
                    <a:pos x="33" y="47"/>
                  </a:cxn>
                  <a:cxn ang="0">
                    <a:pos x="24" y="42"/>
                  </a:cxn>
                  <a:cxn ang="0">
                    <a:pos x="24" y="67"/>
                  </a:cxn>
                </a:cxnLst>
                <a:rect l="0" t="0" r="r" b="b"/>
                <a:pathLst>
                  <a:path w="43" h="82">
                    <a:moveTo>
                      <a:pt x="19" y="82"/>
                    </a:moveTo>
                    <a:lnTo>
                      <a:pt x="19" y="82"/>
                    </a:lnTo>
                    <a:lnTo>
                      <a:pt x="19" y="74"/>
                    </a:lnTo>
                    <a:cubicBezTo>
                      <a:pt x="15" y="73"/>
                      <a:pt x="12" y="72"/>
                      <a:pt x="9" y="71"/>
                    </a:cubicBezTo>
                    <a:cubicBezTo>
                      <a:pt x="7" y="70"/>
                      <a:pt x="5" y="68"/>
                      <a:pt x="3" y="65"/>
                    </a:cubicBezTo>
                    <a:cubicBezTo>
                      <a:pt x="1" y="62"/>
                      <a:pt x="0" y="58"/>
                      <a:pt x="0" y="54"/>
                    </a:cubicBezTo>
                    <a:lnTo>
                      <a:pt x="8" y="52"/>
                    </a:lnTo>
                    <a:cubicBezTo>
                      <a:pt x="8" y="57"/>
                      <a:pt x="9" y="60"/>
                      <a:pt x="11" y="62"/>
                    </a:cubicBezTo>
                    <a:cubicBezTo>
                      <a:pt x="13" y="65"/>
                      <a:pt x="16" y="67"/>
                      <a:pt x="19" y="67"/>
                    </a:cubicBezTo>
                    <a:lnTo>
                      <a:pt x="19" y="41"/>
                    </a:lnTo>
                    <a:cubicBezTo>
                      <a:pt x="16" y="40"/>
                      <a:pt x="12" y="39"/>
                      <a:pt x="9" y="37"/>
                    </a:cubicBezTo>
                    <a:cubicBezTo>
                      <a:pt x="6" y="36"/>
                      <a:pt x="4" y="34"/>
                      <a:pt x="3" y="31"/>
                    </a:cubicBezTo>
                    <a:cubicBezTo>
                      <a:pt x="2" y="29"/>
                      <a:pt x="1" y="26"/>
                      <a:pt x="1" y="23"/>
                    </a:cubicBezTo>
                    <a:cubicBezTo>
                      <a:pt x="1" y="17"/>
                      <a:pt x="3" y="12"/>
                      <a:pt x="7" y="9"/>
                    </a:cubicBezTo>
                    <a:cubicBezTo>
                      <a:pt x="10" y="6"/>
                      <a:pt x="14" y="5"/>
                      <a:pt x="19" y="4"/>
                    </a:cubicBezTo>
                    <a:lnTo>
                      <a:pt x="19" y="0"/>
                    </a:lnTo>
                    <a:lnTo>
                      <a:pt x="24" y="0"/>
                    </a:lnTo>
                    <a:lnTo>
                      <a:pt x="24" y="4"/>
                    </a:lnTo>
                    <a:cubicBezTo>
                      <a:pt x="29" y="5"/>
                      <a:pt x="32" y="6"/>
                      <a:pt x="35" y="8"/>
                    </a:cubicBezTo>
                    <a:cubicBezTo>
                      <a:pt x="39" y="11"/>
                      <a:pt x="41" y="15"/>
                      <a:pt x="41" y="20"/>
                    </a:cubicBezTo>
                    <a:lnTo>
                      <a:pt x="33" y="22"/>
                    </a:lnTo>
                    <a:cubicBezTo>
                      <a:pt x="33" y="19"/>
                      <a:pt x="32" y="16"/>
                      <a:pt x="30" y="14"/>
                    </a:cubicBezTo>
                    <a:cubicBezTo>
                      <a:pt x="29" y="13"/>
                      <a:pt x="27" y="12"/>
                      <a:pt x="24" y="11"/>
                    </a:cubicBezTo>
                    <a:lnTo>
                      <a:pt x="24" y="34"/>
                    </a:lnTo>
                    <a:cubicBezTo>
                      <a:pt x="28" y="35"/>
                      <a:pt x="31" y="36"/>
                      <a:pt x="32" y="37"/>
                    </a:cubicBezTo>
                    <a:cubicBezTo>
                      <a:pt x="34" y="38"/>
                      <a:pt x="37" y="39"/>
                      <a:pt x="38" y="41"/>
                    </a:cubicBezTo>
                    <a:cubicBezTo>
                      <a:pt x="40" y="42"/>
                      <a:pt x="41" y="44"/>
                      <a:pt x="42" y="46"/>
                    </a:cubicBezTo>
                    <a:cubicBezTo>
                      <a:pt x="43" y="49"/>
                      <a:pt x="43" y="51"/>
                      <a:pt x="43" y="54"/>
                    </a:cubicBezTo>
                    <a:cubicBezTo>
                      <a:pt x="43" y="59"/>
                      <a:pt x="41" y="64"/>
                      <a:pt x="38" y="68"/>
                    </a:cubicBezTo>
                    <a:cubicBezTo>
                      <a:pt x="34" y="71"/>
                      <a:pt x="30" y="73"/>
                      <a:pt x="24" y="74"/>
                    </a:cubicBezTo>
                    <a:lnTo>
                      <a:pt x="24" y="82"/>
                    </a:lnTo>
                    <a:lnTo>
                      <a:pt x="19" y="82"/>
                    </a:lnTo>
                    <a:close/>
                    <a:moveTo>
                      <a:pt x="19" y="11"/>
                    </a:moveTo>
                    <a:lnTo>
                      <a:pt x="19" y="11"/>
                    </a:lnTo>
                    <a:cubicBezTo>
                      <a:pt x="16" y="11"/>
                      <a:pt x="14" y="13"/>
                      <a:pt x="12" y="15"/>
                    </a:cubicBezTo>
                    <a:cubicBezTo>
                      <a:pt x="10" y="17"/>
                      <a:pt x="9" y="19"/>
                      <a:pt x="9" y="22"/>
                    </a:cubicBezTo>
                    <a:cubicBezTo>
                      <a:pt x="9" y="25"/>
                      <a:pt x="10" y="27"/>
                      <a:pt x="11" y="29"/>
                    </a:cubicBezTo>
                    <a:cubicBezTo>
                      <a:pt x="13" y="31"/>
                      <a:pt x="15" y="32"/>
                      <a:pt x="19" y="33"/>
                    </a:cubicBezTo>
                    <a:lnTo>
                      <a:pt x="19" y="11"/>
                    </a:lnTo>
                    <a:close/>
                    <a:moveTo>
                      <a:pt x="24" y="67"/>
                    </a:moveTo>
                    <a:lnTo>
                      <a:pt x="24" y="67"/>
                    </a:lnTo>
                    <a:cubicBezTo>
                      <a:pt x="27" y="66"/>
                      <a:pt x="30" y="65"/>
                      <a:pt x="32" y="63"/>
                    </a:cubicBezTo>
                    <a:cubicBezTo>
                      <a:pt x="34" y="60"/>
                      <a:pt x="35" y="58"/>
                      <a:pt x="35" y="54"/>
                    </a:cubicBezTo>
                    <a:cubicBezTo>
                      <a:pt x="35" y="51"/>
                      <a:pt x="34" y="49"/>
                      <a:pt x="33" y="47"/>
                    </a:cubicBezTo>
                    <a:cubicBezTo>
                      <a:pt x="31" y="45"/>
                      <a:pt x="28" y="44"/>
                      <a:pt x="24" y="42"/>
                    </a:cubicBezTo>
                    <a:lnTo>
                      <a:pt x="24" y="67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Freeform 121"/>
              <p:cNvSpPr>
                <a:spLocks/>
              </p:cNvSpPr>
              <p:nvPr/>
            </p:nvSpPr>
            <p:spPr bwMode="auto">
              <a:xfrm>
                <a:off x="3483" y="1532"/>
                <a:ext cx="32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20" y="0"/>
                  </a:cxn>
                  <a:cxn ang="0">
                    <a:pos x="26" y="0"/>
                  </a:cxn>
                  <a:cxn ang="0">
                    <a:pos x="7" y="68"/>
                  </a:cxn>
                  <a:cxn ang="0">
                    <a:pos x="0" y="68"/>
                  </a:cxn>
                </a:cxnLst>
                <a:rect l="0" t="0" r="r" b="b"/>
                <a:pathLst>
                  <a:path w="26" h="68">
                    <a:moveTo>
                      <a:pt x="0" y="68"/>
                    </a:moveTo>
                    <a:lnTo>
                      <a:pt x="0" y="68"/>
                    </a:lnTo>
                    <a:lnTo>
                      <a:pt x="20" y="0"/>
                    </a:lnTo>
                    <a:lnTo>
                      <a:pt x="26" y="0"/>
                    </a:lnTo>
                    <a:lnTo>
                      <a:pt x="7" y="68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Freeform 122"/>
              <p:cNvSpPr>
                <a:spLocks noEditPoints="1"/>
              </p:cNvSpPr>
              <p:nvPr/>
            </p:nvSpPr>
            <p:spPr bwMode="auto">
              <a:xfrm>
                <a:off x="3524" y="1534"/>
                <a:ext cx="7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43" y="2"/>
                  </a:cxn>
                  <a:cxn ang="0">
                    <a:pos x="50" y="8"/>
                  </a:cxn>
                  <a:cxn ang="0">
                    <a:pos x="53" y="18"/>
                  </a:cxn>
                  <a:cxn ang="0">
                    <a:pos x="48" y="30"/>
                  </a:cxn>
                  <a:cxn ang="0">
                    <a:pos x="34" y="36"/>
                  </a:cxn>
                  <a:cxn ang="0">
                    <a:pos x="40" y="40"/>
                  </a:cxn>
                  <a:cxn ang="0">
                    <a:pos x="47" y="48"/>
                  </a:cxn>
                  <a:cxn ang="0">
                    <a:pos x="58" y="66"/>
                  </a:cxn>
                  <a:cxn ang="0">
                    <a:pos x="47" y="66"/>
                  </a:cxn>
                  <a:cxn ang="0">
                    <a:pos x="39" y="53"/>
                  </a:cxn>
                  <a:cxn ang="0">
                    <a:pos x="32" y="44"/>
                  </a:cxn>
                  <a:cxn ang="0">
                    <a:pos x="28" y="39"/>
                  </a:cxn>
                  <a:cxn ang="0">
                    <a:pos x="24" y="37"/>
                  </a:cxn>
                  <a:cxn ang="0">
                    <a:pos x="19" y="37"/>
                  </a:cxn>
                  <a:cxn ang="0">
                    <a:pos x="9" y="37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9" y="29"/>
                  </a:cxn>
                  <a:cxn ang="0">
                    <a:pos x="9" y="29"/>
                  </a:cxn>
                  <a:cxn ang="0">
                    <a:pos x="28" y="29"/>
                  </a:cxn>
                  <a:cxn ang="0">
                    <a:pos x="37" y="28"/>
                  </a:cxn>
                  <a:cxn ang="0">
                    <a:pos x="42" y="24"/>
                  </a:cxn>
                  <a:cxn ang="0">
                    <a:pos x="44" y="18"/>
                  </a:cxn>
                  <a:cxn ang="0">
                    <a:pos x="41" y="11"/>
                  </a:cxn>
                  <a:cxn ang="0">
                    <a:pos x="30" y="8"/>
                  </a:cxn>
                  <a:cxn ang="0">
                    <a:pos x="9" y="8"/>
                  </a:cxn>
                  <a:cxn ang="0">
                    <a:pos x="9" y="29"/>
                  </a:cxn>
                </a:cxnLst>
                <a:rect l="0" t="0" r="r" b="b"/>
                <a:pathLst>
                  <a:path w="5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29" y="0"/>
                    </a:lnTo>
                    <a:cubicBezTo>
                      <a:pt x="35" y="0"/>
                      <a:pt x="40" y="1"/>
                      <a:pt x="43" y="2"/>
                    </a:cubicBezTo>
                    <a:cubicBezTo>
                      <a:pt x="46" y="3"/>
                      <a:pt x="48" y="5"/>
                      <a:pt x="50" y="8"/>
                    </a:cubicBezTo>
                    <a:cubicBezTo>
                      <a:pt x="52" y="11"/>
                      <a:pt x="53" y="15"/>
                      <a:pt x="53" y="18"/>
                    </a:cubicBezTo>
                    <a:cubicBezTo>
                      <a:pt x="53" y="23"/>
                      <a:pt x="51" y="27"/>
                      <a:pt x="48" y="30"/>
                    </a:cubicBezTo>
                    <a:cubicBezTo>
                      <a:pt x="45" y="33"/>
                      <a:pt x="41" y="35"/>
                      <a:pt x="34" y="36"/>
                    </a:cubicBezTo>
                    <a:cubicBezTo>
                      <a:pt x="37" y="37"/>
                      <a:pt x="38" y="39"/>
                      <a:pt x="40" y="40"/>
                    </a:cubicBezTo>
                    <a:cubicBezTo>
                      <a:pt x="42" y="42"/>
                      <a:pt x="45" y="45"/>
                      <a:pt x="47" y="48"/>
                    </a:cubicBezTo>
                    <a:lnTo>
                      <a:pt x="58" y="66"/>
                    </a:lnTo>
                    <a:lnTo>
                      <a:pt x="47" y="66"/>
                    </a:lnTo>
                    <a:lnTo>
                      <a:pt x="39" y="53"/>
                    </a:lnTo>
                    <a:cubicBezTo>
                      <a:pt x="36" y="49"/>
                      <a:pt x="34" y="46"/>
                      <a:pt x="32" y="44"/>
                    </a:cubicBezTo>
                    <a:cubicBezTo>
                      <a:pt x="31" y="41"/>
                      <a:pt x="29" y="40"/>
                      <a:pt x="28" y="39"/>
                    </a:cubicBezTo>
                    <a:cubicBezTo>
                      <a:pt x="27" y="38"/>
                      <a:pt x="25" y="38"/>
                      <a:pt x="24" y="37"/>
                    </a:cubicBezTo>
                    <a:cubicBezTo>
                      <a:pt x="23" y="37"/>
                      <a:pt x="21" y="37"/>
                      <a:pt x="19" y="37"/>
                    </a:cubicBezTo>
                    <a:lnTo>
                      <a:pt x="9" y="37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9" y="29"/>
                    </a:moveTo>
                    <a:lnTo>
                      <a:pt x="9" y="29"/>
                    </a:lnTo>
                    <a:lnTo>
                      <a:pt x="28" y="29"/>
                    </a:lnTo>
                    <a:cubicBezTo>
                      <a:pt x="32" y="29"/>
                      <a:pt x="35" y="29"/>
                      <a:pt x="37" y="28"/>
                    </a:cubicBezTo>
                    <a:cubicBezTo>
                      <a:pt x="39" y="27"/>
                      <a:pt x="41" y="26"/>
                      <a:pt x="42" y="24"/>
                    </a:cubicBezTo>
                    <a:cubicBezTo>
                      <a:pt x="43" y="22"/>
                      <a:pt x="44" y="21"/>
                      <a:pt x="44" y="18"/>
                    </a:cubicBezTo>
                    <a:cubicBezTo>
                      <a:pt x="44" y="15"/>
                      <a:pt x="43" y="13"/>
                      <a:pt x="41" y="11"/>
                    </a:cubicBezTo>
                    <a:cubicBezTo>
                      <a:pt x="38" y="9"/>
                      <a:pt x="35" y="8"/>
                      <a:pt x="30" y="8"/>
                    </a:cubicBezTo>
                    <a:lnTo>
                      <a:pt x="9" y="8"/>
                    </a:lnTo>
                    <a:lnTo>
                      <a:pt x="9" y="29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Freeform 123"/>
              <p:cNvSpPr>
                <a:spLocks noEditPoints="1"/>
              </p:cNvSpPr>
              <p:nvPr/>
            </p:nvSpPr>
            <p:spPr bwMode="auto">
              <a:xfrm>
                <a:off x="3605" y="1534"/>
                <a:ext cx="62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25" y="0"/>
                  </a:cxn>
                  <a:cxn ang="0">
                    <a:pos x="35" y="1"/>
                  </a:cxn>
                  <a:cxn ang="0">
                    <a:pos x="43" y="4"/>
                  </a:cxn>
                  <a:cxn ang="0">
                    <a:pos x="49" y="10"/>
                  </a:cxn>
                  <a:cxn ang="0">
                    <a:pos x="51" y="19"/>
                  </a:cxn>
                  <a:cxn ang="0">
                    <a:pos x="45" y="34"/>
                  </a:cxn>
                  <a:cxn ang="0">
                    <a:pos x="26" y="39"/>
                  </a:cxn>
                  <a:cxn ang="0">
                    <a:pos x="9" y="39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9" y="32"/>
                  </a:cxn>
                  <a:cxn ang="0">
                    <a:pos x="9" y="32"/>
                  </a:cxn>
                  <a:cxn ang="0">
                    <a:pos x="26" y="32"/>
                  </a:cxn>
                  <a:cxn ang="0">
                    <a:pos x="38" y="29"/>
                  </a:cxn>
                  <a:cxn ang="0">
                    <a:pos x="42" y="20"/>
                  </a:cxn>
                  <a:cxn ang="0">
                    <a:pos x="39" y="13"/>
                  </a:cxn>
                  <a:cxn ang="0">
                    <a:pos x="34" y="9"/>
                  </a:cxn>
                  <a:cxn ang="0">
                    <a:pos x="26" y="8"/>
                  </a:cxn>
                  <a:cxn ang="0">
                    <a:pos x="9" y="8"/>
                  </a:cxn>
                  <a:cxn ang="0">
                    <a:pos x="9" y="32"/>
                  </a:cxn>
                </a:cxnLst>
                <a:rect l="0" t="0" r="r" b="b"/>
                <a:pathLst>
                  <a:path w="51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25" y="0"/>
                    </a:lnTo>
                    <a:cubicBezTo>
                      <a:pt x="29" y="0"/>
                      <a:pt x="33" y="1"/>
                      <a:pt x="35" y="1"/>
                    </a:cubicBezTo>
                    <a:cubicBezTo>
                      <a:pt x="38" y="2"/>
                      <a:pt x="41" y="3"/>
                      <a:pt x="43" y="4"/>
                    </a:cubicBezTo>
                    <a:cubicBezTo>
                      <a:pt x="45" y="6"/>
                      <a:pt x="47" y="8"/>
                      <a:pt x="49" y="10"/>
                    </a:cubicBezTo>
                    <a:cubicBezTo>
                      <a:pt x="50" y="13"/>
                      <a:pt x="51" y="16"/>
                      <a:pt x="51" y="19"/>
                    </a:cubicBezTo>
                    <a:cubicBezTo>
                      <a:pt x="51" y="25"/>
                      <a:pt x="49" y="30"/>
                      <a:pt x="45" y="34"/>
                    </a:cubicBezTo>
                    <a:cubicBezTo>
                      <a:pt x="42" y="38"/>
                      <a:pt x="35" y="39"/>
                      <a:pt x="26" y="39"/>
                    </a:cubicBezTo>
                    <a:lnTo>
                      <a:pt x="9" y="39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9" y="32"/>
                    </a:moveTo>
                    <a:lnTo>
                      <a:pt x="9" y="32"/>
                    </a:lnTo>
                    <a:lnTo>
                      <a:pt x="26" y="32"/>
                    </a:lnTo>
                    <a:cubicBezTo>
                      <a:pt x="32" y="32"/>
                      <a:pt x="36" y="31"/>
                      <a:pt x="38" y="29"/>
                    </a:cubicBezTo>
                    <a:cubicBezTo>
                      <a:pt x="40" y="26"/>
                      <a:pt x="42" y="24"/>
                      <a:pt x="42" y="20"/>
                    </a:cubicBezTo>
                    <a:cubicBezTo>
                      <a:pt x="42" y="17"/>
                      <a:pt x="41" y="15"/>
                      <a:pt x="39" y="13"/>
                    </a:cubicBezTo>
                    <a:cubicBezTo>
                      <a:pt x="38" y="11"/>
                      <a:pt x="36" y="9"/>
                      <a:pt x="34" y="9"/>
                    </a:cubicBezTo>
                    <a:cubicBezTo>
                      <a:pt x="32" y="8"/>
                      <a:pt x="30" y="8"/>
                      <a:pt x="26" y="8"/>
                    </a:cubicBezTo>
                    <a:lnTo>
                      <a:pt x="9" y="8"/>
                    </a:lnTo>
                    <a:lnTo>
                      <a:pt x="9" y="32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" name="Freeform 124"/>
              <p:cNvSpPr>
                <a:spLocks/>
              </p:cNvSpPr>
              <p:nvPr/>
            </p:nvSpPr>
            <p:spPr bwMode="auto">
              <a:xfrm>
                <a:off x="3681" y="1534"/>
                <a:ext cx="76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4" y="0"/>
                  </a:cxn>
                  <a:cxn ang="0">
                    <a:pos x="29" y="47"/>
                  </a:cxn>
                  <a:cxn ang="0">
                    <a:pos x="32" y="57"/>
                  </a:cxn>
                  <a:cxn ang="0">
                    <a:pos x="36" y="46"/>
                  </a:cxn>
                  <a:cxn ang="0">
                    <a:pos x="52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6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29" y="47"/>
                    </a:lnTo>
                    <a:cubicBezTo>
                      <a:pt x="31" y="51"/>
                      <a:pt x="32" y="55"/>
                      <a:pt x="32" y="57"/>
                    </a:cubicBezTo>
                    <a:cubicBezTo>
                      <a:pt x="33" y="54"/>
                      <a:pt x="34" y="51"/>
                      <a:pt x="36" y="46"/>
                    </a:cubicBezTo>
                    <a:lnTo>
                      <a:pt x="52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6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" name="Freeform 125"/>
              <p:cNvSpPr>
                <a:spLocks/>
              </p:cNvSpPr>
              <p:nvPr/>
            </p:nvSpPr>
            <p:spPr bwMode="auto">
              <a:xfrm>
                <a:off x="3771" y="1532"/>
                <a:ext cx="26" cy="115"/>
              </a:xfrm>
              <a:custGeom>
                <a:avLst/>
                <a:gdLst/>
                <a:ahLst/>
                <a:cxnLst>
                  <a:cxn ang="0">
                    <a:pos x="6" y="87"/>
                  </a:cxn>
                  <a:cxn ang="0">
                    <a:pos x="6" y="87"/>
                  </a:cxn>
                  <a:cxn ang="0">
                    <a:pos x="0" y="87"/>
                  </a:cxn>
                  <a:cxn ang="0">
                    <a:pos x="14" y="43"/>
                  </a:cxn>
                  <a:cxn ang="0">
                    <a:pos x="12" y="27"/>
                  </a:cxn>
                  <a:cxn ang="0">
                    <a:pos x="8" y="14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9" y="23"/>
                  </a:cxn>
                  <a:cxn ang="0">
                    <a:pos x="22" y="43"/>
                  </a:cxn>
                  <a:cxn ang="0">
                    <a:pos x="17" y="67"/>
                  </a:cxn>
                  <a:cxn ang="0">
                    <a:pos x="6" y="87"/>
                  </a:cxn>
                  <a:cxn ang="0">
                    <a:pos x="6" y="87"/>
                  </a:cxn>
                </a:cxnLst>
                <a:rect l="0" t="0" r="r" b="b"/>
                <a:pathLst>
                  <a:path w="22" h="87">
                    <a:moveTo>
                      <a:pt x="6" y="87"/>
                    </a:moveTo>
                    <a:lnTo>
                      <a:pt x="6" y="87"/>
                    </a:lnTo>
                    <a:lnTo>
                      <a:pt x="0" y="87"/>
                    </a:lnTo>
                    <a:cubicBezTo>
                      <a:pt x="9" y="72"/>
                      <a:pt x="14" y="58"/>
                      <a:pt x="14" y="43"/>
                    </a:cubicBezTo>
                    <a:cubicBezTo>
                      <a:pt x="14" y="38"/>
                      <a:pt x="13" y="32"/>
                      <a:pt x="12" y="27"/>
                    </a:cubicBezTo>
                    <a:cubicBezTo>
                      <a:pt x="11" y="22"/>
                      <a:pt x="9" y="18"/>
                      <a:pt x="8" y="14"/>
                    </a:cubicBezTo>
                    <a:cubicBezTo>
                      <a:pt x="6" y="11"/>
                      <a:pt x="4" y="7"/>
                      <a:pt x="0" y="0"/>
                    </a:cubicBezTo>
                    <a:lnTo>
                      <a:pt x="6" y="0"/>
                    </a:lnTo>
                    <a:cubicBezTo>
                      <a:pt x="12" y="8"/>
                      <a:pt x="16" y="15"/>
                      <a:pt x="19" y="23"/>
                    </a:cubicBezTo>
                    <a:cubicBezTo>
                      <a:pt x="21" y="29"/>
                      <a:pt x="22" y="36"/>
                      <a:pt x="22" y="43"/>
                    </a:cubicBezTo>
                    <a:cubicBezTo>
                      <a:pt x="22" y="52"/>
                      <a:pt x="21" y="59"/>
                      <a:pt x="17" y="67"/>
                    </a:cubicBezTo>
                    <a:cubicBezTo>
                      <a:pt x="14" y="74"/>
                      <a:pt x="11" y="81"/>
                      <a:pt x="6" y="87"/>
                    </a:cubicBezTo>
                    <a:lnTo>
                      <a:pt x="6" y="87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" name="Freeform 126"/>
              <p:cNvSpPr>
                <a:spLocks/>
              </p:cNvSpPr>
              <p:nvPr/>
            </p:nvSpPr>
            <p:spPr bwMode="auto">
              <a:xfrm>
                <a:off x="3465" y="1070"/>
                <a:ext cx="105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6" y="4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6" h="4">
                    <a:moveTo>
                      <a:pt x="0" y="4"/>
                    </a:moveTo>
                    <a:lnTo>
                      <a:pt x="0" y="4"/>
                    </a:lnTo>
                    <a:lnTo>
                      <a:pt x="86" y="4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" name="Freeform 127"/>
              <p:cNvSpPr>
                <a:spLocks/>
              </p:cNvSpPr>
              <p:nvPr/>
            </p:nvSpPr>
            <p:spPr bwMode="auto">
              <a:xfrm>
                <a:off x="3566" y="891"/>
                <a:ext cx="6" cy="362"/>
              </a:xfrm>
              <a:custGeom>
                <a:avLst/>
                <a:gdLst/>
                <a:ahLst/>
                <a:cxnLst>
                  <a:cxn ang="0">
                    <a:pos x="0" y="274"/>
                  </a:cxn>
                  <a:cxn ang="0">
                    <a:pos x="0" y="274"/>
                  </a:cxn>
                  <a:cxn ang="0">
                    <a:pos x="5" y="274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74"/>
                  </a:cxn>
                </a:cxnLst>
                <a:rect l="0" t="0" r="r" b="b"/>
                <a:pathLst>
                  <a:path w="5" h="274">
                    <a:moveTo>
                      <a:pt x="0" y="274"/>
                    </a:moveTo>
                    <a:lnTo>
                      <a:pt x="0" y="274"/>
                    </a:lnTo>
                    <a:lnTo>
                      <a:pt x="5" y="27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7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" name="Freeform 128"/>
              <p:cNvSpPr>
                <a:spLocks/>
              </p:cNvSpPr>
              <p:nvPr/>
            </p:nvSpPr>
            <p:spPr bwMode="auto">
              <a:xfrm>
                <a:off x="3570" y="1251"/>
                <a:ext cx="103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" name="Freeform 129"/>
              <p:cNvSpPr>
                <a:spLocks/>
              </p:cNvSpPr>
              <p:nvPr/>
            </p:nvSpPr>
            <p:spPr bwMode="auto">
              <a:xfrm>
                <a:off x="3570" y="887"/>
                <a:ext cx="103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85" y="6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85" h="6">
                    <a:moveTo>
                      <a:pt x="0" y="6"/>
                    </a:moveTo>
                    <a:lnTo>
                      <a:pt x="0" y="6"/>
                    </a:lnTo>
                    <a:lnTo>
                      <a:pt x="85" y="6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" name="Freeform 130"/>
              <p:cNvSpPr>
                <a:spLocks noEditPoints="1"/>
              </p:cNvSpPr>
              <p:nvPr/>
            </p:nvSpPr>
            <p:spPr bwMode="auto">
              <a:xfrm>
                <a:off x="3761" y="849"/>
                <a:ext cx="74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61" y="66"/>
                  </a:cxn>
                  <a:cxn ang="0">
                    <a:pos x="51" y="66"/>
                  </a:cxn>
                  <a:cxn ang="0">
                    <a:pos x="44" y="46"/>
                  </a:cxn>
                  <a:cxn ang="0">
                    <a:pos x="16" y="46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1" y="39"/>
                  </a:cxn>
                  <a:cxn ang="0">
                    <a:pos x="34" y="21"/>
                  </a:cxn>
                  <a:cxn ang="0">
                    <a:pos x="29" y="7"/>
                  </a:cxn>
                  <a:cxn ang="0">
                    <a:pos x="26" y="20"/>
                  </a:cxn>
                  <a:cxn ang="0">
                    <a:pos x="19" y="39"/>
                  </a:cxn>
                </a:cxnLst>
                <a:rect l="0" t="0" r="r" b="b"/>
                <a:pathLst>
                  <a:path w="61" h="66">
                    <a:moveTo>
                      <a:pt x="0" y="66"/>
                    </a:moveTo>
                    <a:lnTo>
                      <a:pt x="0" y="66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61" y="66"/>
                    </a:lnTo>
                    <a:lnTo>
                      <a:pt x="51" y="66"/>
                    </a:lnTo>
                    <a:lnTo>
                      <a:pt x="44" y="46"/>
                    </a:lnTo>
                    <a:lnTo>
                      <a:pt x="16" y="4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1" y="39"/>
                    </a:lnTo>
                    <a:lnTo>
                      <a:pt x="34" y="21"/>
                    </a:lnTo>
                    <a:cubicBezTo>
                      <a:pt x="32" y="15"/>
                      <a:pt x="30" y="10"/>
                      <a:pt x="29" y="7"/>
                    </a:cubicBezTo>
                    <a:cubicBezTo>
                      <a:pt x="29" y="11"/>
                      <a:pt x="27" y="15"/>
                      <a:pt x="26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" name="Freeform 131"/>
              <p:cNvSpPr>
                <a:spLocks/>
              </p:cNvSpPr>
              <p:nvPr/>
            </p:nvSpPr>
            <p:spPr bwMode="auto">
              <a:xfrm>
                <a:off x="3841" y="848"/>
                <a:ext cx="65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8" y="58"/>
                  </a:cxn>
                  <a:cxn ang="0">
                    <a:pos x="28" y="60"/>
                  </a:cxn>
                  <a:cxn ang="0">
                    <a:pos x="37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7" y="40"/>
                  </a:cxn>
                  <a:cxn ang="0">
                    <a:pos x="25" y="36"/>
                  </a:cxn>
                  <a:cxn ang="0">
                    <a:pos x="12" y="32"/>
                  </a:cxn>
                  <a:cxn ang="0">
                    <a:pos x="5" y="26"/>
                  </a:cxn>
                  <a:cxn ang="0">
                    <a:pos x="3" y="18"/>
                  </a:cxn>
                  <a:cxn ang="0">
                    <a:pos x="6" y="9"/>
                  </a:cxn>
                  <a:cxn ang="0">
                    <a:pos x="14" y="2"/>
                  </a:cxn>
                  <a:cxn ang="0">
                    <a:pos x="26" y="0"/>
                  </a:cxn>
                  <a:cxn ang="0">
                    <a:pos x="39" y="2"/>
                  </a:cxn>
                  <a:cxn ang="0">
                    <a:pos x="47" y="9"/>
                  </a:cxn>
                  <a:cxn ang="0">
                    <a:pos x="51" y="20"/>
                  </a:cxn>
                  <a:cxn ang="0">
                    <a:pos x="42" y="20"/>
                  </a:cxn>
                  <a:cxn ang="0">
                    <a:pos x="38" y="11"/>
                  </a:cxn>
                  <a:cxn ang="0">
                    <a:pos x="26" y="8"/>
                  </a:cxn>
                  <a:cxn ang="0">
                    <a:pos x="15" y="10"/>
                  </a:cxn>
                  <a:cxn ang="0">
                    <a:pos x="11" y="17"/>
                  </a:cxn>
                  <a:cxn ang="0">
                    <a:pos x="14" y="23"/>
                  </a:cxn>
                  <a:cxn ang="0">
                    <a:pos x="27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3" y="48"/>
                  </a:cxn>
                  <a:cxn ang="0">
                    <a:pos x="50" y="58"/>
                  </a:cxn>
                  <a:cxn ang="0">
                    <a:pos x="41" y="65"/>
                  </a:cxn>
                  <a:cxn ang="0">
                    <a:pos x="28" y="68"/>
                  </a:cxn>
                  <a:cxn ang="0">
                    <a:pos x="13" y="65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3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8"/>
                      <a:pt x="10" y="51"/>
                      <a:pt x="11" y="53"/>
                    </a:cubicBezTo>
                    <a:cubicBezTo>
                      <a:pt x="13" y="55"/>
                      <a:pt x="15" y="57"/>
                      <a:pt x="18" y="58"/>
                    </a:cubicBezTo>
                    <a:cubicBezTo>
                      <a:pt x="21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7" y="59"/>
                    </a:cubicBezTo>
                    <a:cubicBezTo>
                      <a:pt x="39" y="58"/>
                      <a:pt x="41" y="56"/>
                      <a:pt x="42" y="55"/>
                    </a:cubicBezTo>
                    <a:cubicBezTo>
                      <a:pt x="44" y="53"/>
                      <a:pt x="44" y="51"/>
                      <a:pt x="44" y="49"/>
                    </a:cubicBezTo>
                    <a:cubicBezTo>
                      <a:pt x="44" y="47"/>
                      <a:pt x="44" y="45"/>
                      <a:pt x="42" y="44"/>
                    </a:cubicBezTo>
                    <a:cubicBezTo>
                      <a:pt x="41" y="42"/>
                      <a:pt x="39" y="41"/>
                      <a:pt x="37" y="40"/>
                    </a:cubicBezTo>
                    <a:cubicBezTo>
                      <a:pt x="35" y="39"/>
                      <a:pt x="31" y="38"/>
                      <a:pt x="25" y="36"/>
                    </a:cubicBezTo>
                    <a:cubicBezTo>
                      <a:pt x="19" y="35"/>
                      <a:pt x="15" y="34"/>
                      <a:pt x="12" y="32"/>
                    </a:cubicBezTo>
                    <a:cubicBezTo>
                      <a:pt x="9" y="31"/>
                      <a:pt x="7" y="29"/>
                      <a:pt x="5" y="26"/>
                    </a:cubicBezTo>
                    <a:cubicBezTo>
                      <a:pt x="4" y="24"/>
                      <a:pt x="3" y="21"/>
                      <a:pt x="3" y="18"/>
                    </a:cubicBezTo>
                    <a:cubicBezTo>
                      <a:pt x="3" y="15"/>
                      <a:pt x="4" y="12"/>
                      <a:pt x="6" y="9"/>
                    </a:cubicBezTo>
                    <a:cubicBezTo>
                      <a:pt x="7" y="6"/>
                      <a:pt x="10" y="4"/>
                      <a:pt x="14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3" y="4"/>
                      <a:pt x="45" y="6"/>
                      <a:pt x="47" y="9"/>
                    </a:cubicBezTo>
                    <a:cubicBezTo>
                      <a:pt x="49" y="12"/>
                      <a:pt x="51" y="16"/>
                      <a:pt x="51" y="20"/>
                    </a:cubicBezTo>
                    <a:lnTo>
                      <a:pt x="42" y="20"/>
                    </a:lnTo>
                    <a:cubicBezTo>
                      <a:pt x="42" y="16"/>
                      <a:pt x="40" y="13"/>
                      <a:pt x="38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5" y="10"/>
                    </a:cubicBezTo>
                    <a:cubicBezTo>
                      <a:pt x="12" y="12"/>
                      <a:pt x="11" y="15"/>
                      <a:pt x="11" y="17"/>
                    </a:cubicBezTo>
                    <a:cubicBezTo>
                      <a:pt x="11" y="20"/>
                      <a:pt x="12" y="22"/>
                      <a:pt x="14" y="23"/>
                    </a:cubicBezTo>
                    <a:cubicBezTo>
                      <a:pt x="15" y="25"/>
                      <a:pt x="20" y="26"/>
                      <a:pt x="27" y="28"/>
                    </a:cubicBezTo>
                    <a:cubicBezTo>
                      <a:pt x="34" y="30"/>
                      <a:pt x="39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2" y="42"/>
                      <a:pt x="53" y="45"/>
                      <a:pt x="53" y="48"/>
                    </a:cubicBezTo>
                    <a:cubicBezTo>
                      <a:pt x="53" y="52"/>
                      <a:pt x="52" y="55"/>
                      <a:pt x="50" y="58"/>
                    </a:cubicBezTo>
                    <a:cubicBezTo>
                      <a:pt x="48" y="61"/>
                      <a:pt x="45" y="64"/>
                      <a:pt x="41" y="65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5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2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" name="Freeform 132"/>
              <p:cNvSpPr>
                <a:spLocks/>
              </p:cNvSpPr>
              <p:nvPr/>
            </p:nvSpPr>
            <p:spPr bwMode="auto">
              <a:xfrm>
                <a:off x="3920" y="849"/>
                <a:ext cx="77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6"/>
                  </a:cxn>
                  <a:cxn ang="0">
                    <a:pos x="36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6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2" y="54"/>
                      <a:pt x="32" y="56"/>
                    </a:cubicBezTo>
                    <a:cubicBezTo>
                      <a:pt x="33" y="54"/>
                      <a:pt x="34" y="50"/>
                      <a:pt x="36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6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" name="Freeform 133"/>
              <p:cNvSpPr>
                <a:spLocks/>
              </p:cNvSpPr>
              <p:nvPr/>
            </p:nvSpPr>
            <p:spPr bwMode="auto">
              <a:xfrm>
                <a:off x="3737" y="1245"/>
                <a:ext cx="56" cy="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55"/>
                  </a:cxn>
                  <a:cxn ang="0">
                    <a:pos x="46" y="55"/>
                  </a:cxn>
                  <a:cxn ang="0">
                    <a:pos x="46" y="67"/>
                  </a:cxn>
                  <a:cxn ang="0">
                    <a:pos x="0" y="67"/>
                  </a:cxn>
                  <a:cxn ang="0">
                    <a:pos x="0" y="0"/>
                  </a:cxn>
                </a:cxnLst>
                <a:rect l="0" t="0" r="r" b="b"/>
                <a:pathLst>
                  <a:path w="46" h="67">
                    <a:moveTo>
                      <a:pt x="0" y="0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3" y="55"/>
                    </a:lnTo>
                    <a:lnTo>
                      <a:pt x="46" y="55"/>
                    </a:lnTo>
                    <a:lnTo>
                      <a:pt x="46" y="67"/>
                    </a:lnTo>
                    <a:lnTo>
                      <a:pt x="0" y="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1" name="Freeform 134"/>
              <p:cNvSpPr>
                <a:spLocks noEditPoints="1"/>
              </p:cNvSpPr>
              <p:nvPr/>
            </p:nvSpPr>
            <p:spPr bwMode="auto">
              <a:xfrm>
                <a:off x="3799" y="1267"/>
                <a:ext cx="62" cy="68"/>
              </a:xfrm>
              <a:custGeom>
                <a:avLst/>
                <a:gdLst/>
                <a:ahLst/>
                <a:cxnLst>
                  <a:cxn ang="0">
                    <a:pos x="25" y="42"/>
                  </a:cxn>
                  <a:cxn ang="0">
                    <a:pos x="25" y="42"/>
                  </a:cxn>
                  <a:cxn ang="0">
                    <a:pos x="34" y="38"/>
                  </a:cxn>
                  <a:cxn ang="0">
                    <a:pos x="37" y="26"/>
                  </a:cxn>
                  <a:cxn ang="0">
                    <a:pos x="34" y="15"/>
                  </a:cxn>
                  <a:cxn ang="0">
                    <a:pos x="25" y="11"/>
                  </a:cxn>
                  <a:cxn ang="0">
                    <a:pos x="17" y="15"/>
                  </a:cxn>
                  <a:cxn ang="0">
                    <a:pos x="14" y="26"/>
                  </a:cxn>
                  <a:cxn ang="0">
                    <a:pos x="17" y="38"/>
                  </a:cxn>
                  <a:cxn ang="0">
                    <a:pos x="25" y="42"/>
                  </a:cxn>
                  <a:cxn ang="0">
                    <a:pos x="25" y="42"/>
                  </a:cxn>
                  <a:cxn ang="0">
                    <a:pos x="51" y="26"/>
                  </a:cxn>
                  <a:cxn ang="0">
                    <a:pos x="51" y="26"/>
                  </a:cxn>
                  <a:cxn ang="0">
                    <a:pos x="44" y="45"/>
                  </a:cxn>
                  <a:cxn ang="0">
                    <a:pos x="25" y="52"/>
                  </a:cxn>
                  <a:cxn ang="0">
                    <a:pos x="7" y="45"/>
                  </a:cxn>
                  <a:cxn ang="0">
                    <a:pos x="0" y="26"/>
                  </a:cxn>
                  <a:cxn ang="0">
                    <a:pos x="7" y="8"/>
                  </a:cxn>
                  <a:cxn ang="0">
                    <a:pos x="25" y="0"/>
                  </a:cxn>
                  <a:cxn ang="0">
                    <a:pos x="44" y="8"/>
                  </a:cxn>
                  <a:cxn ang="0">
                    <a:pos x="51" y="26"/>
                  </a:cxn>
                  <a:cxn ang="0">
                    <a:pos x="51" y="26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1" h="52">
                    <a:moveTo>
                      <a:pt x="25" y="42"/>
                    </a:moveTo>
                    <a:lnTo>
                      <a:pt x="25" y="42"/>
                    </a:lnTo>
                    <a:cubicBezTo>
                      <a:pt x="29" y="42"/>
                      <a:pt x="32" y="40"/>
                      <a:pt x="34" y="38"/>
                    </a:cubicBezTo>
                    <a:cubicBezTo>
                      <a:pt x="36" y="35"/>
                      <a:pt x="37" y="31"/>
                      <a:pt x="37" y="26"/>
                    </a:cubicBezTo>
                    <a:cubicBezTo>
                      <a:pt x="37" y="21"/>
                      <a:pt x="36" y="18"/>
                      <a:pt x="34" y="15"/>
                    </a:cubicBezTo>
                    <a:cubicBezTo>
                      <a:pt x="32" y="12"/>
                      <a:pt x="29" y="11"/>
                      <a:pt x="25" y="11"/>
                    </a:cubicBezTo>
                    <a:cubicBezTo>
                      <a:pt x="22" y="11"/>
                      <a:pt x="19" y="12"/>
                      <a:pt x="17" y="15"/>
                    </a:cubicBezTo>
                    <a:cubicBezTo>
                      <a:pt x="15" y="18"/>
                      <a:pt x="14" y="21"/>
                      <a:pt x="14" y="26"/>
                    </a:cubicBezTo>
                    <a:cubicBezTo>
                      <a:pt x="14" y="31"/>
                      <a:pt x="15" y="35"/>
                      <a:pt x="17" y="38"/>
                    </a:cubicBezTo>
                    <a:cubicBezTo>
                      <a:pt x="19" y="40"/>
                      <a:pt x="22" y="42"/>
                      <a:pt x="25" y="42"/>
                    </a:cubicBezTo>
                    <a:lnTo>
                      <a:pt x="25" y="42"/>
                    </a:lnTo>
                    <a:close/>
                    <a:moveTo>
                      <a:pt x="51" y="26"/>
                    </a:moveTo>
                    <a:lnTo>
                      <a:pt x="51" y="26"/>
                    </a:lnTo>
                    <a:cubicBezTo>
                      <a:pt x="51" y="33"/>
                      <a:pt x="48" y="40"/>
                      <a:pt x="44" y="45"/>
                    </a:cubicBezTo>
                    <a:cubicBezTo>
                      <a:pt x="40" y="50"/>
                      <a:pt x="34" y="52"/>
                      <a:pt x="25" y="52"/>
                    </a:cubicBezTo>
                    <a:cubicBezTo>
                      <a:pt x="17" y="52"/>
                      <a:pt x="11" y="50"/>
                      <a:pt x="7" y="45"/>
                    </a:cubicBezTo>
                    <a:cubicBezTo>
                      <a:pt x="3" y="40"/>
                      <a:pt x="0" y="33"/>
                      <a:pt x="0" y="26"/>
                    </a:cubicBezTo>
                    <a:cubicBezTo>
                      <a:pt x="0" y="19"/>
                      <a:pt x="3" y="13"/>
                      <a:pt x="7" y="8"/>
                    </a:cubicBezTo>
                    <a:cubicBezTo>
                      <a:pt x="11" y="3"/>
                      <a:pt x="17" y="0"/>
                      <a:pt x="25" y="0"/>
                    </a:cubicBezTo>
                    <a:cubicBezTo>
                      <a:pt x="34" y="0"/>
                      <a:pt x="40" y="3"/>
                      <a:pt x="44" y="8"/>
                    </a:cubicBezTo>
                    <a:cubicBezTo>
                      <a:pt x="48" y="13"/>
                      <a:pt x="51" y="19"/>
                      <a:pt x="51" y="26"/>
                    </a:cubicBezTo>
                    <a:lnTo>
                      <a:pt x="51" y="26"/>
                    </a:lnTo>
                    <a:close/>
                    <a:moveTo>
                      <a:pt x="25" y="0"/>
                    </a:move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" name="Freeform 135"/>
              <p:cNvSpPr>
                <a:spLocks noEditPoints="1"/>
              </p:cNvSpPr>
              <p:nvPr/>
            </p:nvSpPr>
            <p:spPr bwMode="auto">
              <a:xfrm>
                <a:off x="3867" y="1267"/>
                <a:ext cx="56" cy="68"/>
              </a:xfrm>
              <a:custGeom>
                <a:avLst/>
                <a:gdLst/>
                <a:ahLst/>
                <a:cxnLst>
                  <a:cxn ang="0">
                    <a:pos x="30" y="27"/>
                  </a:cxn>
                  <a:cxn ang="0">
                    <a:pos x="30" y="27"/>
                  </a:cxn>
                  <a:cxn ang="0">
                    <a:pos x="28" y="28"/>
                  </a:cxn>
                  <a:cxn ang="0">
                    <a:pos x="25" y="29"/>
                  </a:cxn>
                  <a:cxn ang="0">
                    <a:pos x="22" y="30"/>
                  </a:cxn>
                  <a:cxn ang="0">
                    <a:pos x="16" y="31"/>
                  </a:cxn>
                  <a:cxn ang="0">
                    <a:pos x="13" y="37"/>
                  </a:cxn>
                  <a:cxn ang="0">
                    <a:pos x="15" y="41"/>
                  </a:cxn>
                  <a:cxn ang="0">
                    <a:pos x="19" y="43"/>
                  </a:cxn>
                  <a:cxn ang="0">
                    <a:pos x="27" y="40"/>
                  </a:cxn>
                  <a:cxn ang="0">
                    <a:pos x="30" y="32"/>
                  </a:cxn>
                  <a:cxn ang="0">
                    <a:pos x="30" y="27"/>
                  </a:cxn>
                  <a:cxn ang="0">
                    <a:pos x="23" y="21"/>
                  </a:cxn>
                  <a:cxn ang="0">
                    <a:pos x="23" y="21"/>
                  </a:cxn>
                  <a:cxn ang="0">
                    <a:pos x="28" y="20"/>
                  </a:cxn>
                  <a:cxn ang="0">
                    <a:pos x="31" y="16"/>
                  </a:cxn>
                  <a:cxn ang="0">
                    <a:pos x="28" y="12"/>
                  </a:cxn>
                  <a:cxn ang="0">
                    <a:pos x="22" y="11"/>
                  </a:cxn>
                  <a:cxn ang="0">
                    <a:pos x="16" y="13"/>
                  </a:cxn>
                  <a:cxn ang="0">
                    <a:pos x="14" y="18"/>
                  </a:cxn>
                  <a:cxn ang="0">
                    <a:pos x="2" y="18"/>
                  </a:cxn>
                  <a:cxn ang="0">
                    <a:pos x="5" y="7"/>
                  </a:cxn>
                  <a:cxn ang="0">
                    <a:pos x="23" y="1"/>
                  </a:cxn>
                  <a:cxn ang="0">
                    <a:pos x="37" y="4"/>
                  </a:cxn>
                  <a:cxn ang="0">
                    <a:pos x="43" y="16"/>
                  </a:cxn>
                  <a:cxn ang="0">
                    <a:pos x="43" y="38"/>
                  </a:cxn>
                  <a:cxn ang="0">
                    <a:pos x="43" y="44"/>
                  </a:cxn>
                  <a:cxn ang="0">
                    <a:pos x="44" y="47"/>
                  </a:cxn>
                  <a:cxn ang="0">
                    <a:pos x="46" y="49"/>
                  </a:cxn>
                  <a:cxn ang="0">
                    <a:pos x="46" y="51"/>
                  </a:cxn>
                  <a:cxn ang="0">
                    <a:pos x="32" y="51"/>
                  </a:cxn>
                  <a:cxn ang="0">
                    <a:pos x="31" y="48"/>
                  </a:cxn>
                  <a:cxn ang="0">
                    <a:pos x="31" y="45"/>
                  </a:cxn>
                  <a:cxn ang="0">
                    <a:pos x="25" y="50"/>
                  </a:cxn>
                  <a:cxn ang="0">
                    <a:pos x="15" y="52"/>
                  </a:cxn>
                  <a:cxn ang="0">
                    <a:pos x="4" y="48"/>
                  </a:cxn>
                  <a:cxn ang="0">
                    <a:pos x="0" y="38"/>
                  </a:cxn>
                  <a:cxn ang="0">
                    <a:pos x="7" y="25"/>
                  </a:cxn>
                  <a:cxn ang="0">
                    <a:pos x="18" y="21"/>
                  </a:cxn>
                  <a:cxn ang="0">
                    <a:pos x="23" y="21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6" h="52">
                    <a:moveTo>
                      <a:pt x="30" y="27"/>
                    </a:moveTo>
                    <a:lnTo>
                      <a:pt x="30" y="27"/>
                    </a:lnTo>
                    <a:cubicBezTo>
                      <a:pt x="30" y="27"/>
                      <a:pt x="29" y="28"/>
                      <a:pt x="28" y="28"/>
                    </a:cubicBezTo>
                    <a:cubicBezTo>
                      <a:pt x="27" y="28"/>
                      <a:pt x="26" y="29"/>
                      <a:pt x="25" y="29"/>
                    </a:cubicBezTo>
                    <a:lnTo>
                      <a:pt x="22" y="30"/>
                    </a:lnTo>
                    <a:cubicBezTo>
                      <a:pt x="19" y="30"/>
                      <a:pt x="17" y="31"/>
                      <a:pt x="16" y="31"/>
                    </a:cubicBezTo>
                    <a:cubicBezTo>
                      <a:pt x="14" y="32"/>
                      <a:pt x="13" y="34"/>
                      <a:pt x="13" y="37"/>
                    </a:cubicBezTo>
                    <a:cubicBezTo>
                      <a:pt x="13" y="39"/>
                      <a:pt x="14" y="40"/>
                      <a:pt x="15" y="41"/>
                    </a:cubicBezTo>
                    <a:cubicBezTo>
                      <a:pt x="16" y="42"/>
                      <a:pt x="17" y="43"/>
                      <a:pt x="19" y="43"/>
                    </a:cubicBezTo>
                    <a:cubicBezTo>
                      <a:pt x="22" y="43"/>
                      <a:pt x="25" y="42"/>
                      <a:pt x="27" y="40"/>
                    </a:cubicBezTo>
                    <a:cubicBezTo>
                      <a:pt x="29" y="39"/>
                      <a:pt x="30" y="36"/>
                      <a:pt x="30" y="32"/>
                    </a:cubicBezTo>
                    <a:lnTo>
                      <a:pt x="30" y="27"/>
                    </a:lnTo>
                    <a:close/>
                    <a:moveTo>
                      <a:pt x="23" y="21"/>
                    </a:moveTo>
                    <a:lnTo>
                      <a:pt x="23" y="21"/>
                    </a:lnTo>
                    <a:cubicBezTo>
                      <a:pt x="25" y="21"/>
                      <a:pt x="27" y="20"/>
                      <a:pt x="28" y="20"/>
                    </a:cubicBezTo>
                    <a:cubicBezTo>
                      <a:pt x="30" y="19"/>
                      <a:pt x="31" y="18"/>
                      <a:pt x="31" y="16"/>
                    </a:cubicBez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1"/>
                      <a:pt x="25" y="11"/>
                      <a:pt x="22" y="11"/>
                    </a:cubicBezTo>
                    <a:cubicBezTo>
                      <a:pt x="19" y="11"/>
                      <a:pt x="17" y="12"/>
                      <a:pt x="16" y="13"/>
                    </a:cubicBezTo>
                    <a:cubicBezTo>
                      <a:pt x="15" y="14"/>
                      <a:pt x="14" y="16"/>
                      <a:pt x="14" y="18"/>
                    </a:cubicBezTo>
                    <a:lnTo>
                      <a:pt x="2" y="18"/>
                    </a:lnTo>
                    <a:cubicBezTo>
                      <a:pt x="2" y="13"/>
                      <a:pt x="3" y="10"/>
                      <a:pt x="5" y="7"/>
                    </a:cubicBezTo>
                    <a:cubicBezTo>
                      <a:pt x="9" y="3"/>
                      <a:pt x="14" y="1"/>
                      <a:pt x="23" y="1"/>
                    </a:cubicBezTo>
                    <a:cubicBezTo>
                      <a:pt x="28" y="1"/>
                      <a:pt x="33" y="2"/>
                      <a:pt x="37" y="4"/>
                    </a:cubicBezTo>
                    <a:cubicBezTo>
                      <a:pt x="41" y="6"/>
                      <a:pt x="43" y="10"/>
                      <a:pt x="43" y="16"/>
                    </a:cubicBezTo>
                    <a:lnTo>
                      <a:pt x="43" y="38"/>
                    </a:lnTo>
                    <a:cubicBezTo>
                      <a:pt x="43" y="40"/>
                      <a:pt x="43" y="42"/>
                      <a:pt x="43" y="44"/>
                    </a:cubicBezTo>
                    <a:cubicBezTo>
                      <a:pt x="43" y="46"/>
                      <a:pt x="44" y="47"/>
                      <a:pt x="44" y="47"/>
                    </a:cubicBezTo>
                    <a:cubicBezTo>
                      <a:pt x="45" y="48"/>
                      <a:pt x="45" y="48"/>
                      <a:pt x="46" y="49"/>
                    </a:cubicBezTo>
                    <a:lnTo>
                      <a:pt x="46" y="51"/>
                    </a:lnTo>
                    <a:lnTo>
                      <a:pt x="32" y="51"/>
                    </a:lnTo>
                    <a:cubicBezTo>
                      <a:pt x="32" y="50"/>
                      <a:pt x="31" y="49"/>
                      <a:pt x="31" y="48"/>
                    </a:cubicBezTo>
                    <a:cubicBezTo>
                      <a:pt x="31" y="47"/>
                      <a:pt x="31" y="46"/>
                      <a:pt x="31" y="45"/>
                    </a:cubicBezTo>
                    <a:cubicBezTo>
                      <a:pt x="29" y="47"/>
                      <a:pt x="27" y="48"/>
                      <a:pt x="25" y="50"/>
                    </a:cubicBezTo>
                    <a:cubicBezTo>
                      <a:pt x="22" y="51"/>
                      <a:pt x="19" y="52"/>
                      <a:pt x="15" y="52"/>
                    </a:cubicBezTo>
                    <a:cubicBezTo>
                      <a:pt x="11" y="52"/>
                      <a:pt x="7" y="51"/>
                      <a:pt x="4" y="48"/>
                    </a:cubicBezTo>
                    <a:cubicBezTo>
                      <a:pt x="2" y="46"/>
                      <a:pt x="0" y="42"/>
                      <a:pt x="0" y="38"/>
                    </a:cubicBezTo>
                    <a:cubicBezTo>
                      <a:pt x="0" y="32"/>
                      <a:pt x="2" y="27"/>
                      <a:pt x="7" y="25"/>
                    </a:cubicBezTo>
                    <a:cubicBezTo>
                      <a:pt x="10" y="23"/>
                      <a:pt x="13" y="22"/>
                      <a:pt x="18" y="21"/>
                    </a:cubicBezTo>
                    <a:lnTo>
                      <a:pt x="23" y="21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3" name="Freeform 136"/>
              <p:cNvSpPr>
                <a:spLocks noEditPoints="1"/>
              </p:cNvSpPr>
              <p:nvPr/>
            </p:nvSpPr>
            <p:spPr bwMode="auto">
              <a:xfrm>
                <a:off x="3929" y="1247"/>
                <a:ext cx="58" cy="88"/>
              </a:xfrm>
              <a:custGeom>
                <a:avLst/>
                <a:gdLst/>
                <a:ahLst/>
                <a:cxnLst>
                  <a:cxn ang="0">
                    <a:pos x="22" y="16"/>
                  </a:cxn>
                  <a:cxn ang="0">
                    <a:pos x="22" y="16"/>
                  </a:cxn>
                  <a:cxn ang="0">
                    <a:pos x="30" y="17"/>
                  </a:cxn>
                  <a:cxn ang="0">
                    <a:pos x="35" y="23"/>
                  </a:cxn>
                  <a:cxn ang="0">
                    <a:pos x="35" y="0"/>
                  </a:cxn>
                  <a:cxn ang="0">
                    <a:pos x="48" y="0"/>
                  </a:cxn>
                  <a:cxn ang="0">
                    <a:pos x="48" y="66"/>
                  </a:cxn>
                  <a:cxn ang="0">
                    <a:pos x="36" y="66"/>
                  </a:cxn>
                  <a:cxn ang="0">
                    <a:pos x="36" y="59"/>
                  </a:cxn>
                  <a:cxn ang="0">
                    <a:pos x="30" y="65"/>
                  </a:cxn>
                  <a:cxn ang="0">
                    <a:pos x="21" y="67"/>
                  </a:cxn>
                  <a:cxn ang="0">
                    <a:pos x="6" y="60"/>
                  </a:cxn>
                  <a:cxn ang="0">
                    <a:pos x="0" y="42"/>
                  </a:cxn>
                  <a:cxn ang="0">
                    <a:pos x="6" y="23"/>
                  </a:cxn>
                  <a:cxn ang="0">
                    <a:pos x="22" y="16"/>
                  </a:cxn>
                  <a:cxn ang="0">
                    <a:pos x="22" y="16"/>
                  </a:cxn>
                  <a:cxn ang="0">
                    <a:pos x="24" y="56"/>
                  </a:cxn>
                  <a:cxn ang="0">
                    <a:pos x="24" y="56"/>
                  </a:cxn>
                  <a:cxn ang="0">
                    <a:pos x="33" y="52"/>
                  </a:cxn>
                  <a:cxn ang="0">
                    <a:pos x="36" y="42"/>
                  </a:cxn>
                  <a:cxn ang="0">
                    <a:pos x="31" y="29"/>
                  </a:cxn>
                  <a:cxn ang="0">
                    <a:pos x="25" y="27"/>
                  </a:cxn>
                  <a:cxn ang="0">
                    <a:pos x="16" y="31"/>
                  </a:cxn>
                  <a:cxn ang="0">
                    <a:pos x="14" y="41"/>
                  </a:cxn>
                  <a:cxn ang="0">
                    <a:pos x="16" y="52"/>
                  </a:cxn>
                  <a:cxn ang="0">
                    <a:pos x="24" y="56"/>
                  </a:cxn>
                  <a:cxn ang="0">
                    <a:pos x="24" y="56"/>
                  </a:cxn>
                </a:cxnLst>
                <a:rect l="0" t="0" r="r" b="b"/>
                <a:pathLst>
                  <a:path w="48" h="67">
                    <a:moveTo>
                      <a:pt x="22" y="16"/>
                    </a:moveTo>
                    <a:lnTo>
                      <a:pt x="22" y="16"/>
                    </a:lnTo>
                    <a:cubicBezTo>
                      <a:pt x="25" y="16"/>
                      <a:pt x="27" y="16"/>
                      <a:pt x="30" y="17"/>
                    </a:cubicBezTo>
                    <a:cubicBezTo>
                      <a:pt x="32" y="19"/>
                      <a:pt x="34" y="21"/>
                      <a:pt x="35" y="23"/>
                    </a:cubicBezTo>
                    <a:lnTo>
                      <a:pt x="35" y="0"/>
                    </a:lnTo>
                    <a:lnTo>
                      <a:pt x="48" y="0"/>
                    </a:lnTo>
                    <a:lnTo>
                      <a:pt x="48" y="66"/>
                    </a:lnTo>
                    <a:lnTo>
                      <a:pt x="36" y="66"/>
                    </a:lnTo>
                    <a:lnTo>
                      <a:pt x="36" y="59"/>
                    </a:lnTo>
                    <a:cubicBezTo>
                      <a:pt x="34" y="62"/>
                      <a:pt x="32" y="64"/>
                      <a:pt x="30" y="65"/>
                    </a:cubicBezTo>
                    <a:cubicBezTo>
                      <a:pt x="27" y="67"/>
                      <a:pt x="24" y="67"/>
                      <a:pt x="21" y="67"/>
                    </a:cubicBezTo>
                    <a:cubicBezTo>
                      <a:pt x="15" y="67"/>
                      <a:pt x="10" y="65"/>
                      <a:pt x="6" y="60"/>
                    </a:cubicBezTo>
                    <a:cubicBezTo>
                      <a:pt x="2" y="56"/>
                      <a:pt x="0" y="50"/>
                      <a:pt x="0" y="42"/>
                    </a:cubicBezTo>
                    <a:cubicBezTo>
                      <a:pt x="0" y="34"/>
                      <a:pt x="2" y="28"/>
                      <a:pt x="6" y="23"/>
                    </a:cubicBezTo>
                    <a:cubicBezTo>
                      <a:pt x="10" y="18"/>
                      <a:pt x="15" y="16"/>
                      <a:pt x="22" y="16"/>
                    </a:cubicBezTo>
                    <a:lnTo>
                      <a:pt x="22" y="16"/>
                    </a:lnTo>
                    <a:close/>
                    <a:moveTo>
                      <a:pt x="24" y="56"/>
                    </a:moveTo>
                    <a:lnTo>
                      <a:pt x="24" y="56"/>
                    </a:lnTo>
                    <a:cubicBezTo>
                      <a:pt x="28" y="56"/>
                      <a:pt x="31" y="55"/>
                      <a:pt x="33" y="52"/>
                    </a:cubicBezTo>
                    <a:cubicBezTo>
                      <a:pt x="35" y="50"/>
                      <a:pt x="36" y="46"/>
                      <a:pt x="36" y="42"/>
                    </a:cubicBezTo>
                    <a:cubicBezTo>
                      <a:pt x="36" y="36"/>
                      <a:pt x="34" y="32"/>
                      <a:pt x="31" y="29"/>
                    </a:cubicBezTo>
                    <a:cubicBezTo>
                      <a:pt x="29" y="27"/>
                      <a:pt x="27" y="27"/>
                      <a:pt x="25" y="27"/>
                    </a:cubicBezTo>
                    <a:cubicBezTo>
                      <a:pt x="21" y="27"/>
                      <a:pt x="18" y="28"/>
                      <a:pt x="16" y="31"/>
                    </a:cubicBezTo>
                    <a:cubicBezTo>
                      <a:pt x="15" y="34"/>
                      <a:pt x="14" y="37"/>
                      <a:pt x="14" y="41"/>
                    </a:cubicBezTo>
                    <a:cubicBezTo>
                      <a:pt x="14" y="46"/>
                      <a:pt x="15" y="50"/>
                      <a:pt x="16" y="52"/>
                    </a:cubicBezTo>
                    <a:cubicBezTo>
                      <a:pt x="18" y="55"/>
                      <a:pt x="21" y="56"/>
                      <a:pt x="24" y="56"/>
                    </a:cubicBezTo>
                    <a:lnTo>
                      <a:pt x="24" y="5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4" name="Freeform 137"/>
              <p:cNvSpPr>
                <a:spLocks/>
              </p:cNvSpPr>
              <p:nvPr/>
            </p:nvSpPr>
            <p:spPr bwMode="auto">
              <a:xfrm>
                <a:off x="4036" y="1247"/>
                <a:ext cx="57" cy="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47" y="0"/>
                  </a:cxn>
                  <a:cxn ang="0">
                    <a:pos x="47" y="11"/>
                  </a:cxn>
                  <a:cxn ang="0">
                    <a:pos x="14" y="11"/>
                  </a:cxn>
                  <a:cxn ang="0">
                    <a:pos x="14" y="26"/>
                  </a:cxn>
                  <a:cxn ang="0">
                    <a:pos x="43" y="26"/>
                  </a:cxn>
                  <a:cxn ang="0">
                    <a:pos x="43" y="38"/>
                  </a:cxn>
                  <a:cxn ang="0">
                    <a:pos x="14" y="38"/>
                  </a:cxn>
                  <a:cxn ang="0">
                    <a:pos x="14" y="66"/>
                  </a:cxn>
                  <a:cxn ang="0">
                    <a:pos x="0" y="66"/>
                  </a:cxn>
                  <a:cxn ang="0">
                    <a:pos x="0" y="0"/>
                  </a:cxn>
                </a:cxnLst>
                <a:rect l="0" t="0" r="r" b="b"/>
                <a:pathLst>
                  <a:path w="47" h="66">
                    <a:moveTo>
                      <a:pt x="0" y="0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47" y="11"/>
                    </a:lnTo>
                    <a:lnTo>
                      <a:pt x="14" y="11"/>
                    </a:lnTo>
                    <a:lnTo>
                      <a:pt x="14" y="26"/>
                    </a:lnTo>
                    <a:lnTo>
                      <a:pt x="43" y="26"/>
                    </a:lnTo>
                    <a:lnTo>
                      <a:pt x="43" y="38"/>
                    </a:lnTo>
                    <a:lnTo>
                      <a:pt x="14" y="38"/>
                    </a:lnTo>
                    <a:lnTo>
                      <a:pt x="14" y="66"/>
                    </a:lnTo>
                    <a:lnTo>
                      <a:pt x="0" y="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5" name="Freeform 138"/>
              <p:cNvSpPr>
                <a:spLocks noEditPoints="1"/>
              </p:cNvSpPr>
              <p:nvPr/>
            </p:nvSpPr>
            <p:spPr bwMode="auto">
              <a:xfrm>
                <a:off x="4099" y="1267"/>
                <a:ext cx="55" cy="68"/>
              </a:xfrm>
              <a:custGeom>
                <a:avLst/>
                <a:gdLst/>
                <a:ahLst/>
                <a:cxnLst>
                  <a:cxn ang="0">
                    <a:pos x="30" y="27"/>
                  </a:cxn>
                  <a:cxn ang="0">
                    <a:pos x="30" y="27"/>
                  </a:cxn>
                  <a:cxn ang="0">
                    <a:pos x="27" y="28"/>
                  </a:cxn>
                  <a:cxn ang="0">
                    <a:pos x="24" y="29"/>
                  </a:cxn>
                  <a:cxn ang="0">
                    <a:pos x="21" y="30"/>
                  </a:cxn>
                  <a:cxn ang="0">
                    <a:pos x="15" y="31"/>
                  </a:cxn>
                  <a:cxn ang="0">
                    <a:pos x="12" y="37"/>
                  </a:cxn>
                  <a:cxn ang="0">
                    <a:pos x="14" y="41"/>
                  </a:cxn>
                  <a:cxn ang="0">
                    <a:pos x="19" y="43"/>
                  </a:cxn>
                  <a:cxn ang="0">
                    <a:pos x="26" y="40"/>
                  </a:cxn>
                  <a:cxn ang="0">
                    <a:pos x="30" y="32"/>
                  </a:cxn>
                  <a:cxn ang="0">
                    <a:pos x="30" y="27"/>
                  </a:cxn>
                  <a:cxn ang="0">
                    <a:pos x="22" y="21"/>
                  </a:cxn>
                  <a:cxn ang="0">
                    <a:pos x="22" y="21"/>
                  </a:cxn>
                  <a:cxn ang="0">
                    <a:pos x="27" y="20"/>
                  </a:cxn>
                  <a:cxn ang="0">
                    <a:pos x="30" y="16"/>
                  </a:cxn>
                  <a:cxn ang="0">
                    <a:pos x="28" y="12"/>
                  </a:cxn>
                  <a:cxn ang="0">
                    <a:pos x="22" y="11"/>
                  </a:cxn>
                  <a:cxn ang="0">
                    <a:pos x="15" y="13"/>
                  </a:cxn>
                  <a:cxn ang="0">
                    <a:pos x="13" y="18"/>
                  </a:cxn>
                  <a:cxn ang="0">
                    <a:pos x="1" y="18"/>
                  </a:cxn>
                  <a:cxn ang="0">
                    <a:pos x="5" y="7"/>
                  </a:cxn>
                  <a:cxn ang="0">
                    <a:pos x="22" y="1"/>
                  </a:cxn>
                  <a:cxn ang="0">
                    <a:pos x="36" y="4"/>
                  </a:cxn>
                  <a:cxn ang="0">
                    <a:pos x="43" y="16"/>
                  </a:cxn>
                  <a:cxn ang="0">
                    <a:pos x="43" y="38"/>
                  </a:cxn>
                  <a:cxn ang="0">
                    <a:pos x="43" y="44"/>
                  </a:cxn>
                  <a:cxn ang="0">
                    <a:pos x="43" y="47"/>
                  </a:cxn>
                  <a:cxn ang="0">
                    <a:pos x="45" y="49"/>
                  </a:cxn>
                  <a:cxn ang="0">
                    <a:pos x="45" y="51"/>
                  </a:cxn>
                  <a:cxn ang="0">
                    <a:pos x="31" y="51"/>
                  </a:cxn>
                  <a:cxn ang="0">
                    <a:pos x="31" y="48"/>
                  </a:cxn>
                  <a:cxn ang="0">
                    <a:pos x="30" y="45"/>
                  </a:cxn>
                  <a:cxn ang="0">
                    <a:pos x="24" y="50"/>
                  </a:cxn>
                  <a:cxn ang="0">
                    <a:pos x="15" y="52"/>
                  </a:cxn>
                  <a:cxn ang="0">
                    <a:pos x="4" y="48"/>
                  </a:cxn>
                  <a:cxn ang="0">
                    <a:pos x="0" y="38"/>
                  </a:cxn>
                  <a:cxn ang="0">
                    <a:pos x="6" y="25"/>
                  </a:cxn>
                  <a:cxn ang="0">
                    <a:pos x="18" y="21"/>
                  </a:cxn>
                  <a:cxn ang="0">
                    <a:pos x="22" y="21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5" h="52">
                    <a:moveTo>
                      <a:pt x="30" y="27"/>
                    </a:moveTo>
                    <a:lnTo>
                      <a:pt x="30" y="27"/>
                    </a:lnTo>
                    <a:cubicBezTo>
                      <a:pt x="29" y="27"/>
                      <a:pt x="28" y="28"/>
                      <a:pt x="27" y="28"/>
                    </a:cubicBezTo>
                    <a:cubicBezTo>
                      <a:pt x="27" y="28"/>
                      <a:pt x="25" y="29"/>
                      <a:pt x="24" y="29"/>
                    </a:cubicBezTo>
                    <a:lnTo>
                      <a:pt x="21" y="30"/>
                    </a:lnTo>
                    <a:cubicBezTo>
                      <a:pt x="18" y="30"/>
                      <a:pt x="16" y="31"/>
                      <a:pt x="15" y="31"/>
                    </a:cubicBezTo>
                    <a:cubicBezTo>
                      <a:pt x="13" y="32"/>
                      <a:pt x="12" y="34"/>
                      <a:pt x="12" y="37"/>
                    </a:cubicBezTo>
                    <a:cubicBezTo>
                      <a:pt x="12" y="39"/>
                      <a:pt x="13" y="40"/>
                      <a:pt x="14" y="41"/>
                    </a:cubicBezTo>
                    <a:cubicBezTo>
                      <a:pt x="15" y="42"/>
                      <a:pt x="17" y="43"/>
                      <a:pt x="19" y="43"/>
                    </a:cubicBezTo>
                    <a:cubicBezTo>
                      <a:pt x="21" y="43"/>
                      <a:pt x="24" y="42"/>
                      <a:pt x="26" y="40"/>
                    </a:cubicBezTo>
                    <a:cubicBezTo>
                      <a:pt x="29" y="39"/>
                      <a:pt x="30" y="36"/>
                      <a:pt x="30" y="32"/>
                    </a:cubicBezTo>
                    <a:lnTo>
                      <a:pt x="30" y="27"/>
                    </a:lnTo>
                    <a:close/>
                    <a:moveTo>
                      <a:pt x="22" y="21"/>
                    </a:moveTo>
                    <a:lnTo>
                      <a:pt x="22" y="21"/>
                    </a:lnTo>
                    <a:cubicBezTo>
                      <a:pt x="24" y="21"/>
                      <a:pt x="26" y="20"/>
                      <a:pt x="27" y="20"/>
                    </a:cubicBezTo>
                    <a:cubicBezTo>
                      <a:pt x="29" y="19"/>
                      <a:pt x="30" y="18"/>
                      <a:pt x="30" y="16"/>
                    </a:cubicBezTo>
                    <a:cubicBezTo>
                      <a:pt x="30" y="14"/>
                      <a:pt x="29" y="13"/>
                      <a:pt x="28" y="12"/>
                    </a:cubicBezTo>
                    <a:cubicBezTo>
                      <a:pt x="26" y="11"/>
                      <a:pt x="24" y="11"/>
                      <a:pt x="22" y="11"/>
                    </a:cubicBezTo>
                    <a:cubicBezTo>
                      <a:pt x="19" y="11"/>
                      <a:pt x="16" y="12"/>
                      <a:pt x="15" y="13"/>
                    </a:cubicBezTo>
                    <a:cubicBezTo>
                      <a:pt x="14" y="14"/>
                      <a:pt x="14" y="16"/>
                      <a:pt x="13" y="18"/>
                    </a:cubicBezTo>
                    <a:lnTo>
                      <a:pt x="1" y="18"/>
                    </a:lnTo>
                    <a:cubicBezTo>
                      <a:pt x="1" y="13"/>
                      <a:pt x="3" y="10"/>
                      <a:pt x="5" y="7"/>
                    </a:cubicBezTo>
                    <a:cubicBezTo>
                      <a:pt x="8" y="3"/>
                      <a:pt x="14" y="1"/>
                      <a:pt x="22" y="1"/>
                    </a:cubicBezTo>
                    <a:cubicBezTo>
                      <a:pt x="27" y="1"/>
                      <a:pt x="32" y="2"/>
                      <a:pt x="36" y="4"/>
                    </a:cubicBezTo>
                    <a:cubicBezTo>
                      <a:pt x="41" y="6"/>
                      <a:pt x="43" y="10"/>
                      <a:pt x="43" y="16"/>
                    </a:cubicBezTo>
                    <a:lnTo>
                      <a:pt x="43" y="38"/>
                    </a:lnTo>
                    <a:cubicBezTo>
                      <a:pt x="43" y="40"/>
                      <a:pt x="43" y="42"/>
                      <a:pt x="43" y="44"/>
                    </a:cubicBezTo>
                    <a:cubicBezTo>
                      <a:pt x="43" y="46"/>
                      <a:pt x="43" y="47"/>
                      <a:pt x="43" y="47"/>
                    </a:cubicBezTo>
                    <a:cubicBezTo>
                      <a:pt x="44" y="48"/>
                      <a:pt x="45" y="48"/>
                      <a:pt x="45" y="49"/>
                    </a:cubicBezTo>
                    <a:lnTo>
                      <a:pt x="45" y="51"/>
                    </a:lnTo>
                    <a:lnTo>
                      <a:pt x="31" y="51"/>
                    </a:lnTo>
                    <a:cubicBezTo>
                      <a:pt x="31" y="50"/>
                      <a:pt x="31" y="49"/>
                      <a:pt x="31" y="48"/>
                    </a:cubicBezTo>
                    <a:cubicBezTo>
                      <a:pt x="30" y="47"/>
                      <a:pt x="30" y="46"/>
                      <a:pt x="30" y="45"/>
                    </a:cubicBezTo>
                    <a:cubicBezTo>
                      <a:pt x="28" y="47"/>
                      <a:pt x="26" y="48"/>
                      <a:pt x="24" y="50"/>
                    </a:cubicBezTo>
                    <a:cubicBezTo>
                      <a:pt x="21" y="51"/>
                      <a:pt x="18" y="52"/>
                      <a:pt x="15" y="52"/>
                    </a:cubicBezTo>
                    <a:cubicBezTo>
                      <a:pt x="10" y="52"/>
                      <a:pt x="7" y="51"/>
                      <a:pt x="4" y="48"/>
                    </a:cubicBezTo>
                    <a:cubicBezTo>
                      <a:pt x="1" y="46"/>
                      <a:pt x="0" y="42"/>
                      <a:pt x="0" y="38"/>
                    </a:cubicBezTo>
                    <a:cubicBezTo>
                      <a:pt x="0" y="32"/>
                      <a:pt x="2" y="27"/>
                      <a:pt x="6" y="25"/>
                    </a:cubicBezTo>
                    <a:cubicBezTo>
                      <a:pt x="9" y="23"/>
                      <a:pt x="13" y="22"/>
                      <a:pt x="18" y="21"/>
                    </a:cubicBezTo>
                    <a:lnTo>
                      <a:pt x="22" y="21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Freeform 139"/>
              <p:cNvSpPr>
                <a:spLocks noEditPoints="1"/>
              </p:cNvSpPr>
              <p:nvPr/>
            </p:nvSpPr>
            <p:spPr bwMode="auto">
              <a:xfrm>
                <a:off x="4161" y="1267"/>
                <a:ext cx="55" cy="68"/>
              </a:xfrm>
              <a:custGeom>
                <a:avLst/>
                <a:gdLst/>
                <a:ahLst/>
                <a:cxnLst>
                  <a:cxn ang="0">
                    <a:pos x="32" y="19"/>
                  </a:cxn>
                  <a:cxn ang="0">
                    <a:pos x="32" y="19"/>
                  </a:cxn>
                  <a:cxn ang="0">
                    <a:pos x="30" y="14"/>
                  </a:cxn>
                  <a:cxn ang="0">
                    <a:pos x="24" y="11"/>
                  </a:cxn>
                  <a:cxn ang="0">
                    <a:pos x="15" y="18"/>
                  </a:cxn>
                  <a:cxn ang="0">
                    <a:pos x="14" y="27"/>
                  </a:cxn>
                  <a:cxn ang="0">
                    <a:pos x="15" y="36"/>
                  </a:cxn>
                  <a:cxn ang="0">
                    <a:pos x="23" y="42"/>
                  </a:cxn>
                  <a:cxn ang="0">
                    <a:pos x="30" y="39"/>
                  </a:cxn>
                  <a:cxn ang="0">
                    <a:pos x="32" y="33"/>
                  </a:cxn>
                  <a:cxn ang="0">
                    <a:pos x="45" y="33"/>
                  </a:cxn>
                  <a:cxn ang="0">
                    <a:pos x="41" y="44"/>
                  </a:cxn>
                  <a:cxn ang="0">
                    <a:pos x="23" y="52"/>
                  </a:cxn>
                  <a:cxn ang="0">
                    <a:pos x="6" y="45"/>
                  </a:cxn>
                  <a:cxn ang="0">
                    <a:pos x="0" y="27"/>
                  </a:cxn>
                  <a:cxn ang="0">
                    <a:pos x="6" y="8"/>
                  </a:cxn>
                  <a:cxn ang="0">
                    <a:pos x="23" y="1"/>
                  </a:cxn>
                  <a:cxn ang="0">
                    <a:pos x="38" y="5"/>
                  </a:cxn>
                  <a:cxn ang="0">
                    <a:pos x="45" y="19"/>
                  </a:cxn>
                  <a:cxn ang="0">
                    <a:pos x="32" y="1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5" h="52">
                    <a:moveTo>
                      <a:pt x="32" y="19"/>
                    </a:moveTo>
                    <a:lnTo>
                      <a:pt x="32" y="19"/>
                    </a:lnTo>
                    <a:cubicBezTo>
                      <a:pt x="32" y="17"/>
                      <a:pt x="31" y="16"/>
                      <a:pt x="30" y="14"/>
                    </a:cubicBezTo>
                    <a:cubicBezTo>
                      <a:pt x="29" y="12"/>
                      <a:pt x="27" y="11"/>
                      <a:pt x="24" y="11"/>
                    </a:cubicBezTo>
                    <a:cubicBezTo>
                      <a:pt x="19" y="11"/>
                      <a:pt x="16" y="13"/>
                      <a:pt x="15" y="18"/>
                    </a:cubicBezTo>
                    <a:cubicBezTo>
                      <a:pt x="14" y="20"/>
                      <a:pt x="14" y="23"/>
                      <a:pt x="14" y="27"/>
                    </a:cubicBezTo>
                    <a:cubicBezTo>
                      <a:pt x="14" y="30"/>
                      <a:pt x="14" y="33"/>
                      <a:pt x="15" y="36"/>
                    </a:cubicBezTo>
                    <a:cubicBezTo>
                      <a:pt x="16" y="40"/>
                      <a:pt x="19" y="42"/>
                      <a:pt x="23" y="42"/>
                    </a:cubicBezTo>
                    <a:cubicBezTo>
                      <a:pt x="26" y="42"/>
                      <a:pt x="29" y="41"/>
                      <a:pt x="30" y="39"/>
                    </a:cubicBezTo>
                    <a:cubicBezTo>
                      <a:pt x="31" y="38"/>
                      <a:pt x="32" y="36"/>
                      <a:pt x="32" y="33"/>
                    </a:cubicBezTo>
                    <a:lnTo>
                      <a:pt x="45" y="33"/>
                    </a:lnTo>
                    <a:cubicBezTo>
                      <a:pt x="45" y="37"/>
                      <a:pt x="44" y="41"/>
                      <a:pt x="41" y="44"/>
                    </a:cubicBezTo>
                    <a:cubicBezTo>
                      <a:pt x="37" y="50"/>
                      <a:pt x="31" y="52"/>
                      <a:pt x="23" y="52"/>
                    </a:cubicBezTo>
                    <a:cubicBezTo>
                      <a:pt x="15" y="52"/>
                      <a:pt x="9" y="50"/>
                      <a:pt x="6" y="45"/>
                    </a:cubicBezTo>
                    <a:cubicBezTo>
                      <a:pt x="2" y="41"/>
                      <a:pt x="0" y="35"/>
                      <a:pt x="0" y="27"/>
                    </a:cubicBezTo>
                    <a:cubicBezTo>
                      <a:pt x="0" y="19"/>
                      <a:pt x="2" y="12"/>
                      <a:pt x="6" y="8"/>
                    </a:cubicBezTo>
                    <a:cubicBezTo>
                      <a:pt x="10" y="3"/>
                      <a:pt x="16" y="1"/>
                      <a:pt x="23" y="1"/>
                    </a:cubicBezTo>
                    <a:cubicBezTo>
                      <a:pt x="29" y="1"/>
                      <a:pt x="35" y="2"/>
                      <a:pt x="38" y="5"/>
                    </a:cubicBezTo>
                    <a:cubicBezTo>
                      <a:pt x="42" y="7"/>
                      <a:pt x="45" y="12"/>
                      <a:pt x="45" y="19"/>
                    </a:cubicBezTo>
                    <a:lnTo>
                      <a:pt x="32" y="19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Freeform 140"/>
              <p:cNvSpPr>
                <a:spLocks/>
              </p:cNvSpPr>
              <p:nvPr/>
            </p:nvSpPr>
            <p:spPr bwMode="auto">
              <a:xfrm>
                <a:off x="4221" y="1251"/>
                <a:ext cx="34" cy="8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0" y="23"/>
                  </a:cxn>
                  <a:cxn ang="0">
                    <a:pos x="0" y="14"/>
                  </a:cxn>
                  <a:cxn ang="0">
                    <a:pos x="7" y="14"/>
                  </a:cxn>
                  <a:cxn ang="0">
                    <a:pos x="7" y="0"/>
                  </a:cxn>
                  <a:cxn ang="0">
                    <a:pos x="20" y="0"/>
                  </a:cxn>
                  <a:cxn ang="0">
                    <a:pos x="20" y="14"/>
                  </a:cxn>
                  <a:cxn ang="0">
                    <a:pos x="28" y="14"/>
                  </a:cxn>
                  <a:cxn ang="0">
                    <a:pos x="28" y="23"/>
                  </a:cxn>
                  <a:cxn ang="0">
                    <a:pos x="20" y="23"/>
                  </a:cxn>
                  <a:cxn ang="0">
                    <a:pos x="20" y="49"/>
                  </a:cxn>
                  <a:cxn ang="0">
                    <a:pos x="20" y="53"/>
                  </a:cxn>
                  <a:cxn ang="0">
                    <a:pos x="25" y="54"/>
                  </a:cxn>
                  <a:cxn ang="0">
                    <a:pos x="26" y="54"/>
                  </a:cxn>
                  <a:cxn ang="0">
                    <a:pos x="28" y="54"/>
                  </a:cxn>
                  <a:cxn ang="0">
                    <a:pos x="28" y="63"/>
                  </a:cxn>
                  <a:cxn ang="0">
                    <a:pos x="22" y="63"/>
                  </a:cxn>
                  <a:cxn ang="0">
                    <a:pos x="9" y="60"/>
                  </a:cxn>
                  <a:cxn ang="0">
                    <a:pos x="7" y="53"/>
                  </a:cxn>
                  <a:cxn ang="0">
                    <a:pos x="7" y="23"/>
                  </a:cxn>
                  <a:cxn ang="0">
                    <a:pos x="0" y="23"/>
                  </a:cxn>
                </a:cxnLst>
                <a:rect l="0" t="0" r="r" b="b"/>
                <a:pathLst>
                  <a:path w="28" h="64">
                    <a:moveTo>
                      <a:pt x="0" y="23"/>
                    </a:moveTo>
                    <a:lnTo>
                      <a:pt x="0" y="23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0"/>
                    </a:lnTo>
                    <a:lnTo>
                      <a:pt x="20" y="0"/>
                    </a:lnTo>
                    <a:lnTo>
                      <a:pt x="20" y="14"/>
                    </a:lnTo>
                    <a:lnTo>
                      <a:pt x="28" y="14"/>
                    </a:lnTo>
                    <a:lnTo>
                      <a:pt x="28" y="23"/>
                    </a:lnTo>
                    <a:lnTo>
                      <a:pt x="20" y="23"/>
                    </a:lnTo>
                    <a:lnTo>
                      <a:pt x="20" y="49"/>
                    </a:lnTo>
                    <a:cubicBezTo>
                      <a:pt x="20" y="51"/>
                      <a:pt x="20" y="52"/>
                      <a:pt x="20" y="53"/>
                    </a:cubicBezTo>
                    <a:cubicBezTo>
                      <a:pt x="21" y="53"/>
                      <a:pt x="22" y="54"/>
                      <a:pt x="25" y="54"/>
                    </a:cubicBezTo>
                    <a:cubicBezTo>
                      <a:pt x="25" y="54"/>
                      <a:pt x="26" y="54"/>
                      <a:pt x="26" y="54"/>
                    </a:cubicBezTo>
                    <a:cubicBezTo>
                      <a:pt x="27" y="54"/>
                      <a:pt x="27" y="54"/>
                      <a:pt x="28" y="54"/>
                    </a:cubicBezTo>
                    <a:lnTo>
                      <a:pt x="28" y="63"/>
                    </a:lnTo>
                    <a:lnTo>
                      <a:pt x="22" y="63"/>
                    </a:lnTo>
                    <a:cubicBezTo>
                      <a:pt x="15" y="64"/>
                      <a:pt x="11" y="63"/>
                      <a:pt x="9" y="60"/>
                    </a:cubicBezTo>
                    <a:cubicBezTo>
                      <a:pt x="8" y="59"/>
                      <a:pt x="7" y="56"/>
                      <a:pt x="7" y="53"/>
                    </a:cubicBezTo>
                    <a:lnTo>
                      <a:pt x="7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Freeform 141"/>
              <p:cNvSpPr>
                <a:spLocks noEditPoints="1"/>
              </p:cNvSpPr>
              <p:nvPr/>
            </p:nvSpPr>
            <p:spPr bwMode="auto">
              <a:xfrm>
                <a:off x="4261" y="1267"/>
                <a:ext cx="61" cy="68"/>
              </a:xfrm>
              <a:custGeom>
                <a:avLst/>
                <a:gdLst/>
                <a:ahLst/>
                <a:cxnLst>
                  <a:cxn ang="0">
                    <a:pos x="25" y="42"/>
                  </a:cxn>
                  <a:cxn ang="0">
                    <a:pos x="25" y="42"/>
                  </a:cxn>
                  <a:cxn ang="0">
                    <a:pos x="33" y="38"/>
                  </a:cxn>
                  <a:cxn ang="0">
                    <a:pos x="36" y="26"/>
                  </a:cxn>
                  <a:cxn ang="0">
                    <a:pos x="33" y="15"/>
                  </a:cxn>
                  <a:cxn ang="0">
                    <a:pos x="25" y="11"/>
                  </a:cxn>
                  <a:cxn ang="0">
                    <a:pos x="16" y="15"/>
                  </a:cxn>
                  <a:cxn ang="0">
                    <a:pos x="13" y="26"/>
                  </a:cxn>
                  <a:cxn ang="0">
                    <a:pos x="16" y="38"/>
                  </a:cxn>
                  <a:cxn ang="0">
                    <a:pos x="25" y="42"/>
                  </a:cxn>
                  <a:cxn ang="0">
                    <a:pos x="25" y="42"/>
                  </a:cxn>
                  <a:cxn ang="0">
                    <a:pos x="50" y="26"/>
                  </a:cxn>
                  <a:cxn ang="0">
                    <a:pos x="50" y="26"/>
                  </a:cxn>
                  <a:cxn ang="0">
                    <a:pos x="43" y="45"/>
                  </a:cxn>
                  <a:cxn ang="0">
                    <a:pos x="25" y="52"/>
                  </a:cxn>
                  <a:cxn ang="0">
                    <a:pos x="6" y="45"/>
                  </a:cxn>
                  <a:cxn ang="0">
                    <a:pos x="0" y="26"/>
                  </a:cxn>
                  <a:cxn ang="0">
                    <a:pos x="6" y="8"/>
                  </a:cxn>
                  <a:cxn ang="0">
                    <a:pos x="25" y="0"/>
                  </a:cxn>
                  <a:cxn ang="0">
                    <a:pos x="43" y="8"/>
                  </a:cxn>
                  <a:cxn ang="0">
                    <a:pos x="50" y="26"/>
                  </a:cxn>
                  <a:cxn ang="0">
                    <a:pos x="50" y="26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2">
                    <a:moveTo>
                      <a:pt x="25" y="42"/>
                    </a:moveTo>
                    <a:lnTo>
                      <a:pt x="25" y="42"/>
                    </a:lnTo>
                    <a:cubicBezTo>
                      <a:pt x="28" y="42"/>
                      <a:pt x="31" y="40"/>
                      <a:pt x="33" y="38"/>
                    </a:cubicBezTo>
                    <a:cubicBezTo>
                      <a:pt x="35" y="35"/>
                      <a:pt x="36" y="31"/>
                      <a:pt x="36" y="26"/>
                    </a:cubicBezTo>
                    <a:cubicBezTo>
                      <a:pt x="36" y="21"/>
                      <a:pt x="35" y="18"/>
                      <a:pt x="33" y="15"/>
                    </a:cubicBezTo>
                    <a:cubicBezTo>
                      <a:pt x="31" y="12"/>
                      <a:pt x="28" y="11"/>
                      <a:pt x="25" y="11"/>
                    </a:cubicBezTo>
                    <a:cubicBezTo>
                      <a:pt x="21" y="11"/>
                      <a:pt x="18" y="12"/>
                      <a:pt x="16" y="15"/>
                    </a:cubicBezTo>
                    <a:cubicBezTo>
                      <a:pt x="14" y="18"/>
                      <a:pt x="13" y="21"/>
                      <a:pt x="13" y="26"/>
                    </a:cubicBezTo>
                    <a:cubicBezTo>
                      <a:pt x="13" y="31"/>
                      <a:pt x="14" y="35"/>
                      <a:pt x="16" y="38"/>
                    </a:cubicBezTo>
                    <a:cubicBezTo>
                      <a:pt x="18" y="40"/>
                      <a:pt x="21" y="42"/>
                      <a:pt x="25" y="42"/>
                    </a:cubicBezTo>
                    <a:lnTo>
                      <a:pt x="25" y="42"/>
                    </a:lnTo>
                    <a:close/>
                    <a:moveTo>
                      <a:pt x="50" y="26"/>
                    </a:moveTo>
                    <a:lnTo>
                      <a:pt x="50" y="26"/>
                    </a:lnTo>
                    <a:cubicBezTo>
                      <a:pt x="50" y="33"/>
                      <a:pt x="48" y="40"/>
                      <a:pt x="43" y="45"/>
                    </a:cubicBezTo>
                    <a:cubicBezTo>
                      <a:pt x="39" y="50"/>
                      <a:pt x="33" y="52"/>
                      <a:pt x="25" y="52"/>
                    </a:cubicBezTo>
                    <a:cubicBezTo>
                      <a:pt x="16" y="52"/>
                      <a:pt x="10" y="50"/>
                      <a:pt x="6" y="45"/>
                    </a:cubicBezTo>
                    <a:cubicBezTo>
                      <a:pt x="2" y="40"/>
                      <a:pt x="0" y="33"/>
                      <a:pt x="0" y="26"/>
                    </a:cubicBezTo>
                    <a:cubicBezTo>
                      <a:pt x="0" y="19"/>
                      <a:pt x="2" y="13"/>
                      <a:pt x="6" y="8"/>
                    </a:cubicBezTo>
                    <a:cubicBezTo>
                      <a:pt x="10" y="3"/>
                      <a:pt x="16" y="0"/>
                      <a:pt x="25" y="0"/>
                    </a:cubicBezTo>
                    <a:cubicBezTo>
                      <a:pt x="33" y="0"/>
                      <a:pt x="39" y="3"/>
                      <a:pt x="43" y="8"/>
                    </a:cubicBezTo>
                    <a:cubicBezTo>
                      <a:pt x="48" y="13"/>
                      <a:pt x="50" y="19"/>
                      <a:pt x="50" y="26"/>
                    </a:cubicBezTo>
                    <a:lnTo>
                      <a:pt x="50" y="26"/>
                    </a:lnTo>
                    <a:close/>
                    <a:moveTo>
                      <a:pt x="25" y="0"/>
                    </a:move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" name="Freeform 142"/>
              <p:cNvSpPr>
                <a:spLocks/>
              </p:cNvSpPr>
              <p:nvPr/>
            </p:nvSpPr>
            <p:spPr bwMode="auto">
              <a:xfrm>
                <a:off x="4332" y="1268"/>
                <a:ext cx="35" cy="66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0"/>
                  </a:cxn>
                  <a:cxn ang="0">
                    <a:pos x="28" y="0"/>
                  </a:cxn>
                  <a:cxn ang="0">
                    <a:pos x="29" y="0"/>
                  </a:cxn>
                  <a:cxn ang="0">
                    <a:pos x="29" y="13"/>
                  </a:cxn>
                  <a:cxn ang="0">
                    <a:pos x="27" y="13"/>
                  </a:cxn>
                  <a:cxn ang="0">
                    <a:pos x="25" y="13"/>
                  </a:cxn>
                  <a:cxn ang="0">
                    <a:pos x="15" y="18"/>
                  </a:cxn>
                  <a:cxn ang="0">
                    <a:pos x="13" y="26"/>
                  </a:cxn>
                  <a:cxn ang="0">
                    <a:pos x="13" y="50"/>
                  </a:cxn>
                  <a:cxn ang="0">
                    <a:pos x="0" y="50"/>
                  </a:cxn>
                  <a:cxn ang="0">
                    <a:pos x="0" y="1"/>
                  </a:cxn>
                  <a:cxn ang="0">
                    <a:pos x="13" y="1"/>
                  </a:cxn>
                  <a:cxn ang="0">
                    <a:pos x="13" y="9"/>
                  </a:cxn>
                  <a:cxn ang="0">
                    <a:pos x="18" y="3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29" h="50">
                    <a:moveTo>
                      <a:pt x="27" y="0"/>
                    </a:moveTo>
                    <a:lnTo>
                      <a:pt x="27" y="0"/>
                    </a:lnTo>
                    <a:cubicBezTo>
                      <a:pt x="27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9" y="0"/>
                    </a:cubicBezTo>
                    <a:lnTo>
                      <a:pt x="29" y="13"/>
                    </a:lnTo>
                    <a:cubicBezTo>
                      <a:pt x="28" y="13"/>
                      <a:pt x="27" y="13"/>
                      <a:pt x="27" y="13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0" y="13"/>
                      <a:pt x="17" y="14"/>
                      <a:pt x="15" y="18"/>
                    </a:cubicBezTo>
                    <a:cubicBezTo>
                      <a:pt x="14" y="19"/>
                      <a:pt x="13" y="22"/>
                      <a:pt x="13" y="26"/>
                    </a:cubicBezTo>
                    <a:lnTo>
                      <a:pt x="13" y="50"/>
                    </a:lnTo>
                    <a:lnTo>
                      <a:pt x="0" y="50"/>
                    </a:lnTo>
                    <a:lnTo>
                      <a:pt x="0" y="1"/>
                    </a:lnTo>
                    <a:lnTo>
                      <a:pt x="13" y="1"/>
                    </a:lnTo>
                    <a:lnTo>
                      <a:pt x="13" y="9"/>
                    </a:lnTo>
                    <a:cubicBezTo>
                      <a:pt x="15" y="6"/>
                      <a:pt x="16" y="4"/>
                      <a:pt x="18" y="3"/>
                    </a:cubicBezTo>
                    <a:cubicBezTo>
                      <a:pt x="20" y="1"/>
                      <a:pt x="23" y="0"/>
                      <a:pt x="27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Freeform 143"/>
              <p:cNvSpPr>
                <a:spLocks/>
              </p:cNvSpPr>
              <p:nvPr/>
            </p:nvSpPr>
            <p:spPr bwMode="auto">
              <a:xfrm>
                <a:off x="2849" y="2226"/>
                <a:ext cx="104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5" y="4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5" h="4">
                    <a:moveTo>
                      <a:pt x="0" y="4"/>
                    </a:moveTo>
                    <a:lnTo>
                      <a:pt x="0" y="4"/>
                    </a:lnTo>
                    <a:lnTo>
                      <a:pt x="85" y="4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Freeform 144"/>
              <p:cNvSpPr>
                <a:spLocks/>
              </p:cNvSpPr>
              <p:nvPr/>
            </p:nvSpPr>
            <p:spPr bwMode="auto">
              <a:xfrm>
                <a:off x="2950" y="1937"/>
                <a:ext cx="6" cy="586"/>
              </a:xfrm>
              <a:custGeom>
                <a:avLst/>
                <a:gdLst/>
                <a:ahLst/>
                <a:cxnLst>
                  <a:cxn ang="0">
                    <a:pos x="0" y="444"/>
                  </a:cxn>
                  <a:cxn ang="0">
                    <a:pos x="0" y="444"/>
                  </a:cxn>
                  <a:cxn ang="0">
                    <a:pos x="5" y="444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444"/>
                  </a:cxn>
                </a:cxnLst>
                <a:rect l="0" t="0" r="r" b="b"/>
                <a:pathLst>
                  <a:path w="5" h="444">
                    <a:moveTo>
                      <a:pt x="0" y="444"/>
                    </a:moveTo>
                    <a:lnTo>
                      <a:pt x="0" y="444"/>
                    </a:lnTo>
                    <a:lnTo>
                      <a:pt x="5" y="44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4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" name="Freeform 145"/>
              <p:cNvSpPr>
                <a:spLocks/>
              </p:cNvSpPr>
              <p:nvPr/>
            </p:nvSpPr>
            <p:spPr bwMode="auto">
              <a:xfrm>
                <a:off x="2953" y="2519"/>
                <a:ext cx="102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4" y="5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4" h="5">
                    <a:moveTo>
                      <a:pt x="0" y="5"/>
                    </a:moveTo>
                    <a:lnTo>
                      <a:pt x="0" y="5"/>
                    </a:lnTo>
                    <a:lnTo>
                      <a:pt x="84" y="5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Freeform 146"/>
              <p:cNvSpPr>
                <a:spLocks/>
              </p:cNvSpPr>
              <p:nvPr/>
            </p:nvSpPr>
            <p:spPr bwMode="auto">
              <a:xfrm>
                <a:off x="2953" y="1931"/>
                <a:ext cx="102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4" y="5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4" h="5">
                    <a:moveTo>
                      <a:pt x="0" y="5"/>
                    </a:moveTo>
                    <a:lnTo>
                      <a:pt x="0" y="5"/>
                    </a:lnTo>
                    <a:lnTo>
                      <a:pt x="84" y="5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Freeform 147"/>
              <p:cNvSpPr>
                <a:spLocks/>
              </p:cNvSpPr>
              <p:nvPr/>
            </p:nvSpPr>
            <p:spPr bwMode="auto">
              <a:xfrm>
                <a:off x="3122" y="1896"/>
                <a:ext cx="5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58"/>
                  </a:cxn>
                  <a:cxn ang="0">
                    <a:pos x="41" y="58"/>
                  </a:cxn>
                  <a:cxn ang="0">
                    <a:pos x="41" y="66"/>
                  </a:cxn>
                  <a:cxn ang="0">
                    <a:pos x="0" y="66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58"/>
                    </a:lnTo>
                    <a:lnTo>
                      <a:pt x="41" y="58"/>
                    </a:lnTo>
                    <a:lnTo>
                      <a:pt x="41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Freeform 148"/>
              <p:cNvSpPr>
                <a:spLocks noEditPoints="1"/>
              </p:cNvSpPr>
              <p:nvPr/>
            </p:nvSpPr>
            <p:spPr bwMode="auto">
              <a:xfrm>
                <a:off x="3180" y="1918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2" y="30"/>
                  </a:cxn>
                  <a:cxn ang="0">
                    <a:pos x="6" y="25"/>
                  </a:cxn>
                  <a:cxn ang="0">
                    <a:pos x="12" y="23"/>
                  </a:cxn>
                  <a:cxn ang="0">
                    <a:pos x="19" y="21"/>
                  </a:cxn>
                  <a:cxn ang="0">
                    <a:pos x="33" y="19"/>
                  </a:cxn>
                  <a:cxn ang="0">
                    <a:pos x="33" y="16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5"/>
                  </a:cxn>
                  <a:cxn ang="0">
                    <a:pos x="41" y="11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2"/>
                  </a:cxn>
                  <a:cxn ang="0">
                    <a:pos x="9" y="36"/>
                  </a:cxn>
                  <a:cxn ang="0">
                    <a:pos x="11" y="41"/>
                  </a:cxn>
                  <a:cxn ang="0">
                    <a:pos x="18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7"/>
                      <a:pt x="25" y="48"/>
                    </a:cubicBezTo>
                    <a:cubicBezTo>
                      <a:pt x="22" y="49"/>
                      <a:pt x="20" y="50"/>
                      <a:pt x="16" y="50"/>
                    </a:cubicBezTo>
                    <a:cubicBezTo>
                      <a:pt x="11" y="50"/>
                      <a:pt x="7" y="49"/>
                      <a:pt x="4" y="46"/>
                    </a:cubicBezTo>
                    <a:cubicBezTo>
                      <a:pt x="1" y="44"/>
                      <a:pt x="0" y="40"/>
                      <a:pt x="0" y="36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6"/>
                      <a:pt x="6" y="25"/>
                    </a:cubicBezTo>
                    <a:cubicBezTo>
                      <a:pt x="8" y="24"/>
                      <a:pt x="9" y="23"/>
                      <a:pt x="12" y="23"/>
                    </a:cubicBezTo>
                    <a:cubicBezTo>
                      <a:pt x="13" y="22"/>
                      <a:pt x="16" y="22"/>
                      <a:pt x="19" y="21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3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2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9"/>
                      <a:pt x="5" y="7"/>
                    </a:cubicBezTo>
                    <a:cubicBezTo>
                      <a:pt x="7" y="4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2"/>
                      <a:pt x="37" y="4"/>
                      <a:pt x="38" y="5"/>
                    </a:cubicBezTo>
                    <a:cubicBezTo>
                      <a:pt x="40" y="7"/>
                      <a:pt x="41" y="8"/>
                      <a:pt x="41" y="11"/>
                    </a:cubicBezTo>
                    <a:cubicBezTo>
                      <a:pt x="41" y="12"/>
                      <a:pt x="41" y="15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2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7" y="28"/>
                      <a:pt x="14" y="29"/>
                      <a:pt x="13" y="30"/>
                    </a:cubicBezTo>
                    <a:cubicBezTo>
                      <a:pt x="12" y="30"/>
                      <a:pt x="11" y="31"/>
                      <a:pt x="10" y="32"/>
                    </a:cubicBezTo>
                    <a:cubicBezTo>
                      <a:pt x="9" y="33"/>
                      <a:pt x="9" y="35"/>
                      <a:pt x="9" y="36"/>
                    </a:cubicBezTo>
                    <a:cubicBezTo>
                      <a:pt x="9" y="38"/>
                      <a:pt x="9" y="40"/>
                      <a:pt x="11" y="41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7" y="42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Freeform 149"/>
              <p:cNvSpPr>
                <a:spLocks noEditPoints="1"/>
              </p:cNvSpPr>
              <p:nvPr/>
            </p:nvSpPr>
            <p:spPr bwMode="auto">
              <a:xfrm>
                <a:off x="3246" y="1896"/>
                <a:ext cx="50" cy="88"/>
              </a:xfrm>
              <a:custGeom>
                <a:avLst/>
                <a:gdLst/>
                <a:ahLst/>
                <a:cxnLst>
                  <a:cxn ang="0">
                    <a:pos x="7" y="66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1" y="17"/>
                  </a:cxn>
                  <a:cxn ang="0">
                    <a:pos x="29" y="19"/>
                  </a:cxn>
                  <a:cxn ang="0">
                    <a:pos x="36" y="24"/>
                  </a:cxn>
                  <a:cxn ang="0">
                    <a:pos x="40" y="32"/>
                  </a:cxn>
                  <a:cxn ang="0">
                    <a:pos x="41" y="41"/>
                  </a:cxn>
                  <a:cxn ang="0">
                    <a:pos x="35" y="60"/>
                  </a:cxn>
                  <a:cxn ang="0">
                    <a:pos x="21" y="67"/>
                  </a:cxn>
                  <a:cxn ang="0">
                    <a:pos x="7" y="60"/>
                  </a:cxn>
                  <a:cxn ang="0">
                    <a:pos x="7" y="66"/>
                  </a:cxn>
                  <a:cxn ang="0">
                    <a:pos x="7" y="42"/>
                  </a:cxn>
                  <a:cxn ang="0">
                    <a:pos x="7" y="42"/>
                  </a:cxn>
                  <a:cxn ang="0">
                    <a:pos x="10" y="54"/>
                  </a:cxn>
                  <a:cxn ang="0">
                    <a:pos x="20" y="60"/>
                  </a:cxn>
                  <a:cxn ang="0">
                    <a:pos x="29" y="56"/>
                  </a:cxn>
                  <a:cxn ang="0">
                    <a:pos x="33" y="42"/>
                  </a:cxn>
                  <a:cxn ang="0">
                    <a:pos x="29" y="28"/>
                  </a:cxn>
                  <a:cxn ang="0">
                    <a:pos x="20" y="24"/>
                  </a:cxn>
                  <a:cxn ang="0">
                    <a:pos x="11" y="28"/>
                  </a:cxn>
                  <a:cxn ang="0">
                    <a:pos x="7" y="42"/>
                  </a:cxn>
                  <a:cxn ang="0">
                    <a:pos x="7" y="42"/>
                  </a:cxn>
                </a:cxnLst>
                <a:rect l="0" t="0" r="r" b="b"/>
                <a:pathLst>
                  <a:path w="41" h="67">
                    <a:moveTo>
                      <a:pt x="7" y="66"/>
                    </a:moveTo>
                    <a:lnTo>
                      <a:pt x="7" y="66"/>
                    </a:ln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1" y="19"/>
                      <a:pt x="16" y="17"/>
                      <a:pt x="21" y="17"/>
                    </a:cubicBezTo>
                    <a:cubicBezTo>
                      <a:pt x="24" y="17"/>
                      <a:pt x="27" y="18"/>
                      <a:pt x="29" y="19"/>
                    </a:cubicBezTo>
                    <a:cubicBezTo>
                      <a:pt x="32" y="20"/>
                      <a:pt x="34" y="22"/>
                      <a:pt x="36" y="24"/>
                    </a:cubicBezTo>
                    <a:cubicBezTo>
                      <a:pt x="38" y="26"/>
                      <a:pt x="39" y="29"/>
                      <a:pt x="40" y="32"/>
                    </a:cubicBezTo>
                    <a:cubicBezTo>
                      <a:pt x="41" y="35"/>
                      <a:pt x="41" y="38"/>
                      <a:pt x="41" y="41"/>
                    </a:cubicBezTo>
                    <a:cubicBezTo>
                      <a:pt x="41" y="49"/>
                      <a:pt x="39" y="56"/>
                      <a:pt x="35" y="60"/>
                    </a:cubicBezTo>
                    <a:cubicBezTo>
                      <a:pt x="31" y="65"/>
                      <a:pt x="26" y="67"/>
                      <a:pt x="21" y="67"/>
                    </a:cubicBezTo>
                    <a:cubicBezTo>
                      <a:pt x="15" y="67"/>
                      <a:pt x="11" y="65"/>
                      <a:pt x="7" y="60"/>
                    </a:cubicBezTo>
                    <a:lnTo>
                      <a:pt x="7" y="66"/>
                    </a:lnTo>
                    <a:close/>
                    <a:moveTo>
                      <a:pt x="7" y="42"/>
                    </a:moveTo>
                    <a:lnTo>
                      <a:pt x="7" y="42"/>
                    </a:lnTo>
                    <a:cubicBezTo>
                      <a:pt x="7" y="47"/>
                      <a:pt x="8" y="52"/>
                      <a:pt x="10" y="54"/>
                    </a:cubicBezTo>
                    <a:cubicBezTo>
                      <a:pt x="12" y="58"/>
                      <a:pt x="16" y="60"/>
                      <a:pt x="20" y="60"/>
                    </a:cubicBezTo>
                    <a:cubicBezTo>
                      <a:pt x="24" y="60"/>
                      <a:pt x="27" y="59"/>
                      <a:pt x="29" y="56"/>
                    </a:cubicBezTo>
                    <a:cubicBezTo>
                      <a:pt x="32" y="53"/>
                      <a:pt x="33" y="48"/>
                      <a:pt x="33" y="42"/>
                    </a:cubicBezTo>
                    <a:cubicBezTo>
                      <a:pt x="33" y="36"/>
                      <a:pt x="32" y="31"/>
                      <a:pt x="29" y="28"/>
                    </a:cubicBezTo>
                    <a:cubicBezTo>
                      <a:pt x="27" y="25"/>
                      <a:pt x="24" y="24"/>
                      <a:pt x="20" y="24"/>
                    </a:cubicBezTo>
                    <a:cubicBezTo>
                      <a:pt x="17" y="24"/>
                      <a:pt x="14" y="25"/>
                      <a:pt x="11" y="28"/>
                    </a:cubicBezTo>
                    <a:cubicBezTo>
                      <a:pt x="9" y="31"/>
                      <a:pt x="7" y="36"/>
                      <a:pt x="7" y="42"/>
                    </a:cubicBezTo>
                    <a:lnTo>
                      <a:pt x="7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Freeform 150"/>
              <p:cNvSpPr>
                <a:spLocks noEditPoints="1"/>
              </p:cNvSpPr>
              <p:nvPr/>
            </p:nvSpPr>
            <p:spPr bwMode="auto">
              <a:xfrm>
                <a:off x="3304" y="1918"/>
                <a:ext cx="55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3" y="43"/>
                  </a:cxn>
                  <a:cxn ang="0">
                    <a:pos x="33" y="39"/>
                  </a:cxn>
                  <a:cxn ang="0">
                    <a:pos x="37" y="25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8" y="5"/>
                    </a:cubicBezTo>
                    <a:cubicBezTo>
                      <a:pt x="12" y="2"/>
                      <a:pt x="17" y="0"/>
                      <a:pt x="23" y="0"/>
                    </a:cubicBezTo>
                    <a:cubicBezTo>
                      <a:pt x="29" y="0"/>
                      <a:pt x="34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1" y="49"/>
                      <a:pt x="27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3" y="43"/>
                    </a:cubicBezTo>
                    <a:cubicBezTo>
                      <a:pt x="27" y="43"/>
                      <a:pt x="30" y="42"/>
                      <a:pt x="33" y="39"/>
                    </a:cubicBezTo>
                    <a:cubicBezTo>
                      <a:pt x="35" y="36"/>
                      <a:pt x="37" y="31"/>
                      <a:pt x="37" y="25"/>
                    </a:cubicBezTo>
                    <a:cubicBezTo>
                      <a:pt x="37" y="19"/>
                      <a:pt x="35" y="14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Freeform 151"/>
              <p:cNvSpPr>
                <a:spLocks/>
              </p:cNvSpPr>
              <p:nvPr/>
            </p:nvSpPr>
            <p:spPr bwMode="auto">
              <a:xfrm>
                <a:off x="3370" y="1918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13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7" y="8"/>
                  </a:cxn>
                  <a:cxn ang="0">
                    <a:pos x="13" y="10"/>
                  </a:cxn>
                  <a:cxn ang="0">
                    <a:pos x="10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1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7" y="8"/>
                    </a:cubicBezTo>
                    <a:cubicBezTo>
                      <a:pt x="16" y="8"/>
                      <a:pt x="14" y="9"/>
                      <a:pt x="13" y="10"/>
                    </a:cubicBezTo>
                    <a:cubicBezTo>
                      <a:pt x="11" y="11"/>
                      <a:pt x="10" y="13"/>
                      <a:pt x="10" y="14"/>
                    </a:cubicBezTo>
                    <a:cubicBezTo>
                      <a:pt x="9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Freeform 152"/>
              <p:cNvSpPr>
                <a:spLocks/>
              </p:cNvSpPr>
              <p:nvPr/>
            </p:nvSpPr>
            <p:spPr bwMode="auto">
              <a:xfrm>
                <a:off x="3118" y="2066"/>
                <a:ext cx="51" cy="66"/>
              </a:xfrm>
              <a:custGeom>
                <a:avLst/>
                <a:gdLst/>
                <a:ahLst/>
                <a:cxnLst>
                  <a:cxn ang="0">
                    <a:pos x="34" y="31"/>
                  </a:cxn>
                  <a:cxn ang="0">
                    <a:pos x="34" y="31"/>
                  </a:cxn>
                  <a:cxn ang="0">
                    <a:pos x="42" y="32"/>
                  </a:cxn>
                  <a:cxn ang="0">
                    <a:pos x="35" y="45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0" y="3"/>
                  </a:cxn>
                  <a:cxn ang="0">
                    <a:pos x="22" y="0"/>
                  </a:cxn>
                  <a:cxn ang="0">
                    <a:pos x="35" y="4"/>
                  </a:cxn>
                  <a:cxn ang="0">
                    <a:pos x="41" y="15"/>
                  </a:cxn>
                  <a:cxn ang="0">
                    <a:pos x="33" y="16"/>
                  </a:cxn>
                  <a:cxn ang="0">
                    <a:pos x="29" y="9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0" y="40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42" h="50">
                    <a:moveTo>
                      <a:pt x="34" y="31"/>
                    </a:moveTo>
                    <a:lnTo>
                      <a:pt x="34" y="31"/>
                    </a:lnTo>
                    <a:lnTo>
                      <a:pt x="42" y="32"/>
                    </a:lnTo>
                    <a:cubicBezTo>
                      <a:pt x="41" y="38"/>
                      <a:pt x="39" y="42"/>
                      <a:pt x="35" y="45"/>
                    </a:cubicBezTo>
                    <a:cubicBezTo>
                      <a:pt x="31" y="48"/>
                      <a:pt x="27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4" y="1"/>
                      <a:pt x="18" y="0"/>
                      <a:pt x="22" y="0"/>
                    </a:cubicBezTo>
                    <a:cubicBezTo>
                      <a:pt x="27" y="0"/>
                      <a:pt x="31" y="1"/>
                      <a:pt x="35" y="4"/>
                    </a:cubicBezTo>
                    <a:cubicBezTo>
                      <a:pt x="38" y="7"/>
                      <a:pt x="40" y="10"/>
                      <a:pt x="41" y="15"/>
                    </a:cubicBezTo>
                    <a:lnTo>
                      <a:pt x="33" y="16"/>
                    </a:lnTo>
                    <a:cubicBezTo>
                      <a:pt x="32" y="13"/>
                      <a:pt x="31" y="11"/>
                      <a:pt x="29" y="9"/>
                    </a:cubicBezTo>
                    <a:cubicBezTo>
                      <a:pt x="27" y="8"/>
                      <a:pt x="25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2"/>
                      <a:pt x="30" y="40"/>
                    </a:cubicBezTo>
                    <a:cubicBezTo>
                      <a:pt x="32" y="38"/>
                      <a:pt x="33" y="35"/>
                      <a:pt x="34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Freeform 153"/>
              <p:cNvSpPr>
                <a:spLocks noEditPoints="1"/>
              </p:cNvSpPr>
              <p:nvPr/>
            </p:nvSpPr>
            <p:spPr bwMode="auto">
              <a:xfrm>
                <a:off x="3174" y="2066"/>
                <a:ext cx="55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5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2" y="10"/>
                      <a:pt x="7" y="5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7" y="45"/>
                      <a:pt x="34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30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4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Freeform 154"/>
              <p:cNvSpPr>
                <a:spLocks/>
              </p:cNvSpPr>
              <p:nvPr/>
            </p:nvSpPr>
            <p:spPr bwMode="auto">
              <a:xfrm>
                <a:off x="3236" y="2066"/>
                <a:ext cx="49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2" y="41"/>
                  </a:cxn>
                  <a:cxn ang="0">
                    <a:pos x="20" y="43"/>
                  </a:cxn>
                  <a:cxn ang="0">
                    <a:pos x="29" y="41"/>
                  </a:cxn>
                  <a:cxn ang="0">
                    <a:pos x="31" y="36"/>
                  </a:cxn>
                  <a:cxn ang="0">
                    <a:pos x="29" y="31"/>
                  </a:cxn>
                  <a:cxn ang="0">
                    <a:pos x="21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3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7" y="42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8" y="37"/>
                      <a:pt x="10" y="39"/>
                      <a:pt x="12" y="41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3"/>
                      <a:pt x="29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2"/>
                      <a:pt x="29" y="31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7"/>
                      <a:pt x="11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8" y="2"/>
                      <a:pt x="10" y="2"/>
                      <a:pt x="12" y="1"/>
                    </a:cubicBezTo>
                    <a:cubicBezTo>
                      <a:pt x="14" y="0"/>
                      <a:pt x="16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6" y="8"/>
                      <a:pt x="37" y="10"/>
                      <a:pt x="38" y="13"/>
                    </a:cubicBezTo>
                    <a:lnTo>
                      <a:pt x="30" y="15"/>
                    </a:lnTo>
                    <a:cubicBezTo>
                      <a:pt x="29" y="12"/>
                      <a:pt x="28" y="10"/>
                      <a:pt x="27" y="9"/>
                    </a:cubicBezTo>
                    <a:cubicBezTo>
                      <a:pt x="25" y="7"/>
                      <a:pt x="23" y="7"/>
                      <a:pt x="19" y="7"/>
                    </a:cubicBezTo>
                    <a:cubicBezTo>
                      <a:pt x="16" y="7"/>
                      <a:pt x="13" y="7"/>
                      <a:pt x="11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1" y="17"/>
                      <a:pt x="12" y="17"/>
                      <a:pt x="13" y="18"/>
                    </a:cubicBezTo>
                    <a:cubicBezTo>
                      <a:pt x="14" y="18"/>
                      <a:pt x="16" y="19"/>
                      <a:pt x="20" y="20"/>
                    </a:cubicBezTo>
                    <a:cubicBezTo>
                      <a:pt x="26" y="21"/>
                      <a:pt x="30" y="23"/>
                      <a:pt x="32" y="24"/>
                    </a:cubicBezTo>
                    <a:cubicBezTo>
                      <a:pt x="35" y="25"/>
                      <a:pt x="36" y="26"/>
                      <a:pt x="38" y="28"/>
                    </a:cubicBezTo>
                    <a:cubicBezTo>
                      <a:pt x="39" y="30"/>
                      <a:pt x="40" y="32"/>
                      <a:pt x="40" y="35"/>
                    </a:cubicBezTo>
                    <a:cubicBezTo>
                      <a:pt x="40" y="38"/>
                      <a:pt x="39" y="40"/>
                      <a:pt x="37" y="42"/>
                    </a:cubicBezTo>
                    <a:cubicBezTo>
                      <a:pt x="36" y="45"/>
                      <a:pt x="33" y="47"/>
                      <a:pt x="30" y="48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Freeform 155"/>
              <p:cNvSpPr>
                <a:spLocks/>
              </p:cNvSpPr>
              <p:nvPr/>
            </p:nvSpPr>
            <p:spPr bwMode="auto">
              <a:xfrm>
                <a:off x="3291" y="2045"/>
                <a:ext cx="28" cy="86"/>
              </a:xfrm>
              <a:custGeom>
                <a:avLst/>
                <a:gdLst/>
                <a:ahLst/>
                <a:cxnLst>
                  <a:cxn ang="0">
                    <a:pos x="22" y="58"/>
                  </a:cxn>
                  <a:cxn ang="0">
                    <a:pos x="22" y="58"/>
                  </a:cxn>
                  <a:cxn ang="0">
                    <a:pos x="23" y="65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6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2" y="58"/>
                  </a:cxn>
                  <a:cxn ang="0">
                    <a:pos x="22" y="58"/>
                  </a:cxn>
                </a:cxnLst>
                <a:rect l="0" t="0" r="r" b="b"/>
                <a:pathLst>
                  <a:path w="23" h="65">
                    <a:moveTo>
                      <a:pt x="22" y="58"/>
                    </a:moveTo>
                    <a:lnTo>
                      <a:pt x="22" y="58"/>
                    </a:lnTo>
                    <a:lnTo>
                      <a:pt x="23" y="65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5"/>
                      <a:pt x="10" y="64"/>
                    </a:cubicBezTo>
                    <a:cubicBezTo>
                      <a:pt x="9" y="63"/>
                      <a:pt x="8" y="62"/>
                      <a:pt x="7" y="60"/>
                    </a:cubicBezTo>
                    <a:cubicBezTo>
                      <a:pt x="6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4"/>
                      <a:pt x="14" y="55"/>
                      <a:pt x="15" y="56"/>
                    </a:cubicBezTo>
                    <a:cubicBezTo>
                      <a:pt x="15" y="56"/>
                      <a:pt x="15" y="57"/>
                      <a:pt x="16" y="57"/>
                    </a:cubicBezTo>
                    <a:cubicBezTo>
                      <a:pt x="17" y="58"/>
                      <a:pt x="17" y="58"/>
                      <a:pt x="19" y="58"/>
                    </a:cubicBezTo>
                    <a:cubicBezTo>
                      <a:pt x="20" y="58"/>
                      <a:pt x="21" y="58"/>
                      <a:pt x="22" y="58"/>
                    </a:cubicBezTo>
                    <a:lnTo>
                      <a:pt x="22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Freeform 156"/>
              <p:cNvSpPr>
                <a:spLocks/>
              </p:cNvSpPr>
              <p:nvPr/>
            </p:nvSpPr>
            <p:spPr bwMode="auto">
              <a:xfrm>
                <a:off x="4037" y="887"/>
                <a:ext cx="104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Freeform 157"/>
              <p:cNvSpPr>
                <a:spLocks/>
              </p:cNvSpPr>
              <p:nvPr/>
            </p:nvSpPr>
            <p:spPr bwMode="auto">
              <a:xfrm>
                <a:off x="4138" y="710"/>
                <a:ext cx="6" cy="361"/>
              </a:xfrm>
              <a:custGeom>
                <a:avLst/>
                <a:gdLst/>
                <a:ahLst/>
                <a:cxnLst>
                  <a:cxn ang="0">
                    <a:pos x="0" y="273"/>
                  </a:cxn>
                  <a:cxn ang="0">
                    <a:pos x="0" y="273"/>
                  </a:cxn>
                  <a:cxn ang="0">
                    <a:pos x="5" y="273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73"/>
                  </a:cxn>
                </a:cxnLst>
                <a:rect l="0" t="0" r="r" b="b"/>
                <a:pathLst>
                  <a:path w="5" h="273">
                    <a:moveTo>
                      <a:pt x="0" y="273"/>
                    </a:moveTo>
                    <a:lnTo>
                      <a:pt x="0" y="273"/>
                    </a:lnTo>
                    <a:lnTo>
                      <a:pt x="5" y="273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7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Freeform 158"/>
              <p:cNvSpPr>
                <a:spLocks/>
              </p:cNvSpPr>
              <p:nvPr/>
            </p:nvSpPr>
            <p:spPr bwMode="auto">
              <a:xfrm>
                <a:off x="4141" y="1070"/>
                <a:ext cx="104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6" y="4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6" h="4">
                    <a:moveTo>
                      <a:pt x="0" y="4"/>
                    </a:moveTo>
                    <a:lnTo>
                      <a:pt x="0" y="4"/>
                    </a:lnTo>
                    <a:lnTo>
                      <a:pt x="86" y="4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" name="Freeform 159"/>
              <p:cNvSpPr>
                <a:spLocks/>
              </p:cNvSpPr>
              <p:nvPr/>
            </p:nvSpPr>
            <p:spPr bwMode="auto">
              <a:xfrm>
                <a:off x="4141" y="708"/>
                <a:ext cx="104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6" y="5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6" h="5">
                    <a:moveTo>
                      <a:pt x="0" y="5"/>
                    </a:moveTo>
                    <a:lnTo>
                      <a:pt x="0" y="5"/>
                    </a:lnTo>
                    <a:lnTo>
                      <a:pt x="86" y="5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" name="Freeform 160"/>
              <p:cNvSpPr>
                <a:spLocks/>
              </p:cNvSpPr>
              <p:nvPr/>
            </p:nvSpPr>
            <p:spPr bwMode="auto">
              <a:xfrm>
                <a:off x="4287" y="656"/>
                <a:ext cx="63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44" y="52"/>
                  </a:cxn>
                  <a:cxn ang="0">
                    <a:pos x="44" y="0"/>
                  </a:cxn>
                  <a:cxn ang="0">
                    <a:pos x="52" y="0"/>
                  </a:cxn>
                  <a:cxn ang="0">
                    <a:pos x="52" y="66"/>
                  </a:cxn>
                  <a:cxn ang="0">
                    <a:pos x="43" y="66"/>
                  </a:cxn>
                  <a:cxn ang="0">
                    <a:pos x="9" y="15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52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44" y="52"/>
                    </a:lnTo>
                    <a:lnTo>
                      <a:pt x="44" y="0"/>
                    </a:lnTo>
                    <a:lnTo>
                      <a:pt x="52" y="0"/>
                    </a:lnTo>
                    <a:lnTo>
                      <a:pt x="52" y="66"/>
                    </a:lnTo>
                    <a:lnTo>
                      <a:pt x="43" y="66"/>
                    </a:lnTo>
                    <a:lnTo>
                      <a:pt x="9" y="15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" name="Freeform 161"/>
              <p:cNvSpPr>
                <a:spLocks/>
              </p:cNvSpPr>
              <p:nvPr/>
            </p:nvSpPr>
            <p:spPr bwMode="auto">
              <a:xfrm>
                <a:off x="4367" y="681"/>
                <a:ext cx="48" cy="64"/>
              </a:xfrm>
              <a:custGeom>
                <a:avLst/>
                <a:gdLst/>
                <a:ahLst/>
                <a:cxnLst>
                  <a:cxn ang="0">
                    <a:pos x="32" y="47"/>
                  </a:cxn>
                  <a:cxn ang="0">
                    <a:pos x="32" y="47"/>
                  </a:cxn>
                  <a:cxn ang="0">
                    <a:pos x="32" y="40"/>
                  </a:cxn>
                  <a:cxn ang="0">
                    <a:pos x="17" y="48"/>
                  </a:cxn>
                  <a:cxn ang="0">
                    <a:pos x="9" y="47"/>
                  </a:cxn>
                  <a:cxn ang="0">
                    <a:pos x="3" y="43"/>
                  </a:cxn>
                  <a:cxn ang="0">
                    <a:pos x="1" y="37"/>
                  </a:cxn>
                  <a:cxn ang="0">
                    <a:pos x="0" y="2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6"/>
                  </a:cxn>
                  <a:cxn ang="0">
                    <a:pos x="9" y="35"/>
                  </a:cxn>
                  <a:cxn ang="0">
                    <a:pos x="12" y="40"/>
                  </a:cxn>
                  <a:cxn ang="0">
                    <a:pos x="18" y="41"/>
                  </a:cxn>
                  <a:cxn ang="0">
                    <a:pos x="25" y="40"/>
                  </a:cxn>
                  <a:cxn ang="0">
                    <a:pos x="30" y="34"/>
                  </a:cxn>
                  <a:cxn ang="0">
                    <a:pos x="31" y="25"/>
                  </a:cxn>
                  <a:cxn ang="0">
                    <a:pos x="31" y="0"/>
                  </a:cxn>
                  <a:cxn ang="0">
                    <a:pos x="39" y="0"/>
                  </a:cxn>
                  <a:cxn ang="0">
                    <a:pos x="39" y="47"/>
                  </a:cxn>
                  <a:cxn ang="0">
                    <a:pos x="32" y="47"/>
                  </a:cxn>
                </a:cxnLst>
                <a:rect l="0" t="0" r="r" b="b"/>
                <a:pathLst>
                  <a:path w="39" h="48">
                    <a:moveTo>
                      <a:pt x="32" y="47"/>
                    </a:moveTo>
                    <a:lnTo>
                      <a:pt x="32" y="47"/>
                    </a:lnTo>
                    <a:lnTo>
                      <a:pt x="32" y="40"/>
                    </a:lnTo>
                    <a:cubicBezTo>
                      <a:pt x="28" y="46"/>
                      <a:pt x="23" y="48"/>
                      <a:pt x="17" y="48"/>
                    </a:cubicBezTo>
                    <a:cubicBezTo>
                      <a:pt x="14" y="48"/>
                      <a:pt x="11" y="48"/>
                      <a:pt x="9" y="47"/>
                    </a:cubicBezTo>
                    <a:cubicBezTo>
                      <a:pt x="6" y="46"/>
                      <a:pt x="5" y="44"/>
                      <a:pt x="3" y="43"/>
                    </a:cubicBezTo>
                    <a:cubicBezTo>
                      <a:pt x="2" y="41"/>
                      <a:pt x="1" y="39"/>
                      <a:pt x="1" y="37"/>
                    </a:cubicBezTo>
                    <a:cubicBezTo>
                      <a:pt x="1" y="35"/>
                      <a:pt x="0" y="33"/>
                      <a:pt x="0" y="29"/>
                    </a:cubicBezTo>
                    <a:lnTo>
                      <a:pt x="0" y="0"/>
                    </a:lnTo>
                    <a:lnTo>
                      <a:pt x="8" y="0"/>
                    </a:lnTo>
                    <a:lnTo>
                      <a:pt x="8" y="26"/>
                    </a:lnTo>
                    <a:cubicBezTo>
                      <a:pt x="8" y="30"/>
                      <a:pt x="9" y="33"/>
                      <a:pt x="9" y="35"/>
                    </a:cubicBezTo>
                    <a:cubicBezTo>
                      <a:pt x="9" y="37"/>
                      <a:pt x="11" y="38"/>
                      <a:pt x="12" y="40"/>
                    </a:cubicBezTo>
                    <a:cubicBezTo>
                      <a:pt x="14" y="41"/>
                      <a:pt x="16" y="41"/>
                      <a:pt x="18" y="41"/>
                    </a:cubicBezTo>
                    <a:cubicBezTo>
                      <a:pt x="21" y="41"/>
                      <a:pt x="23" y="41"/>
                      <a:pt x="25" y="40"/>
                    </a:cubicBezTo>
                    <a:cubicBezTo>
                      <a:pt x="27" y="38"/>
                      <a:pt x="29" y="37"/>
                      <a:pt x="30" y="34"/>
                    </a:cubicBezTo>
                    <a:cubicBezTo>
                      <a:pt x="31" y="32"/>
                      <a:pt x="31" y="29"/>
                      <a:pt x="31" y="25"/>
                    </a:cubicBezTo>
                    <a:lnTo>
                      <a:pt x="31" y="0"/>
                    </a:lnTo>
                    <a:lnTo>
                      <a:pt x="39" y="0"/>
                    </a:lnTo>
                    <a:lnTo>
                      <a:pt x="39" y="47"/>
                    </a:lnTo>
                    <a:lnTo>
                      <a:pt x="32" y="4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" name="Freeform 162"/>
              <p:cNvSpPr>
                <a:spLocks/>
              </p:cNvSpPr>
              <p:nvPr/>
            </p:nvSpPr>
            <p:spPr bwMode="auto">
              <a:xfrm>
                <a:off x="4430" y="678"/>
                <a:ext cx="78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21" y="0"/>
                  </a:cxn>
                  <a:cxn ang="0">
                    <a:pos x="30" y="3"/>
                  </a:cxn>
                  <a:cxn ang="0">
                    <a:pos x="35" y="9"/>
                  </a:cxn>
                  <a:cxn ang="0">
                    <a:pos x="50" y="0"/>
                  </a:cxn>
                  <a:cxn ang="0">
                    <a:pos x="61" y="4"/>
                  </a:cxn>
                  <a:cxn ang="0">
                    <a:pos x="64" y="17"/>
                  </a:cxn>
                  <a:cxn ang="0">
                    <a:pos x="64" y="49"/>
                  </a:cxn>
                  <a:cxn ang="0">
                    <a:pos x="56" y="49"/>
                  </a:cxn>
                  <a:cxn ang="0">
                    <a:pos x="56" y="19"/>
                  </a:cxn>
                  <a:cxn ang="0">
                    <a:pos x="56" y="12"/>
                  </a:cxn>
                  <a:cxn ang="0">
                    <a:pos x="53" y="9"/>
                  </a:cxn>
                  <a:cxn ang="0">
                    <a:pos x="48" y="7"/>
                  </a:cxn>
                  <a:cxn ang="0">
                    <a:pos x="40" y="11"/>
                  </a:cxn>
                  <a:cxn ang="0">
                    <a:pos x="36" y="22"/>
                  </a:cxn>
                  <a:cxn ang="0">
                    <a:pos x="36" y="49"/>
                  </a:cxn>
                  <a:cxn ang="0">
                    <a:pos x="28" y="49"/>
                  </a:cxn>
                  <a:cxn ang="0">
                    <a:pos x="28" y="18"/>
                  </a:cxn>
                  <a:cxn ang="0">
                    <a:pos x="26" y="10"/>
                  </a:cxn>
                  <a:cxn ang="0">
                    <a:pos x="20" y="7"/>
                  </a:cxn>
                  <a:cxn ang="0">
                    <a:pos x="13" y="9"/>
                  </a:cxn>
                  <a:cxn ang="0">
                    <a:pos x="9" y="15"/>
                  </a:cxn>
                  <a:cxn ang="0">
                    <a:pos x="8" y="25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64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6"/>
                      <a:pt x="11" y="4"/>
                      <a:pt x="13" y="3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8" y="1"/>
                      <a:pt x="30" y="3"/>
                    </a:cubicBezTo>
                    <a:cubicBezTo>
                      <a:pt x="32" y="4"/>
                      <a:pt x="34" y="6"/>
                      <a:pt x="35" y="9"/>
                    </a:cubicBezTo>
                    <a:cubicBezTo>
                      <a:pt x="39" y="3"/>
                      <a:pt x="44" y="0"/>
                      <a:pt x="50" y="0"/>
                    </a:cubicBezTo>
                    <a:cubicBezTo>
                      <a:pt x="54" y="0"/>
                      <a:pt x="58" y="2"/>
                      <a:pt x="61" y="4"/>
                    </a:cubicBezTo>
                    <a:cubicBezTo>
                      <a:pt x="63" y="7"/>
                      <a:pt x="64" y="11"/>
                      <a:pt x="64" y="17"/>
                    </a:cubicBezTo>
                    <a:lnTo>
                      <a:pt x="64" y="49"/>
                    </a:lnTo>
                    <a:lnTo>
                      <a:pt x="56" y="49"/>
                    </a:lnTo>
                    <a:lnTo>
                      <a:pt x="56" y="19"/>
                    </a:lnTo>
                    <a:cubicBezTo>
                      <a:pt x="56" y="16"/>
                      <a:pt x="56" y="14"/>
                      <a:pt x="56" y="12"/>
                    </a:cubicBezTo>
                    <a:cubicBezTo>
                      <a:pt x="55" y="11"/>
                      <a:pt x="54" y="10"/>
                      <a:pt x="53" y="9"/>
                    </a:cubicBezTo>
                    <a:cubicBezTo>
                      <a:pt x="51" y="8"/>
                      <a:pt x="50" y="7"/>
                      <a:pt x="48" y="7"/>
                    </a:cubicBezTo>
                    <a:cubicBezTo>
                      <a:pt x="45" y="7"/>
                      <a:pt x="42" y="9"/>
                      <a:pt x="40" y="11"/>
                    </a:cubicBezTo>
                    <a:cubicBezTo>
                      <a:pt x="37" y="13"/>
                      <a:pt x="36" y="17"/>
                      <a:pt x="36" y="22"/>
                    </a:cubicBezTo>
                    <a:lnTo>
                      <a:pt x="36" y="49"/>
                    </a:lnTo>
                    <a:lnTo>
                      <a:pt x="28" y="49"/>
                    </a:lnTo>
                    <a:lnTo>
                      <a:pt x="28" y="18"/>
                    </a:lnTo>
                    <a:cubicBezTo>
                      <a:pt x="28" y="15"/>
                      <a:pt x="27" y="12"/>
                      <a:pt x="26" y="10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7" y="7"/>
                      <a:pt x="15" y="8"/>
                      <a:pt x="13" y="9"/>
                    </a:cubicBezTo>
                    <a:cubicBezTo>
                      <a:pt x="11" y="10"/>
                      <a:pt x="10" y="12"/>
                      <a:pt x="9" y="15"/>
                    </a:cubicBezTo>
                    <a:cubicBezTo>
                      <a:pt x="8" y="17"/>
                      <a:pt x="8" y="20"/>
                      <a:pt x="8" y="25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" name="Freeform 163"/>
              <p:cNvSpPr>
                <a:spLocks noEditPoints="1"/>
              </p:cNvSpPr>
              <p:nvPr/>
            </p:nvSpPr>
            <p:spPr bwMode="auto">
              <a:xfrm>
                <a:off x="4525" y="656"/>
                <a:ext cx="51" cy="89"/>
              </a:xfrm>
              <a:custGeom>
                <a:avLst/>
                <a:gdLst/>
                <a:ahLst/>
                <a:cxnLst>
                  <a:cxn ang="0">
                    <a:pos x="8" y="66"/>
                  </a:cxn>
                  <a:cxn ang="0">
                    <a:pos x="8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1" y="17"/>
                  </a:cxn>
                  <a:cxn ang="0">
                    <a:pos x="30" y="19"/>
                  </a:cxn>
                  <a:cxn ang="0">
                    <a:pos x="36" y="24"/>
                  </a:cxn>
                  <a:cxn ang="0">
                    <a:pos x="40" y="32"/>
                  </a:cxn>
                  <a:cxn ang="0">
                    <a:pos x="42" y="42"/>
                  </a:cxn>
                  <a:cxn ang="0">
                    <a:pos x="35" y="61"/>
                  </a:cxn>
                  <a:cxn ang="0">
                    <a:pos x="21" y="67"/>
                  </a:cxn>
                  <a:cxn ang="0">
                    <a:pos x="8" y="60"/>
                  </a:cxn>
                  <a:cxn ang="0">
                    <a:pos x="8" y="66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10" y="54"/>
                  </a:cxn>
                  <a:cxn ang="0">
                    <a:pos x="20" y="61"/>
                  </a:cxn>
                  <a:cxn ang="0">
                    <a:pos x="29" y="56"/>
                  </a:cxn>
                  <a:cxn ang="0">
                    <a:pos x="33" y="42"/>
                  </a:cxn>
                  <a:cxn ang="0">
                    <a:pos x="30" y="29"/>
                  </a:cxn>
                  <a:cxn ang="0">
                    <a:pos x="21" y="24"/>
                  </a:cxn>
                  <a:cxn ang="0">
                    <a:pos x="11" y="29"/>
                  </a:cxn>
                  <a:cxn ang="0">
                    <a:pos x="8" y="42"/>
                  </a:cxn>
                  <a:cxn ang="0">
                    <a:pos x="8" y="42"/>
                  </a:cxn>
                </a:cxnLst>
                <a:rect l="0" t="0" r="r" b="b"/>
                <a:pathLst>
                  <a:path w="42" h="67">
                    <a:moveTo>
                      <a:pt x="8" y="66"/>
                    </a:moveTo>
                    <a:lnTo>
                      <a:pt x="8" y="66"/>
                    </a:ln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2" y="20"/>
                      <a:pt x="16" y="17"/>
                      <a:pt x="21" y="17"/>
                    </a:cubicBezTo>
                    <a:cubicBezTo>
                      <a:pt x="24" y="17"/>
                      <a:pt x="27" y="18"/>
                      <a:pt x="30" y="19"/>
                    </a:cubicBezTo>
                    <a:cubicBezTo>
                      <a:pt x="32" y="20"/>
                      <a:pt x="34" y="22"/>
                      <a:pt x="36" y="24"/>
                    </a:cubicBezTo>
                    <a:cubicBezTo>
                      <a:pt x="38" y="26"/>
                      <a:pt x="39" y="29"/>
                      <a:pt x="40" y="32"/>
                    </a:cubicBezTo>
                    <a:cubicBezTo>
                      <a:pt x="41" y="35"/>
                      <a:pt x="42" y="38"/>
                      <a:pt x="42" y="42"/>
                    </a:cubicBezTo>
                    <a:cubicBezTo>
                      <a:pt x="42" y="50"/>
                      <a:pt x="39" y="56"/>
                      <a:pt x="35" y="61"/>
                    </a:cubicBezTo>
                    <a:cubicBezTo>
                      <a:pt x="31" y="65"/>
                      <a:pt x="27" y="67"/>
                      <a:pt x="21" y="67"/>
                    </a:cubicBezTo>
                    <a:cubicBezTo>
                      <a:pt x="15" y="67"/>
                      <a:pt x="11" y="65"/>
                      <a:pt x="8" y="60"/>
                    </a:cubicBezTo>
                    <a:lnTo>
                      <a:pt x="8" y="66"/>
                    </a:lnTo>
                    <a:close/>
                    <a:moveTo>
                      <a:pt x="8" y="42"/>
                    </a:moveTo>
                    <a:lnTo>
                      <a:pt x="8" y="42"/>
                    </a:lnTo>
                    <a:cubicBezTo>
                      <a:pt x="8" y="48"/>
                      <a:pt x="8" y="52"/>
                      <a:pt x="10" y="54"/>
                    </a:cubicBezTo>
                    <a:cubicBezTo>
                      <a:pt x="12" y="59"/>
                      <a:pt x="16" y="61"/>
                      <a:pt x="20" y="61"/>
                    </a:cubicBezTo>
                    <a:cubicBezTo>
                      <a:pt x="24" y="61"/>
                      <a:pt x="27" y="59"/>
                      <a:pt x="29" y="56"/>
                    </a:cubicBezTo>
                    <a:cubicBezTo>
                      <a:pt x="32" y="53"/>
                      <a:pt x="33" y="48"/>
                      <a:pt x="33" y="42"/>
                    </a:cubicBezTo>
                    <a:cubicBezTo>
                      <a:pt x="33" y="36"/>
                      <a:pt x="32" y="32"/>
                      <a:pt x="30" y="29"/>
                    </a:cubicBezTo>
                    <a:cubicBezTo>
                      <a:pt x="27" y="26"/>
                      <a:pt x="24" y="24"/>
                      <a:pt x="21" y="24"/>
                    </a:cubicBezTo>
                    <a:cubicBezTo>
                      <a:pt x="17" y="24"/>
                      <a:pt x="14" y="26"/>
                      <a:pt x="11" y="29"/>
                    </a:cubicBezTo>
                    <a:cubicBezTo>
                      <a:pt x="9" y="32"/>
                      <a:pt x="8" y="36"/>
                      <a:pt x="8" y="42"/>
                    </a:cubicBezTo>
                    <a:lnTo>
                      <a:pt x="8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" name="Freeform 164"/>
              <p:cNvSpPr>
                <a:spLocks noEditPoints="1"/>
              </p:cNvSpPr>
              <p:nvPr/>
            </p:nvSpPr>
            <p:spPr bwMode="auto">
              <a:xfrm>
                <a:off x="4585" y="678"/>
                <a:ext cx="53" cy="67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5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" name="Freeform 165"/>
              <p:cNvSpPr>
                <a:spLocks/>
              </p:cNvSpPr>
              <p:nvPr/>
            </p:nvSpPr>
            <p:spPr bwMode="auto">
              <a:xfrm>
                <a:off x="4651" y="678"/>
                <a:ext cx="30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9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5" y="3"/>
                  </a:cxn>
                  <a:cxn ang="0">
                    <a:pos x="23" y="11"/>
                  </a:cxn>
                  <a:cxn ang="0">
                    <a:pos x="17" y="9"/>
                  </a:cxn>
                  <a:cxn ang="0">
                    <a:pos x="12" y="10"/>
                  </a:cxn>
                  <a:cxn ang="0">
                    <a:pos x="9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5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9"/>
                    </a:lnTo>
                    <a:cubicBezTo>
                      <a:pt x="9" y="5"/>
                      <a:pt x="10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5" y="3"/>
                    </a:cubicBezTo>
                    <a:lnTo>
                      <a:pt x="23" y="11"/>
                    </a:lnTo>
                    <a:cubicBezTo>
                      <a:pt x="21" y="9"/>
                      <a:pt x="19" y="9"/>
                      <a:pt x="17" y="9"/>
                    </a:cubicBezTo>
                    <a:cubicBezTo>
                      <a:pt x="15" y="9"/>
                      <a:pt x="13" y="9"/>
                      <a:pt x="12" y="10"/>
                    </a:cubicBezTo>
                    <a:cubicBezTo>
                      <a:pt x="11" y="12"/>
                      <a:pt x="10" y="13"/>
                      <a:pt x="9" y="15"/>
                    </a:cubicBezTo>
                    <a:cubicBezTo>
                      <a:pt x="8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" name="Freeform 166"/>
              <p:cNvSpPr>
                <a:spLocks noEditPoints="1"/>
              </p:cNvSpPr>
              <p:nvPr/>
            </p:nvSpPr>
            <p:spPr bwMode="auto">
              <a:xfrm>
                <a:off x="4715" y="678"/>
                <a:ext cx="54" cy="67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6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2" y="39"/>
                  </a:cxn>
                  <a:cxn ang="0">
                    <a:pos x="33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4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2" y="12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4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7"/>
                      <a:pt x="2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31"/>
                      <a:pt x="43" y="36"/>
                      <a:pt x="42" y="39"/>
                    </a:cubicBezTo>
                    <a:cubicBezTo>
                      <a:pt x="40" y="43"/>
                      <a:pt x="37" y="45"/>
                      <a:pt x="33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2"/>
                      <a:pt x="9" y="36"/>
                      <a:pt x="12" y="39"/>
                    </a:cubicBezTo>
                    <a:cubicBezTo>
                      <a:pt x="15" y="42"/>
                      <a:pt x="18" y="44"/>
                      <a:pt x="22" y="44"/>
                    </a:cubicBezTo>
                    <a:cubicBezTo>
                      <a:pt x="26" y="44"/>
                      <a:pt x="29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5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9"/>
                      <a:pt x="12" y="12"/>
                    </a:cubicBezTo>
                    <a:cubicBezTo>
                      <a:pt x="9" y="15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" name="Freeform 167"/>
              <p:cNvSpPr>
                <a:spLocks/>
              </p:cNvSpPr>
              <p:nvPr/>
            </p:nvSpPr>
            <p:spPr bwMode="auto">
              <a:xfrm>
                <a:off x="4775" y="655"/>
                <a:ext cx="34" cy="88"/>
              </a:xfrm>
              <a:custGeom>
                <a:avLst/>
                <a:gdLst/>
                <a:ahLst/>
                <a:cxnLst>
                  <a:cxn ang="0">
                    <a:pos x="7" y="67"/>
                  </a:cxn>
                  <a:cxn ang="0">
                    <a:pos x="7" y="67"/>
                  </a:cxn>
                  <a:cxn ang="0">
                    <a:pos x="7" y="26"/>
                  </a:cxn>
                  <a:cxn ang="0">
                    <a:pos x="0" y="26"/>
                  </a:cxn>
                  <a:cxn ang="0">
                    <a:pos x="0" y="20"/>
                  </a:cxn>
                  <a:cxn ang="0">
                    <a:pos x="7" y="20"/>
                  </a:cxn>
                  <a:cxn ang="0">
                    <a:pos x="7" y="14"/>
                  </a:cxn>
                  <a:cxn ang="0">
                    <a:pos x="8" y="7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8" y="1"/>
                  </a:cxn>
                  <a:cxn ang="0">
                    <a:pos x="26" y="8"/>
                  </a:cxn>
                  <a:cxn ang="0">
                    <a:pos x="22" y="8"/>
                  </a:cxn>
                  <a:cxn ang="0">
                    <a:pos x="16" y="9"/>
                  </a:cxn>
                  <a:cxn ang="0">
                    <a:pos x="15" y="15"/>
                  </a:cxn>
                  <a:cxn ang="0">
                    <a:pos x="15" y="20"/>
                  </a:cxn>
                  <a:cxn ang="0">
                    <a:pos x="24" y="20"/>
                  </a:cxn>
                  <a:cxn ang="0">
                    <a:pos x="24" y="26"/>
                  </a:cxn>
                  <a:cxn ang="0">
                    <a:pos x="15" y="26"/>
                  </a:cxn>
                  <a:cxn ang="0">
                    <a:pos x="15" y="67"/>
                  </a:cxn>
                  <a:cxn ang="0">
                    <a:pos x="7" y="67"/>
                  </a:cxn>
                </a:cxnLst>
                <a:rect l="0" t="0" r="r" b="b"/>
                <a:pathLst>
                  <a:path w="28" h="67">
                    <a:moveTo>
                      <a:pt x="7" y="67"/>
                    </a:moveTo>
                    <a:lnTo>
                      <a:pt x="7" y="67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20"/>
                    </a:lnTo>
                    <a:lnTo>
                      <a:pt x="7" y="20"/>
                    </a:lnTo>
                    <a:lnTo>
                      <a:pt x="7" y="14"/>
                    </a:lnTo>
                    <a:cubicBezTo>
                      <a:pt x="7" y="11"/>
                      <a:pt x="7" y="9"/>
                      <a:pt x="8" y="7"/>
                    </a:cubicBezTo>
                    <a:cubicBezTo>
                      <a:pt x="8" y="5"/>
                      <a:pt x="10" y="4"/>
                      <a:pt x="12" y="2"/>
                    </a:cubicBezTo>
                    <a:cubicBezTo>
                      <a:pt x="14" y="1"/>
                      <a:pt x="16" y="0"/>
                      <a:pt x="20" y="0"/>
                    </a:cubicBezTo>
                    <a:cubicBezTo>
                      <a:pt x="22" y="0"/>
                      <a:pt x="25" y="1"/>
                      <a:pt x="28" y="1"/>
                    </a:cubicBezTo>
                    <a:lnTo>
                      <a:pt x="26" y="8"/>
                    </a:lnTo>
                    <a:cubicBezTo>
                      <a:pt x="25" y="8"/>
                      <a:pt x="23" y="8"/>
                      <a:pt x="22" y="8"/>
                    </a:cubicBezTo>
                    <a:cubicBezTo>
                      <a:pt x="19" y="8"/>
                      <a:pt x="17" y="8"/>
                      <a:pt x="16" y="9"/>
                    </a:cubicBezTo>
                    <a:cubicBezTo>
                      <a:pt x="15" y="10"/>
                      <a:pt x="15" y="12"/>
                      <a:pt x="15" y="15"/>
                    </a:cubicBezTo>
                    <a:lnTo>
                      <a:pt x="15" y="20"/>
                    </a:lnTo>
                    <a:lnTo>
                      <a:pt x="24" y="20"/>
                    </a:lnTo>
                    <a:lnTo>
                      <a:pt x="24" y="26"/>
                    </a:lnTo>
                    <a:lnTo>
                      <a:pt x="15" y="26"/>
                    </a:lnTo>
                    <a:lnTo>
                      <a:pt x="15" y="67"/>
                    </a:lnTo>
                    <a:lnTo>
                      <a:pt x="7" y="6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" name="Freeform 168"/>
              <p:cNvSpPr>
                <a:spLocks noEditPoints="1"/>
              </p:cNvSpPr>
              <p:nvPr/>
            </p:nvSpPr>
            <p:spPr bwMode="auto">
              <a:xfrm>
                <a:off x="4845" y="678"/>
                <a:ext cx="50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1" y="25"/>
                  </a:cxn>
                  <a:cxn ang="0">
                    <a:pos x="38" y="38"/>
                  </a:cxn>
                  <a:cxn ang="0">
                    <a:pos x="31" y="47"/>
                  </a:cxn>
                  <a:cxn ang="0">
                    <a:pos x="20" y="50"/>
                  </a:cxn>
                  <a:cxn ang="0">
                    <a:pos x="13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2"/>
                  </a:cxn>
                  <a:cxn ang="0">
                    <a:pos x="7" y="26"/>
                  </a:cxn>
                  <a:cxn ang="0">
                    <a:pos x="7" y="26"/>
                  </a:cxn>
                </a:cxnLst>
                <a:rect l="0" t="0" r="r" b="b"/>
                <a:pathLst>
                  <a:path w="41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8" y="2"/>
                      <a:pt x="32" y="4"/>
                    </a:cubicBezTo>
                    <a:cubicBezTo>
                      <a:pt x="35" y="6"/>
                      <a:pt x="37" y="9"/>
                      <a:pt x="39" y="13"/>
                    </a:cubicBezTo>
                    <a:cubicBezTo>
                      <a:pt x="40" y="16"/>
                      <a:pt x="41" y="21"/>
                      <a:pt x="41" y="25"/>
                    </a:cubicBezTo>
                    <a:cubicBezTo>
                      <a:pt x="41" y="30"/>
                      <a:pt x="40" y="34"/>
                      <a:pt x="38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8" y="50"/>
                      <a:pt x="15" y="50"/>
                      <a:pt x="13" y="49"/>
                    </a:cubicBezTo>
                    <a:cubicBezTo>
                      <a:pt x="11" y="48"/>
                      <a:pt x="9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7" y="26"/>
                    </a:moveTo>
                    <a:lnTo>
                      <a:pt x="7" y="26"/>
                    </a:lnTo>
                    <a:cubicBezTo>
                      <a:pt x="7" y="32"/>
                      <a:pt x="8" y="36"/>
                      <a:pt x="11" y="39"/>
                    </a:cubicBezTo>
                    <a:cubicBezTo>
                      <a:pt x="13" y="42"/>
                      <a:pt x="16" y="44"/>
                      <a:pt x="20" y="44"/>
                    </a:cubicBezTo>
                    <a:cubicBezTo>
                      <a:pt x="23" y="44"/>
                      <a:pt x="26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7"/>
                      <a:pt x="20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8" y="15"/>
                      <a:pt x="7" y="20"/>
                      <a:pt x="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" name="Freeform 169"/>
              <p:cNvSpPr>
                <a:spLocks/>
              </p:cNvSpPr>
              <p:nvPr/>
            </p:nvSpPr>
            <p:spPr bwMode="auto">
              <a:xfrm>
                <a:off x="4907" y="656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" name="Freeform 170"/>
              <p:cNvSpPr>
                <a:spLocks noEditPoints="1"/>
              </p:cNvSpPr>
              <p:nvPr/>
            </p:nvSpPr>
            <p:spPr bwMode="auto">
              <a:xfrm>
                <a:off x="4929" y="678"/>
                <a:ext cx="54" cy="67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6" y="26"/>
                  </a:cxn>
                  <a:cxn ang="0">
                    <a:pos x="12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9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0" y="32"/>
                      <a:pt x="2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7" y="24"/>
                      <a:pt x="9" y="24"/>
                      <a:pt x="12" y="23"/>
                    </a:cubicBezTo>
                    <a:cubicBezTo>
                      <a:pt x="13" y="23"/>
                      <a:pt x="15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40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1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4" y="29"/>
                      <a:pt x="13" y="30"/>
                    </a:cubicBezTo>
                    <a:cubicBezTo>
                      <a:pt x="11" y="31"/>
                      <a:pt x="10" y="31"/>
                      <a:pt x="10" y="33"/>
                    </a:cubicBezTo>
                    <a:cubicBezTo>
                      <a:pt x="9" y="34"/>
                      <a:pt x="9" y="35"/>
                      <a:pt x="9" y="36"/>
                    </a:cubicBezTo>
                    <a:cubicBezTo>
                      <a:pt x="9" y="39"/>
                      <a:pt x="9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" name="Freeform 171"/>
              <p:cNvSpPr>
                <a:spLocks/>
              </p:cNvSpPr>
              <p:nvPr/>
            </p:nvSpPr>
            <p:spPr bwMode="auto">
              <a:xfrm>
                <a:off x="4995" y="678"/>
                <a:ext cx="48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38" y="12"/>
                  </a:cxn>
                  <a:cxn ang="0">
                    <a:pos x="39" y="20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3"/>
                  </a:cxn>
                  <a:cxn ang="0">
                    <a:pos x="26" y="9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11" y="3"/>
                      <a:pt x="16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3" y="3"/>
                      <a:pt x="34" y="4"/>
                      <a:pt x="36" y="6"/>
                    </a:cubicBezTo>
                    <a:cubicBezTo>
                      <a:pt x="37" y="8"/>
                      <a:pt x="38" y="10"/>
                      <a:pt x="38" y="12"/>
                    </a:cubicBezTo>
                    <a:cubicBezTo>
                      <a:pt x="38" y="14"/>
                      <a:pt x="39" y="16"/>
                      <a:pt x="39" y="20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7"/>
                      <a:pt x="30" y="14"/>
                      <a:pt x="30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25" y="8"/>
                      <a:pt x="23" y="7"/>
                      <a:pt x="21" y="7"/>
                    </a:cubicBezTo>
                    <a:cubicBezTo>
                      <a:pt x="17" y="7"/>
                      <a:pt x="14" y="9"/>
                      <a:pt x="12" y="11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" name="Freeform 172"/>
              <p:cNvSpPr>
                <a:spLocks noEditPoints="1"/>
              </p:cNvSpPr>
              <p:nvPr/>
            </p:nvSpPr>
            <p:spPr bwMode="auto">
              <a:xfrm>
                <a:off x="5054" y="678"/>
                <a:ext cx="53" cy="67"/>
              </a:xfrm>
              <a:custGeom>
                <a:avLst/>
                <a:gdLst/>
                <a:ahLst/>
                <a:cxnLst>
                  <a:cxn ang="0">
                    <a:pos x="36" y="34"/>
                  </a:cxn>
                  <a:cxn ang="0">
                    <a:pos x="36" y="34"/>
                  </a:cxn>
                  <a:cxn ang="0">
                    <a:pos x="44" y="35"/>
                  </a:cxn>
                  <a:cxn ang="0">
                    <a:pos x="37" y="46"/>
                  </a:cxn>
                  <a:cxn ang="0">
                    <a:pos x="23" y="50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3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9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1" y="41"/>
                  </a:cxn>
                  <a:cxn ang="0">
                    <a:pos x="36" y="34"/>
                  </a:cxn>
                  <a:cxn ang="0">
                    <a:pos x="36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6" y="21"/>
                  </a:cxn>
                  <a:cxn ang="0">
                    <a:pos x="33" y="12"/>
                  </a:cxn>
                  <a:cxn ang="0">
                    <a:pos x="23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6" y="34"/>
                    </a:moveTo>
                    <a:lnTo>
                      <a:pt x="36" y="34"/>
                    </a:lnTo>
                    <a:lnTo>
                      <a:pt x="44" y="35"/>
                    </a:lnTo>
                    <a:cubicBezTo>
                      <a:pt x="43" y="40"/>
                      <a:pt x="40" y="44"/>
                      <a:pt x="37" y="46"/>
                    </a:cubicBezTo>
                    <a:cubicBezTo>
                      <a:pt x="33" y="49"/>
                      <a:pt x="29" y="50"/>
                      <a:pt x="23" y="50"/>
                    </a:cubicBezTo>
                    <a:cubicBezTo>
                      <a:pt x="16" y="50"/>
                      <a:pt x="11" y="48"/>
                      <a:pt x="7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1" y="3"/>
                      <a:pt x="16" y="0"/>
                      <a:pt x="23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9" y="27"/>
                    </a:lnTo>
                    <a:cubicBezTo>
                      <a:pt x="9" y="33"/>
                      <a:pt x="11" y="37"/>
                      <a:pt x="13" y="40"/>
                    </a:cubicBezTo>
                    <a:cubicBezTo>
                      <a:pt x="16" y="42"/>
                      <a:pt x="19" y="44"/>
                      <a:pt x="23" y="44"/>
                    </a:cubicBezTo>
                    <a:cubicBezTo>
                      <a:pt x="26" y="44"/>
                      <a:pt x="29" y="43"/>
                      <a:pt x="31" y="41"/>
                    </a:cubicBezTo>
                    <a:cubicBezTo>
                      <a:pt x="33" y="40"/>
                      <a:pt x="35" y="37"/>
                      <a:pt x="36" y="34"/>
                    </a:cubicBezTo>
                    <a:lnTo>
                      <a:pt x="36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6" y="21"/>
                    </a:lnTo>
                    <a:cubicBezTo>
                      <a:pt x="35" y="17"/>
                      <a:pt x="34" y="14"/>
                      <a:pt x="33" y="12"/>
                    </a:cubicBezTo>
                    <a:cubicBezTo>
                      <a:pt x="30" y="9"/>
                      <a:pt x="27" y="7"/>
                      <a:pt x="23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1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Freeform 173"/>
              <p:cNvSpPr>
                <a:spLocks/>
              </p:cNvSpPr>
              <p:nvPr/>
            </p:nvSpPr>
            <p:spPr bwMode="auto">
              <a:xfrm>
                <a:off x="5116" y="678"/>
                <a:ext cx="48" cy="67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2" y="41"/>
                  </a:cxn>
                  <a:cxn ang="0">
                    <a:pos x="20" y="44"/>
                  </a:cxn>
                  <a:cxn ang="0">
                    <a:pos x="29" y="41"/>
                  </a:cxn>
                  <a:cxn ang="0">
                    <a:pos x="31" y="36"/>
                  </a:cxn>
                  <a:cxn ang="0">
                    <a:pos x="29" y="32"/>
                  </a:cxn>
                  <a:cxn ang="0">
                    <a:pos x="21" y="29"/>
                  </a:cxn>
                  <a:cxn ang="0">
                    <a:pos x="8" y="25"/>
                  </a:cxn>
                  <a:cxn ang="0">
                    <a:pos x="3" y="21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4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7" y="43"/>
                  </a:cxn>
                  <a:cxn ang="0">
                    <a:pos x="31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3"/>
                      <a:pt x="17" y="44"/>
                      <a:pt x="20" y="44"/>
                    </a:cubicBezTo>
                    <a:cubicBezTo>
                      <a:pt x="24" y="44"/>
                      <a:pt x="27" y="43"/>
                      <a:pt x="29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1" y="33"/>
                      <a:pt x="29" y="32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8"/>
                      <a:pt x="11" y="26"/>
                      <a:pt x="8" y="25"/>
                    </a:cubicBezTo>
                    <a:cubicBezTo>
                      <a:pt x="6" y="24"/>
                      <a:pt x="4" y="23"/>
                      <a:pt x="3" y="21"/>
                    </a:cubicBezTo>
                    <a:cubicBezTo>
                      <a:pt x="2" y="19"/>
                      <a:pt x="1" y="17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4" y="7"/>
                      <a:pt x="5" y="5"/>
                      <a:pt x="7" y="4"/>
                    </a:cubicBezTo>
                    <a:cubicBezTo>
                      <a:pt x="8" y="3"/>
                      <a:pt x="10" y="2"/>
                      <a:pt x="12" y="1"/>
                    </a:cubicBezTo>
                    <a:cubicBezTo>
                      <a:pt x="14" y="1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5"/>
                      <a:pt x="35" y="6"/>
                    </a:cubicBezTo>
                    <a:cubicBezTo>
                      <a:pt x="36" y="8"/>
                      <a:pt x="37" y="11"/>
                      <a:pt x="38" y="14"/>
                    </a:cubicBezTo>
                    <a:lnTo>
                      <a:pt x="30" y="15"/>
                    </a:lnTo>
                    <a:cubicBezTo>
                      <a:pt x="30" y="13"/>
                      <a:pt x="29" y="11"/>
                      <a:pt x="27" y="9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6" y="7"/>
                      <a:pt x="13" y="8"/>
                      <a:pt x="12" y="9"/>
                    </a:cubicBezTo>
                    <a:cubicBezTo>
                      <a:pt x="10" y="10"/>
                      <a:pt x="9" y="12"/>
                      <a:pt x="9" y="13"/>
                    </a:cubicBezTo>
                    <a:cubicBezTo>
                      <a:pt x="9" y="14"/>
                      <a:pt x="10" y="15"/>
                      <a:pt x="10" y="16"/>
                    </a:cubicBezTo>
                    <a:cubicBezTo>
                      <a:pt x="11" y="17"/>
                      <a:pt x="12" y="18"/>
                      <a:pt x="13" y="18"/>
                    </a:cubicBezTo>
                    <a:cubicBezTo>
                      <a:pt x="14" y="19"/>
                      <a:pt x="17" y="19"/>
                      <a:pt x="20" y="20"/>
                    </a:cubicBezTo>
                    <a:cubicBezTo>
                      <a:pt x="26" y="22"/>
                      <a:pt x="30" y="23"/>
                      <a:pt x="32" y="24"/>
                    </a:cubicBezTo>
                    <a:cubicBezTo>
                      <a:pt x="35" y="25"/>
                      <a:pt x="36" y="26"/>
                      <a:pt x="38" y="28"/>
                    </a:cubicBezTo>
                    <a:cubicBezTo>
                      <a:pt x="39" y="30"/>
                      <a:pt x="40" y="33"/>
                      <a:pt x="40" y="35"/>
                    </a:cubicBezTo>
                    <a:cubicBezTo>
                      <a:pt x="40" y="38"/>
                      <a:pt x="39" y="41"/>
                      <a:pt x="37" y="43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50"/>
                      <a:pt x="24" y="50"/>
                      <a:pt x="20" y="50"/>
                    </a:cubicBezTo>
                    <a:cubicBezTo>
                      <a:pt x="14" y="50"/>
                      <a:pt x="10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" name="Freeform 174"/>
              <p:cNvSpPr>
                <a:spLocks noEditPoints="1"/>
              </p:cNvSpPr>
              <p:nvPr/>
            </p:nvSpPr>
            <p:spPr bwMode="auto">
              <a:xfrm>
                <a:off x="4278" y="1022"/>
                <a:ext cx="76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5" y="0"/>
                  </a:cxn>
                  <a:cxn ang="0">
                    <a:pos x="35" y="0"/>
                  </a:cxn>
                  <a:cxn ang="0">
                    <a:pos x="62" y="66"/>
                  </a:cxn>
                  <a:cxn ang="0">
                    <a:pos x="52" y="66"/>
                  </a:cxn>
                  <a:cxn ang="0">
                    <a:pos x="44" y="46"/>
                  </a:cxn>
                  <a:cxn ang="0">
                    <a:pos x="17" y="46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1" y="39"/>
                  </a:cxn>
                  <a:cxn ang="0">
                    <a:pos x="35" y="21"/>
                  </a:cxn>
                  <a:cxn ang="0">
                    <a:pos x="30" y="7"/>
                  </a:cxn>
                  <a:cxn ang="0">
                    <a:pos x="26" y="20"/>
                  </a:cxn>
                  <a:cxn ang="0">
                    <a:pos x="19" y="39"/>
                  </a:cxn>
                </a:cxnLst>
                <a:rect l="0" t="0" r="r" b="b"/>
                <a:pathLst>
                  <a:path w="62" h="66">
                    <a:moveTo>
                      <a:pt x="0" y="66"/>
                    </a:moveTo>
                    <a:lnTo>
                      <a:pt x="0" y="66"/>
                    </a:lnTo>
                    <a:lnTo>
                      <a:pt x="25" y="0"/>
                    </a:lnTo>
                    <a:lnTo>
                      <a:pt x="35" y="0"/>
                    </a:lnTo>
                    <a:lnTo>
                      <a:pt x="62" y="66"/>
                    </a:lnTo>
                    <a:lnTo>
                      <a:pt x="52" y="66"/>
                    </a:lnTo>
                    <a:lnTo>
                      <a:pt x="44" y="46"/>
                    </a:lnTo>
                    <a:lnTo>
                      <a:pt x="17" y="4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1" y="39"/>
                    </a:lnTo>
                    <a:lnTo>
                      <a:pt x="35" y="21"/>
                    </a:lnTo>
                    <a:cubicBezTo>
                      <a:pt x="33" y="15"/>
                      <a:pt x="31" y="11"/>
                      <a:pt x="30" y="7"/>
                    </a:cubicBezTo>
                    <a:cubicBezTo>
                      <a:pt x="29" y="11"/>
                      <a:pt x="28" y="16"/>
                      <a:pt x="26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" name="Freeform 175"/>
              <p:cNvSpPr>
                <a:spLocks/>
              </p:cNvSpPr>
              <p:nvPr/>
            </p:nvSpPr>
            <p:spPr bwMode="auto">
              <a:xfrm>
                <a:off x="4360" y="1021"/>
                <a:ext cx="63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7" y="58"/>
                  </a:cxn>
                  <a:cxn ang="0">
                    <a:pos x="28" y="60"/>
                  </a:cxn>
                  <a:cxn ang="0">
                    <a:pos x="36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6" y="40"/>
                  </a:cxn>
                  <a:cxn ang="0">
                    <a:pos x="24" y="37"/>
                  </a:cxn>
                  <a:cxn ang="0">
                    <a:pos x="12" y="33"/>
                  </a:cxn>
                  <a:cxn ang="0">
                    <a:pos x="5" y="26"/>
                  </a:cxn>
                  <a:cxn ang="0">
                    <a:pos x="2" y="18"/>
                  </a:cxn>
                  <a:cxn ang="0">
                    <a:pos x="5" y="9"/>
                  </a:cxn>
                  <a:cxn ang="0">
                    <a:pos x="13" y="2"/>
                  </a:cxn>
                  <a:cxn ang="0">
                    <a:pos x="26" y="0"/>
                  </a:cxn>
                  <a:cxn ang="0">
                    <a:pos x="38" y="2"/>
                  </a:cxn>
                  <a:cxn ang="0">
                    <a:pos x="47" y="9"/>
                  </a:cxn>
                  <a:cxn ang="0">
                    <a:pos x="50" y="20"/>
                  </a:cxn>
                  <a:cxn ang="0">
                    <a:pos x="42" y="20"/>
                  </a:cxn>
                  <a:cxn ang="0">
                    <a:pos x="37" y="11"/>
                  </a:cxn>
                  <a:cxn ang="0">
                    <a:pos x="26" y="8"/>
                  </a:cxn>
                  <a:cxn ang="0">
                    <a:pos x="14" y="11"/>
                  </a:cxn>
                  <a:cxn ang="0">
                    <a:pos x="11" y="18"/>
                  </a:cxn>
                  <a:cxn ang="0">
                    <a:pos x="13" y="23"/>
                  </a:cxn>
                  <a:cxn ang="0">
                    <a:pos x="26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2" y="48"/>
                  </a:cxn>
                  <a:cxn ang="0">
                    <a:pos x="49" y="58"/>
                  </a:cxn>
                  <a:cxn ang="0">
                    <a:pos x="41" y="66"/>
                  </a:cxn>
                  <a:cxn ang="0">
                    <a:pos x="28" y="68"/>
                  </a:cxn>
                  <a:cxn ang="0">
                    <a:pos x="13" y="66"/>
                  </a:cxn>
                  <a:cxn ang="0">
                    <a:pos x="3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2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8" y="48"/>
                      <a:pt x="9" y="51"/>
                      <a:pt x="11" y="53"/>
                    </a:cubicBezTo>
                    <a:cubicBezTo>
                      <a:pt x="12" y="55"/>
                      <a:pt x="14" y="57"/>
                      <a:pt x="17" y="58"/>
                    </a:cubicBezTo>
                    <a:cubicBezTo>
                      <a:pt x="20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6" y="59"/>
                    </a:cubicBezTo>
                    <a:cubicBezTo>
                      <a:pt x="39" y="58"/>
                      <a:pt x="41" y="57"/>
                      <a:pt x="42" y="55"/>
                    </a:cubicBezTo>
                    <a:cubicBezTo>
                      <a:pt x="43" y="53"/>
                      <a:pt x="44" y="51"/>
                      <a:pt x="44" y="49"/>
                    </a:cubicBezTo>
                    <a:cubicBezTo>
                      <a:pt x="44" y="47"/>
                      <a:pt x="43" y="45"/>
                      <a:pt x="42" y="44"/>
                    </a:cubicBezTo>
                    <a:cubicBezTo>
                      <a:pt x="41" y="42"/>
                      <a:pt x="39" y="41"/>
                      <a:pt x="36" y="40"/>
                    </a:cubicBezTo>
                    <a:cubicBezTo>
                      <a:pt x="34" y="39"/>
                      <a:pt x="30" y="38"/>
                      <a:pt x="24" y="37"/>
                    </a:cubicBezTo>
                    <a:cubicBezTo>
                      <a:pt x="18" y="35"/>
                      <a:pt x="14" y="34"/>
                      <a:pt x="12" y="33"/>
                    </a:cubicBezTo>
                    <a:cubicBezTo>
                      <a:pt x="9" y="31"/>
                      <a:pt x="6" y="29"/>
                      <a:pt x="5" y="26"/>
                    </a:cubicBezTo>
                    <a:cubicBezTo>
                      <a:pt x="3" y="24"/>
                      <a:pt x="2" y="21"/>
                      <a:pt x="2" y="18"/>
                    </a:cubicBezTo>
                    <a:cubicBezTo>
                      <a:pt x="2" y="15"/>
                      <a:pt x="3" y="12"/>
                      <a:pt x="5" y="9"/>
                    </a:cubicBezTo>
                    <a:cubicBezTo>
                      <a:pt x="7" y="6"/>
                      <a:pt x="10" y="4"/>
                      <a:pt x="13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0" y="0"/>
                      <a:pt x="35" y="1"/>
                      <a:pt x="38" y="2"/>
                    </a:cubicBezTo>
                    <a:cubicBezTo>
                      <a:pt x="42" y="4"/>
                      <a:pt x="45" y="6"/>
                      <a:pt x="47" y="9"/>
                    </a:cubicBezTo>
                    <a:cubicBezTo>
                      <a:pt x="49" y="12"/>
                      <a:pt x="50" y="16"/>
                      <a:pt x="50" y="20"/>
                    </a:cubicBezTo>
                    <a:lnTo>
                      <a:pt x="42" y="20"/>
                    </a:lnTo>
                    <a:cubicBezTo>
                      <a:pt x="41" y="16"/>
                      <a:pt x="40" y="13"/>
                      <a:pt x="37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4" y="11"/>
                    </a:cubicBezTo>
                    <a:cubicBezTo>
                      <a:pt x="12" y="13"/>
                      <a:pt x="11" y="15"/>
                      <a:pt x="11" y="18"/>
                    </a:cubicBezTo>
                    <a:cubicBezTo>
                      <a:pt x="11" y="20"/>
                      <a:pt x="12" y="22"/>
                      <a:pt x="13" y="23"/>
                    </a:cubicBezTo>
                    <a:cubicBezTo>
                      <a:pt x="15" y="25"/>
                      <a:pt x="19" y="27"/>
                      <a:pt x="26" y="28"/>
                    </a:cubicBezTo>
                    <a:cubicBezTo>
                      <a:pt x="34" y="30"/>
                      <a:pt x="38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1" y="42"/>
                      <a:pt x="52" y="45"/>
                      <a:pt x="52" y="48"/>
                    </a:cubicBezTo>
                    <a:cubicBezTo>
                      <a:pt x="52" y="52"/>
                      <a:pt x="51" y="55"/>
                      <a:pt x="49" y="58"/>
                    </a:cubicBezTo>
                    <a:cubicBezTo>
                      <a:pt x="47" y="61"/>
                      <a:pt x="44" y="64"/>
                      <a:pt x="41" y="66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6"/>
                    </a:cubicBezTo>
                    <a:cubicBezTo>
                      <a:pt x="9" y="64"/>
                      <a:pt x="6" y="61"/>
                      <a:pt x="3" y="58"/>
                    </a:cubicBezTo>
                    <a:cubicBezTo>
                      <a:pt x="1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" name="Freeform 176"/>
              <p:cNvSpPr>
                <a:spLocks/>
              </p:cNvSpPr>
              <p:nvPr/>
            </p:nvSpPr>
            <p:spPr bwMode="auto">
              <a:xfrm>
                <a:off x="4439" y="1022"/>
                <a:ext cx="77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7"/>
                  </a:cxn>
                  <a:cxn ang="0">
                    <a:pos x="35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4" y="66"/>
                  </a:cxn>
                  <a:cxn ang="0">
                    <a:pos x="54" y="11"/>
                  </a:cxn>
                  <a:cxn ang="0">
                    <a:pos x="35" y="66"/>
                  </a:cxn>
                  <a:cxn ang="0">
                    <a:pos x="27" y="66"/>
                  </a:cxn>
                  <a:cxn ang="0">
                    <a:pos x="8" y="1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1" y="54"/>
                      <a:pt x="32" y="57"/>
                    </a:cubicBezTo>
                    <a:cubicBezTo>
                      <a:pt x="33" y="54"/>
                      <a:pt x="34" y="51"/>
                      <a:pt x="35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4" y="66"/>
                    </a:lnTo>
                    <a:lnTo>
                      <a:pt x="54" y="11"/>
                    </a:lnTo>
                    <a:lnTo>
                      <a:pt x="35" y="66"/>
                    </a:lnTo>
                    <a:lnTo>
                      <a:pt x="27" y="66"/>
                    </a:lnTo>
                    <a:lnTo>
                      <a:pt x="8" y="1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" name="Freeform 177"/>
              <p:cNvSpPr>
                <a:spLocks noEditPoints="1"/>
              </p:cNvSpPr>
              <p:nvPr/>
            </p:nvSpPr>
            <p:spPr bwMode="auto">
              <a:xfrm>
                <a:off x="4563" y="1045"/>
                <a:ext cx="50" cy="88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1" y="25"/>
                  </a:cxn>
                  <a:cxn ang="0">
                    <a:pos x="38" y="38"/>
                  </a:cxn>
                  <a:cxn ang="0">
                    <a:pos x="31" y="47"/>
                  </a:cxn>
                  <a:cxn ang="0">
                    <a:pos x="20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1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8" y="1"/>
                      <a:pt x="32" y="3"/>
                    </a:cubicBezTo>
                    <a:cubicBezTo>
                      <a:pt x="35" y="6"/>
                      <a:pt x="37" y="8"/>
                      <a:pt x="39" y="12"/>
                    </a:cubicBezTo>
                    <a:cubicBezTo>
                      <a:pt x="40" y="16"/>
                      <a:pt x="41" y="20"/>
                      <a:pt x="41" y="25"/>
                    </a:cubicBezTo>
                    <a:cubicBezTo>
                      <a:pt x="41" y="30"/>
                      <a:pt x="40" y="34"/>
                      <a:pt x="38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7" y="50"/>
                      <a:pt x="15" y="50"/>
                      <a:pt x="13" y="48"/>
                    </a:cubicBezTo>
                    <a:cubicBezTo>
                      <a:pt x="11" y="47"/>
                      <a:pt x="9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2"/>
                      <a:pt x="8" y="36"/>
                      <a:pt x="11" y="39"/>
                    </a:cubicBezTo>
                    <a:cubicBezTo>
                      <a:pt x="13" y="42"/>
                      <a:pt x="16" y="43"/>
                      <a:pt x="20" y="43"/>
                    </a:cubicBezTo>
                    <a:cubicBezTo>
                      <a:pt x="23" y="43"/>
                      <a:pt x="26" y="42"/>
                      <a:pt x="29" y="39"/>
                    </a:cubicBezTo>
                    <a:cubicBezTo>
                      <a:pt x="31" y="36"/>
                      <a:pt x="33" y="31"/>
                      <a:pt x="33" y="25"/>
                    </a:cubicBezTo>
                    <a:cubicBezTo>
                      <a:pt x="33" y="19"/>
                      <a:pt x="31" y="14"/>
                      <a:pt x="29" y="11"/>
                    </a:cubicBezTo>
                    <a:cubicBezTo>
                      <a:pt x="26" y="8"/>
                      <a:pt x="23" y="7"/>
                      <a:pt x="20" y="7"/>
                    </a:cubicBezTo>
                    <a:cubicBezTo>
                      <a:pt x="17" y="7"/>
                      <a:pt x="13" y="8"/>
                      <a:pt x="11" y="11"/>
                    </a:cubicBezTo>
                    <a:cubicBezTo>
                      <a:pt x="8" y="15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" name="Freeform 178"/>
              <p:cNvSpPr>
                <a:spLocks noEditPoints="1"/>
              </p:cNvSpPr>
              <p:nvPr/>
            </p:nvSpPr>
            <p:spPr bwMode="auto">
              <a:xfrm>
                <a:off x="4621" y="1045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8"/>
                      <a:pt x="2" y="11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3"/>
                      <a:pt x="10" y="37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0" y="13"/>
                      <a:pt x="9" y="16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" name="Freeform 179"/>
              <p:cNvSpPr>
                <a:spLocks/>
              </p:cNvSpPr>
              <p:nvPr/>
            </p:nvSpPr>
            <p:spPr bwMode="auto">
              <a:xfrm>
                <a:off x="4687" y="1045"/>
                <a:ext cx="32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9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7" y="9"/>
                  </a:cxn>
                  <a:cxn ang="0">
                    <a:pos x="12" y="10"/>
                  </a:cxn>
                  <a:cxn ang="0">
                    <a:pos x="9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9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9"/>
                      <a:pt x="17" y="9"/>
                    </a:cubicBezTo>
                    <a:cubicBezTo>
                      <a:pt x="15" y="9"/>
                      <a:pt x="14" y="9"/>
                      <a:pt x="12" y="10"/>
                    </a:cubicBezTo>
                    <a:cubicBezTo>
                      <a:pt x="11" y="11"/>
                      <a:pt x="10" y="13"/>
                      <a:pt x="9" y="15"/>
                    </a:cubicBezTo>
                    <a:cubicBezTo>
                      <a:pt x="8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" name="Freeform 180"/>
              <p:cNvSpPr>
                <a:spLocks noEditPoints="1"/>
              </p:cNvSpPr>
              <p:nvPr/>
            </p:nvSpPr>
            <p:spPr bwMode="auto">
              <a:xfrm>
                <a:off x="4757" y="1045"/>
                <a:ext cx="51" cy="88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2" y="47"/>
                  </a:cxn>
                  <a:cxn ang="0">
                    <a:pos x="21" y="50"/>
                  </a:cxn>
                  <a:cxn ang="0">
                    <a:pos x="14" y="48"/>
                  </a:cxn>
                  <a:cxn ang="0">
                    <a:pos x="9" y="44"/>
                  </a:cxn>
                  <a:cxn ang="0">
                    <a:pos x="9" y="67"/>
                  </a:cxn>
                  <a:cxn ang="0">
                    <a:pos x="0" y="67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30" y="39"/>
                  </a:cxn>
                  <a:cxn ang="0">
                    <a:pos x="34" y="25"/>
                  </a:cxn>
                  <a:cxn ang="0">
                    <a:pos x="30" y="11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2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10" y="5"/>
                      <a:pt x="11" y="3"/>
                      <a:pt x="14" y="2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6" y="0"/>
                      <a:pt x="29" y="1"/>
                      <a:pt x="32" y="3"/>
                    </a:cubicBezTo>
                    <a:cubicBezTo>
                      <a:pt x="36" y="6"/>
                      <a:pt x="38" y="8"/>
                      <a:pt x="39" y="12"/>
                    </a:cubicBezTo>
                    <a:cubicBezTo>
                      <a:pt x="41" y="16"/>
                      <a:pt x="42" y="20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2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50"/>
                      <a:pt x="14" y="48"/>
                    </a:cubicBezTo>
                    <a:cubicBezTo>
                      <a:pt x="12" y="47"/>
                      <a:pt x="10" y="46"/>
                      <a:pt x="9" y="44"/>
                    </a:cubicBezTo>
                    <a:lnTo>
                      <a:pt x="9" y="67"/>
                    </a:lnTo>
                    <a:lnTo>
                      <a:pt x="0" y="67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2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30" y="39"/>
                    </a:cubicBezTo>
                    <a:cubicBezTo>
                      <a:pt x="32" y="36"/>
                      <a:pt x="34" y="31"/>
                      <a:pt x="34" y="25"/>
                    </a:cubicBezTo>
                    <a:cubicBezTo>
                      <a:pt x="34" y="19"/>
                      <a:pt x="32" y="14"/>
                      <a:pt x="30" y="11"/>
                    </a:cubicBezTo>
                    <a:cubicBezTo>
                      <a:pt x="27" y="8"/>
                      <a:pt x="24" y="7"/>
                      <a:pt x="21" y="7"/>
                    </a:cubicBezTo>
                    <a:cubicBezTo>
                      <a:pt x="17" y="7"/>
                      <a:pt x="14" y="8"/>
                      <a:pt x="12" y="11"/>
                    </a:cubicBezTo>
                    <a:cubicBezTo>
                      <a:pt x="9" y="15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" name="Freeform 181"/>
              <p:cNvSpPr>
                <a:spLocks/>
              </p:cNvSpPr>
              <p:nvPr/>
            </p:nvSpPr>
            <p:spPr bwMode="auto">
              <a:xfrm>
                <a:off x="4819" y="1022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" name="Freeform 182"/>
              <p:cNvSpPr>
                <a:spLocks noEditPoints="1"/>
              </p:cNvSpPr>
              <p:nvPr/>
            </p:nvSpPr>
            <p:spPr bwMode="auto">
              <a:xfrm>
                <a:off x="4842" y="1045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1" y="30"/>
                  </a:cxn>
                  <a:cxn ang="0">
                    <a:pos x="5" y="25"/>
                  </a:cxn>
                  <a:cxn ang="0">
                    <a:pos x="11" y="23"/>
                  </a:cxn>
                  <a:cxn ang="0">
                    <a:pos x="18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1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2" y="2"/>
                  </a:cxn>
                  <a:cxn ang="0">
                    <a:pos x="38" y="5"/>
                  </a:cxn>
                  <a:cxn ang="0">
                    <a:pos x="41" y="11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9" y="32"/>
                  </a:cxn>
                  <a:cxn ang="0">
                    <a:pos x="8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6"/>
                    </a:cubicBezTo>
                    <a:cubicBezTo>
                      <a:pt x="1" y="44"/>
                      <a:pt x="0" y="40"/>
                      <a:pt x="0" y="36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7"/>
                      <a:pt x="5" y="25"/>
                    </a:cubicBezTo>
                    <a:cubicBezTo>
                      <a:pt x="7" y="24"/>
                      <a:pt x="9" y="23"/>
                      <a:pt x="11" y="23"/>
                    </a:cubicBezTo>
                    <a:cubicBezTo>
                      <a:pt x="13" y="22"/>
                      <a:pt x="15" y="22"/>
                      <a:pt x="18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3"/>
                      <a:pt x="32" y="11"/>
                      <a:pt x="31" y="10"/>
                    </a:cubicBezTo>
                    <a:cubicBezTo>
                      <a:pt x="29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0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8" y="0"/>
                      <a:pt x="23" y="0"/>
                    </a:cubicBezTo>
                    <a:cubicBezTo>
                      <a:pt x="27" y="0"/>
                      <a:pt x="30" y="1"/>
                      <a:pt x="32" y="2"/>
                    </a:cubicBezTo>
                    <a:cubicBezTo>
                      <a:pt x="35" y="3"/>
                      <a:pt x="37" y="4"/>
                      <a:pt x="38" y="5"/>
                    </a:cubicBezTo>
                    <a:cubicBezTo>
                      <a:pt x="39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8"/>
                    </a:cubicBezTo>
                    <a:lnTo>
                      <a:pt x="41" y="29"/>
                    </a:lnTo>
                    <a:cubicBezTo>
                      <a:pt x="41" y="37"/>
                      <a:pt x="41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6" y="29"/>
                      <a:pt x="14" y="29"/>
                      <a:pt x="13" y="30"/>
                    </a:cubicBezTo>
                    <a:cubicBezTo>
                      <a:pt x="11" y="30"/>
                      <a:pt x="10" y="31"/>
                      <a:pt x="9" y="32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8"/>
                      <a:pt x="9" y="40"/>
                      <a:pt x="11" y="42"/>
                    </a:cubicBezTo>
                    <a:cubicBezTo>
                      <a:pt x="12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0"/>
                      <a:pt x="30" y="39"/>
                      <a:pt x="32" y="36"/>
                    </a:cubicBezTo>
                    <a:cubicBezTo>
                      <a:pt x="32" y="34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" name="Freeform 183"/>
              <p:cNvSpPr>
                <a:spLocks/>
              </p:cNvSpPr>
              <p:nvPr/>
            </p:nvSpPr>
            <p:spPr bwMode="auto">
              <a:xfrm>
                <a:off x="4907" y="1045"/>
                <a:ext cx="47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5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8" y="49"/>
                  </a:cxn>
                  <a:cxn ang="0">
                    <a:pos x="30" y="49"/>
                  </a:cxn>
                  <a:cxn ang="0">
                    <a:pos x="30" y="20"/>
                  </a:cxn>
                  <a:cxn ang="0">
                    <a:pos x="29" y="13"/>
                  </a:cxn>
                  <a:cxn ang="0">
                    <a:pos x="26" y="9"/>
                  </a:cxn>
                  <a:cxn ang="0">
                    <a:pos x="20" y="7"/>
                  </a:cxn>
                  <a:cxn ang="0">
                    <a:pos x="11" y="11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8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10" y="3"/>
                      <a:pt x="15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7" y="8"/>
                      <a:pt x="37" y="10"/>
                      <a:pt x="38" y="12"/>
                    </a:cubicBezTo>
                    <a:cubicBezTo>
                      <a:pt x="38" y="13"/>
                      <a:pt x="38" y="16"/>
                      <a:pt x="38" y="20"/>
                    </a:cubicBezTo>
                    <a:lnTo>
                      <a:pt x="38" y="49"/>
                    </a:lnTo>
                    <a:lnTo>
                      <a:pt x="30" y="49"/>
                    </a:lnTo>
                    <a:lnTo>
                      <a:pt x="30" y="20"/>
                    </a:lnTo>
                    <a:cubicBezTo>
                      <a:pt x="30" y="17"/>
                      <a:pt x="30" y="14"/>
                      <a:pt x="29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24" y="8"/>
                      <a:pt x="22" y="7"/>
                      <a:pt x="20" y="7"/>
                    </a:cubicBezTo>
                    <a:cubicBezTo>
                      <a:pt x="17" y="7"/>
                      <a:pt x="14" y="8"/>
                      <a:pt x="11" y="11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1" name="Freeform 184"/>
              <p:cNvSpPr>
                <a:spLocks noEditPoints="1"/>
              </p:cNvSpPr>
              <p:nvPr/>
            </p:nvSpPr>
            <p:spPr bwMode="auto">
              <a:xfrm>
                <a:off x="4966" y="1045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8"/>
                      <a:pt x="2" y="11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3"/>
                      <a:pt x="10" y="37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0" y="13"/>
                      <a:pt x="9" y="16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" name="Freeform 185"/>
              <p:cNvSpPr>
                <a:spLocks/>
              </p:cNvSpPr>
              <p:nvPr/>
            </p:nvSpPr>
            <p:spPr bwMode="auto">
              <a:xfrm>
                <a:off x="3517" y="1826"/>
                <a:ext cx="7" cy="362"/>
              </a:xfrm>
              <a:custGeom>
                <a:avLst/>
                <a:gdLst/>
                <a:ahLst/>
                <a:cxnLst>
                  <a:cxn ang="0">
                    <a:pos x="0" y="274"/>
                  </a:cxn>
                  <a:cxn ang="0">
                    <a:pos x="0" y="274"/>
                  </a:cxn>
                  <a:cxn ang="0">
                    <a:pos x="5" y="274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74"/>
                  </a:cxn>
                </a:cxnLst>
                <a:rect l="0" t="0" r="r" b="b"/>
                <a:pathLst>
                  <a:path w="5" h="274">
                    <a:moveTo>
                      <a:pt x="0" y="274"/>
                    </a:moveTo>
                    <a:lnTo>
                      <a:pt x="0" y="274"/>
                    </a:lnTo>
                    <a:lnTo>
                      <a:pt x="5" y="27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7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" name="Freeform 186"/>
              <p:cNvSpPr>
                <a:spLocks/>
              </p:cNvSpPr>
              <p:nvPr/>
            </p:nvSpPr>
            <p:spPr bwMode="auto">
              <a:xfrm>
                <a:off x="3519" y="2184"/>
                <a:ext cx="106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87" y="6"/>
                  </a:cxn>
                  <a:cxn ang="0">
                    <a:pos x="87" y="0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87" h="6">
                    <a:moveTo>
                      <a:pt x="0" y="6"/>
                    </a:moveTo>
                    <a:lnTo>
                      <a:pt x="0" y="6"/>
                    </a:lnTo>
                    <a:lnTo>
                      <a:pt x="87" y="6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4" name="Freeform 187"/>
              <p:cNvSpPr>
                <a:spLocks/>
              </p:cNvSpPr>
              <p:nvPr/>
            </p:nvSpPr>
            <p:spPr bwMode="auto">
              <a:xfrm>
                <a:off x="3519" y="1822"/>
                <a:ext cx="106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7" y="5"/>
                  </a:cxn>
                  <a:cxn ang="0">
                    <a:pos x="87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7" h="5">
                    <a:moveTo>
                      <a:pt x="0" y="5"/>
                    </a:moveTo>
                    <a:lnTo>
                      <a:pt x="0" y="5"/>
                    </a:lnTo>
                    <a:lnTo>
                      <a:pt x="87" y="5"/>
                    </a:lnTo>
                    <a:lnTo>
                      <a:pt x="87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5" name="Freeform 188"/>
              <p:cNvSpPr>
                <a:spLocks/>
              </p:cNvSpPr>
              <p:nvPr/>
            </p:nvSpPr>
            <p:spPr bwMode="auto">
              <a:xfrm>
                <a:off x="3706" y="1790"/>
                <a:ext cx="102" cy="87"/>
              </a:xfrm>
              <a:custGeom>
                <a:avLst/>
                <a:gdLst/>
                <a:ahLst/>
                <a:cxnLst>
                  <a:cxn ang="0">
                    <a:pos x="17" y="66"/>
                  </a:cxn>
                  <a:cxn ang="0">
                    <a:pos x="17" y="66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9" y="43"/>
                  </a:cxn>
                  <a:cxn ang="0">
                    <a:pos x="21" y="57"/>
                  </a:cxn>
                  <a:cxn ang="0">
                    <a:pos x="24" y="44"/>
                  </a:cxn>
                  <a:cxn ang="0">
                    <a:pos x="37" y="0"/>
                  </a:cxn>
                  <a:cxn ang="0">
                    <a:pos x="47" y="0"/>
                  </a:cxn>
                  <a:cxn ang="0">
                    <a:pos x="57" y="33"/>
                  </a:cxn>
                  <a:cxn ang="0">
                    <a:pos x="62" y="57"/>
                  </a:cxn>
                  <a:cxn ang="0">
                    <a:pos x="65" y="42"/>
                  </a:cxn>
                  <a:cxn ang="0">
                    <a:pos x="75" y="0"/>
                  </a:cxn>
                  <a:cxn ang="0">
                    <a:pos x="84" y="0"/>
                  </a:cxn>
                  <a:cxn ang="0">
                    <a:pos x="66" y="66"/>
                  </a:cxn>
                  <a:cxn ang="0">
                    <a:pos x="58" y="66"/>
                  </a:cxn>
                  <a:cxn ang="0">
                    <a:pos x="44" y="16"/>
                  </a:cxn>
                  <a:cxn ang="0">
                    <a:pos x="42" y="8"/>
                  </a:cxn>
                  <a:cxn ang="0">
                    <a:pos x="40" y="16"/>
                  </a:cxn>
                  <a:cxn ang="0">
                    <a:pos x="26" y="66"/>
                  </a:cxn>
                  <a:cxn ang="0">
                    <a:pos x="17" y="66"/>
                  </a:cxn>
                </a:cxnLst>
                <a:rect l="0" t="0" r="r" b="b"/>
                <a:pathLst>
                  <a:path w="84" h="66">
                    <a:moveTo>
                      <a:pt x="17" y="66"/>
                    </a:moveTo>
                    <a:lnTo>
                      <a:pt x="17" y="66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9" y="43"/>
                    </a:lnTo>
                    <a:cubicBezTo>
                      <a:pt x="20" y="48"/>
                      <a:pt x="21" y="52"/>
                      <a:pt x="21" y="57"/>
                    </a:cubicBezTo>
                    <a:cubicBezTo>
                      <a:pt x="23" y="50"/>
                      <a:pt x="24" y="46"/>
                      <a:pt x="24" y="44"/>
                    </a:cubicBezTo>
                    <a:lnTo>
                      <a:pt x="37" y="0"/>
                    </a:lnTo>
                    <a:lnTo>
                      <a:pt x="47" y="0"/>
                    </a:lnTo>
                    <a:lnTo>
                      <a:pt x="57" y="33"/>
                    </a:lnTo>
                    <a:cubicBezTo>
                      <a:pt x="59" y="42"/>
                      <a:pt x="61" y="49"/>
                      <a:pt x="62" y="57"/>
                    </a:cubicBezTo>
                    <a:cubicBezTo>
                      <a:pt x="63" y="53"/>
                      <a:pt x="64" y="48"/>
                      <a:pt x="65" y="42"/>
                    </a:cubicBezTo>
                    <a:lnTo>
                      <a:pt x="75" y="0"/>
                    </a:lnTo>
                    <a:lnTo>
                      <a:pt x="84" y="0"/>
                    </a:lnTo>
                    <a:lnTo>
                      <a:pt x="66" y="66"/>
                    </a:lnTo>
                    <a:lnTo>
                      <a:pt x="58" y="66"/>
                    </a:lnTo>
                    <a:lnTo>
                      <a:pt x="44" y="16"/>
                    </a:lnTo>
                    <a:cubicBezTo>
                      <a:pt x="43" y="12"/>
                      <a:pt x="42" y="9"/>
                      <a:pt x="42" y="8"/>
                    </a:cubicBezTo>
                    <a:cubicBezTo>
                      <a:pt x="41" y="11"/>
                      <a:pt x="41" y="14"/>
                      <a:pt x="40" y="16"/>
                    </a:cubicBezTo>
                    <a:lnTo>
                      <a:pt x="26" y="66"/>
                    </a:lnTo>
                    <a:lnTo>
                      <a:pt x="17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6" name="Freeform 189"/>
              <p:cNvSpPr>
                <a:spLocks noEditPoints="1"/>
              </p:cNvSpPr>
              <p:nvPr/>
            </p:nvSpPr>
            <p:spPr bwMode="auto">
              <a:xfrm>
                <a:off x="3817" y="1812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6" y="48"/>
                  </a:cxn>
                  <a:cxn ang="0">
                    <a:pos x="17" y="50"/>
                  </a:cxn>
                  <a:cxn ang="0">
                    <a:pos x="5" y="46"/>
                  </a:cxn>
                  <a:cxn ang="0">
                    <a:pos x="0" y="36"/>
                  </a:cxn>
                  <a:cxn ang="0">
                    <a:pos x="2" y="30"/>
                  </a:cxn>
                  <a:cxn ang="0">
                    <a:pos x="6" y="25"/>
                  </a:cxn>
                  <a:cxn ang="0">
                    <a:pos x="12" y="23"/>
                  </a:cxn>
                  <a:cxn ang="0">
                    <a:pos x="19" y="21"/>
                  </a:cxn>
                  <a:cxn ang="0">
                    <a:pos x="34" y="19"/>
                  </a:cxn>
                  <a:cxn ang="0">
                    <a:pos x="34" y="16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4" y="9"/>
                  </a:cxn>
                  <a:cxn ang="0">
                    <a:pos x="10" y="16"/>
                  </a:cxn>
                  <a:cxn ang="0">
                    <a:pos x="2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9" y="5"/>
                  </a:cxn>
                  <a:cxn ang="0">
                    <a:pos x="41" y="11"/>
                  </a:cxn>
                  <a:cxn ang="0">
                    <a:pos x="42" y="18"/>
                  </a:cxn>
                  <a:cxn ang="0">
                    <a:pos x="42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4" y="25"/>
                  </a:cxn>
                  <a:cxn ang="0">
                    <a:pos x="34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2"/>
                  </a:cxn>
                  <a:cxn ang="0">
                    <a:pos x="9" y="36"/>
                  </a:cxn>
                  <a:cxn ang="0">
                    <a:pos x="11" y="41"/>
                  </a:cxn>
                  <a:cxn ang="0">
                    <a:pos x="19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4" y="28"/>
                  </a:cxn>
                  <a:cxn ang="0">
                    <a:pos x="34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7"/>
                      <a:pt x="26" y="48"/>
                    </a:cubicBezTo>
                    <a:cubicBezTo>
                      <a:pt x="23" y="49"/>
                      <a:pt x="20" y="50"/>
                      <a:pt x="17" y="50"/>
                    </a:cubicBezTo>
                    <a:cubicBezTo>
                      <a:pt x="11" y="50"/>
                      <a:pt x="7" y="49"/>
                      <a:pt x="5" y="46"/>
                    </a:cubicBezTo>
                    <a:cubicBezTo>
                      <a:pt x="2" y="44"/>
                      <a:pt x="0" y="40"/>
                      <a:pt x="0" y="36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6"/>
                      <a:pt x="6" y="25"/>
                    </a:cubicBezTo>
                    <a:cubicBezTo>
                      <a:pt x="8" y="24"/>
                      <a:pt x="10" y="23"/>
                      <a:pt x="12" y="23"/>
                    </a:cubicBezTo>
                    <a:cubicBezTo>
                      <a:pt x="14" y="22"/>
                      <a:pt x="16" y="22"/>
                      <a:pt x="19" y="21"/>
                    </a:cubicBezTo>
                    <a:cubicBezTo>
                      <a:pt x="26" y="21"/>
                      <a:pt x="30" y="20"/>
                      <a:pt x="34" y="19"/>
                    </a:cubicBezTo>
                    <a:cubicBezTo>
                      <a:pt x="34" y="17"/>
                      <a:pt x="34" y="17"/>
                      <a:pt x="34" y="16"/>
                    </a:cubicBezTo>
                    <a:cubicBezTo>
                      <a:pt x="34" y="13"/>
                      <a:pt x="33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7"/>
                      <a:pt x="14" y="9"/>
                    </a:cubicBezTo>
                    <a:cubicBezTo>
                      <a:pt x="12" y="10"/>
                      <a:pt x="11" y="12"/>
                      <a:pt x="10" y="16"/>
                    </a:cubicBezTo>
                    <a:lnTo>
                      <a:pt x="2" y="15"/>
                    </a:lnTo>
                    <a:cubicBezTo>
                      <a:pt x="2" y="11"/>
                      <a:pt x="4" y="9"/>
                      <a:pt x="5" y="7"/>
                    </a:cubicBezTo>
                    <a:cubicBezTo>
                      <a:pt x="7" y="4"/>
                      <a:pt x="9" y="3"/>
                      <a:pt x="12" y="2"/>
                    </a:cubicBezTo>
                    <a:cubicBezTo>
                      <a:pt x="16" y="1"/>
                      <a:pt x="19" y="0"/>
                      <a:pt x="23" y="0"/>
                    </a:cubicBezTo>
                    <a:cubicBezTo>
                      <a:pt x="27" y="0"/>
                      <a:pt x="31" y="1"/>
                      <a:pt x="33" y="2"/>
                    </a:cubicBezTo>
                    <a:cubicBezTo>
                      <a:pt x="36" y="2"/>
                      <a:pt x="38" y="4"/>
                      <a:pt x="39" y="5"/>
                    </a:cubicBezTo>
                    <a:cubicBezTo>
                      <a:pt x="40" y="7"/>
                      <a:pt x="41" y="8"/>
                      <a:pt x="41" y="11"/>
                    </a:cubicBezTo>
                    <a:cubicBezTo>
                      <a:pt x="42" y="12"/>
                      <a:pt x="42" y="15"/>
                      <a:pt x="42" y="18"/>
                    </a:cubicBezTo>
                    <a:lnTo>
                      <a:pt x="42" y="29"/>
                    </a:lnTo>
                    <a:cubicBezTo>
                      <a:pt x="42" y="36"/>
                      <a:pt x="42" y="41"/>
                      <a:pt x="42" y="43"/>
                    </a:cubicBezTo>
                    <a:cubicBezTo>
                      <a:pt x="43" y="45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4" y="25"/>
                    </a:moveTo>
                    <a:lnTo>
                      <a:pt x="34" y="25"/>
                    </a:lnTo>
                    <a:cubicBezTo>
                      <a:pt x="31" y="26"/>
                      <a:pt x="26" y="27"/>
                      <a:pt x="20" y="28"/>
                    </a:cubicBezTo>
                    <a:cubicBezTo>
                      <a:pt x="17" y="28"/>
                      <a:pt x="15" y="29"/>
                      <a:pt x="13" y="30"/>
                    </a:cubicBezTo>
                    <a:cubicBezTo>
                      <a:pt x="12" y="30"/>
                      <a:pt x="11" y="31"/>
                      <a:pt x="10" y="32"/>
                    </a:cubicBezTo>
                    <a:cubicBezTo>
                      <a:pt x="9" y="33"/>
                      <a:pt x="9" y="35"/>
                      <a:pt x="9" y="36"/>
                    </a:cubicBezTo>
                    <a:cubicBezTo>
                      <a:pt x="9" y="38"/>
                      <a:pt x="10" y="40"/>
                      <a:pt x="11" y="41"/>
                    </a:cubicBezTo>
                    <a:cubicBezTo>
                      <a:pt x="13" y="43"/>
                      <a:pt x="15" y="44"/>
                      <a:pt x="19" y="44"/>
                    </a:cubicBezTo>
                    <a:cubicBezTo>
                      <a:pt x="22" y="44"/>
                      <a:pt x="24" y="43"/>
                      <a:pt x="27" y="42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4" y="31"/>
                      <a:pt x="34" y="28"/>
                    </a:cubicBezTo>
                    <a:lnTo>
                      <a:pt x="34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7" name="Freeform 190"/>
              <p:cNvSpPr>
                <a:spLocks noEditPoints="1"/>
              </p:cNvSpPr>
              <p:nvPr/>
            </p:nvSpPr>
            <p:spPr bwMode="auto">
              <a:xfrm>
                <a:off x="3879" y="1812"/>
                <a:ext cx="51" cy="90"/>
              </a:xfrm>
              <a:custGeom>
                <a:avLst/>
                <a:gdLst/>
                <a:ahLst/>
                <a:cxnLst>
                  <a:cxn ang="0">
                    <a:pos x="2" y="53"/>
                  </a:cxn>
                  <a:cxn ang="0">
                    <a:pos x="2" y="53"/>
                  </a:cxn>
                  <a:cxn ang="0">
                    <a:pos x="10" y="54"/>
                  </a:cxn>
                  <a:cxn ang="0">
                    <a:pos x="12" y="59"/>
                  </a:cxn>
                  <a:cxn ang="0">
                    <a:pos x="21" y="62"/>
                  </a:cxn>
                  <a:cxn ang="0">
                    <a:pos x="29" y="59"/>
                  </a:cxn>
                  <a:cxn ang="0">
                    <a:pos x="33" y="53"/>
                  </a:cxn>
                  <a:cxn ang="0">
                    <a:pos x="34" y="43"/>
                  </a:cxn>
                  <a:cxn ang="0">
                    <a:pos x="21" y="49"/>
                  </a:cxn>
                  <a:cxn ang="0">
                    <a:pos x="6" y="42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0" y="3"/>
                  </a:cxn>
                  <a:cxn ang="0">
                    <a:pos x="21" y="0"/>
                  </a:cxn>
                  <a:cxn ang="0">
                    <a:pos x="35" y="7"/>
                  </a:cxn>
                  <a:cxn ang="0">
                    <a:pos x="35" y="1"/>
                  </a:cxn>
                  <a:cxn ang="0">
                    <a:pos x="42" y="1"/>
                  </a:cxn>
                  <a:cxn ang="0">
                    <a:pos x="42" y="42"/>
                  </a:cxn>
                  <a:cxn ang="0">
                    <a:pos x="40" y="58"/>
                  </a:cxn>
                  <a:cxn ang="0">
                    <a:pos x="33" y="66"/>
                  </a:cxn>
                  <a:cxn ang="0">
                    <a:pos x="21" y="68"/>
                  </a:cxn>
                  <a:cxn ang="0">
                    <a:pos x="7" y="64"/>
                  </a:cxn>
                  <a:cxn ang="0">
                    <a:pos x="2" y="53"/>
                  </a:cxn>
                  <a:cxn ang="0">
                    <a:pos x="2" y="53"/>
                  </a:cxn>
                  <a:cxn ang="0">
                    <a:pos x="8" y="24"/>
                  </a:cxn>
                  <a:cxn ang="0">
                    <a:pos x="8" y="24"/>
                  </a:cxn>
                  <a:cxn ang="0">
                    <a:pos x="12" y="38"/>
                  </a:cxn>
                  <a:cxn ang="0">
                    <a:pos x="22" y="42"/>
                  </a:cxn>
                  <a:cxn ang="0">
                    <a:pos x="31" y="38"/>
                  </a:cxn>
                  <a:cxn ang="0">
                    <a:pos x="35" y="24"/>
                  </a:cxn>
                  <a:cxn ang="0">
                    <a:pos x="31" y="11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8" y="24"/>
                  </a:cxn>
                  <a:cxn ang="0">
                    <a:pos x="8" y="24"/>
                  </a:cxn>
                </a:cxnLst>
                <a:rect l="0" t="0" r="r" b="b"/>
                <a:pathLst>
                  <a:path w="42" h="68">
                    <a:moveTo>
                      <a:pt x="2" y="53"/>
                    </a:moveTo>
                    <a:lnTo>
                      <a:pt x="2" y="53"/>
                    </a:lnTo>
                    <a:lnTo>
                      <a:pt x="10" y="54"/>
                    </a:lnTo>
                    <a:cubicBezTo>
                      <a:pt x="10" y="56"/>
                      <a:pt x="11" y="58"/>
                      <a:pt x="12" y="59"/>
                    </a:cubicBezTo>
                    <a:cubicBezTo>
                      <a:pt x="14" y="61"/>
                      <a:pt x="17" y="62"/>
                      <a:pt x="21" y="62"/>
                    </a:cubicBezTo>
                    <a:cubicBezTo>
                      <a:pt x="24" y="62"/>
                      <a:pt x="27" y="61"/>
                      <a:pt x="29" y="59"/>
                    </a:cubicBezTo>
                    <a:cubicBezTo>
                      <a:pt x="31" y="58"/>
                      <a:pt x="33" y="56"/>
                      <a:pt x="33" y="53"/>
                    </a:cubicBezTo>
                    <a:cubicBezTo>
                      <a:pt x="34" y="51"/>
                      <a:pt x="34" y="48"/>
                      <a:pt x="34" y="43"/>
                    </a:cubicBezTo>
                    <a:cubicBezTo>
                      <a:pt x="30" y="47"/>
                      <a:pt x="26" y="49"/>
                      <a:pt x="21" y="49"/>
                    </a:cubicBezTo>
                    <a:cubicBezTo>
                      <a:pt x="14" y="49"/>
                      <a:pt x="9" y="47"/>
                      <a:pt x="6" y="42"/>
                    </a:cubicBezTo>
                    <a:cubicBezTo>
                      <a:pt x="2" y="37"/>
                      <a:pt x="0" y="31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3" y="1"/>
                      <a:pt x="17" y="0"/>
                      <a:pt x="21" y="0"/>
                    </a:cubicBezTo>
                    <a:cubicBezTo>
                      <a:pt x="26" y="0"/>
                      <a:pt x="31" y="2"/>
                      <a:pt x="35" y="7"/>
                    </a:cubicBezTo>
                    <a:lnTo>
                      <a:pt x="35" y="1"/>
                    </a:lnTo>
                    <a:lnTo>
                      <a:pt x="42" y="1"/>
                    </a:lnTo>
                    <a:lnTo>
                      <a:pt x="42" y="42"/>
                    </a:lnTo>
                    <a:cubicBezTo>
                      <a:pt x="42" y="50"/>
                      <a:pt x="41" y="55"/>
                      <a:pt x="40" y="58"/>
                    </a:cubicBezTo>
                    <a:cubicBezTo>
                      <a:pt x="38" y="61"/>
                      <a:pt x="36" y="64"/>
                      <a:pt x="33" y="66"/>
                    </a:cubicBezTo>
                    <a:cubicBezTo>
                      <a:pt x="29" y="67"/>
                      <a:pt x="25" y="68"/>
                      <a:pt x="21" y="68"/>
                    </a:cubicBezTo>
                    <a:cubicBezTo>
                      <a:pt x="15" y="68"/>
                      <a:pt x="10" y="67"/>
                      <a:pt x="7" y="64"/>
                    </a:cubicBezTo>
                    <a:cubicBezTo>
                      <a:pt x="3" y="62"/>
                      <a:pt x="2" y="58"/>
                      <a:pt x="2" y="53"/>
                    </a:cubicBezTo>
                    <a:lnTo>
                      <a:pt x="2" y="53"/>
                    </a:lnTo>
                    <a:close/>
                    <a:moveTo>
                      <a:pt x="8" y="24"/>
                    </a:moveTo>
                    <a:lnTo>
                      <a:pt x="8" y="24"/>
                    </a:lnTo>
                    <a:cubicBezTo>
                      <a:pt x="8" y="30"/>
                      <a:pt x="10" y="35"/>
                      <a:pt x="12" y="38"/>
                    </a:cubicBezTo>
                    <a:cubicBezTo>
                      <a:pt x="15" y="41"/>
                      <a:pt x="18" y="42"/>
                      <a:pt x="22" y="42"/>
                    </a:cubicBezTo>
                    <a:cubicBezTo>
                      <a:pt x="25" y="42"/>
                      <a:pt x="28" y="41"/>
                      <a:pt x="31" y="38"/>
                    </a:cubicBezTo>
                    <a:cubicBezTo>
                      <a:pt x="33" y="35"/>
                      <a:pt x="35" y="31"/>
                      <a:pt x="35" y="24"/>
                    </a:cubicBezTo>
                    <a:cubicBezTo>
                      <a:pt x="35" y="19"/>
                      <a:pt x="33" y="14"/>
                      <a:pt x="31" y="11"/>
                    </a:cubicBezTo>
                    <a:cubicBezTo>
                      <a:pt x="28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8"/>
                      <a:pt x="8" y="24"/>
                    </a:cubicBez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Freeform 191"/>
              <p:cNvSpPr>
                <a:spLocks noEditPoints="1"/>
              </p:cNvSpPr>
              <p:nvPr/>
            </p:nvSpPr>
            <p:spPr bwMode="auto">
              <a:xfrm>
                <a:off x="3942" y="1812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2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5" y="0"/>
                      <a:pt x="22" y="0"/>
                    </a:cubicBezTo>
                    <a:cubicBezTo>
                      <a:pt x="28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8" y="32"/>
                      <a:pt x="10" y="36"/>
                      <a:pt x="13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9" name="Freeform 192"/>
              <p:cNvSpPr>
                <a:spLocks/>
              </p:cNvSpPr>
              <p:nvPr/>
            </p:nvSpPr>
            <p:spPr bwMode="auto">
              <a:xfrm>
                <a:off x="4003" y="1812"/>
                <a:ext cx="49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2" y="41"/>
                  </a:cxn>
                  <a:cxn ang="0">
                    <a:pos x="21" y="43"/>
                  </a:cxn>
                  <a:cxn ang="0">
                    <a:pos x="29" y="41"/>
                  </a:cxn>
                  <a:cxn ang="0">
                    <a:pos x="32" y="36"/>
                  </a:cxn>
                  <a:cxn ang="0">
                    <a:pos x="29" y="31"/>
                  </a:cxn>
                  <a:cxn ang="0">
                    <a:pos x="21" y="29"/>
                  </a:cxn>
                  <a:cxn ang="0">
                    <a:pos x="9" y="25"/>
                  </a:cxn>
                  <a:cxn ang="0">
                    <a:pos x="3" y="20"/>
                  </a:cxn>
                  <a:cxn ang="0">
                    <a:pos x="2" y="14"/>
                  </a:cxn>
                  <a:cxn ang="0">
                    <a:pos x="3" y="8"/>
                  </a:cxn>
                  <a:cxn ang="0">
                    <a:pos x="7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3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10" y="13"/>
                  </a:cxn>
                  <a:cxn ang="0">
                    <a:pos x="10" y="16"/>
                  </a:cxn>
                  <a:cxn ang="0">
                    <a:pos x="14" y="18"/>
                  </a:cxn>
                  <a:cxn ang="0">
                    <a:pos x="21" y="20"/>
                  </a:cxn>
                  <a:cxn ang="0">
                    <a:pos x="33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8" y="42"/>
                  </a:cxn>
                  <a:cxn ang="0">
                    <a:pos x="31" y="48"/>
                  </a:cxn>
                  <a:cxn ang="0">
                    <a:pos x="21" y="50"/>
                  </a:cxn>
                  <a:cxn ang="0">
                    <a:pos x="7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2"/>
                      <a:pt x="17" y="43"/>
                      <a:pt x="21" y="43"/>
                    </a:cubicBezTo>
                    <a:cubicBezTo>
                      <a:pt x="24" y="43"/>
                      <a:pt x="27" y="43"/>
                      <a:pt x="29" y="41"/>
                    </a:cubicBezTo>
                    <a:cubicBezTo>
                      <a:pt x="31" y="40"/>
                      <a:pt x="32" y="38"/>
                      <a:pt x="32" y="36"/>
                    </a:cubicBezTo>
                    <a:cubicBezTo>
                      <a:pt x="32" y="34"/>
                      <a:pt x="31" y="32"/>
                      <a:pt x="29" y="31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7"/>
                      <a:pt x="11" y="26"/>
                      <a:pt x="9" y="25"/>
                    </a:cubicBezTo>
                    <a:cubicBezTo>
                      <a:pt x="6" y="24"/>
                      <a:pt x="5" y="22"/>
                      <a:pt x="3" y="20"/>
                    </a:cubicBezTo>
                    <a:cubicBezTo>
                      <a:pt x="2" y="18"/>
                      <a:pt x="2" y="16"/>
                      <a:pt x="2" y="14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8" y="2"/>
                      <a:pt x="10" y="2"/>
                      <a:pt x="12" y="1"/>
                    </a:cubicBezTo>
                    <a:cubicBezTo>
                      <a:pt x="14" y="0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7" y="8"/>
                      <a:pt x="38" y="10"/>
                      <a:pt x="38" y="13"/>
                    </a:cubicBezTo>
                    <a:lnTo>
                      <a:pt x="30" y="15"/>
                    </a:lnTo>
                    <a:cubicBezTo>
                      <a:pt x="30" y="12"/>
                      <a:pt x="29" y="10"/>
                      <a:pt x="27" y="9"/>
                    </a:cubicBezTo>
                    <a:cubicBezTo>
                      <a:pt x="25" y="7"/>
                      <a:pt x="23" y="7"/>
                      <a:pt x="20" y="7"/>
                    </a:cubicBezTo>
                    <a:cubicBezTo>
                      <a:pt x="16" y="7"/>
                      <a:pt x="13" y="7"/>
                      <a:pt x="12" y="9"/>
                    </a:cubicBezTo>
                    <a:cubicBezTo>
                      <a:pt x="10" y="10"/>
                      <a:pt x="10" y="11"/>
                      <a:pt x="10" y="13"/>
                    </a:cubicBezTo>
                    <a:cubicBezTo>
                      <a:pt x="10" y="14"/>
                      <a:pt x="10" y="15"/>
                      <a:pt x="10" y="16"/>
                    </a:cubicBezTo>
                    <a:cubicBezTo>
                      <a:pt x="11" y="17"/>
                      <a:pt x="12" y="17"/>
                      <a:pt x="14" y="18"/>
                    </a:cubicBezTo>
                    <a:cubicBezTo>
                      <a:pt x="14" y="18"/>
                      <a:pt x="17" y="19"/>
                      <a:pt x="21" y="20"/>
                    </a:cubicBezTo>
                    <a:cubicBezTo>
                      <a:pt x="26" y="21"/>
                      <a:pt x="30" y="23"/>
                      <a:pt x="33" y="24"/>
                    </a:cubicBezTo>
                    <a:cubicBezTo>
                      <a:pt x="35" y="25"/>
                      <a:pt x="37" y="26"/>
                      <a:pt x="38" y="28"/>
                    </a:cubicBezTo>
                    <a:cubicBezTo>
                      <a:pt x="39" y="30"/>
                      <a:pt x="40" y="32"/>
                      <a:pt x="40" y="35"/>
                    </a:cubicBezTo>
                    <a:cubicBezTo>
                      <a:pt x="40" y="38"/>
                      <a:pt x="39" y="40"/>
                      <a:pt x="38" y="42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5" y="50"/>
                      <a:pt x="10" y="49"/>
                      <a:pt x="7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0" name="Freeform 193"/>
              <p:cNvSpPr>
                <a:spLocks noEditPoints="1"/>
              </p:cNvSpPr>
              <p:nvPr/>
            </p:nvSpPr>
            <p:spPr bwMode="auto">
              <a:xfrm>
                <a:off x="4090" y="1812"/>
                <a:ext cx="49" cy="89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0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6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1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7" y="8"/>
                      <a:pt x="39" y="12"/>
                    </a:cubicBezTo>
                    <a:cubicBezTo>
                      <a:pt x="40" y="16"/>
                      <a:pt x="41" y="20"/>
                      <a:pt x="41" y="25"/>
                    </a:cubicBezTo>
                    <a:cubicBezTo>
                      <a:pt x="41" y="30"/>
                      <a:pt x="40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0" y="50"/>
                    </a:cubicBezTo>
                    <a:cubicBezTo>
                      <a:pt x="18" y="50"/>
                      <a:pt x="15" y="49"/>
                      <a:pt x="13" y="48"/>
                    </a:cubicBezTo>
                    <a:cubicBezTo>
                      <a:pt x="11" y="47"/>
                      <a:pt x="9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1"/>
                      <a:pt x="8" y="36"/>
                      <a:pt x="11" y="39"/>
                    </a:cubicBezTo>
                    <a:cubicBezTo>
                      <a:pt x="13" y="42"/>
                      <a:pt x="16" y="43"/>
                      <a:pt x="20" y="43"/>
                    </a:cubicBezTo>
                    <a:cubicBezTo>
                      <a:pt x="23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6"/>
                      <a:pt x="20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8" y="14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1" name="Freeform 194"/>
              <p:cNvSpPr>
                <a:spLocks noEditPoints="1"/>
              </p:cNvSpPr>
              <p:nvPr/>
            </p:nvSpPr>
            <p:spPr bwMode="auto">
              <a:xfrm>
                <a:off x="4148" y="1812"/>
                <a:ext cx="54" cy="66"/>
              </a:xfrm>
              <a:custGeom>
                <a:avLst/>
                <a:gdLst/>
                <a:ahLst/>
                <a:cxnLst>
                  <a:cxn ang="0">
                    <a:pos x="36" y="34"/>
                  </a:cxn>
                  <a:cxn ang="0">
                    <a:pos x="36" y="34"/>
                  </a:cxn>
                  <a:cxn ang="0">
                    <a:pos x="44" y="35"/>
                  </a:cxn>
                  <a:cxn ang="0">
                    <a:pos x="37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3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9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1" y="41"/>
                  </a:cxn>
                  <a:cxn ang="0">
                    <a:pos x="36" y="34"/>
                  </a:cxn>
                  <a:cxn ang="0">
                    <a:pos x="36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6" y="20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6" y="34"/>
                    </a:moveTo>
                    <a:lnTo>
                      <a:pt x="36" y="34"/>
                    </a:lnTo>
                    <a:lnTo>
                      <a:pt x="44" y="35"/>
                    </a:lnTo>
                    <a:cubicBezTo>
                      <a:pt x="43" y="39"/>
                      <a:pt x="40" y="43"/>
                      <a:pt x="37" y="46"/>
                    </a:cubicBezTo>
                    <a:cubicBezTo>
                      <a:pt x="33" y="49"/>
                      <a:pt x="29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1" y="2"/>
                      <a:pt x="16" y="0"/>
                      <a:pt x="23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9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6" y="42"/>
                      <a:pt x="19" y="43"/>
                      <a:pt x="23" y="43"/>
                    </a:cubicBezTo>
                    <a:cubicBezTo>
                      <a:pt x="26" y="43"/>
                      <a:pt x="29" y="43"/>
                      <a:pt x="31" y="41"/>
                    </a:cubicBezTo>
                    <a:cubicBezTo>
                      <a:pt x="33" y="39"/>
                      <a:pt x="34" y="37"/>
                      <a:pt x="36" y="34"/>
                    </a:cubicBezTo>
                    <a:lnTo>
                      <a:pt x="36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6" y="20"/>
                    </a:lnTo>
                    <a:cubicBezTo>
                      <a:pt x="35" y="16"/>
                      <a:pt x="34" y="13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2" name="Freeform 195"/>
              <p:cNvSpPr>
                <a:spLocks/>
              </p:cNvSpPr>
              <p:nvPr/>
            </p:nvSpPr>
            <p:spPr bwMode="auto">
              <a:xfrm>
                <a:off x="4214" y="1812"/>
                <a:ext cx="31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2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7" y="8"/>
                  </a:cxn>
                  <a:cxn ang="0">
                    <a:pos x="12" y="10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7" y="8"/>
                    </a:cubicBezTo>
                    <a:cubicBezTo>
                      <a:pt x="15" y="8"/>
                      <a:pt x="14" y="9"/>
                      <a:pt x="12" y="10"/>
                    </a:cubicBezTo>
                    <a:cubicBezTo>
                      <a:pt x="11" y="11"/>
                      <a:pt x="10" y="13"/>
                      <a:pt x="9" y="14"/>
                    </a:cubicBezTo>
                    <a:cubicBezTo>
                      <a:pt x="9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" name="Freeform 196"/>
              <p:cNvSpPr>
                <a:spLocks noEditPoints="1"/>
              </p:cNvSpPr>
              <p:nvPr/>
            </p:nvSpPr>
            <p:spPr bwMode="auto">
              <a:xfrm>
                <a:off x="4281" y="1812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4" name="Freeform 197"/>
              <p:cNvSpPr>
                <a:spLocks/>
              </p:cNvSpPr>
              <p:nvPr/>
            </p:nvSpPr>
            <p:spPr bwMode="auto">
              <a:xfrm>
                <a:off x="4346" y="1812"/>
                <a:ext cx="78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5" y="8"/>
                  </a:cxn>
                  <a:cxn ang="0">
                    <a:pos x="50" y="0"/>
                  </a:cxn>
                  <a:cxn ang="0">
                    <a:pos x="61" y="4"/>
                  </a:cxn>
                  <a:cxn ang="0">
                    <a:pos x="64" y="16"/>
                  </a:cxn>
                  <a:cxn ang="0">
                    <a:pos x="64" y="49"/>
                  </a:cxn>
                  <a:cxn ang="0">
                    <a:pos x="56" y="49"/>
                  </a:cxn>
                  <a:cxn ang="0">
                    <a:pos x="56" y="19"/>
                  </a:cxn>
                  <a:cxn ang="0">
                    <a:pos x="56" y="12"/>
                  </a:cxn>
                  <a:cxn ang="0">
                    <a:pos x="53" y="8"/>
                  </a:cxn>
                  <a:cxn ang="0">
                    <a:pos x="48" y="7"/>
                  </a:cxn>
                  <a:cxn ang="0">
                    <a:pos x="40" y="10"/>
                  </a:cxn>
                  <a:cxn ang="0">
                    <a:pos x="36" y="21"/>
                  </a:cxn>
                  <a:cxn ang="0">
                    <a:pos x="36" y="49"/>
                  </a:cxn>
                  <a:cxn ang="0">
                    <a:pos x="28" y="49"/>
                  </a:cxn>
                  <a:cxn ang="0">
                    <a:pos x="28" y="18"/>
                  </a:cxn>
                  <a:cxn ang="0">
                    <a:pos x="26" y="10"/>
                  </a:cxn>
                  <a:cxn ang="0">
                    <a:pos x="20" y="7"/>
                  </a:cxn>
                  <a:cxn ang="0">
                    <a:pos x="13" y="9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64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6"/>
                      <a:pt x="11" y="4"/>
                      <a:pt x="13" y="2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2" y="4"/>
                      <a:pt x="34" y="6"/>
                      <a:pt x="35" y="8"/>
                    </a:cubicBezTo>
                    <a:cubicBezTo>
                      <a:pt x="39" y="3"/>
                      <a:pt x="44" y="0"/>
                      <a:pt x="50" y="0"/>
                    </a:cubicBezTo>
                    <a:cubicBezTo>
                      <a:pt x="54" y="0"/>
                      <a:pt x="58" y="1"/>
                      <a:pt x="61" y="4"/>
                    </a:cubicBezTo>
                    <a:cubicBezTo>
                      <a:pt x="63" y="7"/>
                      <a:pt x="64" y="11"/>
                      <a:pt x="64" y="16"/>
                    </a:cubicBezTo>
                    <a:lnTo>
                      <a:pt x="64" y="49"/>
                    </a:lnTo>
                    <a:lnTo>
                      <a:pt x="56" y="49"/>
                    </a:lnTo>
                    <a:lnTo>
                      <a:pt x="56" y="19"/>
                    </a:lnTo>
                    <a:cubicBezTo>
                      <a:pt x="56" y="16"/>
                      <a:pt x="56" y="13"/>
                      <a:pt x="56" y="12"/>
                    </a:cubicBezTo>
                    <a:cubicBezTo>
                      <a:pt x="55" y="10"/>
                      <a:pt x="54" y="9"/>
                      <a:pt x="53" y="8"/>
                    </a:cubicBezTo>
                    <a:cubicBezTo>
                      <a:pt x="51" y="8"/>
                      <a:pt x="50" y="7"/>
                      <a:pt x="48" y="7"/>
                    </a:cubicBezTo>
                    <a:cubicBezTo>
                      <a:pt x="45" y="7"/>
                      <a:pt x="42" y="8"/>
                      <a:pt x="40" y="10"/>
                    </a:cubicBezTo>
                    <a:cubicBezTo>
                      <a:pt x="37" y="13"/>
                      <a:pt x="36" y="16"/>
                      <a:pt x="36" y="21"/>
                    </a:cubicBezTo>
                    <a:lnTo>
                      <a:pt x="36" y="49"/>
                    </a:lnTo>
                    <a:lnTo>
                      <a:pt x="28" y="49"/>
                    </a:lnTo>
                    <a:lnTo>
                      <a:pt x="28" y="18"/>
                    </a:lnTo>
                    <a:cubicBezTo>
                      <a:pt x="28" y="14"/>
                      <a:pt x="27" y="12"/>
                      <a:pt x="26" y="10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7" y="7"/>
                      <a:pt x="15" y="8"/>
                      <a:pt x="13" y="9"/>
                    </a:cubicBezTo>
                    <a:cubicBezTo>
                      <a:pt x="11" y="10"/>
                      <a:pt x="10" y="12"/>
                      <a:pt x="9" y="14"/>
                    </a:cubicBezTo>
                    <a:cubicBezTo>
                      <a:pt x="8" y="16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5" name="Freeform 198"/>
              <p:cNvSpPr>
                <a:spLocks noEditPoints="1"/>
              </p:cNvSpPr>
              <p:nvPr/>
            </p:nvSpPr>
            <p:spPr bwMode="auto">
              <a:xfrm>
                <a:off x="4441" y="1812"/>
                <a:ext cx="51" cy="89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6"/>
                  </a:cxn>
                  <a:cxn ang="0">
                    <a:pos x="11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2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8" y="8"/>
                      <a:pt x="39" y="12"/>
                    </a:cubicBezTo>
                    <a:cubicBezTo>
                      <a:pt x="41" y="16"/>
                      <a:pt x="42" y="20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6" y="49"/>
                      <a:pt x="14" y="48"/>
                    </a:cubicBezTo>
                    <a:cubicBezTo>
                      <a:pt x="11" y="47"/>
                      <a:pt x="10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6"/>
                      <a:pt x="21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9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6" name="Freeform 199"/>
              <p:cNvSpPr>
                <a:spLocks/>
              </p:cNvSpPr>
              <p:nvPr/>
            </p:nvSpPr>
            <p:spPr bwMode="auto">
              <a:xfrm>
                <a:off x="4503" y="1790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7" name="Freeform 200"/>
              <p:cNvSpPr>
                <a:spLocks noEditPoints="1"/>
              </p:cNvSpPr>
              <p:nvPr/>
            </p:nvSpPr>
            <p:spPr bwMode="auto">
              <a:xfrm>
                <a:off x="4525" y="1812"/>
                <a:ext cx="55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3" y="43"/>
                  </a:cxn>
                  <a:cxn ang="0">
                    <a:pos x="33" y="39"/>
                  </a:cxn>
                  <a:cxn ang="0">
                    <a:pos x="37" y="25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8" y="5"/>
                    </a:cubicBezTo>
                    <a:cubicBezTo>
                      <a:pt x="12" y="2"/>
                      <a:pt x="17" y="0"/>
                      <a:pt x="23" y="0"/>
                    </a:cubicBezTo>
                    <a:cubicBezTo>
                      <a:pt x="29" y="0"/>
                      <a:pt x="34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1" y="49"/>
                      <a:pt x="27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3" y="43"/>
                    </a:cubicBezTo>
                    <a:cubicBezTo>
                      <a:pt x="27" y="43"/>
                      <a:pt x="30" y="42"/>
                      <a:pt x="33" y="39"/>
                    </a:cubicBezTo>
                    <a:cubicBezTo>
                      <a:pt x="35" y="36"/>
                      <a:pt x="37" y="31"/>
                      <a:pt x="37" y="25"/>
                    </a:cubicBezTo>
                    <a:cubicBezTo>
                      <a:pt x="37" y="19"/>
                      <a:pt x="35" y="14"/>
                      <a:pt x="33" y="11"/>
                    </a:cubicBezTo>
                    <a:cubicBezTo>
                      <a:pt x="30" y="8"/>
                      <a:pt x="26" y="7"/>
                      <a:pt x="23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8" name="Freeform 201"/>
              <p:cNvSpPr>
                <a:spLocks/>
              </p:cNvSpPr>
              <p:nvPr/>
            </p:nvSpPr>
            <p:spPr bwMode="auto">
              <a:xfrm>
                <a:off x="4586" y="1814"/>
                <a:ext cx="52" cy="88"/>
              </a:xfrm>
              <a:custGeom>
                <a:avLst/>
                <a:gdLst/>
                <a:ahLst/>
                <a:cxnLst>
                  <a:cxn ang="0">
                    <a:pos x="4" y="66"/>
                  </a:cxn>
                  <a:cxn ang="0">
                    <a:pos x="4" y="66"/>
                  </a:cxn>
                  <a:cxn ang="0">
                    <a:pos x="3" y="59"/>
                  </a:cxn>
                  <a:cxn ang="0">
                    <a:pos x="8" y="59"/>
                  </a:cxn>
                  <a:cxn ang="0">
                    <a:pos x="12" y="58"/>
                  </a:cxn>
                  <a:cxn ang="0">
                    <a:pos x="15" y="56"/>
                  </a:cxn>
                  <a:cxn ang="0">
                    <a:pos x="17" y="50"/>
                  </a:cxn>
                  <a:cxn ang="0">
                    <a:pos x="18" y="48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18" y="28"/>
                  </a:cxn>
                  <a:cxn ang="0">
                    <a:pos x="22" y="39"/>
                  </a:cxn>
                  <a:cxn ang="0">
                    <a:pos x="25" y="28"/>
                  </a:cxn>
                  <a:cxn ang="0">
                    <a:pos x="35" y="0"/>
                  </a:cxn>
                  <a:cxn ang="0">
                    <a:pos x="43" y="0"/>
                  </a:cxn>
                  <a:cxn ang="0">
                    <a:pos x="25" y="49"/>
                  </a:cxn>
                  <a:cxn ang="0">
                    <a:pos x="21" y="60"/>
                  </a:cxn>
                  <a:cxn ang="0">
                    <a:pos x="16" y="65"/>
                  </a:cxn>
                  <a:cxn ang="0">
                    <a:pos x="9" y="67"/>
                  </a:cxn>
                  <a:cxn ang="0">
                    <a:pos x="4" y="66"/>
                  </a:cxn>
                  <a:cxn ang="0">
                    <a:pos x="4" y="66"/>
                  </a:cxn>
                </a:cxnLst>
                <a:rect l="0" t="0" r="r" b="b"/>
                <a:pathLst>
                  <a:path w="43" h="67">
                    <a:moveTo>
                      <a:pt x="4" y="66"/>
                    </a:moveTo>
                    <a:lnTo>
                      <a:pt x="4" y="66"/>
                    </a:lnTo>
                    <a:lnTo>
                      <a:pt x="3" y="59"/>
                    </a:lnTo>
                    <a:cubicBezTo>
                      <a:pt x="5" y="59"/>
                      <a:pt x="6" y="59"/>
                      <a:pt x="8" y="59"/>
                    </a:cubicBezTo>
                    <a:cubicBezTo>
                      <a:pt x="9" y="59"/>
                      <a:pt x="11" y="59"/>
                      <a:pt x="12" y="58"/>
                    </a:cubicBezTo>
                    <a:cubicBezTo>
                      <a:pt x="13" y="58"/>
                      <a:pt x="14" y="57"/>
                      <a:pt x="15" y="56"/>
                    </a:cubicBezTo>
                    <a:cubicBezTo>
                      <a:pt x="15" y="55"/>
                      <a:pt x="16" y="53"/>
                      <a:pt x="17" y="50"/>
                    </a:cubicBezTo>
                    <a:cubicBezTo>
                      <a:pt x="17" y="49"/>
                      <a:pt x="17" y="49"/>
                      <a:pt x="18" y="48"/>
                    </a:cubicBezTo>
                    <a:lnTo>
                      <a:pt x="0" y="0"/>
                    </a:lnTo>
                    <a:lnTo>
                      <a:pt x="8" y="0"/>
                    </a:lnTo>
                    <a:lnTo>
                      <a:pt x="18" y="28"/>
                    </a:lnTo>
                    <a:cubicBezTo>
                      <a:pt x="20" y="31"/>
                      <a:pt x="21" y="35"/>
                      <a:pt x="22" y="39"/>
                    </a:cubicBezTo>
                    <a:cubicBezTo>
                      <a:pt x="23" y="35"/>
                      <a:pt x="24" y="32"/>
                      <a:pt x="25" y="28"/>
                    </a:cubicBezTo>
                    <a:lnTo>
                      <a:pt x="35" y="0"/>
                    </a:lnTo>
                    <a:lnTo>
                      <a:pt x="43" y="0"/>
                    </a:lnTo>
                    <a:lnTo>
                      <a:pt x="25" y="49"/>
                    </a:lnTo>
                    <a:cubicBezTo>
                      <a:pt x="23" y="54"/>
                      <a:pt x="22" y="58"/>
                      <a:pt x="21" y="60"/>
                    </a:cubicBezTo>
                    <a:cubicBezTo>
                      <a:pt x="19" y="62"/>
                      <a:pt x="18" y="64"/>
                      <a:pt x="16" y="65"/>
                    </a:cubicBezTo>
                    <a:cubicBezTo>
                      <a:pt x="14" y="67"/>
                      <a:pt x="12" y="67"/>
                      <a:pt x="9" y="67"/>
                    </a:cubicBezTo>
                    <a:cubicBezTo>
                      <a:pt x="8" y="67"/>
                      <a:pt x="6" y="67"/>
                      <a:pt x="4" y="66"/>
                    </a:cubicBezTo>
                    <a:lnTo>
                      <a:pt x="4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9" name="Freeform 202"/>
              <p:cNvSpPr>
                <a:spLocks noEditPoints="1"/>
              </p:cNvSpPr>
              <p:nvPr/>
            </p:nvSpPr>
            <p:spPr bwMode="auto">
              <a:xfrm>
                <a:off x="4641" y="1812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5" y="0"/>
                      <a:pt x="22" y="0"/>
                    </a:cubicBezTo>
                    <a:cubicBezTo>
                      <a:pt x="28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8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0" name="Freeform 203"/>
              <p:cNvSpPr>
                <a:spLocks noEditPoints="1"/>
              </p:cNvSpPr>
              <p:nvPr/>
            </p:nvSpPr>
            <p:spPr bwMode="auto">
              <a:xfrm>
                <a:off x="4703" y="1812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1" name="Freeform 204"/>
              <p:cNvSpPr>
                <a:spLocks/>
              </p:cNvSpPr>
              <p:nvPr/>
            </p:nvSpPr>
            <p:spPr bwMode="auto">
              <a:xfrm>
                <a:off x="3713" y="1948"/>
                <a:ext cx="60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47" y="0"/>
                  </a:cxn>
                  <a:cxn ang="0">
                    <a:pos x="47" y="8"/>
                  </a:cxn>
                  <a:cxn ang="0">
                    <a:pos x="8" y="8"/>
                  </a:cxn>
                  <a:cxn ang="0">
                    <a:pos x="8" y="28"/>
                  </a:cxn>
                  <a:cxn ang="0">
                    <a:pos x="45" y="28"/>
                  </a:cxn>
                  <a:cxn ang="0">
                    <a:pos x="45" y="36"/>
                  </a:cxn>
                  <a:cxn ang="0">
                    <a:pos x="8" y="36"/>
                  </a:cxn>
                  <a:cxn ang="0">
                    <a:pos x="8" y="58"/>
                  </a:cxn>
                  <a:cxn ang="0">
                    <a:pos x="49" y="58"/>
                  </a:cxn>
                  <a:cxn ang="0">
                    <a:pos x="49" y="66"/>
                  </a:cxn>
                  <a:cxn ang="0">
                    <a:pos x="0" y="66"/>
                  </a:cxn>
                </a:cxnLst>
                <a:rect l="0" t="0" r="r" b="b"/>
                <a:pathLst>
                  <a:path w="49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47" y="0"/>
                    </a:lnTo>
                    <a:lnTo>
                      <a:pt x="47" y="8"/>
                    </a:lnTo>
                    <a:lnTo>
                      <a:pt x="8" y="8"/>
                    </a:lnTo>
                    <a:lnTo>
                      <a:pt x="8" y="28"/>
                    </a:lnTo>
                    <a:lnTo>
                      <a:pt x="45" y="28"/>
                    </a:lnTo>
                    <a:lnTo>
                      <a:pt x="45" y="36"/>
                    </a:lnTo>
                    <a:lnTo>
                      <a:pt x="8" y="36"/>
                    </a:lnTo>
                    <a:lnTo>
                      <a:pt x="8" y="58"/>
                    </a:lnTo>
                    <a:lnTo>
                      <a:pt x="49" y="58"/>
                    </a:lnTo>
                    <a:lnTo>
                      <a:pt x="4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406"/>
            <p:cNvGrpSpPr>
              <a:grpSpLocks/>
            </p:cNvGrpSpPr>
            <p:nvPr/>
          </p:nvGrpSpPr>
          <p:grpSpPr bwMode="auto">
            <a:xfrm>
              <a:off x="-36" y="-55"/>
              <a:ext cx="5843" cy="10650"/>
              <a:chOff x="-36" y="-55"/>
              <a:chExt cx="5843" cy="10650"/>
            </a:xfrm>
          </p:grpSpPr>
          <p:sp>
            <p:nvSpPr>
              <p:cNvPr id="162" name="Freeform 206"/>
              <p:cNvSpPr>
                <a:spLocks/>
              </p:cNvSpPr>
              <p:nvPr/>
            </p:nvSpPr>
            <p:spPr bwMode="auto">
              <a:xfrm>
                <a:off x="3788" y="1971"/>
                <a:ext cx="79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5" y="8"/>
                  </a:cxn>
                  <a:cxn ang="0">
                    <a:pos x="50" y="0"/>
                  </a:cxn>
                  <a:cxn ang="0">
                    <a:pos x="61" y="4"/>
                  </a:cxn>
                  <a:cxn ang="0">
                    <a:pos x="65" y="16"/>
                  </a:cxn>
                  <a:cxn ang="0">
                    <a:pos x="65" y="49"/>
                  </a:cxn>
                  <a:cxn ang="0">
                    <a:pos x="57" y="49"/>
                  </a:cxn>
                  <a:cxn ang="0">
                    <a:pos x="57" y="19"/>
                  </a:cxn>
                  <a:cxn ang="0">
                    <a:pos x="56" y="12"/>
                  </a:cxn>
                  <a:cxn ang="0">
                    <a:pos x="53" y="8"/>
                  </a:cxn>
                  <a:cxn ang="0">
                    <a:pos x="48" y="7"/>
                  </a:cxn>
                  <a:cxn ang="0">
                    <a:pos x="40" y="10"/>
                  </a:cxn>
                  <a:cxn ang="0">
                    <a:pos x="36" y="21"/>
                  </a:cxn>
                  <a:cxn ang="0">
                    <a:pos x="36" y="49"/>
                  </a:cxn>
                  <a:cxn ang="0">
                    <a:pos x="28" y="49"/>
                  </a:cxn>
                  <a:cxn ang="0">
                    <a:pos x="28" y="18"/>
                  </a:cxn>
                  <a:cxn ang="0">
                    <a:pos x="26" y="10"/>
                  </a:cxn>
                  <a:cxn ang="0">
                    <a:pos x="20" y="7"/>
                  </a:cxn>
                  <a:cxn ang="0">
                    <a:pos x="13" y="9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65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6"/>
                      <a:pt x="11" y="4"/>
                      <a:pt x="13" y="2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3" y="4"/>
                      <a:pt x="34" y="6"/>
                      <a:pt x="35" y="8"/>
                    </a:cubicBezTo>
                    <a:cubicBezTo>
                      <a:pt x="39" y="3"/>
                      <a:pt x="44" y="0"/>
                      <a:pt x="50" y="0"/>
                    </a:cubicBezTo>
                    <a:cubicBezTo>
                      <a:pt x="55" y="0"/>
                      <a:pt x="58" y="1"/>
                      <a:pt x="61" y="4"/>
                    </a:cubicBezTo>
                    <a:cubicBezTo>
                      <a:pt x="63" y="7"/>
                      <a:pt x="65" y="11"/>
                      <a:pt x="65" y="16"/>
                    </a:cubicBezTo>
                    <a:lnTo>
                      <a:pt x="65" y="49"/>
                    </a:lnTo>
                    <a:lnTo>
                      <a:pt x="57" y="49"/>
                    </a:lnTo>
                    <a:lnTo>
                      <a:pt x="57" y="19"/>
                    </a:lnTo>
                    <a:cubicBezTo>
                      <a:pt x="57" y="16"/>
                      <a:pt x="56" y="13"/>
                      <a:pt x="56" y="12"/>
                    </a:cubicBezTo>
                    <a:cubicBezTo>
                      <a:pt x="55" y="10"/>
                      <a:pt x="54" y="9"/>
                      <a:pt x="53" y="8"/>
                    </a:cubicBezTo>
                    <a:cubicBezTo>
                      <a:pt x="51" y="8"/>
                      <a:pt x="50" y="7"/>
                      <a:pt x="48" y="7"/>
                    </a:cubicBezTo>
                    <a:cubicBezTo>
                      <a:pt x="45" y="7"/>
                      <a:pt x="42" y="8"/>
                      <a:pt x="40" y="10"/>
                    </a:cubicBezTo>
                    <a:cubicBezTo>
                      <a:pt x="37" y="13"/>
                      <a:pt x="36" y="16"/>
                      <a:pt x="36" y="21"/>
                    </a:cubicBezTo>
                    <a:lnTo>
                      <a:pt x="36" y="49"/>
                    </a:lnTo>
                    <a:lnTo>
                      <a:pt x="28" y="49"/>
                    </a:lnTo>
                    <a:lnTo>
                      <a:pt x="28" y="18"/>
                    </a:lnTo>
                    <a:cubicBezTo>
                      <a:pt x="28" y="14"/>
                      <a:pt x="28" y="12"/>
                      <a:pt x="26" y="10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2" y="10"/>
                      <a:pt x="10" y="12"/>
                      <a:pt x="9" y="14"/>
                    </a:cubicBezTo>
                    <a:cubicBezTo>
                      <a:pt x="8" y="16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207"/>
              <p:cNvSpPr>
                <a:spLocks noEditPoints="1"/>
              </p:cNvSpPr>
              <p:nvPr/>
            </p:nvSpPr>
            <p:spPr bwMode="auto">
              <a:xfrm>
                <a:off x="3883" y="1971"/>
                <a:ext cx="51" cy="88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30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6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2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6" y="0"/>
                      <a:pt x="29" y="1"/>
                      <a:pt x="32" y="3"/>
                    </a:cubicBezTo>
                    <a:cubicBezTo>
                      <a:pt x="35" y="5"/>
                      <a:pt x="38" y="8"/>
                      <a:pt x="39" y="12"/>
                    </a:cubicBezTo>
                    <a:cubicBezTo>
                      <a:pt x="41" y="16"/>
                      <a:pt x="42" y="20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49"/>
                      <a:pt x="14" y="48"/>
                    </a:cubicBezTo>
                    <a:cubicBezTo>
                      <a:pt x="11" y="47"/>
                      <a:pt x="10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30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6"/>
                      <a:pt x="21" y="6"/>
                    </a:cubicBezTo>
                    <a:cubicBezTo>
                      <a:pt x="17" y="6"/>
                      <a:pt x="14" y="8"/>
                      <a:pt x="12" y="11"/>
                    </a:cubicBezTo>
                    <a:cubicBezTo>
                      <a:pt x="9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208"/>
              <p:cNvSpPr>
                <a:spLocks/>
              </p:cNvSpPr>
              <p:nvPr/>
            </p:nvSpPr>
            <p:spPr bwMode="auto">
              <a:xfrm>
                <a:off x="3945" y="1948"/>
                <a:ext cx="9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209"/>
              <p:cNvSpPr>
                <a:spLocks noEditPoints="1"/>
              </p:cNvSpPr>
              <p:nvPr/>
            </p:nvSpPr>
            <p:spPr bwMode="auto">
              <a:xfrm>
                <a:off x="3967" y="1971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3" y="39"/>
                  </a:cxn>
                  <a:cxn ang="0">
                    <a:pos x="37" y="25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3" y="11"/>
                  </a:cxn>
                  <a:cxn ang="0">
                    <a:pos x="9" y="25"/>
                  </a:cxn>
                  <a:cxn ang="0">
                    <a:pos x="9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8" y="5"/>
                    </a:cubicBezTo>
                    <a:cubicBezTo>
                      <a:pt x="12" y="2"/>
                      <a:pt x="17" y="0"/>
                      <a:pt x="23" y="0"/>
                    </a:cubicBezTo>
                    <a:cubicBezTo>
                      <a:pt x="29" y="0"/>
                      <a:pt x="34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1" y="49"/>
                      <a:pt x="27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9" y="25"/>
                    </a:moveTo>
                    <a:lnTo>
                      <a:pt x="9" y="25"/>
                    </a:lnTo>
                    <a:cubicBezTo>
                      <a:pt x="9" y="31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7" y="43"/>
                      <a:pt x="30" y="42"/>
                      <a:pt x="33" y="39"/>
                    </a:cubicBezTo>
                    <a:cubicBezTo>
                      <a:pt x="35" y="36"/>
                      <a:pt x="37" y="31"/>
                      <a:pt x="37" y="25"/>
                    </a:cubicBezTo>
                    <a:cubicBezTo>
                      <a:pt x="37" y="19"/>
                      <a:pt x="35" y="14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9" y="7"/>
                      <a:pt x="15" y="8"/>
                      <a:pt x="13" y="11"/>
                    </a:cubicBezTo>
                    <a:cubicBezTo>
                      <a:pt x="10" y="14"/>
                      <a:pt x="9" y="19"/>
                      <a:pt x="9" y="25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210"/>
              <p:cNvSpPr>
                <a:spLocks/>
              </p:cNvSpPr>
              <p:nvPr/>
            </p:nvSpPr>
            <p:spPr bwMode="auto">
              <a:xfrm>
                <a:off x="4027" y="1972"/>
                <a:ext cx="54" cy="89"/>
              </a:xfrm>
              <a:custGeom>
                <a:avLst/>
                <a:gdLst/>
                <a:ahLst/>
                <a:cxnLst>
                  <a:cxn ang="0">
                    <a:pos x="4" y="66"/>
                  </a:cxn>
                  <a:cxn ang="0">
                    <a:pos x="4" y="66"/>
                  </a:cxn>
                  <a:cxn ang="0">
                    <a:pos x="3" y="59"/>
                  </a:cxn>
                  <a:cxn ang="0">
                    <a:pos x="8" y="59"/>
                  </a:cxn>
                  <a:cxn ang="0">
                    <a:pos x="12" y="58"/>
                  </a:cxn>
                  <a:cxn ang="0">
                    <a:pos x="15" y="56"/>
                  </a:cxn>
                  <a:cxn ang="0">
                    <a:pos x="17" y="50"/>
                  </a:cxn>
                  <a:cxn ang="0">
                    <a:pos x="18" y="48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8" y="28"/>
                  </a:cxn>
                  <a:cxn ang="0">
                    <a:pos x="22" y="39"/>
                  </a:cxn>
                  <a:cxn ang="0">
                    <a:pos x="25" y="28"/>
                  </a:cxn>
                  <a:cxn ang="0">
                    <a:pos x="35" y="0"/>
                  </a:cxn>
                  <a:cxn ang="0">
                    <a:pos x="44" y="0"/>
                  </a:cxn>
                  <a:cxn ang="0">
                    <a:pos x="25" y="49"/>
                  </a:cxn>
                  <a:cxn ang="0">
                    <a:pos x="21" y="60"/>
                  </a:cxn>
                  <a:cxn ang="0">
                    <a:pos x="16" y="65"/>
                  </a:cxn>
                  <a:cxn ang="0">
                    <a:pos x="9" y="67"/>
                  </a:cxn>
                  <a:cxn ang="0">
                    <a:pos x="4" y="66"/>
                  </a:cxn>
                  <a:cxn ang="0">
                    <a:pos x="4" y="66"/>
                  </a:cxn>
                </a:cxnLst>
                <a:rect l="0" t="0" r="r" b="b"/>
                <a:pathLst>
                  <a:path w="44" h="67">
                    <a:moveTo>
                      <a:pt x="4" y="66"/>
                    </a:moveTo>
                    <a:lnTo>
                      <a:pt x="4" y="66"/>
                    </a:lnTo>
                    <a:lnTo>
                      <a:pt x="3" y="59"/>
                    </a:lnTo>
                    <a:cubicBezTo>
                      <a:pt x="5" y="59"/>
                      <a:pt x="6" y="59"/>
                      <a:pt x="8" y="59"/>
                    </a:cubicBezTo>
                    <a:cubicBezTo>
                      <a:pt x="10" y="59"/>
                      <a:pt x="11" y="59"/>
                      <a:pt x="12" y="58"/>
                    </a:cubicBezTo>
                    <a:cubicBezTo>
                      <a:pt x="13" y="58"/>
                      <a:pt x="14" y="57"/>
                      <a:pt x="15" y="56"/>
                    </a:cubicBezTo>
                    <a:cubicBezTo>
                      <a:pt x="15" y="55"/>
                      <a:pt x="16" y="53"/>
                      <a:pt x="17" y="50"/>
                    </a:cubicBezTo>
                    <a:cubicBezTo>
                      <a:pt x="17" y="49"/>
                      <a:pt x="18" y="49"/>
                      <a:pt x="18" y="48"/>
                    </a:cubicBezTo>
                    <a:lnTo>
                      <a:pt x="0" y="0"/>
                    </a:lnTo>
                    <a:lnTo>
                      <a:pt x="9" y="0"/>
                    </a:lnTo>
                    <a:lnTo>
                      <a:pt x="18" y="28"/>
                    </a:lnTo>
                    <a:cubicBezTo>
                      <a:pt x="20" y="31"/>
                      <a:pt x="21" y="35"/>
                      <a:pt x="22" y="39"/>
                    </a:cubicBezTo>
                    <a:cubicBezTo>
                      <a:pt x="23" y="35"/>
                      <a:pt x="24" y="32"/>
                      <a:pt x="25" y="28"/>
                    </a:cubicBezTo>
                    <a:lnTo>
                      <a:pt x="35" y="0"/>
                    </a:lnTo>
                    <a:lnTo>
                      <a:pt x="44" y="0"/>
                    </a:lnTo>
                    <a:lnTo>
                      <a:pt x="25" y="49"/>
                    </a:lnTo>
                    <a:cubicBezTo>
                      <a:pt x="23" y="54"/>
                      <a:pt x="22" y="58"/>
                      <a:pt x="21" y="60"/>
                    </a:cubicBezTo>
                    <a:cubicBezTo>
                      <a:pt x="19" y="62"/>
                      <a:pt x="18" y="64"/>
                      <a:pt x="16" y="65"/>
                    </a:cubicBezTo>
                    <a:cubicBezTo>
                      <a:pt x="14" y="67"/>
                      <a:pt x="12" y="67"/>
                      <a:pt x="9" y="67"/>
                    </a:cubicBezTo>
                    <a:cubicBezTo>
                      <a:pt x="8" y="67"/>
                      <a:pt x="6" y="67"/>
                      <a:pt x="4" y="66"/>
                    </a:cubicBezTo>
                    <a:lnTo>
                      <a:pt x="4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211"/>
              <p:cNvSpPr>
                <a:spLocks noEditPoints="1"/>
              </p:cNvSpPr>
              <p:nvPr/>
            </p:nvSpPr>
            <p:spPr bwMode="auto">
              <a:xfrm>
                <a:off x="4082" y="1971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212"/>
              <p:cNvSpPr>
                <a:spLocks noEditPoints="1"/>
              </p:cNvSpPr>
              <p:nvPr/>
            </p:nvSpPr>
            <p:spPr bwMode="auto">
              <a:xfrm>
                <a:off x="4144" y="1971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213"/>
              <p:cNvSpPr>
                <a:spLocks/>
              </p:cNvSpPr>
              <p:nvPr/>
            </p:nvSpPr>
            <p:spPr bwMode="auto">
              <a:xfrm>
                <a:off x="4206" y="1971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1" y="41"/>
                  </a:cxn>
                  <a:cxn ang="0">
                    <a:pos x="20" y="43"/>
                  </a:cxn>
                  <a:cxn ang="0">
                    <a:pos x="28" y="41"/>
                  </a:cxn>
                  <a:cxn ang="0">
                    <a:pos x="31" y="36"/>
                  </a:cxn>
                  <a:cxn ang="0">
                    <a:pos x="29" y="31"/>
                  </a:cxn>
                  <a:cxn ang="0">
                    <a:pos x="20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2" y="8"/>
                  </a:cxn>
                  <a:cxn ang="0">
                    <a:pos x="6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8" y="2"/>
                  </a:cxn>
                  <a:cxn ang="0">
                    <a:pos x="35" y="6"/>
                  </a:cxn>
                  <a:cxn ang="0">
                    <a:pos x="37" y="13"/>
                  </a:cxn>
                  <a:cxn ang="0">
                    <a:pos x="30" y="15"/>
                  </a:cxn>
                  <a:cxn ang="0">
                    <a:pos x="26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7" y="28"/>
                  </a:cxn>
                  <a:cxn ang="0">
                    <a:pos x="39" y="35"/>
                  </a:cxn>
                  <a:cxn ang="0">
                    <a:pos x="37" y="42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39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8" y="37"/>
                      <a:pt x="9" y="39"/>
                      <a:pt x="11" y="41"/>
                    </a:cubicBezTo>
                    <a:cubicBezTo>
                      <a:pt x="13" y="42"/>
                      <a:pt x="16" y="43"/>
                      <a:pt x="20" y="43"/>
                    </a:cubicBezTo>
                    <a:cubicBezTo>
                      <a:pt x="24" y="43"/>
                      <a:pt x="26" y="43"/>
                      <a:pt x="28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2"/>
                      <a:pt x="29" y="31"/>
                    </a:cubicBezTo>
                    <a:cubicBezTo>
                      <a:pt x="27" y="31"/>
                      <a:pt x="25" y="30"/>
                      <a:pt x="20" y="29"/>
                    </a:cubicBezTo>
                    <a:cubicBezTo>
                      <a:pt x="14" y="27"/>
                      <a:pt x="10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2"/>
                      <a:pt x="1" y="10"/>
                      <a:pt x="2" y="8"/>
                    </a:cubicBezTo>
                    <a:cubicBezTo>
                      <a:pt x="3" y="6"/>
                      <a:pt x="5" y="5"/>
                      <a:pt x="6" y="3"/>
                    </a:cubicBezTo>
                    <a:cubicBezTo>
                      <a:pt x="8" y="2"/>
                      <a:pt x="9" y="2"/>
                      <a:pt x="12" y="1"/>
                    </a:cubicBezTo>
                    <a:cubicBezTo>
                      <a:pt x="14" y="0"/>
                      <a:pt x="16" y="0"/>
                      <a:pt x="19" y="0"/>
                    </a:cubicBezTo>
                    <a:cubicBezTo>
                      <a:pt x="22" y="0"/>
                      <a:pt x="26" y="1"/>
                      <a:pt x="28" y="2"/>
                    </a:cubicBezTo>
                    <a:cubicBezTo>
                      <a:pt x="31" y="3"/>
                      <a:pt x="33" y="4"/>
                      <a:pt x="35" y="6"/>
                    </a:cubicBezTo>
                    <a:cubicBezTo>
                      <a:pt x="36" y="8"/>
                      <a:pt x="37" y="10"/>
                      <a:pt x="37" y="13"/>
                    </a:cubicBezTo>
                    <a:lnTo>
                      <a:pt x="30" y="15"/>
                    </a:lnTo>
                    <a:cubicBezTo>
                      <a:pt x="29" y="12"/>
                      <a:pt x="28" y="10"/>
                      <a:pt x="26" y="9"/>
                    </a:cubicBezTo>
                    <a:cubicBezTo>
                      <a:pt x="25" y="7"/>
                      <a:pt x="22" y="7"/>
                      <a:pt x="19" y="7"/>
                    </a:cubicBezTo>
                    <a:cubicBezTo>
                      <a:pt x="15" y="7"/>
                      <a:pt x="13" y="7"/>
                      <a:pt x="11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0" y="17"/>
                      <a:pt x="11" y="17"/>
                      <a:pt x="13" y="18"/>
                    </a:cubicBezTo>
                    <a:cubicBezTo>
                      <a:pt x="14" y="18"/>
                      <a:pt x="16" y="19"/>
                      <a:pt x="20" y="20"/>
                    </a:cubicBezTo>
                    <a:cubicBezTo>
                      <a:pt x="26" y="21"/>
                      <a:pt x="30" y="23"/>
                      <a:pt x="32" y="24"/>
                    </a:cubicBezTo>
                    <a:cubicBezTo>
                      <a:pt x="34" y="25"/>
                      <a:pt x="36" y="26"/>
                      <a:pt x="37" y="28"/>
                    </a:cubicBezTo>
                    <a:cubicBezTo>
                      <a:pt x="39" y="30"/>
                      <a:pt x="39" y="32"/>
                      <a:pt x="39" y="35"/>
                    </a:cubicBezTo>
                    <a:cubicBezTo>
                      <a:pt x="39" y="38"/>
                      <a:pt x="38" y="40"/>
                      <a:pt x="37" y="42"/>
                    </a:cubicBezTo>
                    <a:cubicBezTo>
                      <a:pt x="35" y="45"/>
                      <a:pt x="33" y="47"/>
                      <a:pt x="30" y="48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14"/>
              <p:cNvSpPr>
                <a:spLocks noEditPoints="1"/>
              </p:cNvSpPr>
              <p:nvPr/>
            </p:nvSpPr>
            <p:spPr bwMode="auto">
              <a:xfrm>
                <a:off x="4301" y="1971"/>
                <a:ext cx="50" cy="88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1" y="6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1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8" y="8"/>
                      <a:pt x="39" y="12"/>
                    </a:cubicBezTo>
                    <a:cubicBezTo>
                      <a:pt x="41" y="16"/>
                      <a:pt x="41" y="20"/>
                      <a:pt x="41" y="25"/>
                    </a:cubicBezTo>
                    <a:cubicBezTo>
                      <a:pt x="41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6" y="49"/>
                      <a:pt x="13" y="48"/>
                    </a:cubicBezTo>
                    <a:cubicBezTo>
                      <a:pt x="11" y="47"/>
                      <a:pt x="10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1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6"/>
                      <a:pt x="21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9" y="14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15"/>
              <p:cNvSpPr>
                <a:spLocks noEditPoints="1"/>
              </p:cNvSpPr>
              <p:nvPr/>
            </p:nvSpPr>
            <p:spPr bwMode="auto">
              <a:xfrm>
                <a:off x="4361" y="1971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7" y="7"/>
                  </a:cxn>
                  <a:cxn ang="0">
                    <a:pos x="44" y="25"/>
                  </a:cxn>
                  <a:cxn ang="0">
                    <a:pos x="43" y="27"/>
                  </a:cxn>
                  <a:cxn ang="0">
                    <a:pos x="8" y="27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8" y="20"/>
                  </a:cxn>
                  <a:cxn ang="0">
                    <a:pos x="8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39"/>
                      <a:pt x="39" y="43"/>
                      <a:pt x="36" y="46"/>
                    </a:cubicBezTo>
                    <a:cubicBezTo>
                      <a:pt x="32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5" y="0"/>
                      <a:pt x="22" y="0"/>
                    </a:cubicBezTo>
                    <a:cubicBezTo>
                      <a:pt x="28" y="0"/>
                      <a:pt x="33" y="2"/>
                      <a:pt x="37" y="7"/>
                    </a:cubicBezTo>
                    <a:cubicBezTo>
                      <a:pt x="41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3" y="27"/>
                    </a:cubicBezTo>
                    <a:lnTo>
                      <a:pt x="8" y="27"/>
                    </a:lnTo>
                    <a:cubicBezTo>
                      <a:pt x="8" y="32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8" y="20"/>
                    </a:moveTo>
                    <a:lnTo>
                      <a:pt x="8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8" y="20"/>
                    </a:cubicBezTo>
                    <a:lnTo>
                      <a:pt x="8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216"/>
              <p:cNvSpPr>
                <a:spLocks/>
              </p:cNvSpPr>
              <p:nvPr/>
            </p:nvSpPr>
            <p:spPr bwMode="auto">
              <a:xfrm>
                <a:off x="4425" y="1971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13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8" y="8"/>
                  </a:cxn>
                  <a:cxn ang="0">
                    <a:pos x="13" y="10"/>
                  </a:cxn>
                  <a:cxn ang="0">
                    <a:pos x="10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1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8" y="8"/>
                    </a:cubicBezTo>
                    <a:cubicBezTo>
                      <a:pt x="16" y="8"/>
                      <a:pt x="14" y="9"/>
                      <a:pt x="13" y="10"/>
                    </a:cubicBezTo>
                    <a:cubicBezTo>
                      <a:pt x="11" y="11"/>
                      <a:pt x="10" y="13"/>
                      <a:pt x="10" y="14"/>
                    </a:cubicBezTo>
                    <a:cubicBezTo>
                      <a:pt x="9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217"/>
              <p:cNvSpPr>
                <a:spLocks noEditPoints="1"/>
              </p:cNvSpPr>
              <p:nvPr/>
            </p:nvSpPr>
            <p:spPr bwMode="auto">
              <a:xfrm>
                <a:off x="4483" y="1948"/>
                <a:ext cx="75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5" y="0"/>
                  </a:cxn>
                  <a:cxn ang="0">
                    <a:pos x="35" y="0"/>
                  </a:cxn>
                  <a:cxn ang="0">
                    <a:pos x="62" y="66"/>
                  </a:cxn>
                  <a:cxn ang="0">
                    <a:pos x="52" y="66"/>
                  </a:cxn>
                  <a:cxn ang="0">
                    <a:pos x="44" y="46"/>
                  </a:cxn>
                  <a:cxn ang="0">
                    <a:pos x="17" y="46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1" y="39"/>
                  </a:cxn>
                  <a:cxn ang="0">
                    <a:pos x="34" y="21"/>
                  </a:cxn>
                  <a:cxn ang="0">
                    <a:pos x="30" y="7"/>
                  </a:cxn>
                  <a:cxn ang="0">
                    <a:pos x="26" y="20"/>
                  </a:cxn>
                  <a:cxn ang="0">
                    <a:pos x="19" y="39"/>
                  </a:cxn>
                </a:cxnLst>
                <a:rect l="0" t="0" r="r" b="b"/>
                <a:pathLst>
                  <a:path w="62" h="66">
                    <a:moveTo>
                      <a:pt x="0" y="66"/>
                    </a:moveTo>
                    <a:lnTo>
                      <a:pt x="0" y="66"/>
                    </a:lnTo>
                    <a:lnTo>
                      <a:pt x="25" y="0"/>
                    </a:lnTo>
                    <a:lnTo>
                      <a:pt x="35" y="0"/>
                    </a:lnTo>
                    <a:lnTo>
                      <a:pt x="62" y="66"/>
                    </a:lnTo>
                    <a:lnTo>
                      <a:pt x="52" y="66"/>
                    </a:lnTo>
                    <a:lnTo>
                      <a:pt x="44" y="46"/>
                    </a:lnTo>
                    <a:lnTo>
                      <a:pt x="17" y="4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1" y="39"/>
                    </a:lnTo>
                    <a:lnTo>
                      <a:pt x="34" y="21"/>
                    </a:lnTo>
                    <a:cubicBezTo>
                      <a:pt x="32" y="15"/>
                      <a:pt x="31" y="10"/>
                      <a:pt x="30" y="7"/>
                    </a:cubicBezTo>
                    <a:cubicBezTo>
                      <a:pt x="29" y="11"/>
                      <a:pt x="28" y="15"/>
                      <a:pt x="26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218"/>
              <p:cNvSpPr>
                <a:spLocks/>
              </p:cNvSpPr>
              <p:nvPr/>
            </p:nvSpPr>
            <p:spPr bwMode="auto">
              <a:xfrm>
                <a:off x="4564" y="1947"/>
                <a:ext cx="64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7" y="58"/>
                  </a:cxn>
                  <a:cxn ang="0">
                    <a:pos x="27" y="60"/>
                  </a:cxn>
                  <a:cxn ang="0">
                    <a:pos x="36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6" y="40"/>
                  </a:cxn>
                  <a:cxn ang="0">
                    <a:pos x="24" y="36"/>
                  </a:cxn>
                  <a:cxn ang="0">
                    <a:pos x="12" y="32"/>
                  </a:cxn>
                  <a:cxn ang="0">
                    <a:pos x="5" y="26"/>
                  </a:cxn>
                  <a:cxn ang="0">
                    <a:pos x="2" y="18"/>
                  </a:cxn>
                  <a:cxn ang="0">
                    <a:pos x="5" y="9"/>
                  </a:cxn>
                  <a:cxn ang="0">
                    <a:pos x="13" y="2"/>
                  </a:cxn>
                  <a:cxn ang="0">
                    <a:pos x="25" y="0"/>
                  </a:cxn>
                  <a:cxn ang="0">
                    <a:pos x="38" y="2"/>
                  </a:cxn>
                  <a:cxn ang="0">
                    <a:pos x="47" y="9"/>
                  </a:cxn>
                  <a:cxn ang="0">
                    <a:pos x="50" y="20"/>
                  </a:cxn>
                  <a:cxn ang="0">
                    <a:pos x="42" y="20"/>
                  </a:cxn>
                  <a:cxn ang="0">
                    <a:pos x="37" y="11"/>
                  </a:cxn>
                  <a:cxn ang="0">
                    <a:pos x="26" y="8"/>
                  </a:cxn>
                  <a:cxn ang="0">
                    <a:pos x="14" y="10"/>
                  </a:cxn>
                  <a:cxn ang="0">
                    <a:pos x="11" y="17"/>
                  </a:cxn>
                  <a:cxn ang="0">
                    <a:pos x="13" y="23"/>
                  </a:cxn>
                  <a:cxn ang="0">
                    <a:pos x="26" y="28"/>
                  </a:cxn>
                  <a:cxn ang="0">
                    <a:pos x="41" y="32"/>
                  </a:cxn>
                  <a:cxn ang="0">
                    <a:pos x="49" y="39"/>
                  </a:cxn>
                  <a:cxn ang="0">
                    <a:pos x="52" y="48"/>
                  </a:cxn>
                  <a:cxn ang="0">
                    <a:pos x="49" y="58"/>
                  </a:cxn>
                  <a:cxn ang="0">
                    <a:pos x="40" y="65"/>
                  </a:cxn>
                  <a:cxn ang="0">
                    <a:pos x="28" y="68"/>
                  </a:cxn>
                  <a:cxn ang="0">
                    <a:pos x="13" y="65"/>
                  </a:cxn>
                  <a:cxn ang="0">
                    <a:pos x="3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2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8" y="48"/>
                      <a:pt x="9" y="51"/>
                      <a:pt x="11" y="53"/>
                    </a:cubicBezTo>
                    <a:cubicBezTo>
                      <a:pt x="12" y="55"/>
                      <a:pt x="14" y="57"/>
                      <a:pt x="17" y="58"/>
                    </a:cubicBezTo>
                    <a:cubicBezTo>
                      <a:pt x="20" y="60"/>
                      <a:pt x="24" y="60"/>
                      <a:pt x="27" y="60"/>
                    </a:cubicBezTo>
                    <a:cubicBezTo>
                      <a:pt x="31" y="60"/>
                      <a:pt x="34" y="60"/>
                      <a:pt x="36" y="59"/>
                    </a:cubicBezTo>
                    <a:cubicBezTo>
                      <a:pt x="39" y="58"/>
                      <a:pt x="41" y="56"/>
                      <a:pt x="42" y="55"/>
                    </a:cubicBezTo>
                    <a:cubicBezTo>
                      <a:pt x="43" y="53"/>
                      <a:pt x="44" y="51"/>
                      <a:pt x="44" y="49"/>
                    </a:cubicBezTo>
                    <a:cubicBezTo>
                      <a:pt x="44" y="47"/>
                      <a:pt x="43" y="45"/>
                      <a:pt x="42" y="44"/>
                    </a:cubicBezTo>
                    <a:cubicBezTo>
                      <a:pt x="41" y="42"/>
                      <a:pt x="39" y="41"/>
                      <a:pt x="36" y="40"/>
                    </a:cubicBezTo>
                    <a:cubicBezTo>
                      <a:pt x="34" y="39"/>
                      <a:pt x="30" y="38"/>
                      <a:pt x="24" y="36"/>
                    </a:cubicBezTo>
                    <a:cubicBezTo>
                      <a:pt x="18" y="35"/>
                      <a:pt x="14" y="34"/>
                      <a:pt x="12" y="32"/>
                    </a:cubicBezTo>
                    <a:cubicBezTo>
                      <a:pt x="8" y="31"/>
                      <a:pt x="6" y="29"/>
                      <a:pt x="5" y="26"/>
                    </a:cubicBezTo>
                    <a:cubicBezTo>
                      <a:pt x="3" y="24"/>
                      <a:pt x="2" y="21"/>
                      <a:pt x="2" y="18"/>
                    </a:cubicBezTo>
                    <a:cubicBezTo>
                      <a:pt x="2" y="15"/>
                      <a:pt x="3" y="12"/>
                      <a:pt x="5" y="9"/>
                    </a:cubicBezTo>
                    <a:cubicBezTo>
                      <a:pt x="7" y="6"/>
                      <a:pt x="10" y="4"/>
                      <a:pt x="13" y="2"/>
                    </a:cubicBezTo>
                    <a:cubicBezTo>
                      <a:pt x="17" y="1"/>
                      <a:pt x="21" y="0"/>
                      <a:pt x="25" y="0"/>
                    </a:cubicBezTo>
                    <a:cubicBezTo>
                      <a:pt x="30" y="0"/>
                      <a:pt x="35" y="1"/>
                      <a:pt x="38" y="2"/>
                    </a:cubicBezTo>
                    <a:cubicBezTo>
                      <a:pt x="42" y="4"/>
                      <a:pt x="45" y="6"/>
                      <a:pt x="47" y="9"/>
                    </a:cubicBezTo>
                    <a:cubicBezTo>
                      <a:pt x="49" y="12"/>
                      <a:pt x="50" y="16"/>
                      <a:pt x="50" y="20"/>
                    </a:cubicBezTo>
                    <a:lnTo>
                      <a:pt x="42" y="20"/>
                    </a:lnTo>
                    <a:cubicBezTo>
                      <a:pt x="41" y="16"/>
                      <a:pt x="40" y="13"/>
                      <a:pt x="37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0" y="8"/>
                      <a:pt x="17" y="9"/>
                      <a:pt x="14" y="10"/>
                    </a:cubicBezTo>
                    <a:cubicBezTo>
                      <a:pt x="12" y="12"/>
                      <a:pt x="11" y="15"/>
                      <a:pt x="11" y="17"/>
                    </a:cubicBezTo>
                    <a:cubicBezTo>
                      <a:pt x="11" y="20"/>
                      <a:pt x="11" y="22"/>
                      <a:pt x="13" y="23"/>
                    </a:cubicBezTo>
                    <a:cubicBezTo>
                      <a:pt x="15" y="25"/>
                      <a:pt x="19" y="26"/>
                      <a:pt x="26" y="28"/>
                    </a:cubicBezTo>
                    <a:cubicBezTo>
                      <a:pt x="33" y="30"/>
                      <a:pt x="38" y="31"/>
                      <a:pt x="41" y="32"/>
                    </a:cubicBezTo>
                    <a:cubicBezTo>
                      <a:pt x="45" y="34"/>
                      <a:pt x="48" y="36"/>
                      <a:pt x="49" y="39"/>
                    </a:cubicBezTo>
                    <a:cubicBezTo>
                      <a:pt x="51" y="42"/>
                      <a:pt x="52" y="45"/>
                      <a:pt x="52" y="48"/>
                    </a:cubicBezTo>
                    <a:cubicBezTo>
                      <a:pt x="52" y="52"/>
                      <a:pt x="51" y="55"/>
                      <a:pt x="49" y="58"/>
                    </a:cubicBezTo>
                    <a:cubicBezTo>
                      <a:pt x="47" y="61"/>
                      <a:pt x="44" y="64"/>
                      <a:pt x="40" y="65"/>
                    </a:cubicBezTo>
                    <a:cubicBezTo>
                      <a:pt x="37" y="67"/>
                      <a:pt x="32" y="68"/>
                      <a:pt x="28" y="68"/>
                    </a:cubicBezTo>
                    <a:cubicBezTo>
                      <a:pt x="22" y="68"/>
                      <a:pt x="17" y="67"/>
                      <a:pt x="13" y="65"/>
                    </a:cubicBezTo>
                    <a:cubicBezTo>
                      <a:pt x="9" y="64"/>
                      <a:pt x="6" y="61"/>
                      <a:pt x="3" y="58"/>
                    </a:cubicBezTo>
                    <a:cubicBezTo>
                      <a:pt x="1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219"/>
              <p:cNvSpPr>
                <a:spLocks/>
              </p:cNvSpPr>
              <p:nvPr/>
            </p:nvSpPr>
            <p:spPr bwMode="auto">
              <a:xfrm>
                <a:off x="4643" y="1948"/>
                <a:ext cx="77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8" y="47"/>
                  </a:cxn>
                  <a:cxn ang="0">
                    <a:pos x="32" y="56"/>
                  </a:cxn>
                  <a:cxn ang="0">
                    <a:pos x="35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4" y="66"/>
                  </a:cxn>
                  <a:cxn ang="0">
                    <a:pos x="54" y="11"/>
                  </a:cxn>
                  <a:cxn ang="0">
                    <a:pos x="35" y="66"/>
                  </a:cxn>
                  <a:cxn ang="0">
                    <a:pos x="27" y="66"/>
                  </a:cxn>
                  <a:cxn ang="0">
                    <a:pos x="8" y="1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8" y="47"/>
                    </a:lnTo>
                    <a:cubicBezTo>
                      <a:pt x="30" y="51"/>
                      <a:pt x="31" y="54"/>
                      <a:pt x="32" y="56"/>
                    </a:cubicBezTo>
                    <a:cubicBezTo>
                      <a:pt x="32" y="54"/>
                      <a:pt x="34" y="50"/>
                      <a:pt x="35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4" y="66"/>
                    </a:lnTo>
                    <a:lnTo>
                      <a:pt x="54" y="11"/>
                    </a:lnTo>
                    <a:lnTo>
                      <a:pt x="35" y="66"/>
                    </a:lnTo>
                    <a:lnTo>
                      <a:pt x="27" y="66"/>
                    </a:lnTo>
                    <a:lnTo>
                      <a:pt x="8" y="1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220"/>
              <p:cNvSpPr>
                <a:spLocks noEditPoints="1"/>
              </p:cNvSpPr>
              <p:nvPr/>
            </p:nvSpPr>
            <p:spPr bwMode="auto">
              <a:xfrm>
                <a:off x="3704" y="2149"/>
                <a:ext cx="75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6" y="0"/>
                  </a:cxn>
                  <a:cxn ang="0">
                    <a:pos x="35" y="0"/>
                  </a:cxn>
                  <a:cxn ang="0">
                    <a:pos x="62" y="66"/>
                  </a:cxn>
                  <a:cxn ang="0">
                    <a:pos x="52" y="66"/>
                  </a:cxn>
                  <a:cxn ang="0">
                    <a:pos x="44" y="46"/>
                  </a:cxn>
                  <a:cxn ang="0">
                    <a:pos x="17" y="46"/>
                  </a:cxn>
                  <a:cxn ang="0">
                    <a:pos x="10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2" y="39"/>
                  </a:cxn>
                  <a:cxn ang="0">
                    <a:pos x="35" y="21"/>
                  </a:cxn>
                  <a:cxn ang="0">
                    <a:pos x="30" y="7"/>
                  </a:cxn>
                  <a:cxn ang="0">
                    <a:pos x="27" y="20"/>
                  </a:cxn>
                  <a:cxn ang="0">
                    <a:pos x="19" y="39"/>
                  </a:cxn>
                </a:cxnLst>
                <a:rect l="0" t="0" r="r" b="b"/>
                <a:pathLst>
                  <a:path w="62" h="66">
                    <a:moveTo>
                      <a:pt x="0" y="66"/>
                    </a:moveTo>
                    <a:lnTo>
                      <a:pt x="0" y="66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62" y="66"/>
                    </a:lnTo>
                    <a:lnTo>
                      <a:pt x="52" y="66"/>
                    </a:lnTo>
                    <a:lnTo>
                      <a:pt x="44" y="46"/>
                    </a:lnTo>
                    <a:lnTo>
                      <a:pt x="17" y="46"/>
                    </a:lnTo>
                    <a:lnTo>
                      <a:pt x="10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2" y="39"/>
                    </a:lnTo>
                    <a:lnTo>
                      <a:pt x="35" y="21"/>
                    </a:lnTo>
                    <a:cubicBezTo>
                      <a:pt x="33" y="15"/>
                      <a:pt x="31" y="10"/>
                      <a:pt x="30" y="7"/>
                    </a:cubicBezTo>
                    <a:cubicBezTo>
                      <a:pt x="29" y="11"/>
                      <a:pt x="28" y="15"/>
                      <a:pt x="27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221"/>
              <p:cNvSpPr>
                <a:spLocks/>
              </p:cNvSpPr>
              <p:nvPr/>
            </p:nvSpPr>
            <p:spPr bwMode="auto">
              <a:xfrm>
                <a:off x="3785" y="2148"/>
                <a:ext cx="64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8" y="58"/>
                  </a:cxn>
                  <a:cxn ang="0">
                    <a:pos x="28" y="60"/>
                  </a:cxn>
                  <a:cxn ang="0">
                    <a:pos x="36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6" y="40"/>
                  </a:cxn>
                  <a:cxn ang="0">
                    <a:pos x="25" y="36"/>
                  </a:cxn>
                  <a:cxn ang="0">
                    <a:pos x="12" y="32"/>
                  </a:cxn>
                  <a:cxn ang="0">
                    <a:pos x="5" y="26"/>
                  </a:cxn>
                  <a:cxn ang="0">
                    <a:pos x="2" y="18"/>
                  </a:cxn>
                  <a:cxn ang="0">
                    <a:pos x="5" y="9"/>
                  </a:cxn>
                  <a:cxn ang="0">
                    <a:pos x="14" y="2"/>
                  </a:cxn>
                  <a:cxn ang="0">
                    <a:pos x="26" y="0"/>
                  </a:cxn>
                  <a:cxn ang="0">
                    <a:pos x="39" y="2"/>
                  </a:cxn>
                  <a:cxn ang="0">
                    <a:pos x="47" y="9"/>
                  </a:cxn>
                  <a:cxn ang="0">
                    <a:pos x="50" y="20"/>
                  </a:cxn>
                  <a:cxn ang="0">
                    <a:pos x="42" y="20"/>
                  </a:cxn>
                  <a:cxn ang="0">
                    <a:pos x="37" y="11"/>
                  </a:cxn>
                  <a:cxn ang="0">
                    <a:pos x="26" y="8"/>
                  </a:cxn>
                  <a:cxn ang="0">
                    <a:pos x="14" y="10"/>
                  </a:cxn>
                  <a:cxn ang="0">
                    <a:pos x="11" y="17"/>
                  </a:cxn>
                  <a:cxn ang="0">
                    <a:pos x="13" y="23"/>
                  </a:cxn>
                  <a:cxn ang="0">
                    <a:pos x="27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2" y="48"/>
                  </a:cxn>
                  <a:cxn ang="0">
                    <a:pos x="49" y="58"/>
                  </a:cxn>
                  <a:cxn ang="0">
                    <a:pos x="41" y="65"/>
                  </a:cxn>
                  <a:cxn ang="0">
                    <a:pos x="28" y="68"/>
                  </a:cxn>
                  <a:cxn ang="0">
                    <a:pos x="13" y="65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2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8"/>
                      <a:pt x="9" y="51"/>
                      <a:pt x="11" y="53"/>
                    </a:cubicBezTo>
                    <a:cubicBezTo>
                      <a:pt x="12" y="55"/>
                      <a:pt x="15" y="57"/>
                      <a:pt x="18" y="58"/>
                    </a:cubicBezTo>
                    <a:cubicBezTo>
                      <a:pt x="21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6" y="59"/>
                    </a:cubicBezTo>
                    <a:cubicBezTo>
                      <a:pt x="39" y="58"/>
                      <a:pt x="41" y="56"/>
                      <a:pt x="42" y="55"/>
                    </a:cubicBezTo>
                    <a:cubicBezTo>
                      <a:pt x="43" y="53"/>
                      <a:pt x="44" y="51"/>
                      <a:pt x="44" y="49"/>
                    </a:cubicBezTo>
                    <a:cubicBezTo>
                      <a:pt x="44" y="47"/>
                      <a:pt x="43" y="45"/>
                      <a:pt x="42" y="44"/>
                    </a:cubicBezTo>
                    <a:cubicBezTo>
                      <a:pt x="41" y="42"/>
                      <a:pt x="39" y="41"/>
                      <a:pt x="36" y="40"/>
                    </a:cubicBezTo>
                    <a:cubicBezTo>
                      <a:pt x="34" y="39"/>
                      <a:pt x="31" y="38"/>
                      <a:pt x="25" y="36"/>
                    </a:cubicBezTo>
                    <a:cubicBezTo>
                      <a:pt x="18" y="35"/>
                      <a:pt x="14" y="34"/>
                      <a:pt x="12" y="32"/>
                    </a:cubicBezTo>
                    <a:cubicBezTo>
                      <a:pt x="9" y="31"/>
                      <a:pt x="6" y="29"/>
                      <a:pt x="5" y="26"/>
                    </a:cubicBezTo>
                    <a:cubicBezTo>
                      <a:pt x="3" y="24"/>
                      <a:pt x="2" y="21"/>
                      <a:pt x="2" y="18"/>
                    </a:cubicBezTo>
                    <a:cubicBezTo>
                      <a:pt x="2" y="15"/>
                      <a:pt x="3" y="12"/>
                      <a:pt x="5" y="9"/>
                    </a:cubicBezTo>
                    <a:cubicBezTo>
                      <a:pt x="7" y="6"/>
                      <a:pt x="10" y="4"/>
                      <a:pt x="14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2" y="4"/>
                      <a:pt x="45" y="6"/>
                      <a:pt x="47" y="9"/>
                    </a:cubicBezTo>
                    <a:cubicBezTo>
                      <a:pt x="49" y="12"/>
                      <a:pt x="50" y="16"/>
                      <a:pt x="50" y="20"/>
                    </a:cubicBezTo>
                    <a:lnTo>
                      <a:pt x="42" y="20"/>
                    </a:lnTo>
                    <a:cubicBezTo>
                      <a:pt x="42" y="16"/>
                      <a:pt x="40" y="13"/>
                      <a:pt x="37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4" y="10"/>
                    </a:cubicBezTo>
                    <a:cubicBezTo>
                      <a:pt x="12" y="12"/>
                      <a:pt x="11" y="15"/>
                      <a:pt x="11" y="17"/>
                    </a:cubicBezTo>
                    <a:cubicBezTo>
                      <a:pt x="11" y="20"/>
                      <a:pt x="12" y="22"/>
                      <a:pt x="13" y="23"/>
                    </a:cubicBezTo>
                    <a:cubicBezTo>
                      <a:pt x="15" y="25"/>
                      <a:pt x="19" y="26"/>
                      <a:pt x="27" y="28"/>
                    </a:cubicBezTo>
                    <a:cubicBezTo>
                      <a:pt x="34" y="30"/>
                      <a:pt x="39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1" y="42"/>
                      <a:pt x="52" y="45"/>
                      <a:pt x="52" y="48"/>
                    </a:cubicBezTo>
                    <a:cubicBezTo>
                      <a:pt x="52" y="52"/>
                      <a:pt x="51" y="55"/>
                      <a:pt x="49" y="58"/>
                    </a:cubicBezTo>
                    <a:cubicBezTo>
                      <a:pt x="47" y="61"/>
                      <a:pt x="44" y="64"/>
                      <a:pt x="41" y="65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5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1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222"/>
              <p:cNvSpPr>
                <a:spLocks/>
              </p:cNvSpPr>
              <p:nvPr/>
            </p:nvSpPr>
            <p:spPr bwMode="auto">
              <a:xfrm>
                <a:off x="3864" y="2149"/>
                <a:ext cx="77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6"/>
                  </a:cxn>
                  <a:cxn ang="0">
                    <a:pos x="35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5" y="66"/>
                  </a:cxn>
                  <a:cxn ang="0">
                    <a:pos x="28" y="66"/>
                  </a:cxn>
                  <a:cxn ang="0">
                    <a:pos x="8" y="1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1" y="54"/>
                      <a:pt x="32" y="56"/>
                    </a:cubicBezTo>
                    <a:cubicBezTo>
                      <a:pt x="33" y="54"/>
                      <a:pt x="34" y="50"/>
                      <a:pt x="35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5" y="66"/>
                    </a:lnTo>
                    <a:lnTo>
                      <a:pt x="28" y="66"/>
                    </a:lnTo>
                    <a:lnTo>
                      <a:pt x="8" y="1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223"/>
              <p:cNvSpPr>
                <a:spLocks/>
              </p:cNvSpPr>
              <p:nvPr/>
            </p:nvSpPr>
            <p:spPr bwMode="auto">
              <a:xfrm>
                <a:off x="3447" y="1952"/>
                <a:ext cx="184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151" y="5"/>
                  </a:cxn>
                  <a:cxn ang="0">
                    <a:pos x="151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151" h="5">
                    <a:moveTo>
                      <a:pt x="0" y="5"/>
                    </a:moveTo>
                    <a:lnTo>
                      <a:pt x="0" y="5"/>
                    </a:lnTo>
                    <a:lnTo>
                      <a:pt x="151" y="5"/>
                    </a:lnTo>
                    <a:lnTo>
                      <a:pt x="151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224"/>
              <p:cNvSpPr>
                <a:spLocks/>
              </p:cNvSpPr>
              <p:nvPr/>
            </p:nvSpPr>
            <p:spPr bwMode="auto">
              <a:xfrm>
                <a:off x="3113" y="2445"/>
                <a:ext cx="54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8"/>
                  </a:cxn>
                  <a:cxn ang="0">
                    <a:pos x="9" y="8"/>
                  </a:cxn>
                  <a:cxn ang="0">
                    <a:pos x="9" y="28"/>
                  </a:cxn>
                  <a:cxn ang="0">
                    <a:pos x="40" y="28"/>
                  </a:cxn>
                  <a:cxn ang="0">
                    <a:pos x="40" y="36"/>
                  </a:cxn>
                  <a:cxn ang="0">
                    <a:pos x="9" y="36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44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44" y="0"/>
                    </a:lnTo>
                    <a:lnTo>
                      <a:pt x="44" y="8"/>
                    </a:lnTo>
                    <a:lnTo>
                      <a:pt x="9" y="8"/>
                    </a:lnTo>
                    <a:lnTo>
                      <a:pt x="9" y="28"/>
                    </a:lnTo>
                    <a:lnTo>
                      <a:pt x="40" y="28"/>
                    </a:lnTo>
                    <a:lnTo>
                      <a:pt x="40" y="36"/>
                    </a:lnTo>
                    <a:lnTo>
                      <a:pt x="9" y="3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225"/>
              <p:cNvSpPr>
                <a:spLocks/>
              </p:cNvSpPr>
              <p:nvPr/>
            </p:nvSpPr>
            <p:spPr bwMode="auto">
              <a:xfrm>
                <a:off x="3179" y="2469"/>
                <a:ext cx="48" cy="65"/>
              </a:xfrm>
              <a:custGeom>
                <a:avLst/>
                <a:gdLst/>
                <a:ahLst/>
                <a:cxnLst>
                  <a:cxn ang="0">
                    <a:pos x="32" y="48"/>
                  </a:cxn>
                  <a:cxn ang="0">
                    <a:pos x="32" y="48"/>
                  </a:cxn>
                  <a:cxn ang="0">
                    <a:pos x="32" y="41"/>
                  </a:cxn>
                  <a:cxn ang="0">
                    <a:pos x="17" y="49"/>
                  </a:cxn>
                  <a:cxn ang="0">
                    <a:pos x="9" y="47"/>
                  </a:cxn>
                  <a:cxn ang="0">
                    <a:pos x="3" y="43"/>
                  </a:cxn>
                  <a:cxn ang="0">
                    <a:pos x="1" y="37"/>
                  </a:cxn>
                  <a:cxn ang="0">
                    <a:pos x="0" y="3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2" y="40"/>
                  </a:cxn>
                  <a:cxn ang="0">
                    <a:pos x="18" y="42"/>
                  </a:cxn>
                  <a:cxn ang="0">
                    <a:pos x="25" y="40"/>
                  </a:cxn>
                  <a:cxn ang="0">
                    <a:pos x="30" y="35"/>
                  </a:cxn>
                  <a:cxn ang="0">
                    <a:pos x="31" y="26"/>
                  </a:cxn>
                  <a:cxn ang="0">
                    <a:pos x="31" y="0"/>
                  </a:cxn>
                  <a:cxn ang="0">
                    <a:pos x="39" y="0"/>
                  </a:cxn>
                  <a:cxn ang="0">
                    <a:pos x="39" y="48"/>
                  </a:cxn>
                  <a:cxn ang="0">
                    <a:pos x="32" y="48"/>
                  </a:cxn>
                </a:cxnLst>
                <a:rect l="0" t="0" r="r" b="b"/>
                <a:pathLst>
                  <a:path w="39" h="49">
                    <a:moveTo>
                      <a:pt x="32" y="48"/>
                    </a:moveTo>
                    <a:lnTo>
                      <a:pt x="32" y="48"/>
                    </a:lnTo>
                    <a:lnTo>
                      <a:pt x="32" y="41"/>
                    </a:lnTo>
                    <a:cubicBezTo>
                      <a:pt x="28" y="46"/>
                      <a:pt x="23" y="49"/>
                      <a:pt x="17" y="49"/>
                    </a:cubicBezTo>
                    <a:cubicBezTo>
                      <a:pt x="14" y="49"/>
                      <a:pt x="11" y="48"/>
                      <a:pt x="9" y="47"/>
                    </a:cubicBezTo>
                    <a:cubicBezTo>
                      <a:pt x="6" y="46"/>
                      <a:pt x="5" y="45"/>
                      <a:pt x="3" y="43"/>
                    </a:cubicBezTo>
                    <a:cubicBezTo>
                      <a:pt x="2" y="42"/>
                      <a:pt x="1" y="40"/>
                      <a:pt x="1" y="37"/>
                    </a:cubicBezTo>
                    <a:cubicBezTo>
                      <a:pt x="1" y="36"/>
                      <a:pt x="0" y="33"/>
                      <a:pt x="0" y="30"/>
                    </a:cubicBezTo>
                    <a:lnTo>
                      <a:pt x="0" y="0"/>
                    </a:lnTo>
                    <a:lnTo>
                      <a:pt x="8" y="0"/>
                    </a:lnTo>
                    <a:lnTo>
                      <a:pt x="8" y="27"/>
                    </a:lnTo>
                    <a:cubicBezTo>
                      <a:pt x="8" y="31"/>
                      <a:pt x="9" y="34"/>
                      <a:pt x="9" y="35"/>
                    </a:cubicBezTo>
                    <a:cubicBezTo>
                      <a:pt x="9" y="37"/>
                      <a:pt x="11" y="39"/>
                      <a:pt x="12" y="40"/>
                    </a:cubicBezTo>
                    <a:cubicBezTo>
                      <a:pt x="14" y="41"/>
                      <a:pt x="16" y="42"/>
                      <a:pt x="18" y="42"/>
                    </a:cubicBezTo>
                    <a:cubicBezTo>
                      <a:pt x="21" y="42"/>
                      <a:pt x="23" y="41"/>
                      <a:pt x="25" y="40"/>
                    </a:cubicBezTo>
                    <a:cubicBezTo>
                      <a:pt x="27" y="39"/>
                      <a:pt x="29" y="37"/>
                      <a:pt x="30" y="35"/>
                    </a:cubicBezTo>
                    <a:cubicBezTo>
                      <a:pt x="31" y="33"/>
                      <a:pt x="31" y="30"/>
                      <a:pt x="31" y="26"/>
                    </a:cubicBezTo>
                    <a:lnTo>
                      <a:pt x="31" y="0"/>
                    </a:lnTo>
                    <a:lnTo>
                      <a:pt x="39" y="0"/>
                    </a:lnTo>
                    <a:lnTo>
                      <a:pt x="39" y="48"/>
                    </a:lnTo>
                    <a:lnTo>
                      <a:pt x="32" y="4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226"/>
              <p:cNvSpPr>
                <a:spLocks noEditPoints="1"/>
              </p:cNvSpPr>
              <p:nvPr/>
            </p:nvSpPr>
            <p:spPr bwMode="auto">
              <a:xfrm>
                <a:off x="3239" y="2468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6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3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7" y="7"/>
                      <a:pt x="22" y="7"/>
                    </a:cubicBezTo>
                    <a:cubicBezTo>
                      <a:pt x="19" y="7"/>
                      <a:pt x="16" y="8"/>
                      <a:pt x="13" y="10"/>
                    </a:cubicBezTo>
                    <a:cubicBezTo>
                      <a:pt x="11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227"/>
              <p:cNvSpPr>
                <a:spLocks/>
              </p:cNvSpPr>
              <p:nvPr/>
            </p:nvSpPr>
            <p:spPr bwMode="auto">
              <a:xfrm>
                <a:off x="3304" y="2445"/>
                <a:ext cx="10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228"/>
              <p:cNvSpPr>
                <a:spLocks/>
              </p:cNvSpPr>
              <p:nvPr/>
            </p:nvSpPr>
            <p:spPr bwMode="auto">
              <a:xfrm>
                <a:off x="3108" y="2616"/>
                <a:ext cx="52" cy="66"/>
              </a:xfrm>
              <a:custGeom>
                <a:avLst/>
                <a:gdLst/>
                <a:ahLst/>
                <a:cxnLst>
                  <a:cxn ang="0">
                    <a:pos x="34" y="31"/>
                  </a:cxn>
                  <a:cxn ang="0">
                    <a:pos x="34" y="31"/>
                  </a:cxn>
                  <a:cxn ang="0">
                    <a:pos x="42" y="32"/>
                  </a:cxn>
                  <a:cxn ang="0">
                    <a:pos x="35" y="45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0" y="3"/>
                  </a:cxn>
                  <a:cxn ang="0">
                    <a:pos x="22" y="0"/>
                  </a:cxn>
                  <a:cxn ang="0">
                    <a:pos x="35" y="4"/>
                  </a:cxn>
                  <a:cxn ang="0">
                    <a:pos x="41" y="15"/>
                  </a:cxn>
                  <a:cxn ang="0">
                    <a:pos x="33" y="16"/>
                  </a:cxn>
                  <a:cxn ang="0">
                    <a:pos x="29" y="9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0" y="40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42" h="50">
                    <a:moveTo>
                      <a:pt x="34" y="31"/>
                    </a:moveTo>
                    <a:lnTo>
                      <a:pt x="34" y="31"/>
                    </a:lnTo>
                    <a:lnTo>
                      <a:pt x="42" y="32"/>
                    </a:lnTo>
                    <a:cubicBezTo>
                      <a:pt x="41" y="38"/>
                      <a:pt x="39" y="42"/>
                      <a:pt x="35" y="45"/>
                    </a:cubicBezTo>
                    <a:cubicBezTo>
                      <a:pt x="31" y="48"/>
                      <a:pt x="27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4" y="1"/>
                      <a:pt x="18" y="0"/>
                      <a:pt x="22" y="0"/>
                    </a:cubicBezTo>
                    <a:cubicBezTo>
                      <a:pt x="27" y="0"/>
                      <a:pt x="31" y="1"/>
                      <a:pt x="35" y="4"/>
                    </a:cubicBezTo>
                    <a:cubicBezTo>
                      <a:pt x="38" y="7"/>
                      <a:pt x="40" y="10"/>
                      <a:pt x="41" y="15"/>
                    </a:cubicBezTo>
                    <a:lnTo>
                      <a:pt x="33" y="16"/>
                    </a:lnTo>
                    <a:cubicBezTo>
                      <a:pt x="32" y="13"/>
                      <a:pt x="31" y="11"/>
                      <a:pt x="29" y="9"/>
                    </a:cubicBezTo>
                    <a:cubicBezTo>
                      <a:pt x="27" y="8"/>
                      <a:pt x="25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2"/>
                      <a:pt x="30" y="40"/>
                    </a:cubicBezTo>
                    <a:cubicBezTo>
                      <a:pt x="32" y="38"/>
                      <a:pt x="33" y="35"/>
                      <a:pt x="34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229"/>
              <p:cNvSpPr>
                <a:spLocks noEditPoints="1"/>
              </p:cNvSpPr>
              <p:nvPr/>
            </p:nvSpPr>
            <p:spPr bwMode="auto">
              <a:xfrm>
                <a:off x="3164" y="2616"/>
                <a:ext cx="55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5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2" y="10"/>
                      <a:pt x="7" y="5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7" y="45"/>
                      <a:pt x="34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30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4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230"/>
              <p:cNvSpPr>
                <a:spLocks/>
              </p:cNvSpPr>
              <p:nvPr/>
            </p:nvSpPr>
            <p:spPr bwMode="auto">
              <a:xfrm>
                <a:off x="3227" y="2616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2" y="41"/>
                  </a:cxn>
                  <a:cxn ang="0">
                    <a:pos x="20" y="43"/>
                  </a:cxn>
                  <a:cxn ang="0">
                    <a:pos x="29" y="41"/>
                  </a:cxn>
                  <a:cxn ang="0">
                    <a:pos x="31" y="36"/>
                  </a:cxn>
                  <a:cxn ang="0">
                    <a:pos x="29" y="31"/>
                  </a:cxn>
                  <a:cxn ang="0">
                    <a:pos x="21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3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7" y="42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8" y="37"/>
                      <a:pt x="10" y="39"/>
                      <a:pt x="12" y="41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3"/>
                      <a:pt x="29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2"/>
                      <a:pt x="29" y="31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7"/>
                      <a:pt x="11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8" y="2"/>
                      <a:pt x="10" y="2"/>
                      <a:pt x="12" y="1"/>
                    </a:cubicBezTo>
                    <a:cubicBezTo>
                      <a:pt x="14" y="0"/>
                      <a:pt x="16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6" y="8"/>
                      <a:pt x="37" y="10"/>
                      <a:pt x="38" y="13"/>
                    </a:cubicBezTo>
                    <a:lnTo>
                      <a:pt x="30" y="15"/>
                    </a:lnTo>
                    <a:cubicBezTo>
                      <a:pt x="29" y="12"/>
                      <a:pt x="28" y="10"/>
                      <a:pt x="27" y="9"/>
                    </a:cubicBezTo>
                    <a:cubicBezTo>
                      <a:pt x="25" y="7"/>
                      <a:pt x="23" y="7"/>
                      <a:pt x="19" y="7"/>
                    </a:cubicBezTo>
                    <a:cubicBezTo>
                      <a:pt x="16" y="7"/>
                      <a:pt x="13" y="7"/>
                      <a:pt x="11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1" y="17"/>
                      <a:pt x="12" y="17"/>
                      <a:pt x="13" y="18"/>
                    </a:cubicBezTo>
                    <a:cubicBezTo>
                      <a:pt x="14" y="18"/>
                      <a:pt x="16" y="19"/>
                      <a:pt x="20" y="20"/>
                    </a:cubicBezTo>
                    <a:cubicBezTo>
                      <a:pt x="26" y="21"/>
                      <a:pt x="30" y="23"/>
                      <a:pt x="32" y="24"/>
                    </a:cubicBezTo>
                    <a:cubicBezTo>
                      <a:pt x="35" y="25"/>
                      <a:pt x="36" y="26"/>
                      <a:pt x="38" y="28"/>
                    </a:cubicBezTo>
                    <a:cubicBezTo>
                      <a:pt x="39" y="30"/>
                      <a:pt x="40" y="32"/>
                      <a:pt x="40" y="35"/>
                    </a:cubicBezTo>
                    <a:cubicBezTo>
                      <a:pt x="40" y="38"/>
                      <a:pt x="39" y="40"/>
                      <a:pt x="37" y="42"/>
                    </a:cubicBezTo>
                    <a:cubicBezTo>
                      <a:pt x="36" y="45"/>
                      <a:pt x="33" y="47"/>
                      <a:pt x="30" y="48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231"/>
              <p:cNvSpPr>
                <a:spLocks/>
              </p:cNvSpPr>
              <p:nvPr/>
            </p:nvSpPr>
            <p:spPr bwMode="auto">
              <a:xfrm>
                <a:off x="3281" y="2595"/>
                <a:ext cx="28" cy="86"/>
              </a:xfrm>
              <a:custGeom>
                <a:avLst/>
                <a:gdLst/>
                <a:ahLst/>
                <a:cxnLst>
                  <a:cxn ang="0">
                    <a:pos x="22" y="58"/>
                  </a:cxn>
                  <a:cxn ang="0">
                    <a:pos x="22" y="58"/>
                  </a:cxn>
                  <a:cxn ang="0">
                    <a:pos x="23" y="65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6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2" y="58"/>
                  </a:cxn>
                  <a:cxn ang="0">
                    <a:pos x="22" y="58"/>
                  </a:cxn>
                </a:cxnLst>
                <a:rect l="0" t="0" r="r" b="b"/>
                <a:pathLst>
                  <a:path w="23" h="65">
                    <a:moveTo>
                      <a:pt x="22" y="58"/>
                    </a:moveTo>
                    <a:lnTo>
                      <a:pt x="22" y="58"/>
                    </a:lnTo>
                    <a:lnTo>
                      <a:pt x="23" y="65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5"/>
                      <a:pt x="10" y="64"/>
                    </a:cubicBezTo>
                    <a:cubicBezTo>
                      <a:pt x="9" y="63"/>
                      <a:pt x="8" y="62"/>
                      <a:pt x="7" y="60"/>
                    </a:cubicBezTo>
                    <a:cubicBezTo>
                      <a:pt x="6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4"/>
                      <a:pt x="14" y="55"/>
                      <a:pt x="15" y="56"/>
                    </a:cubicBezTo>
                    <a:cubicBezTo>
                      <a:pt x="15" y="56"/>
                      <a:pt x="15" y="57"/>
                      <a:pt x="16" y="57"/>
                    </a:cubicBezTo>
                    <a:cubicBezTo>
                      <a:pt x="17" y="58"/>
                      <a:pt x="17" y="58"/>
                      <a:pt x="19" y="58"/>
                    </a:cubicBezTo>
                    <a:cubicBezTo>
                      <a:pt x="20" y="58"/>
                      <a:pt x="21" y="58"/>
                      <a:pt x="22" y="58"/>
                    </a:cubicBezTo>
                    <a:lnTo>
                      <a:pt x="22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232"/>
              <p:cNvSpPr>
                <a:spLocks/>
              </p:cNvSpPr>
              <p:nvPr/>
            </p:nvSpPr>
            <p:spPr bwMode="auto">
              <a:xfrm>
                <a:off x="3508" y="2375"/>
                <a:ext cx="6" cy="349"/>
              </a:xfrm>
              <a:custGeom>
                <a:avLst/>
                <a:gdLst/>
                <a:ahLst/>
                <a:cxnLst>
                  <a:cxn ang="0">
                    <a:pos x="0" y="264"/>
                  </a:cxn>
                  <a:cxn ang="0">
                    <a:pos x="0" y="264"/>
                  </a:cxn>
                  <a:cxn ang="0">
                    <a:pos x="5" y="264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64"/>
                  </a:cxn>
                </a:cxnLst>
                <a:rect l="0" t="0" r="r" b="b"/>
                <a:pathLst>
                  <a:path w="5" h="264">
                    <a:moveTo>
                      <a:pt x="0" y="264"/>
                    </a:moveTo>
                    <a:lnTo>
                      <a:pt x="0" y="264"/>
                    </a:lnTo>
                    <a:lnTo>
                      <a:pt x="5" y="264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233"/>
              <p:cNvSpPr>
                <a:spLocks/>
              </p:cNvSpPr>
              <p:nvPr/>
            </p:nvSpPr>
            <p:spPr bwMode="auto">
              <a:xfrm>
                <a:off x="3517" y="2720"/>
                <a:ext cx="105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6" y="5"/>
                  </a:cxn>
                  <a:cxn ang="0">
                    <a:pos x="86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6" h="5">
                    <a:moveTo>
                      <a:pt x="0" y="5"/>
                    </a:moveTo>
                    <a:lnTo>
                      <a:pt x="0" y="5"/>
                    </a:lnTo>
                    <a:lnTo>
                      <a:pt x="86" y="5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234"/>
              <p:cNvSpPr>
                <a:spLocks/>
              </p:cNvSpPr>
              <p:nvPr/>
            </p:nvSpPr>
            <p:spPr bwMode="auto">
              <a:xfrm>
                <a:off x="3511" y="2371"/>
                <a:ext cx="104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235"/>
              <p:cNvSpPr>
                <a:spLocks/>
              </p:cNvSpPr>
              <p:nvPr/>
            </p:nvSpPr>
            <p:spPr bwMode="auto">
              <a:xfrm>
                <a:off x="3700" y="2338"/>
                <a:ext cx="71" cy="90"/>
              </a:xfrm>
              <a:custGeom>
                <a:avLst/>
                <a:gdLst/>
                <a:ahLst/>
                <a:cxnLst>
                  <a:cxn ang="0">
                    <a:pos x="49" y="44"/>
                  </a:cxn>
                  <a:cxn ang="0">
                    <a:pos x="49" y="44"/>
                  </a:cxn>
                  <a:cxn ang="0">
                    <a:pos x="58" y="46"/>
                  </a:cxn>
                  <a:cxn ang="0">
                    <a:pos x="48" y="62"/>
                  </a:cxn>
                  <a:cxn ang="0">
                    <a:pos x="31" y="68"/>
                  </a:cxn>
                  <a:cxn ang="0">
                    <a:pos x="14" y="64"/>
                  </a:cxn>
                  <a:cxn ang="0">
                    <a:pos x="3" y="51"/>
                  </a:cxn>
                  <a:cxn ang="0">
                    <a:pos x="0" y="33"/>
                  </a:cxn>
                  <a:cxn ang="0">
                    <a:pos x="4" y="16"/>
                  </a:cxn>
                  <a:cxn ang="0">
                    <a:pos x="15" y="4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7" y="19"/>
                  </a:cxn>
                  <a:cxn ang="0">
                    <a:pos x="48" y="21"/>
                  </a:cxn>
                  <a:cxn ang="0">
                    <a:pos x="42" y="11"/>
                  </a:cxn>
                  <a:cxn ang="0">
                    <a:pos x="31" y="7"/>
                  </a:cxn>
                  <a:cxn ang="0">
                    <a:pos x="18" y="11"/>
                  </a:cxn>
                  <a:cxn ang="0">
                    <a:pos x="11" y="21"/>
                  </a:cxn>
                  <a:cxn ang="0">
                    <a:pos x="9" y="33"/>
                  </a:cxn>
                  <a:cxn ang="0">
                    <a:pos x="11" y="48"/>
                  </a:cxn>
                  <a:cxn ang="0">
                    <a:pos x="19" y="57"/>
                  </a:cxn>
                  <a:cxn ang="0">
                    <a:pos x="30" y="61"/>
                  </a:cxn>
                  <a:cxn ang="0">
                    <a:pos x="43" y="56"/>
                  </a:cxn>
                  <a:cxn ang="0">
                    <a:pos x="49" y="44"/>
                  </a:cxn>
                  <a:cxn ang="0">
                    <a:pos x="49" y="44"/>
                  </a:cxn>
                </a:cxnLst>
                <a:rect l="0" t="0" r="r" b="b"/>
                <a:pathLst>
                  <a:path w="58" h="68">
                    <a:moveTo>
                      <a:pt x="49" y="44"/>
                    </a:moveTo>
                    <a:lnTo>
                      <a:pt x="49" y="44"/>
                    </a:lnTo>
                    <a:lnTo>
                      <a:pt x="58" y="46"/>
                    </a:lnTo>
                    <a:cubicBezTo>
                      <a:pt x="56" y="53"/>
                      <a:pt x="53" y="59"/>
                      <a:pt x="48" y="62"/>
                    </a:cubicBezTo>
                    <a:cubicBezTo>
                      <a:pt x="43" y="66"/>
                      <a:pt x="38" y="68"/>
                      <a:pt x="31" y="68"/>
                    </a:cubicBezTo>
                    <a:cubicBezTo>
                      <a:pt x="24" y="68"/>
                      <a:pt x="18" y="67"/>
                      <a:pt x="14" y="64"/>
                    </a:cubicBezTo>
                    <a:cubicBezTo>
                      <a:pt x="9" y="61"/>
                      <a:pt x="6" y="57"/>
                      <a:pt x="3" y="51"/>
                    </a:cubicBezTo>
                    <a:cubicBezTo>
                      <a:pt x="1" y="46"/>
                      <a:pt x="0" y="40"/>
                      <a:pt x="0" y="33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6" y="10"/>
                      <a:pt x="10" y="7"/>
                      <a:pt x="15" y="4"/>
                    </a:cubicBezTo>
                    <a:cubicBezTo>
                      <a:pt x="20" y="1"/>
                      <a:pt x="25" y="0"/>
                      <a:pt x="31" y="0"/>
                    </a:cubicBezTo>
                    <a:cubicBezTo>
                      <a:pt x="38" y="0"/>
                      <a:pt x="43" y="2"/>
                      <a:pt x="48" y="5"/>
                    </a:cubicBezTo>
                    <a:cubicBezTo>
                      <a:pt x="52" y="8"/>
                      <a:pt x="55" y="13"/>
                      <a:pt x="57" y="19"/>
                    </a:cubicBezTo>
                    <a:lnTo>
                      <a:pt x="48" y="21"/>
                    </a:lnTo>
                    <a:cubicBezTo>
                      <a:pt x="47" y="16"/>
                      <a:pt x="45" y="13"/>
                      <a:pt x="42" y="11"/>
                    </a:cubicBezTo>
                    <a:cubicBezTo>
                      <a:pt x="39" y="8"/>
                      <a:pt x="35" y="7"/>
                      <a:pt x="31" y="7"/>
                    </a:cubicBezTo>
                    <a:cubicBezTo>
                      <a:pt x="26" y="7"/>
                      <a:pt x="21" y="9"/>
                      <a:pt x="18" y="11"/>
                    </a:cubicBezTo>
                    <a:cubicBezTo>
                      <a:pt x="15" y="13"/>
                      <a:pt x="12" y="17"/>
                      <a:pt x="11" y="21"/>
                    </a:cubicBezTo>
                    <a:cubicBezTo>
                      <a:pt x="10" y="25"/>
                      <a:pt x="9" y="29"/>
                      <a:pt x="9" y="33"/>
                    </a:cubicBezTo>
                    <a:cubicBezTo>
                      <a:pt x="9" y="39"/>
                      <a:pt x="10" y="44"/>
                      <a:pt x="11" y="48"/>
                    </a:cubicBezTo>
                    <a:cubicBezTo>
                      <a:pt x="13" y="52"/>
                      <a:pt x="15" y="55"/>
                      <a:pt x="19" y="57"/>
                    </a:cubicBezTo>
                    <a:cubicBezTo>
                      <a:pt x="22" y="60"/>
                      <a:pt x="26" y="61"/>
                      <a:pt x="30" y="61"/>
                    </a:cubicBezTo>
                    <a:cubicBezTo>
                      <a:pt x="35" y="61"/>
                      <a:pt x="39" y="59"/>
                      <a:pt x="43" y="56"/>
                    </a:cubicBezTo>
                    <a:cubicBezTo>
                      <a:pt x="46" y="54"/>
                      <a:pt x="48" y="49"/>
                      <a:pt x="49" y="44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236"/>
              <p:cNvSpPr>
                <a:spLocks noEditPoints="1"/>
              </p:cNvSpPr>
              <p:nvPr/>
            </p:nvSpPr>
            <p:spPr bwMode="auto">
              <a:xfrm>
                <a:off x="3780" y="2362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5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4"/>
                  </a:cxn>
                  <a:cxn ang="0">
                    <a:pos x="41" y="39"/>
                  </a:cxn>
                  <a:cxn ang="0">
                    <a:pos x="33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4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2" y="10"/>
                      <a:pt x="7" y="5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4"/>
                    </a:cubicBezTo>
                    <a:cubicBezTo>
                      <a:pt x="44" y="30"/>
                      <a:pt x="43" y="35"/>
                      <a:pt x="41" y="39"/>
                    </a:cubicBezTo>
                    <a:cubicBezTo>
                      <a:pt x="40" y="42"/>
                      <a:pt x="37" y="45"/>
                      <a:pt x="33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29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4"/>
                      <a:pt x="32" y="11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9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237"/>
              <p:cNvSpPr>
                <a:spLocks/>
              </p:cNvSpPr>
              <p:nvPr/>
            </p:nvSpPr>
            <p:spPr bwMode="auto">
              <a:xfrm>
                <a:off x="3842" y="2362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1" y="41"/>
                  </a:cxn>
                  <a:cxn ang="0">
                    <a:pos x="20" y="43"/>
                  </a:cxn>
                  <a:cxn ang="0">
                    <a:pos x="28" y="41"/>
                  </a:cxn>
                  <a:cxn ang="0">
                    <a:pos x="31" y="36"/>
                  </a:cxn>
                  <a:cxn ang="0">
                    <a:pos x="28" y="31"/>
                  </a:cxn>
                  <a:cxn ang="0">
                    <a:pos x="20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2" y="8"/>
                  </a:cxn>
                  <a:cxn ang="0">
                    <a:pos x="6" y="3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28" y="2"/>
                  </a:cxn>
                  <a:cxn ang="0">
                    <a:pos x="35" y="6"/>
                  </a:cxn>
                  <a:cxn ang="0">
                    <a:pos x="37" y="13"/>
                  </a:cxn>
                  <a:cxn ang="0">
                    <a:pos x="29" y="15"/>
                  </a:cxn>
                  <a:cxn ang="0">
                    <a:pos x="26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7" y="28"/>
                  </a:cxn>
                  <a:cxn ang="0">
                    <a:pos x="39" y="35"/>
                  </a:cxn>
                  <a:cxn ang="0">
                    <a:pos x="37" y="42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39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8" y="37"/>
                      <a:pt x="9" y="39"/>
                      <a:pt x="11" y="41"/>
                    </a:cubicBezTo>
                    <a:cubicBezTo>
                      <a:pt x="13" y="42"/>
                      <a:pt x="16" y="43"/>
                      <a:pt x="20" y="43"/>
                    </a:cubicBezTo>
                    <a:cubicBezTo>
                      <a:pt x="24" y="43"/>
                      <a:pt x="26" y="43"/>
                      <a:pt x="28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2"/>
                      <a:pt x="28" y="31"/>
                    </a:cubicBezTo>
                    <a:cubicBezTo>
                      <a:pt x="27" y="31"/>
                      <a:pt x="25" y="30"/>
                      <a:pt x="20" y="29"/>
                    </a:cubicBezTo>
                    <a:cubicBezTo>
                      <a:pt x="14" y="27"/>
                      <a:pt x="10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1" y="18"/>
                      <a:pt x="1" y="16"/>
                      <a:pt x="1" y="14"/>
                    </a:cubicBezTo>
                    <a:cubicBezTo>
                      <a:pt x="1" y="12"/>
                      <a:pt x="1" y="10"/>
                      <a:pt x="2" y="8"/>
                    </a:cubicBezTo>
                    <a:cubicBezTo>
                      <a:pt x="3" y="6"/>
                      <a:pt x="5" y="5"/>
                      <a:pt x="6" y="3"/>
                    </a:cubicBezTo>
                    <a:cubicBezTo>
                      <a:pt x="8" y="2"/>
                      <a:pt x="9" y="2"/>
                      <a:pt x="11" y="1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2" y="0"/>
                      <a:pt x="25" y="1"/>
                      <a:pt x="28" y="2"/>
                    </a:cubicBezTo>
                    <a:cubicBezTo>
                      <a:pt x="31" y="3"/>
                      <a:pt x="33" y="4"/>
                      <a:pt x="35" y="6"/>
                    </a:cubicBezTo>
                    <a:cubicBezTo>
                      <a:pt x="36" y="8"/>
                      <a:pt x="37" y="10"/>
                      <a:pt x="37" y="13"/>
                    </a:cubicBezTo>
                    <a:lnTo>
                      <a:pt x="29" y="15"/>
                    </a:lnTo>
                    <a:cubicBezTo>
                      <a:pt x="29" y="12"/>
                      <a:pt x="28" y="10"/>
                      <a:pt x="26" y="9"/>
                    </a:cubicBezTo>
                    <a:cubicBezTo>
                      <a:pt x="25" y="7"/>
                      <a:pt x="22" y="7"/>
                      <a:pt x="19" y="7"/>
                    </a:cubicBezTo>
                    <a:cubicBezTo>
                      <a:pt x="15" y="7"/>
                      <a:pt x="13" y="7"/>
                      <a:pt x="11" y="9"/>
                    </a:cubicBezTo>
                    <a:cubicBezTo>
                      <a:pt x="9" y="10"/>
                      <a:pt x="9" y="11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0" y="17"/>
                      <a:pt x="11" y="17"/>
                      <a:pt x="13" y="18"/>
                    </a:cubicBezTo>
                    <a:cubicBezTo>
                      <a:pt x="14" y="18"/>
                      <a:pt x="16" y="19"/>
                      <a:pt x="20" y="20"/>
                    </a:cubicBezTo>
                    <a:cubicBezTo>
                      <a:pt x="26" y="21"/>
                      <a:pt x="30" y="23"/>
                      <a:pt x="32" y="24"/>
                    </a:cubicBezTo>
                    <a:cubicBezTo>
                      <a:pt x="34" y="25"/>
                      <a:pt x="36" y="26"/>
                      <a:pt x="37" y="28"/>
                    </a:cubicBezTo>
                    <a:cubicBezTo>
                      <a:pt x="38" y="30"/>
                      <a:pt x="39" y="32"/>
                      <a:pt x="39" y="35"/>
                    </a:cubicBezTo>
                    <a:cubicBezTo>
                      <a:pt x="39" y="38"/>
                      <a:pt x="38" y="40"/>
                      <a:pt x="37" y="42"/>
                    </a:cubicBezTo>
                    <a:cubicBezTo>
                      <a:pt x="35" y="45"/>
                      <a:pt x="33" y="47"/>
                      <a:pt x="30" y="48"/>
                    </a:cubicBezTo>
                    <a:cubicBezTo>
                      <a:pt x="27" y="49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2" y="44"/>
                      <a:pt x="0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38"/>
              <p:cNvSpPr>
                <a:spLocks/>
              </p:cNvSpPr>
              <p:nvPr/>
            </p:nvSpPr>
            <p:spPr bwMode="auto">
              <a:xfrm>
                <a:off x="3897" y="2341"/>
                <a:ext cx="28" cy="86"/>
              </a:xfrm>
              <a:custGeom>
                <a:avLst/>
                <a:gdLst/>
                <a:ahLst/>
                <a:cxnLst>
                  <a:cxn ang="0">
                    <a:pos x="22" y="58"/>
                  </a:cxn>
                  <a:cxn ang="0">
                    <a:pos x="22" y="58"/>
                  </a:cxn>
                  <a:cxn ang="0">
                    <a:pos x="23" y="65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6"/>
                  </a:cxn>
                  <a:cxn ang="0">
                    <a:pos x="15" y="57"/>
                  </a:cxn>
                  <a:cxn ang="0">
                    <a:pos x="18" y="58"/>
                  </a:cxn>
                  <a:cxn ang="0">
                    <a:pos x="22" y="58"/>
                  </a:cxn>
                  <a:cxn ang="0">
                    <a:pos x="22" y="58"/>
                  </a:cxn>
                </a:cxnLst>
                <a:rect l="0" t="0" r="r" b="b"/>
                <a:pathLst>
                  <a:path w="23" h="65">
                    <a:moveTo>
                      <a:pt x="22" y="58"/>
                    </a:moveTo>
                    <a:lnTo>
                      <a:pt x="22" y="58"/>
                    </a:lnTo>
                    <a:lnTo>
                      <a:pt x="23" y="65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5"/>
                      <a:pt x="10" y="64"/>
                    </a:cubicBezTo>
                    <a:cubicBezTo>
                      <a:pt x="8" y="63"/>
                      <a:pt x="7" y="62"/>
                      <a:pt x="7" y="60"/>
                    </a:cubicBezTo>
                    <a:cubicBezTo>
                      <a:pt x="6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4"/>
                      <a:pt x="14" y="55"/>
                      <a:pt x="14" y="56"/>
                    </a:cubicBezTo>
                    <a:cubicBezTo>
                      <a:pt x="14" y="56"/>
                      <a:pt x="15" y="57"/>
                      <a:pt x="15" y="57"/>
                    </a:cubicBezTo>
                    <a:cubicBezTo>
                      <a:pt x="16" y="58"/>
                      <a:pt x="17" y="58"/>
                      <a:pt x="18" y="58"/>
                    </a:cubicBezTo>
                    <a:cubicBezTo>
                      <a:pt x="19" y="58"/>
                      <a:pt x="20" y="58"/>
                      <a:pt x="22" y="58"/>
                    </a:cubicBezTo>
                    <a:lnTo>
                      <a:pt x="22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39"/>
              <p:cNvSpPr>
                <a:spLocks noEditPoints="1"/>
              </p:cNvSpPr>
              <p:nvPr/>
            </p:nvSpPr>
            <p:spPr bwMode="auto">
              <a:xfrm>
                <a:off x="3964" y="2362"/>
                <a:ext cx="51" cy="89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7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30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6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2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7"/>
                    </a:lnTo>
                    <a:cubicBezTo>
                      <a:pt x="9" y="5"/>
                      <a:pt x="11" y="3"/>
                      <a:pt x="14" y="2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6" y="0"/>
                      <a:pt x="29" y="1"/>
                      <a:pt x="32" y="3"/>
                    </a:cubicBezTo>
                    <a:cubicBezTo>
                      <a:pt x="35" y="5"/>
                      <a:pt x="38" y="8"/>
                      <a:pt x="39" y="12"/>
                    </a:cubicBezTo>
                    <a:cubicBezTo>
                      <a:pt x="41" y="16"/>
                      <a:pt x="42" y="20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49"/>
                      <a:pt x="14" y="48"/>
                    </a:cubicBezTo>
                    <a:cubicBezTo>
                      <a:pt x="12" y="47"/>
                      <a:pt x="10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30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6"/>
                      <a:pt x="21" y="6"/>
                    </a:cubicBezTo>
                    <a:cubicBezTo>
                      <a:pt x="17" y="6"/>
                      <a:pt x="14" y="8"/>
                      <a:pt x="12" y="11"/>
                    </a:cubicBezTo>
                    <a:cubicBezTo>
                      <a:pt x="9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240"/>
              <p:cNvSpPr>
                <a:spLocks noEditPoints="1"/>
              </p:cNvSpPr>
              <p:nvPr/>
            </p:nvSpPr>
            <p:spPr bwMode="auto">
              <a:xfrm>
                <a:off x="4024" y="2362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8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8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241"/>
              <p:cNvSpPr>
                <a:spLocks/>
              </p:cNvSpPr>
              <p:nvPr/>
            </p:nvSpPr>
            <p:spPr bwMode="auto">
              <a:xfrm>
                <a:off x="4090" y="2362"/>
                <a:ext cx="31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7" y="8"/>
                  </a:cxn>
                  <a:cxn ang="0">
                    <a:pos x="12" y="10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5"/>
                      <a:pt x="10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7" y="8"/>
                    </a:cubicBezTo>
                    <a:cubicBezTo>
                      <a:pt x="15" y="8"/>
                      <a:pt x="13" y="9"/>
                      <a:pt x="12" y="10"/>
                    </a:cubicBezTo>
                    <a:cubicBezTo>
                      <a:pt x="11" y="11"/>
                      <a:pt x="10" y="13"/>
                      <a:pt x="9" y="14"/>
                    </a:cubicBezTo>
                    <a:cubicBezTo>
                      <a:pt x="8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242"/>
              <p:cNvSpPr>
                <a:spLocks noEditPoints="1"/>
              </p:cNvSpPr>
              <p:nvPr/>
            </p:nvSpPr>
            <p:spPr bwMode="auto">
              <a:xfrm>
                <a:off x="4155" y="2362"/>
                <a:ext cx="51" cy="90"/>
              </a:xfrm>
              <a:custGeom>
                <a:avLst/>
                <a:gdLst/>
                <a:ahLst/>
                <a:cxnLst>
                  <a:cxn ang="0">
                    <a:pos x="2" y="53"/>
                  </a:cxn>
                  <a:cxn ang="0">
                    <a:pos x="2" y="53"/>
                  </a:cxn>
                  <a:cxn ang="0">
                    <a:pos x="10" y="54"/>
                  </a:cxn>
                  <a:cxn ang="0">
                    <a:pos x="12" y="59"/>
                  </a:cxn>
                  <a:cxn ang="0">
                    <a:pos x="21" y="62"/>
                  </a:cxn>
                  <a:cxn ang="0">
                    <a:pos x="29" y="59"/>
                  </a:cxn>
                  <a:cxn ang="0">
                    <a:pos x="33" y="53"/>
                  </a:cxn>
                  <a:cxn ang="0">
                    <a:pos x="34" y="43"/>
                  </a:cxn>
                  <a:cxn ang="0">
                    <a:pos x="21" y="49"/>
                  </a:cxn>
                  <a:cxn ang="0">
                    <a:pos x="6" y="42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0" y="3"/>
                  </a:cxn>
                  <a:cxn ang="0">
                    <a:pos x="21" y="0"/>
                  </a:cxn>
                  <a:cxn ang="0">
                    <a:pos x="35" y="7"/>
                  </a:cxn>
                  <a:cxn ang="0">
                    <a:pos x="35" y="1"/>
                  </a:cxn>
                  <a:cxn ang="0">
                    <a:pos x="42" y="1"/>
                  </a:cxn>
                  <a:cxn ang="0">
                    <a:pos x="42" y="42"/>
                  </a:cxn>
                  <a:cxn ang="0">
                    <a:pos x="40" y="58"/>
                  </a:cxn>
                  <a:cxn ang="0">
                    <a:pos x="33" y="66"/>
                  </a:cxn>
                  <a:cxn ang="0">
                    <a:pos x="21" y="68"/>
                  </a:cxn>
                  <a:cxn ang="0">
                    <a:pos x="7" y="64"/>
                  </a:cxn>
                  <a:cxn ang="0">
                    <a:pos x="2" y="53"/>
                  </a:cxn>
                  <a:cxn ang="0">
                    <a:pos x="2" y="53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12" y="38"/>
                  </a:cxn>
                  <a:cxn ang="0">
                    <a:pos x="22" y="42"/>
                  </a:cxn>
                  <a:cxn ang="0">
                    <a:pos x="31" y="38"/>
                  </a:cxn>
                  <a:cxn ang="0">
                    <a:pos x="35" y="24"/>
                  </a:cxn>
                  <a:cxn ang="0">
                    <a:pos x="31" y="11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9" y="24"/>
                  </a:cxn>
                  <a:cxn ang="0">
                    <a:pos x="9" y="24"/>
                  </a:cxn>
                </a:cxnLst>
                <a:rect l="0" t="0" r="r" b="b"/>
                <a:pathLst>
                  <a:path w="42" h="68">
                    <a:moveTo>
                      <a:pt x="2" y="53"/>
                    </a:moveTo>
                    <a:lnTo>
                      <a:pt x="2" y="53"/>
                    </a:lnTo>
                    <a:lnTo>
                      <a:pt x="10" y="54"/>
                    </a:lnTo>
                    <a:cubicBezTo>
                      <a:pt x="10" y="56"/>
                      <a:pt x="11" y="58"/>
                      <a:pt x="12" y="59"/>
                    </a:cubicBezTo>
                    <a:cubicBezTo>
                      <a:pt x="14" y="61"/>
                      <a:pt x="17" y="62"/>
                      <a:pt x="21" y="62"/>
                    </a:cubicBezTo>
                    <a:cubicBezTo>
                      <a:pt x="24" y="62"/>
                      <a:pt x="27" y="61"/>
                      <a:pt x="29" y="59"/>
                    </a:cubicBezTo>
                    <a:cubicBezTo>
                      <a:pt x="31" y="58"/>
                      <a:pt x="33" y="56"/>
                      <a:pt x="33" y="53"/>
                    </a:cubicBezTo>
                    <a:cubicBezTo>
                      <a:pt x="34" y="51"/>
                      <a:pt x="34" y="48"/>
                      <a:pt x="34" y="43"/>
                    </a:cubicBezTo>
                    <a:cubicBezTo>
                      <a:pt x="31" y="47"/>
                      <a:pt x="26" y="49"/>
                      <a:pt x="21" y="49"/>
                    </a:cubicBezTo>
                    <a:cubicBezTo>
                      <a:pt x="14" y="49"/>
                      <a:pt x="9" y="47"/>
                      <a:pt x="6" y="42"/>
                    </a:cubicBezTo>
                    <a:cubicBezTo>
                      <a:pt x="2" y="37"/>
                      <a:pt x="0" y="31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3" y="1"/>
                      <a:pt x="17" y="0"/>
                      <a:pt x="21" y="0"/>
                    </a:cubicBezTo>
                    <a:cubicBezTo>
                      <a:pt x="27" y="0"/>
                      <a:pt x="31" y="2"/>
                      <a:pt x="35" y="7"/>
                    </a:cubicBezTo>
                    <a:lnTo>
                      <a:pt x="35" y="1"/>
                    </a:lnTo>
                    <a:lnTo>
                      <a:pt x="42" y="1"/>
                    </a:lnTo>
                    <a:lnTo>
                      <a:pt x="42" y="42"/>
                    </a:lnTo>
                    <a:cubicBezTo>
                      <a:pt x="42" y="50"/>
                      <a:pt x="42" y="55"/>
                      <a:pt x="40" y="58"/>
                    </a:cubicBezTo>
                    <a:cubicBezTo>
                      <a:pt x="38" y="61"/>
                      <a:pt x="36" y="64"/>
                      <a:pt x="33" y="66"/>
                    </a:cubicBezTo>
                    <a:cubicBezTo>
                      <a:pt x="30" y="67"/>
                      <a:pt x="25" y="68"/>
                      <a:pt x="21" y="68"/>
                    </a:cubicBezTo>
                    <a:cubicBezTo>
                      <a:pt x="15" y="68"/>
                      <a:pt x="10" y="67"/>
                      <a:pt x="7" y="64"/>
                    </a:cubicBezTo>
                    <a:cubicBezTo>
                      <a:pt x="3" y="62"/>
                      <a:pt x="2" y="58"/>
                      <a:pt x="2" y="53"/>
                    </a:cubicBezTo>
                    <a:lnTo>
                      <a:pt x="2" y="53"/>
                    </a:lnTo>
                    <a:close/>
                    <a:moveTo>
                      <a:pt x="9" y="24"/>
                    </a:moveTo>
                    <a:lnTo>
                      <a:pt x="9" y="24"/>
                    </a:lnTo>
                    <a:cubicBezTo>
                      <a:pt x="9" y="30"/>
                      <a:pt x="10" y="35"/>
                      <a:pt x="12" y="38"/>
                    </a:cubicBezTo>
                    <a:cubicBezTo>
                      <a:pt x="15" y="41"/>
                      <a:pt x="18" y="42"/>
                      <a:pt x="22" y="42"/>
                    </a:cubicBezTo>
                    <a:cubicBezTo>
                      <a:pt x="25" y="42"/>
                      <a:pt x="28" y="41"/>
                      <a:pt x="31" y="38"/>
                    </a:cubicBezTo>
                    <a:cubicBezTo>
                      <a:pt x="33" y="35"/>
                      <a:pt x="35" y="31"/>
                      <a:pt x="35" y="24"/>
                    </a:cubicBezTo>
                    <a:cubicBezTo>
                      <a:pt x="35" y="19"/>
                      <a:pt x="33" y="14"/>
                      <a:pt x="31" y="11"/>
                    </a:cubicBezTo>
                    <a:cubicBezTo>
                      <a:pt x="28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9" y="18"/>
                      <a:pt x="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243"/>
              <p:cNvSpPr>
                <a:spLocks noEditPoints="1"/>
              </p:cNvSpPr>
              <p:nvPr/>
            </p:nvSpPr>
            <p:spPr bwMode="auto">
              <a:xfrm>
                <a:off x="4219" y="2362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1" y="30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19" y="21"/>
                  </a:cxn>
                  <a:cxn ang="0">
                    <a:pos x="33" y="19"/>
                  </a:cxn>
                  <a:cxn ang="0">
                    <a:pos x="33" y="16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5"/>
                  </a:cxn>
                  <a:cxn ang="0">
                    <a:pos x="41" y="11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2"/>
                  </a:cxn>
                  <a:cxn ang="0">
                    <a:pos x="8" y="36"/>
                  </a:cxn>
                  <a:cxn ang="0">
                    <a:pos x="11" y="41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7"/>
                      <a:pt x="25" y="48"/>
                    </a:cubicBezTo>
                    <a:cubicBezTo>
                      <a:pt x="22" y="49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6"/>
                    </a:cubicBezTo>
                    <a:cubicBezTo>
                      <a:pt x="1" y="44"/>
                      <a:pt x="0" y="40"/>
                      <a:pt x="0" y="36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6"/>
                      <a:pt x="6" y="25"/>
                    </a:cubicBezTo>
                    <a:cubicBezTo>
                      <a:pt x="7" y="24"/>
                      <a:pt x="9" y="23"/>
                      <a:pt x="11" y="23"/>
                    </a:cubicBezTo>
                    <a:cubicBezTo>
                      <a:pt x="13" y="22"/>
                      <a:pt x="15" y="22"/>
                      <a:pt x="19" y="21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2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1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9"/>
                      <a:pt x="5" y="7"/>
                    </a:cubicBezTo>
                    <a:cubicBezTo>
                      <a:pt x="6" y="4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2"/>
                      <a:pt x="37" y="4"/>
                      <a:pt x="38" y="5"/>
                    </a:cubicBezTo>
                    <a:cubicBezTo>
                      <a:pt x="39" y="7"/>
                      <a:pt x="40" y="8"/>
                      <a:pt x="41" y="11"/>
                    </a:cubicBezTo>
                    <a:cubicBezTo>
                      <a:pt x="41" y="12"/>
                      <a:pt x="41" y="15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1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6" y="28"/>
                      <a:pt x="14" y="29"/>
                      <a:pt x="13" y="30"/>
                    </a:cubicBezTo>
                    <a:cubicBezTo>
                      <a:pt x="11" y="30"/>
                      <a:pt x="10" y="31"/>
                      <a:pt x="10" y="32"/>
                    </a:cubicBezTo>
                    <a:cubicBezTo>
                      <a:pt x="9" y="33"/>
                      <a:pt x="8" y="35"/>
                      <a:pt x="8" y="36"/>
                    </a:cubicBezTo>
                    <a:cubicBezTo>
                      <a:pt x="8" y="38"/>
                      <a:pt x="9" y="40"/>
                      <a:pt x="11" y="41"/>
                    </a:cubicBezTo>
                    <a:cubicBezTo>
                      <a:pt x="12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44"/>
              <p:cNvSpPr>
                <a:spLocks/>
              </p:cNvSpPr>
              <p:nvPr/>
            </p:nvSpPr>
            <p:spPr bwMode="auto">
              <a:xfrm>
                <a:off x="4284" y="2340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245"/>
              <p:cNvSpPr>
                <a:spLocks/>
              </p:cNvSpPr>
              <p:nvPr/>
            </p:nvSpPr>
            <p:spPr bwMode="auto">
              <a:xfrm>
                <a:off x="4309" y="2340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246"/>
              <p:cNvSpPr>
                <a:spLocks noEditPoints="1"/>
              </p:cNvSpPr>
              <p:nvPr/>
            </p:nvSpPr>
            <p:spPr bwMode="auto">
              <a:xfrm>
                <a:off x="4331" y="2362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3" y="39"/>
                  </a:cxn>
                  <a:cxn ang="0">
                    <a:pos x="37" y="25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3" y="11"/>
                  </a:cxn>
                  <a:cxn ang="0">
                    <a:pos x="9" y="25"/>
                  </a:cxn>
                  <a:cxn ang="0">
                    <a:pos x="9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8" y="5"/>
                    </a:cubicBezTo>
                    <a:cubicBezTo>
                      <a:pt x="12" y="2"/>
                      <a:pt x="17" y="0"/>
                      <a:pt x="23" y="0"/>
                    </a:cubicBezTo>
                    <a:cubicBezTo>
                      <a:pt x="29" y="0"/>
                      <a:pt x="35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1" y="49"/>
                      <a:pt x="27" y="50"/>
                      <a:pt x="23" y="50"/>
                    </a:cubicBezTo>
                    <a:cubicBezTo>
                      <a:pt x="16" y="50"/>
                      <a:pt x="11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9" y="25"/>
                    </a:moveTo>
                    <a:lnTo>
                      <a:pt x="9" y="25"/>
                    </a:lnTo>
                    <a:cubicBezTo>
                      <a:pt x="9" y="31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7" y="43"/>
                      <a:pt x="30" y="42"/>
                      <a:pt x="33" y="39"/>
                    </a:cubicBezTo>
                    <a:cubicBezTo>
                      <a:pt x="35" y="36"/>
                      <a:pt x="37" y="31"/>
                      <a:pt x="37" y="25"/>
                    </a:cubicBezTo>
                    <a:cubicBezTo>
                      <a:pt x="37" y="19"/>
                      <a:pt x="35" y="14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9" y="7"/>
                      <a:pt x="15" y="8"/>
                      <a:pt x="13" y="11"/>
                    </a:cubicBezTo>
                    <a:cubicBezTo>
                      <a:pt x="10" y="14"/>
                      <a:pt x="9" y="19"/>
                      <a:pt x="9" y="25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247"/>
              <p:cNvSpPr>
                <a:spLocks/>
              </p:cNvSpPr>
              <p:nvPr/>
            </p:nvSpPr>
            <p:spPr bwMode="auto">
              <a:xfrm>
                <a:off x="4397" y="2362"/>
                <a:ext cx="47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5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8" y="49"/>
                  </a:cxn>
                  <a:cxn ang="0">
                    <a:pos x="30" y="49"/>
                  </a:cxn>
                  <a:cxn ang="0">
                    <a:pos x="30" y="20"/>
                  </a:cxn>
                  <a:cxn ang="0">
                    <a:pos x="29" y="12"/>
                  </a:cxn>
                  <a:cxn ang="0">
                    <a:pos x="26" y="9"/>
                  </a:cxn>
                  <a:cxn ang="0">
                    <a:pos x="20" y="7"/>
                  </a:cxn>
                  <a:cxn ang="0">
                    <a:pos x="11" y="10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8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10" y="3"/>
                      <a:pt x="15" y="0"/>
                      <a:pt x="22" y="0"/>
                    </a:cubicBezTo>
                    <a:cubicBezTo>
                      <a:pt x="25" y="0"/>
                      <a:pt x="27" y="1"/>
                      <a:pt x="30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7" y="7"/>
                      <a:pt x="37" y="9"/>
                      <a:pt x="38" y="12"/>
                    </a:cubicBezTo>
                    <a:cubicBezTo>
                      <a:pt x="38" y="13"/>
                      <a:pt x="38" y="16"/>
                      <a:pt x="38" y="20"/>
                    </a:cubicBezTo>
                    <a:lnTo>
                      <a:pt x="38" y="49"/>
                    </a:lnTo>
                    <a:lnTo>
                      <a:pt x="30" y="49"/>
                    </a:lnTo>
                    <a:lnTo>
                      <a:pt x="30" y="20"/>
                    </a:lnTo>
                    <a:cubicBezTo>
                      <a:pt x="30" y="17"/>
                      <a:pt x="30" y="14"/>
                      <a:pt x="29" y="12"/>
                    </a:cubicBezTo>
                    <a:cubicBezTo>
                      <a:pt x="29" y="11"/>
                      <a:pt x="27" y="10"/>
                      <a:pt x="26" y="9"/>
                    </a:cubicBezTo>
                    <a:cubicBezTo>
                      <a:pt x="24" y="8"/>
                      <a:pt x="22" y="7"/>
                      <a:pt x="20" y="7"/>
                    </a:cubicBezTo>
                    <a:cubicBezTo>
                      <a:pt x="17" y="7"/>
                      <a:pt x="14" y="8"/>
                      <a:pt x="11" y="10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248"/>
              <p:cNvSpPr>
                <a:spLocks/>
              </p:cNvSpPr>
              <p:nvPr/>
            </p:nvSpPr>
            <p:spPr bwMode="auto">
              <a:xfrm>
                <a:off x="3700" y="2497"/>
                <a:ext cx="74" cy="90"/>
              </a:xfrm>
              <a:custGeom>
                <a:avLst/>
                <a:gdLst/>
                <a:ahLst/>
                <a:cxnLst>
                  <a:cxn ang="0">
                    <a:pos x="33" y="41"/>
                  </a:cxn>
                  <a:cxn ang="0">
                    <a:pos x="33" y="41"/>
                  </a:cxn>
                  <a:cxn ang="0">
                    <a:pos x="33" y="33"/>
                  </a:cxn>
                  <a:cxn ang="0">
                    <a:pos x="61" y="33"/>
                  </a:cxn>
                  <a:cxn ang="0">
                    <a:pos x="61" y="58"/>
                  </a:cxn>
                  <a:cxn ang="0">
                    <a:pos x="48" y="65"/>
                  </a:cxn>
                  <a:cxn ang="0">
                    <a:pos x="34" y="68"/>
                  </a:cxn>
                  <a:cxn ang="0">
                    <a:pos x="16" y="64"/>
                  </a:cxn>
                  <a:cxn ang="0">
                    <a:pos x="4" y="52"/>
                  </a:cxn>
                  <a:cxn ang="0">
                    <a:pos x="0" y="34"/>
                  </a:cxn>
                  <a:cxn ang="0">
                    <a:pos x="4" y="16"/>
                  </a:cxn>
                  <a:cxn ang="0">
                    <a:pos x="16" y="4"/>
                  </a:cxn>
                  <a:cxn ang="0">
                    <a:pos x="33" y="0"/>
                  </a:cxn>
                  <a:cxn ang="0">
                    <a:pos x="46" y="2"/>
                  </a:cxn>
                  <a:cxn ang="0">
                    <a:pos x="55" y="9"/>
                  </a:cxn>
                  <a:cxn ang="0">
                    <a:pos x="60" y="19"/>
                  </a:cxn>
                  <a:cxn ang="0">
                    <a:pos x="52" y="22"/>
                  </a:cxn>
                  <a:cxn ang="0">
                    <a:pos x="49" y="14"/>
                  </a:cxn>
                  <a:cxn ang="0">
                    <a:pos x="42" y="9"/>
                  </a:cxn>
                  <a:cxn ang="0">
                    <a:pos x="33" y="7"/>
                  </a:cxn>
                  <a:cxn ang="0">
                    <a:pos x="23" y="9"/>
                  </a:cxn>
                  <a:cxn ang="0">
                    <a:pos x="16" y="14"/>
                  </a:cxn>
                  <a:cxn ang="0">
                    <a:pos x="12" y="20"/>
                  </a:cxn>
                  <a:cxn ang="0">
                    <a:pos x="9" y="34"/>
                  </a:cxn>
                  <a:cxn ang="0">
                    <a:pos x="12" y="48"/>
                  </a:cxn>
                  <a:cxn ang="0">
                    <a:pos x="21" y="57"/>
                  </a:cxn>
                  <a:cxn ang="0">
                    <a:pos x="33" y="60"/>
                  </a:cxn>
                  <a:cxn ang="0">
                    <a:pos x="44" y="58"/>
                  </a:cxn>
                  <a:cxn ang="0">
                    <a:pos x="53" y="53"/>
                  </a:cxn>
                  <a:cxn ang="0">
                    <a:pos x="53" y="41"/>
                  </a:cxn>
                  <a:cxn ang="0">
                    <a:pos x="33" y="41"/>
                  </a:cxn>
                </a:cxnLst>
                <a:rect l="0" t="0" r="r" b="b"/>
                <a:pathLst>
                  <a:path w="61" h="68">
                    <a:moveTo>
                      <a:pt x="33" y="41"/>
                    </a:moveTo>
                    <a:lnTo>
                      <a:pt x="33" y="41"/>
                    </a:lnTo>
                    <a:lnTo>
                      <a:pt x="33" y="33"/>
                    </a:lnTo>
                    <a:lnTo>
                      <a:pt x="61" y="33"/>
                    </a:lnTo>
                    <a:lnTo>
                      <a:pt x="61" y="58"/>
                    </a:lnTo>
                    <a:cubicBezTo>
                      <a:pt x="57" y="61"/>
                      <a:pt x="52" y="64"/>
                      <a:pt x="48" y="65"/>
                    </a:cubicBezTo>
                    <a:cubicBezTo>
                      <a:pt x="43" y="67"/>
                      <a:pt x="39" y="68"/>
                      <a:pt x="34" y="68"/>
                    </a:cubicBezTo>
                    <a:cubicBezTo>
                      <a:pt x="27" y="68"/>
                      <a:pt x="21" y="67"/>
                      <a:pt x="16" y="64"/>
                    </a:cubicBezTo>
                    <a:cubicBezTo>
                      <a:pt x="11" y="61"/>
                      <a:pt x="7" y="57"/>
                      <a:pt x="4" y="52"/>
                    </a:cubicBezTo>
                    <a:cubicBezTo>
                      <a:pt x="2" y="47"/>
                      <a:pt x="0" y="41"/>
                      <a:pt x="0" y="34"/>
                    </a:cubicBezTo>
                    <a:cubicBezTo>
                      <a:pt x="0" y="28"/>
                      <a:pt x="2" y="22"/>
                      <a:pt x="4" y="16"/>
                    </a:cubicBezTo>
                    <a:cubicBezTo>
                      <a:pt x="7" y="11"/>
                      <a:pt x="11" y="7"/>
                      <a:pt x="16" y="4"/>
                    </a:cubicBezTo>
                    <a:cubicBezTo>
                      <a:pt x="21" y="1"/>
                      <a:pt x="27" y="0"/>
                      <a:pt x="33" y="0"/>
                    </a:cubicBezTo>
                    <a:cubicBezTo>
                      <a:pt x="38" y="0"/>
                      <a:pt x="42" y="1"/>
                      <a:pt x="46" y="2"/>
                    </a:cubicBezTo>
                    <a:cubicBezTo>
                      <a:pt x="50" y="4"/>
                      <a:pt x="53" y="6"/>
                      <a:pt x="55" y="9"/>
                    </a:cubicBezTo>
                    <a:cubicBezTo>
                      <a:pt x="57" y="11"/>
                      <a:pt x="59" y="15"/>
                      <a:pt x="60" y="19"/>
                    </a:cubicBezTo>
                    <a:lnTo>
                      <a:pt x="52" y="22"/>
                    </a:lnTo>
                    <a:cubicBezTo>
                      <a:pt x="51" y="18"/>
                      <a:pt x="50" y="16"/>
                      <a:pt x="49" y="14"/>
                    </a:cubicBezTo>
                    <a:cubicBezTo>
                      <a:pt x="47" y="12"/>
                      <a:pt x="45" y="10"/>
                      <a:pt x="42" y="9"/>
                    </a:cubicBezTo>
                    <a:cubicBezTo>
                      <a:pt x="40" y="8"/>
                      <a:pt x="37" y="7"/>
                      <a:pt x="33" y="7"/>
                    </a:cubicBezTo>
                    <a:cubicBezTo>
                      <a:pt x="29" y="7"/>
                      <a:pt x="26" y="8"/>
                      <a:pt x="23" y="9"/>
                    </a:cubicBezTo>
                    <a:cubicBezTo>
                      <a:pt x="20" y="10"/>
                      <a:pt x="18" y="12"/>
                      <a:pt x="16" y="14"/>
                    </a:cubicBezTo>
                    <a:cubicBezTo>
                      <a:pt x="14" y="16"/>
                      <a:pt x="13" y="18"/>
                      <a:pt x="12" y="20"/>
                    </a:cubicBezTo>
                    <a:cubicBezTo>
                      <a:pt x="10" y="25"/>
                      <a:pt x="9" y="29"/>
                      <a:pt x="9" y="34"/>
                    </a:cubicBezTo>
                    <a:cubicBezTo>
                      <a:pt x="9" y="40"/>
                      <a:pt x="10" y="45"/>
                      <a:pt x="12" y="48"/>
                    </a:cubicBezTo>
                    <a:cubicBezTo>
                      <a:pt x="14" y="52"/>
                      <a:pt x="17" y="55"/>
                      <a:pt x="21" y="57"/>
                    </a:cubicBezTo>
                    <a:cubicBezTo>
                      <a:pt x="25" y="59"/>
                      <a:pt x="29" y="60"/>
                      <a:pt x="33" y="60"/>
                    </a:cubicBezTo>
                    <a:cubicBezTo>
                      <a:pt x="37" y="60"/>
                      <a:pt x="41" y="59"/>
                      <a:pt x="44" y="58"/>
                    </a:cubicBezTo>
                    <a:cubicBezTo>
                      <a:pt x="48" y="57"/>
                      <a:pt x="51" y="55"/>
                      <a:pt x="53" y="53"/>
                    </a:cubicBezTo>
                    <a:lnTo>
                      <a:pt x="53" y="41"/>
                    </a:lnTo>
                    <a:lnTo>
                      <a:pt x="33" y="4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249"/>
              <p:cNvSpPr>
                <a:spLocks noEditPoints="1"/>
              </p:cNvSpPr>
              <p:nvPr/>
            </p:nvSpPr>
            <p:spPr bwMode="auto">
              <a:xfrm>
                <a:off x="3786" y="2521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1" y="30"/>
                  </a:cxn>
                  <a:cxn ang="0">
                    <a:pos x="5" y="25"/>
                  </a:cxn>
                  <a:cxn ang="0">
                    <a:pos x="11" y="23"/>
                  </a:cxn>
                  <a:cxn ang="0">
                    <a:pos x="18" y="21"/>
                  </a:cxn>
                  <a:cxn ang="0">
                    <a:pos x="33" y="19"/>
                  </a:cxn>
                  <a:cxn ang="0">
                    <a:pos x="33" y="16"/>
                  </a:cxn>
                  <a:cxn ang="0">
                    <a:pos x="31" y="10"/>
                  </a:cxn>
                  <a:cxn ang="0">
                    <a:pos x="21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2" y="2"/>
                  </a:cxn>
                  <a:cxn ang="0">
                    <a:pos x="38" y="5"/>
                  </a:cxn>
                  <a:cxn ang="0">
                    <a:pos x="41" y="11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9" y="32"/>
                  </a:cxn>
                  <a:cxn ang="0">
                    <a:pos x="8" y="36"/>
                  </a:cxn>
                  <a:cxn ang="0">
                    <a:pos x="11" y="41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7"/>
                      <a:pt x="25" y="48"/>
                    </a:cubicBezTo>
                    <a:cubicBezTo>
                      <a:pt x="22" y="49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6"/>
                    </a:cubicBezTo>
                    <a:cubicBezTo>
                      <a:pt x="1" y="44"/>
                      <a:pt x="0" y="40"/>
                      <a:pt x="0" y="36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6"/>
                      <a:pt x="5" y="25"/>
                    </a:cubicBezTo>
                    <a:cubicBezTo>
                      <a:pt x="7" y="24"/>
                      <a:pt x="9" y="23"/>
                      <a:pt x="11" y="23"/>
                    </a:cubicBezTo>
                    <a:cubicBezTo>
                      <a:pt x="13" y="22"/>
                      <a:pt x="15" y="22"/>
                      <a:pt x="18" y="21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2" y="11"/>
                      <a:pt x="31" y="10"/>
                    </a:cubicBezTo>
                    <a:cubicBezTo>
                      <a:pt x="29" y="8"/>
                      <a:pt x="25" y="7"/>
                      <a:pt x="21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1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9"/>
                      <a:pt x="5" y="7"/>
                    </a:cubicBezTo>
                    <a:cubicBezTo>
                      <a:pt x="6" y="4"/>
                      <a:pt x="9" y="3"/>
                      <a:pt x="12" y="2"/>
                    </a:cubicBezTo>
                    <a:cubicBezTo>
                      <a:pt x="15" y="1"/>
                      <a:pt x="18" y="0"/>
                      <a:pt x="23" y="0"/>
                    </a:cubicBezTo>
                    <a:cubicBezTo>
                      <a:pt x="27" y="0"/>
                      <a:pt x="30" y="1"/>
                      <a:pt x="32" y="2"/>
                    </a:cubicBezTo>
                    <a:cubicBezTo>
                      <a:pt x="35" y="2"/>
                      <a:pt x="37" y="4"/>
                      <a:pt x="38" y="5"/>
                    </a:cubicBezTo>
                    <a:cubicBezTo>
                      <a:pt x="39" y="7"/>
                      <a:pt x="40" y="8"/>
                      <a:pt x="41" y="11"/>
                    </a:cubicBezTo>
                    <a:cubicBezTo>
                      <a:pt x="41" y="12"/>
                      <a:pt x="41" y="15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1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5" y="27"/>
                      <a:pt x="20" y="28"/>
                    </a:cubicBezTo>
                    <a:cubicBezTo>
                      <a:pt x="16" y="28"/>
                      <a:pt x="14" y="29"/>
                      <a:pt x="13" y="30"/>
                    </a:cubicBezTo>
                    <a:cubicBezTo>
                      <a:pt x="11" y="30"/>
                      <a:pt x="10" y="31"/>
                      <a:pt x="9" y="32"/>
                    </a:cubicBezTo>
                    <a:cubicBezTo>
                      <a:pt x="9" y="33"/>
                      <a:pt x="8" y="35"/>
                      <a:pt x="8" y="36"/>
                    </a:cubicBezTo>
                    <a:cubicBezTo>
                      <a:pt x="8" y="38"/>
                      <a:pt x="9" y="40"/>
                      <a:pt x="11" y="41"/>
                    </a:cubicBezTo>
                    <a:cubicBezTo>
                      <a:pt x="12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0"/>
                      <a:pt x="30" y="38"/>
                      <a:pt x="32" y="36"/>
                    </a:cubicBezTo>
                    <a:cubicBezTo>
                      <a:pt x="32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250"/>
              <p:cNvSpPr>
                <a:spLocks/>
              </p:cNvSpPr>
              <p:nvPr/>
            </p:nvSpPr>
            <p:spPr bwMode="auto">
              <a:xfrm>
                <a:off x="3851" y="2498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251"/>
              <p:cNvSpPr>
                <a:spLocks/>
              </p:cNvSpPr>
              <p:nvPr/>
            </p:nvSpPr>
            <p:spPr bwMode="auto">
              <a:xfrm>
                <a:off x="3877" y="2498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252"/>
              <p:cNvSpPr>
                <a:spLocks noEditPoints="1"/>
              </p:cNvSpPr>
              <p:nvPr/>
            </p:nvSpPr>
            <p:spPr bwMode="auto">
              <a:xfrm>
                <a:off x="3898" y="2521"/>
                <a:ext cx="55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5"/>
                  </a:cxn>
                  <a:cxn ang="0">
                    <a:pos x="22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7" y="5"/>
                    </a:cubicBezTo>
                    <a:cubicBezTo>
                      <a:pt x="12" y="2"/>
                      <a:pt x="17" y="0"/>
                      <a:pt x="22" y="0"/>
                    </a:cubicBezTo>
                    <a:cubicBezTo>
                      <a:pt x="29" y="0"/>
                      <a:pt x="34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0" y="49"/>
                      <a:pt x="27" y="50"/>
                      <a:pt x="22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30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4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253"/>
              <p:cNvSpPr>
                <a:spLocks/>
              </p:cNvSpPr>
              <p:nvPr/>
            </p:nvSpPr>
            <p:spPr bwMode="auto">
              <a:xfrm>
                <a:off x="3964" y="2521"/>
                <a:ext cx="48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31" y="2"/>
                  </a:cxn>
                  <a:cxn ang="0">
                    <a:pos x="36" y="6"/>
                  </a:cxn>
                  <a:cxn ang="0">
                    <a:pos x="39" y="12"/>
                  </a:cxn>
                  <a:cxn ang="0">
                    <a:pos x="39" y="20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2"/>
                  </a:cxn>
                  <a:cxn ang="0">
                    <a:pos x="27" y="9"/>
                  </a:cxn>
                  <a:cxn ang="0">
                    <a:pos x="21" y="7"/>
                  </a:cxn>
                  <a:cxn ang="0">
                    <a:pos x="12" y="10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11" y="3"/>
                      <a:pt x="16" y="0"/>
                      <a:pt x="23" y="0"/>
                    </a:cubicBezTo>
                    <a:cubicBezTo>
                      <a:pt x="26" y="0"/>
                      <a:pt x="28" y="1"/>
                      <a:pt x="31" y="2"/>
                    </a:cubicBezTo>
                    <a:cubicBezTo>
                      <a:pt x="33" y="3"/>
                      <a:pt x="35" y="4"/>
                      <a:pt x="36" y="6"/>
                    </a:cubicBezTo>
                    <a:cubicBezTo>
                      <a:pt x="37" y="7"/>
                      <a:pt x="38" y="9"/>
                      <a:pt x="39" y="12"/>
                    </a:cubicBezTo>
                    <a:cubicBezTo>
                      <a:pt x="39" y="13"/>
                      <a:pt x="39" y="16"/>
                      <a:pt x="39" y="20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7"/>
                      <a:pt x="31" y="14"/>
                      <a:pt x="30" y="12"/>
                    </a:cubicBezTo>
                    <a:cubicBezTo>
                      <a:pt x="29" y="11"/>
                      <a:pt x="28" y="10"/>
                      <a:pt x="27" y="9"/>
                    </a:cubicBezTo>
                    <a:cubicBezTo>
                      <a:pt x="25" y="8"/>
                      <a:pt x="23" y="7"/>
                      <a:pt x="21" y="7"/>
                    </a:cubicBezTo>
                    <a:cubicBezTo>
                      <a:pt x="18" y="7"/>
                      <a:pt x="15" y="8"/>
                      <a:pt x="12" y="10"/>
                    </a:cubicBezTo>
                    <a:cubicBezTo>
                      <a:pt x="10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254"/>
              <p:cNvSpPr>
                <a:spLocks/>
              </p:cNvSpPr>
              <p:nvPr/>
            </p:nvSpPr>
            <p:spPr bwMode="auto">
              <a:xfrm>
                <a:off x="4023" y="2521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2" y="41"/>
                  </a:cxn>
                  <a:cxn ang="0">
                    <a:pos x="21" y="43"/>
                  </a:cxn>
                  <a:cxn ang="0">
                    <a:pos x="29" y="41"/>
                  </a:cxn>
                  <a:cxn ang="0">
                    <a:pos x="32" y="36"/>
                  </a:cxn>
                  <a:cxn ang="0">
                    <a:pos x="29" y="31"/>
                  </a:cxn>
                  <a:cxn ang="0">
                    <a:pos x="21" y="29"/>
                  </a:cxn>
                  <a:cxn ang="0">
                    <a:pos x="9" y="25"/>
                  </a:cxn>
                  <a:cxn ang="0">
                    <a:pos x="3" y="20"/>
                  </a:cxn>
                  <a:cxn ang="0">
                    <a:pos x="2" y="14"/>
                  </a:cxn>
                  <a:cxn ang="0">
                    <a:pos x="3" y="8"/>
                  </a:cxn>
                  <a:cxn ang="0">
                    <a:pos x="7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3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4" y="18"/>
                  </a:cxn>
                  <a:cxn ang="0">
                    <a:pos x="21" y="20"/>
                  </a:cxn>
                  <a:cxn ang="0">
                    <a:pos x="33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8" y="42"/>
                  </a:cxn>
                  <a:cxn ang="0">
                    <a:pos x="31" y="48"/>
                  </a:cxn>
                  <a:cxn ang="0">
                    <a:pos x="21" y="50"/>
                  </a:cxn>
                  <a:cxn ang="0">
                    <a:pos x="7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2"/>
                      <a:pt x="17" y="43"/>
                      <a:pt x="21" y="43"/>
                    </a:cubicBezTo>
                    <a:cubicBezTo>
                      <a:pt x="24" y="43"/>
                      <a:pt x="27" y="43"/>
                      <a:pt x="29" y="41"/>
                    </a:cubicBezTo>
                    <a:cubicBezTo>
                      <a:pt x="31" y="40"/>
                      <a:pt x="32" y="38"/>
                      <a:pt x="32" y="36"/>
                    </a:cubicBezTo>
                    <a:cubicBezTo>
                      <a:pt x="32" y="34"/>
                      <a:pt x="31" y="32"/>
                      <a:pt x="29" y="31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7"/>
                      <a:pt x="11" y="26"/>
                      <a:pt x="9" y="25"/>
                    </a:cubicBezTo>
                    <a:cubicBezTo>
                      <a:pt x="6" y="24"/>
                      <a:pt x="5" y="22"/>
                      <a:pt x="3" y="20"/>
                    </a:cubicBezTo>
                    <a:cubicBezTo>
                      <a:pt x="2" y="18"/>
                      <a:pt x="2" y="16"/>
                      <a:pt x="2" y="14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8" y="2"/>
                      <a:pt x="10" y="2"/>
                      <a:pt x="12" y="1"/>
                    </a:cubicBezTo>
                    <a:cubicBezTo>
                      <a:pt x="14" y="0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7" y="8"/>
                      <a:pt x="38" y="10"/>
                      <a:pt x="38" y="13"/>
                    </a:cubicBezTo>
                    <a:lnTo>
                      <a:pt x="30" y="15"/>
                    </a:lnTo>
                    <a:cubicBezTo>
                      <a:pt x="30" y="12"/>
                      <a:pt x="29" y="10"/>
                      <a:pt x="27" y="9"/>
                    </a:cubicBezTo>
                    <a:cubicBezTo>
                      <a:pt x="25" y="7"/>
                      <a:pt x="23" y="7"/>
                      <a:pt x="20" y="7"/>
                    </a:cubicBezTo>
                    <a:cubicBezTo>
                      <a:pt x="16" y="7"/>
                      <a:pt x="13" y="7"/>
                      <a:pt x="12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10" y="15"/>
                      <a:pt x="10" y="16"/>
                    </a:cubicBezTo>
                    <a:cubicBezTo>
                      <a:pt x="11" y="17"/>
                      <a:pt x="12" y="17"/>
                      <a:pt x="14" y="18"/>
                    </a:cubicBezTo>
                    <a:cubicBezTo>
                      <a:pt x="14" y="18"/>
                      <a:pt x="17" y="19"/>
                      <a:pt x="21" y="20"/>
                    </a:cubicBezTo>
                    <a:cubicBezTo>
                      <a:pt x="26" y="21"/>
                      <a:pt x="30" y="23"/>
                      <a:pt x="33" y="24"/>
                    </a:cubicBezTo>
                    <a:cubicBezTo>
                      <a:pt x="35" y="25"/>
                      <a:pt x="37" y="26"/>
                      <a:pt x="38" y="28"/>
                    </a:cubicBezTo>
                    <a:cubicBezTo>
                      <a:pt x="39" y="30"/>
                      <a:pt x="40" y="32"/>
                      <a:pt x="40" y="35"/>
                    </a:cubicBezTo>
                    <a:cubicBezTo>
                      <a:pt x="40" y="38"/>
                      <a:pt x="39" y="40"/>
                      <a:pt x="38" y="42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4" y="50"/>
                      <a:pt x="10" y="49"/>
                      <a:pt x="7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255"/>
              <p:cNvSpPr>
                <a:spLocks noEditPoints="1"/>
              </p:cNvSpPr>
              <p:nvPr/>
            </p:nvSpPr>
            <p:spPr bwMode="auto">
              <a:xfrm>
                <a:off x="4116" y="2521"/>
                <a:ext cx="51" cy="88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1" y="6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2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8" y="8"/>
                      <a:pt x="39" y="12"/>
                    </a:cubicBezTo>
                    <a:cubicBezTo>
                      <a:pt x="41" y="16"/>
                      <a:pt x="42" y="20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6" y="49"/>
                      <a:pt x="13" y="48"/>
                    </a:cubicBezTo>
                    <a:cubicBezTo>
                      <a:pt x="11" y="47"/>
                      <a:pt x="10" y="46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1"/>
                      <a:pt x="9" y="36"/>
                      <a:pt x="11" y="39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6"/>
                      <a:pt x="21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9" y="14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256"/>
              <p:cNvSpPr>
                <a:spLocks noEditPoints="1"/>
              </p:cNvSpPr>
              <p:nvPr/>
            </p:nvSpPr>
            <p:spPr bwMode="auto">
              <a:xfrm>
                <a:off x="4176" y="2521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8" y="20"/>
                  </a:cxn>
                  <a:cxn ang="0">
                    <a:pos x="8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2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5" y="0"/>
                      <a:pt x="22" y="0"/>
                    </a:cubicBezTo>
                    <a:cubicBezTo>
                      <a:pt x="28" y="0"/>
                      <a:pt x="33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8" y="32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8" y="20"/>
                    </a:moveTo>
                    <a:lnTo>
                      <a:pt x="8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8" y="20"/>
                    </a:cubicBezTo>
                    <a:lnTo>
                      <a:pt x="8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257"/>
              <p:cNvSpPr>
                <a:spLocks/>
              </p:cNvSpPr>
              <p:nvPr/>
            </p:nvSpPr>
            <p:spPr bwMode="auto">
              <a:xfrm>
                <a:off x="4240" y="2521"/>
                <a:ext cx="32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8" y="1"/>
                  </a:cxn>
                  <a:cxn ang="0">
                    <a:pos x="8" y="8"/>
                  </a:cxn>
                  <a:cxn ang="0">
                    <a:pos x="13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4" y="10"/>
                  </a:cxn>
                  <a:cxn ang="0">
                    <a:pos x="18" y="8"/>
                  </a:cxn>
                  <a:cxn ang="0">
                    <a:pos x="13" y="10"/>
                  </a:cxn>
                  <a:cxn ang="0">
                    <a:pos x="10" y="14"/>
                  </a:cxn>
                  <a:cxn ang="0">
                    <a:pos x="9" y="24"/>
                  </a:cxn>
                  <a:cxn ang="0">
                    <a:pos x="9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8" y="1"/>
                    </a:lnTo>
                    <a:lnTo>
                      <a:pt x="8" y="8"/>
                    </a:lnTo>
                    <a:cubicBezTo>
                      <a:pt x="10" y="5"/>
                      <a:pt x="11" y="3"/>
                      <a:pt x="13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1" y="0"/>
                      <a:pt x="24" y="1"/>
                      <a:pt x="26" y="3"/>
                    </a:cubicBezTo>
                    <a:lnTo>
                      <a:pt x="24" y="10"/>
                    </a:lnTo>
                    <a:cubicBezTo>
                      <a:pt x="22" y="9"/>
                      <a:pt x="20" y="8"/>
                      <a:pt x="18" y="8"/>
                    </a:cubicBezTo>
                    <a:cubicBezTo>
                      <a:pt x="16" y="8"/>
                      <a:pt x="14" y="9"/>
                      <a:pt x="13" y="10"/>
                    </a:cubicBezTo>
                    <a:cubicBezTo>
                      <a:pt x="11" y="11"/>
                      <a:pt x="10" y="13"/>
                      <a:pt x="10" y="14"/>
                    </a:cubicBezTo>
                    <a:cubicBezTo>
                      <a:pt x="9" y="17"/>
                      <a:pt x="9" y="20"/>
                      <a:pt x="9" y="24"/>
                    </a:cubicBezTo>
                    <a:lnTo>
                      <a:pt x="9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258"/>
              <p:cNvSpPr>
                <a:spLocks noEditPoints="1"/>
              </p:cNvSpPr>
              <p:nvPr/>
            </p:nvSpPr>
            <p:spPr bwMode="auto">
              <a:xfrm>
                <a:off x="4296" y="2498"/>
                <a:ext cx="75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61" y="66"/>
                  </a:cxn>
                  <a:cxn ang="0">
                    <a:pos x="51" y="66"/>
                  </a:cxn>
                  <a:cxn ang="0">
                    <a:pos x="44" y="46"/>
                  </a:cxn>
                  <a:cxn ang="0">
                    <a:pos x="16" y="46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1" y="39"/>
                  </a:cxn>
                  <a:cxn ang="0">
                    <a:pos x="34" y="21"/>
                  </a:cxn>
                  <a:cxn ang="0">
                    <a:pos x="29" y="7"/>
                  </a:cxn>
                  <a:cxn ang="0">
                    <a:pos x="26" y="20"/>
                  </a:cxn>
                  <a:cxn ang="0">
                    <a:pos x="19" y="39"/>
                  </a:cxn>
                </a:cxnLst>
                <a:rect l="0" t="0" r="r" b="b"/>
                <a:pathLst>
                  <a:path w="61" h="66">
                    <a:moveTo>
                      <a:pt x="0" y="66"/>
                    </a:moveTo>
                    <a:lnTo>
                      <a:pt x="0" y="66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61" y="66"/>
                    </a:lnTo>
                    <a:lnTo>
                      <a:pt x="51" y="66"/>
                    </a:lnTo>
                    <a:lnTo>
                      <a:pt x="44" y="46"/>
                    </a:lnTo>
                    <a:lnTo>
                      <a:pt x="16" y="4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1" y="39"/>
                    </a:lnTo>
                    <a:lnTo>
                      <a:pt x="34" y="21"/>
                    </a:lnTo>
                    <a:cubicBezTo>
                      <a:pt x="32" y="15"/>
                      <a:pt x="30" y="10"/>
                      <a:pt x="29" y="7"/>
                    </a:cubicBezTo>
                    <a:cubicBezTo>
                      <a:pt x="28" y="11"/>
                      <a:pt x="27" y="15"/>
                      <a:pt x="26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259"/>
              <p:cNvSpPr>
                <a:spLocks/>
              </p:cNvSpPr>
              <p:nvPr/>
            </p:nvSpPr>
            <p:spPr bwMode="auto">
              <a:xfrm>
                <a:off x="4377" y="2497"/>
                <a:ext cx="64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8" y="58"/>
                  </a:cxn>
                  <a:cxn ang="0">
                    <a:pos x="28" y="60"/>
                  </a:cxn>
                  <a:cxn ang="0">
                    <a:pos x="37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7" y="40"/>
                  </a:cxn>
                  <a:cxn ang="0">
                    <a:pos x="25" y="36"/>
                  </a:cxn>
                  <a:cxn ang="0">
                    <a:pos x="12" y="32"/>
                  </a:cxn>
                  <a:cxn ang="0">
                    <a:pos x="5" y="26"/>
                  </a:cxn>
                  <a:cxn ang="0">
                    <a:pos x="3" y="18"/>
                  </a:cxn>
                  <a:cxn ang="0">
                    <a:pos x="6" y="9"/>
                  </a:cxn>
                  <a:cxn ang="0">
                    <a:pos x="14" y="2"/>
                  </a:cxn>
                  <a:cxn ang="0">
                    <a:pos x="26" y="0"/>
                  </a:cxn>
                  <a:cxn ang="0">
                    <a:pos x="39" y="2"/>
                  </a:cxn>
                  <a:cxn ang="0">
                    <a:pos x="47" y="9"/>
                  </a:cxn>
                  <a:cxn ang="0">
                    <a:pos x="51" y="20"/>
                  </a:cxn>
                  <a:cxn ang="0">
                    <a:pos x="42" y="20"/>
                  </a:cxn>
                  <a:cxn ang="0">
                    <a:pos x="38" y="11"/>
                  </a:cxn>
                  <a:cxn ang="0">
                    <a:pos x="26" y="8"/>
                  </a:cxn>
                  <a:cxn ang="0">
                    <a:pos x="15" y="10"/>
                  </a:cxn>
                  <a:cxn ang="0">
                    <a:pos x="11" y="17"/>
                  </a:cxn>
                  <a:cxn ang="0">
                    <a:pos x="14" y="23"/>
                  </a:cxn>
                  <a:cxn ang="0">
                    <a:pos x="27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3" y="48"/>
                  </a:cxn>
                  <a:cxn ang="0">
                    <a:pos x="50" y="58"/>
                  </a:cxn>
                  <a:cxn ang="0">
                    <a:pos x="41" y="65"/>
                  </a:cxn>
                  <a:cxn ang="0">
                    <a:pos x="28" y="68"/>
                  </a:cxn>
                  <a:cxn ang="0">
                    <a:pos x="13" y="65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3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8"/>
                      <a:pt x="10" y="51"/>
                      <a:pt x="11" y="53"/>
                    </a:cubicBezTo>
                    <a:cubicBezTo>
                      <a:pt x="13" y="55"/>
                      <a:pt x="15" y="57"/>
                      <a:pt x="18" y="58"/>
                    </a:cubicBezTo>
                    <a:cubicBezTo>
                      <a:pt x="21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7" y="59"/>
                    </a:cubicBezTo>
                    <a:cubicBezTo>
                      <a:pt x="39" y="58"/>
                      <a:pt x="41" y="56"/>
                      <a:pt x="42" y="55"/>
                    </a:cubicBezTo>
                    <a:cubicBezTo>
                      <a:pt x="44" y="53"/>
                      <a:pt x="44" y="51"/>
                      <a:pt x="44" y="49"/>
                    </a:cubicBezTo>
                    <a:cubicBezTo>
                      <a:pt x="44" y="47"/>
                      <a:pt x="44" y="45"/>
                      <a:pt x="42" y="44"/>
                    </a:cubicBezTo>
                    <a:cubicBezTo>
                      <a:pt x="41" y="42"/>
                      <a:pt x="39" y="41"/>
                      <a:pt x="37" y="40"/>
                    </a:cubicBezTo>
                    <a:cubicBezTo>
                      <a:pt x="35" y="39"/>
                      <a:pt x="31" y="38"/>
                      <a:pt x="25" y="36"/>
                    </a:cubicBezTo>
                    <a:cubicBezTo>
                      <a:pt x="19" y="35"/>
                      <a:pt x="14" y="34"/>
                      <a:pt x="12" y="32"/>
                    </a:cubicBezTo>
                    <a:cubicBezTo>
                      <a:pt x="9" y="31"/>
                      <a:pt x="7" y="29"/>
                      <a:pt x="5" y="26"/>
                    </a:cubicBezTo>
                    <a:cubicBezTo>
                      <a:pt x="4" y="24"/>
                      <a:pt x="3" y="21"/>
                      <a:pt x="3" y="18"/>
                    </a:cubicBezTo>
                    <a:cubicBezTo>
                      <a:pt x="3" y="15"/>
                      <a:pt x="4" y="12"/>
                      <a:pt x="6" y="9"/>
                    </a:cubicBezTo>
                    <a:cubicBezTo>
                      <a:pt x="7" y="6"/>
                      <a:pt x="10" y="4"/>
                      <a:pt x="14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3" y="4"/>
                      <a:pt x="45" y="6"/>
                      <a:pt x="47" y="9"/>
                    </a:cubicBezTo>
                    <a:cubicBezTo>
                      <a:pt x="49" y="12"/>
                      <a:pt x="51" y="16"/>
                      <a:pt x="51" y="20"/>
                    </a:cubicBezTo>
                    <a:lnTo>
                      <a:pt x="42" y="20"/>
                    </a:lnTo>
                    <a:cubicBezTo>
                      <a:pt x="42" y="16"/>
                      <a:pt x="40" y="13"/>
                      <a:pt x="38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5" y="10"/>
                    </a:cubicBezTo>
                    <a:cubicBezTo>
                      <a:pt x="12" y="12"/>
                      <a:pt x="11" y="15"/>
                      <a:pt x="11" y="17"/>
                    </a:cubicBezTo>
                    <a:cubicBezTo>
                      <a:pt x="11" y="20"/>
                      <a:pt x="12" y="22"/>
                      <a:pt x="14" y="23"/>
                    </a:cubicBezTo>
                    <a:cubicBezTo>
                      <a:pt x="15" y="25"/>
                      <a:pt x="20" y="26"/>
                      <a:pt x="27" y="28"/>
                    </a:cubicBezTo>
                    <a:cubicBezTo>
                      <a:pt x="34" y="30"/>
                      <a:pt x="39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2" y="42"/>
                      <a:pt x="53" y="45"/>
                      <a:pt x="53" y="48"/>
                    </a:cubicBezTo>
                    <a:cubicBezTo>
                      <a:pt x="53" y="52"/>
                      <a:pt x="52" y="55"/>
                      <a:pt x="50" y="58"/>
                    </a:cubicBezTo>
                    <a:cubicBezTo>
                      <a:pt x="48" y="61"/>
                      <a:pt x="45" y="64"/>
                      <a:pt x="41" y="65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5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2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260"/>
              <p:cNvSpPr>
                <a:spLocks/>
              </p:cNvSpPr>
              <p:nvPr/>
            </p:nvSpPr>
            <p:spPr bwMode="auto">
              <a:xfrm>
                <a:off x="4456" y="2498"/>
                <a:ext cx="77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6"/>
                  </a:cxn>
                  <a:cxn ang="0">
                    <a:pos x="36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6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2" y="54"/>
                      <a:pt x="32" y="56"/>
                    </a:cubicBezTo>
                    <a:cubicBezTo>
                      <a:pt x="33" y="54"/>
                      <a:pt x="34" y="50"/>
                      <a:pt x="36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6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261"/>
              <p:cNvSpPr>
                <a:spLocks noEditPoints="1"/>
              </p:cNvSpPr>
              <p:nvPr/>
            </p:nvSpPr>
            <p:spPr bwMode="auto">
              <a:xfrm>
                <a:off x="3702" y="2682"/>
                <a:ext cx="75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61" y="66"/>
                  </a:cxn>
                  <a:cxn ang="0">
                    <a:pos x="51" y="66"/>
                  </a:cxn>
                  <a:cxn ang="0">
                    <a:pos x="44" y="46"/>
                  </a:cxn>
                  <a:cxn ang="0">
                    <a:pos x="16" y="46"/>
                  </a:cxn>
                  <a:cxn ang="0">
                    <a:pos x="9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1" y="39"/>
                  </a:cxn>
                  <a:cxn ang="0">
                    <a:pos x="34" y="21"/>
                  </a:cxn>
                  <a:cxn ang="0">
                    <a:pos x="29" y="7"/>
                  </a:cxn>
                  <a:cxn ang="0">
                    <a:pos x="26" y="20"/>
                  </a:cxn>
                  <a:cxn ang="0">
                    <a:pos x="19" y="39"/>
                  </a:cxn>
                </a:cxnLst>
                <a:rect l="0" t="0" r="r" b="b"/>
                <a:pathLst>
                  <a:path w="61" h="66">
                    <a:moveTo>
                      <a:pt x="0" y="66"/>
                    </a:moveTo>
                    <a:lnTo>
                      <a:pt x="0" y="66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61" y="66"/>
                    </a:lnTo>
                    <a:lnTo>
                      <a:pt x="51" y="66"/>
                    </a:lnTo>
                    <a:lnTo>
                      <a:pt x="44" y="46"/>
                    </a:lnTo>
                    <a:lnTo>
                      <a:pt x="16" y="46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1" y="39"/>
                    </a:lnTo>
                    <a:lnTo>
                      <a:pt x="34" y="21"/>
                    </a:lnTo>
                    <a:cubicBezTo>
                      <a:pt x="32" y="15"/>
                      <a:pt x="30" y="11"/>
                      <a:pt x="29" y="7"/>
                    </a:cubicBezTo>
                    <a:cubicBezTo>
                      <a:pt x="29" y="11"/>
                      <a:pt x="27" y="16"/>
                      <a:pt x="26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262"/>
              <p:cNvSpPr>
                <a:spLocks/>
              </p:cNvSpPr>
              <p:nvPr/>
            </p:nvSpPr>
            <p:spPr bwMode="auto">
              <a:xfrm>
                <a:off x="3783" y="2681"/>
                <a:ext cx="64" cy="89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8" y="58"/>
                  </a:cxn>
                  <a:cxn ang="0">
                    <a:pos x="28" y="60"/>
                  </a:cxn>
                  <a:cxn ang="0">
                    <a:pos x="37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7" y="40"/>
                  </a:cxn>
                  <a:cxn ang="0">
                    <a:pos x="25" y="37"/>
                  </a:cxn>
                  <a:cxn ang="0">
                    <a:pos x="12" y="33"/>
                  </a:cxn>
                  <a:cxn ang="0">
                    <a:pos x="5" y="26"/>
                  </a:cxn>
                  <a:cxn ang="0">
                    <a:pos x="3" y="18"/>
                  </a:cxn>
                  <a:cxn ang="0">
                    <a:pos x="6" y="9"/>
                  </a:cxn>
                  <a:cxn ang="0">
                    <a:pos x="14" y="2"/>
                  </a:cxn>
                  <a:cxn ang="0">
                    <a:pos x="26" y="0"/>
                  </a:cxn>
                  <a:cxn ang="0">
                    <a:pos x="39" y="2"/>
                  </a:cxn>
                  <a:cxn ang="0">
                    <a:pos x="47" y="9"/>
                  </a:cxn>
                  <a:cxn ang="0">
                    <a:pos x="51" y="20"/>
                  </a:cxn>
                  <a:cxn ang="0">
                    <a:pos x="42" y="20"/>
                  </a:cxn>
                  <a:cxn ang="0">
                    <a:pos x="38" y="11"/>
                  </a:cxn>
                  <a:cxn ang="0">
                    <a:pos x="26" y="8"/>
                  </a:cxn>
                  <a:cxn ang="0">
                    <a:pos x="15" y="11"/>
                  </a:cxn>
                  <a:cxn ang="0">
                    <a:pos x="11" y="18"/>
                  </a:cxn>
                  <a:cxn ang="0">
                    <a:pos x="14" y="23"/>
                  </a:cxn>
                  <a:cxn ang="0">
                    <a:pos x="27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3" y="48"/>
                  </a:cxn>
                  <a:cxn ang="0">
                    <a:pos x="50" y="58"/>
                  </a:cxn>
                  <a:cxn ang="0">
                    <a:pos x="41" y="66"/>
                  </a:cxn>
                  <a:cxn ang="0">
                    <a:pos x="28" y="68"/>
                  </a:cxn>
                  <a:cxn ang="0">
                    <a:pos x="13" y="66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3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8"/>
                      <a:pt x="10" y="51"/>
                      <a:pt x="11" y="53"/>
                    </a:cubicBezTo>
                    <a:cubicBezTo>
                      <a:pt x="13" y="55"/>
                      <a:pt x="15" y="57"/>
                      <a:pt x="18" y="58"/>
                    </a:cubicBezTo>
                    <a:cubicBezTo>
                      <a:pt x="21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7" y="59"/>
                    </a:cubicBezTo>
                    <a:cubicBezTo>
                      <a:pt x="39" y="58"/>
                      <a:pt x="41" y="57"/>
                      <a:pt x="42" y="55"/>
                    </a:cubicBezTo>
                    <a:cubicBezTo>
                      <a:pt x="44" y="53"/>
                      <a:pt x="44" y="51"/>
                      <a:pt x="44" y="49"/>
                    </a:cubicBezTo>
                    <a:cubicBezTo>
                      <a:pt x="44" y="47"/>
                      <a:pt x="44" y="45"/>
                      <a:pt x="42" y="44"/>
                    </a:cubicBezTo>
                    <a:cubicBezTo>
                      <a:pt x="41" y="42"/>
                      <a:pt x="39" y="41"/>
                      <a:pt x="37" y="40"/>
                    </a:cubicBezTo>
                    <a:cubicBezTo>
                      <a:pt x="35" y="39"/>
                      <a:pt x="31" y="38"/>
                      <a:pt x="25" y="37"/>
                    </a:cubicBezTo>
                    <a:cubicBezTo>
                      <a:pt x="19" y="35"/>
                      <a:pt x="15" y="34"/>
                      <a:pt x="12" y="33"/>
                    </a:cubicBezTo>
                    <a:cubicBezTo>
                      <a:pt x="9" y="31"/>
                      <a:pt x="7" y="29"/>
                      <a:pt x="5" y="26"/>
                    </a:cubicBezTo>
                    <a:cubicBezTo>
                      <a:pt x="4" y="24"/>
                      <a:pt x="3" y="21"/>
                      <a:pt x="3" y="18"/>
                    </a:cubicBezTo>
                    <a:cubicBezTo>
                      <a:pt x="3" y="15"/>
                      <a:pt x="4" y="12"/>
                      <a:pt x="6" y="9"/>
                    </a:cubicBezTo>
                    <a:cubicBezTo>
                      <a:pt x="7" y="6"/>
                      <a:pt x="10" y="4"/>
                      <a:pt x="14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3" y="4"/>
                      <a:pt x="45" y="6"/>
                      <a:pt x="47" y="9"/>
                    </a:cubicBezTo>
                    <a:cubicBezTo>
                      <a:pt x="49" y="12"/>
                      <a:pt x="51" y="16"/>
                      <a:pt x="51" y="20"/>
                    </a:cubicBezTo>
                    <a:lnTo>
                      <a:pt x="42" y="20"/>
                    </a:lnTo>
                    <a:cubicBezTo>
                      <a:pt x="42" y="16"/>
                      <a:pt x="40" y="13"/>
                      <a:pt x="38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5" y="11"/>
                    </a:cubicBezTo>
                    <a:cubicBezTo>
                      <a:pt x="12" y="13"/>
                      <a:pt x="11" y="15"/>
                      <a:pt x="11" y="18"/>
                    </a:cubicBezTo>
                    <a:cubicBezTo>
                      <a:pt x="11" y="20"/>
                      <a:pt x="12" y="22"/>
                      <a:pt x="14" y="23"/>
                    </a:cubicBezTo>
                    <a:cubicBezTo>
                      <a:pt x="15" y="25"/>
                      <a:pt x="20" y="27"/>
                      <a:pt x="27" y="28"/>
                    </a:cubicBezTo>
                    <a:cubicBezTo>
                      <a:pt x="34" y="30"/>
                      <a:pt x="39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2" y="42"/>
                      <a:pt x="53" y="45"/>
                      <a:pt x="53" y="48"/>
                    </a:cubicBezTo>
                    <a:cubicBezTo>
                      <a:pt x="53" y="52"/>
                      <a:pt x="52" y="55"/>
                      <a:pt x="50" y="58"/>
                    </a:cubicBezTo>
                    <a:cubicBezTo>
                      <a:pt x="48" y="61"/>
                      <a:pt x="45" y="64"/>
                      <a:pt x="41" y="66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6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2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263"/>
              <p:cNvSpPr>
                <a:spLocks/>
              </p:cNvSpPr>
              <p:nvPr/>
            </p:nvSpPr>
            <p:spPr bwMode="auto">
              <a:xfrm>
                <a:off x="3862" y="2682"/>
                <a:ext cx="77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7"/>
                  </a:cxn>
                  <a:cxn ang="0">
                    <a:pos x="36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6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2" y="54"/>
                      <a:pt x="32" y="57"/>
                    </a:cubicBezTo>
                    <a:cubicBezTo>
                      <a:pt x="33" y="54"/>
                      <a:pt x="34" y="51"/>
                      <a:pt x="36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6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264"/>
              <p:cNvSpPr>
                <a:spLocks/>
              </p:cNvSpPr>
              <p:nvPr/>
            </p:nvSpPr>
            <p:spPr bwMode="auto">
              <a:xfrm>
                <a:off x="3427" y="2544"/>
                <a:ext cx="184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151" y="5"/>
                  </a:cxn>
                  <a:cxn ang="0">
                    <a:pos x="151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151" h="5">
                    <a:moveTo>
                      <a:pt x="0" y="5"/>
                    </a:moveTo>
                    <a:lnTo>
                      <a:pt x="0" y="5"/>
                    </a:lnTo>
                    <a:lnTo>
                      <a:pt x="151" y="5"/>
                    </a:lnTo>
                    <a:lnTo>
                      <a:pt x="151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265"/>
              <p:cNvSpPr>
                <a:spLocks/>
              </p:cNvSpPr>
              <p:nvPr/>
            </p:nvSpPr>
            <p:spPr bwMode="auto">
              <a:xfrm>
                <a:off x="2954" y="2526"/>
                <a:ext cx="6" cy="529"/>
              </a:xfrm>
              <a:custGeom>
                <a:avLst/>
                <a:gdLst/>
                <a:ahLst/>
                <a:cxnLst>
                  <a:cxn ang="0">
                    <a:pos x="0" y="400"/>
                  </a:cxn>
                  <a:cxn ang="0">
                    <a:pos x="0" y="400"/>
                  </a:cxn>
                  <a:cxn ang="0">
                    <a:pos x="5" y="40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400"/>
                  </a:cxn>
                </a:cxnLst>
                <a:rect l="0" t="0" r="r" b="b"/>
                <a:pathLst>
                  <a:path w="5" h="400">
                    <a:moveTo>
                      <a:pt x="0" y="400"/>
                    </a:moveTo>
                    <a:lnTo>
                      <a:pt x="0" y="400"/>
                    </a:lnTo>
                    <a:lnTo>
                      <a:pt x="5" y="40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266"/>
              <p:cNvSpPr>
                <a:spLocks/>
              </p:cNvSpPr>
              <p:nvPr/>
            </p:nvSpPr>
            <p:spPr bwMode="auto">
              <a:xfrm>
                <a:off x="2959" y="3061"/>
                <a:ext cx="102" cy="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4" y="4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4" h="4">
                    <a:moveTo>
                      <a:pt x="0" y="4"/>
                    </a:moveTo>
                    <a:lnTo>
                      <a:pt x="0" y="4"/>
                    </a:lnTo>
                    <a:lnTo>
                      <a:pt x="84" y="4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267"/>
              <p:cNvSpPr>
                <a:spLocks noEditPoints="1"/>
              </p:cNvSpPr>
              <p:nvPr/>
            </p:nvSpPr>
            <p:spPr bwMode="auto">
              <a:xfrm>
                <a:off x="3133" y="2994"/>
                <a:ext cx="76" cy="9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9" y="9"/>
                  </a:cxn>
                  <a:cxn ang="0">
                    <a:pos x="32" y="0"/>
                  </a:cxn>
                  <a:cxn ang="0">
                    <a:pos x="48" y="4"/>
                  </a:cxn>
                  <a:cxn ang="0">
                    <a:pos x="59" y="16"/>
                  </a:cxn>
                  <a:cxn ang="0">
                    <a:pos x="63" y="34"/>
                  </a:cxn>
                  <a:cxn ang="0">
                    <a:pos x="59" y="52"/>
                  </a:cxn>
                  <a:cxn ang="0">
                    <a:pos x="48" y="64"/>
                  </a:cxn>
                  <a:cxn ang="0">
                    <a:pos x="32" y="68"/>
                  </a:cxn>
                  <a:cxn ang="0">
                    <a:pos x="15" y="64"/>
                  </a:cxn>
                  <a:cxn ang="0">
                    <a:pos x="4" y="51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16" y="54"/>
                  </a:cxn>
                  <a:cxn ang="0">
                    <a:pos x="32" y="61"/>
                  </a:cxn>
                  <a:cxn ang="0">
                    <a:pos x="48" y="54"/>
                  </a:cxn>
                  <a:cxn ang="0">
                    <a:pos x="54" y="34"/>
                  </a:cxn>
                  <a:cxn ang="0">
                    <a:pos x="51" y="20"/>
                  </a:cxn>
                  <a:cxn ang="0">
                    <a:pos x="43" y="11"/>
                  </a:cxn>
                  <a:cxn ang="0">
                    <a:pos x="32" y="7"/>
                  </a:cxn>
                  <a:cxn ang="0">
                    <a:pos x="16" y="14"/>
                  </a:cxn>
                  <a:cxn ang="0">
                    <a:pos x="9" y="35"/>
                  </a:cxn>
                  <a:cxn ang="0">
                    <a:pos x="9" y="35"/>
                  </a:cxn>
                </a:cxnLst>
                <a:rect l="0" t="0" r="r" b="b"/>
                <a:pathLst>
                  <a:path w="63" h="68">
                    <a:moveTo>
                      <a:pt x="0" y="35"/>
                    </a:moveTo>
                    <a:lnTo>
                      <a:pt x="0" y="35"/>
                    </a:lnTo>
                    <a:cubicBezTo>
                      <a:pt x="0" y="24"/>
                      <a:pt x="3" y="15"/>
                      <a:pt x="9" y="9"/>
                    </a:cubicBezTo>
                    <a:cubicBezTo>
                      <a:pt x="15" y="3"/>
                      <a:pt x="22" y="0"/>
                      <a:pt x="32" y="0"/>
                    </a:cubicBezTo>
                    <a:cubicBezTo>
                      <a:pt x="38" y="0"/>
                      <a:pt x="43" y="1"/>
                      <a:pt x="48" y="4"/>
                    </a:cubicBezTo>
                    <a:cubicBezTo>
                      <a:pt x="53" y="7"/>
                      <a:pt x="57" y="11"/>
                      <a:pt x="59" y="16"/>
                    </a:cubicBezTo>
                    <a:cubicBezTo>
                      <a:pt x="62" y="22"/>
                      <a:pt x="63" y="27"/>
                      <a:pt x="63" y="34"/>
                    </a:cubicBezTo>
                    <a:cubicBezTo>
                      <a:pt x="63" y="41"/>
                      <a:pt x="62" y="47"/>
                      <a:pt x="59" y="52"/>
                    </a:cubicBezTo>
                    <a:cubicBezTo>
                      <a:pt x="56" y="57"/>
                      <a:pt x="53" y="61"/>
                      <a:pt x="48" y="64"/>
                    </a:cubicBezTo>
                    <a:cubicBezTo>
                      <a:pt x="43" y="67"/>
                      <a:pt x="37" y="68"/>
                      <a:pt x="32" y="68"/>
                    </a:cubicBezTo>
                    <a:cubicBezTo>
                      <a:pt x="25" y="68"/>
                      <a:pt x="20" y="67"/>
                      <a:pt x="15" y="64"/>
                    </a:cubicBezTo>
                    <a:cubicBezTo>
                      <a:pt x="10" y="61"/>
                      <a:pt x="6" y="56"/>
                      <a:pt x="4" y="51"/>
                    </a:cubicBezTo>
                    <a:cubicBezTo>
                      <a:pt x="1" y="46"/>
                      <a:pt x="0" y="41"/>
                      <a:pt x="0" y="35"/>
                    </a:cubicBezTo>
                    <a:lnTo>
                      <a:pt x="0" y="35"/>
                    </a:lnTo>
                    <a:close/>
                    <a:moveTo>
                      <a:pt x="9" y="35"/>
                    </a:moveTo>
                    <a:lnTo>
                      <a:pt x="9" y="35"/>
                    </a:lnTo>
                    <a:cubicBezTo>
                      <a:pt x="9" y="43"/>
                      <a:pt x="11" y="49"/>
                      <a:pt x="16" y="54"/>
                    </a:cubicBezTo>
                    <a:cubicBezTo>
                      <a:pt x="20" y="58"/>
                      <a:pt x="25" y="61"/>
                      <a:pt x="32" y="61"/>
                    </a:cubicBezTo>
                    <a:cubicBezTo>
                      <a:pt x="38" y="61"/>
                      <a:pt x="44" y="58"/>
                      <a:pt x="48" y="54"/>
                    </a:cubicBezTo>
                    <a:cubicBezTo>
                      <a:pt x="52" y="49"/>
                      <a:pt x="54" y="42"/>
                      <a:pt x="54" y="34"/>
                    </a:cubicBezTo>
                    <a:cubicBezTo>
                      <a:pt x="54" y="29"/>
                      <a:pt x="53" y="24"/>
                      <a:pt x="51" y="20"/>
                    </a:cubicBezTo>
                    <a:cubicBezTo>
                      <a:pt x="50" y="16"/>
                      <a:pt x="47" y="13"/>
                      <a:pt x="43" y="11"/>
                    </a:cubicBezTo>
                    <a:cubicBezTo>
                      <a:pt x="40" y="8"/>
                      <a:pt x="36" y="7"/>
                      <a:pt x="32" y="7"/>
                    </a:cubicBezTo>
                    <a:cubicBezTo>
                      <a:pt x="26" y="7"/>
                      <a:pt x="20" y="9"/>
                      <a:pt x="16" y="14"/>
                    </a:cubicBezTo>
                    <a:cubicBezTo>
                      <a:pt x="11" y="18"/>
                      <a:pt x="9" y="25"/>
                      <a:pt x="9" y="35"/>
                    </a:cubicBezTo>
                    <a:lnTo>
                      <a:pt x="9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268"/>
              <p:cNvSpPr>
                <a:spLocks/>
              </p:cNvSpPr>
              <p:nvPr/>
            </p:nvSpPr>
            <p:spPr bwMode="auto">
              <a:xfrm>
                <a:off x="3217" y="2996"/>
                <a:ext cx="29" cy="86"/>
              </a:xfrm>
              <a:custGeom>
                <a:avLst/>
                <a:gdLst/>
                <a:ahLst/>
                <a:cxnLst>
                  <a:cxn ang="0">
                    <a:pos x="22" y="58"/>
                  </a:cxn>
                  <a:cxn ang="0">
                    <a:pos x="22" y="58"/>
                  </a:cxn>
                  <a:cxn ang="0">
                    <a:pos x="24" y="65"/>
                  </a:cxn>
                  <a:cxn ang="0">
                    <a:pos x="17" y="65"/>
                  </a:cxn>
                  <a:cxn ang="0">
                    <a:pos x="11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6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2" y="58"/>
                  </a:cxn>
                  <a:cxn ang="0">
                    <a:pos x="22" y="58"/>
                  </a:cxn>
                </a:cxnLst>
                <a:rect l="0" t="0" r="r" b="b"/>
                <a:pathLst>
                  <a:path w="24" h="65">
                    <a:moveTo>
                      <a:pt x="22" y="58"/>
                    </a:moveTo>
                    <a:lnTo>
                      <a:pt x="22" y="58"/>
                    </a:lnTo>
                    <a:lnTo>
                      <a:pt x="24" y="65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5" y="65"/>
                      <a:pt x="12" y="65"/>
                      <a:pt x="11" y="64"/>
                    </a:cubicBezTo>
                    <a:cubicBezTo>
                      <a:pt x="9" y="63"/>
                      <a:pt x="8" y="62"/>
                      <a:pt x="7" y="60"/>
                    </a:cubicBezTo>
                    <a:cubicBezTo>
                      <a:pt x="7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4"/>
                      <a:pt x="14" y="55"/>
                      <a:pt x="15" y="56"/>
                    </a:cubicBezTo>
                    <a:cubicBezTo>
                      <a:pt x="15" y="56"/>
                      <a:pt x="15" y="57"/>
                      <a:pt x="16" y="57"/>
                    </a:cubicBezTo>
                    <a:cubicBezTo>
                      <a:pt x="17" y="58"/>
                      <a:pt x="18" y="58"/>
                      <a:pt x="19" y="58"/>
                    </a:cubicBezTo>
                    <a:cubicBezTo>
                      <a:pt x="20" y="58"/>
                      <a:pt x="21" y="58"/>
                      <a:pt x="22" y="58"/>
                    </a:cubicBezTo>
                    <a:lnTo>
                      <a:pt x="22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269"/>
              <p:cNvSpPr>
                <a:spLocks/>
              </p:cNvSpPr>
              <p:nvPr/>
            </p:nvSpPr>
            <p:spPr bwMode="auto">
              <a:xfrm>
                <a:off x="3253" y="2995"/>
                <a:ext cx="48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3" y="17"/>
                  </a:cxn>
                  <a:cxn ang="0">
                    <a:pos x="32" y="19"/>
                  </a:cxn>
                  <a:cxn ang="0">
                    <a:pos x="38" y="25"/>
                  </a:cxn>
                  <a:cxn ang="0">
                    <a:pos x="39" y="36"/>
                  </a:cxn>
                  <a:cxn ang="0">
                    <a:pos x="39" y="66"/>
                  </a:cxn>
                  <a:cxn ang="0">
                    <a:pos x="31" y="66"/>
                  </a:cxn>
                  <a:cxn ang="0">
                    <a:pos x="31" y="36"/>
                  </a:cxn>
                  <a:cxn ang="0">
                    <a:pos x="28" y="27"/>
                  </a:cxn>
                  <a:cxn ang="0">
                    <a:pos x="21" y="24"/>
                  </a:cxn>
                  <a:cxn ang="0">
                    <a:pos x="14" y="26"/>
                  </a:cxn>
                  <a:cxn ang="0">
                    <a:pos x="10" y="31"/>
                  </a:cxn>
                  <a:cxn ang="0">
                    <a:pos x="8" y="4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39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2" y="19"/>
                      <a:pt x="17" y="17"/>
                      <a:pt x="23" y="17"/>
                    </a:cubicBezTo>
                    <a:cubicBezTo>
                      <a:pt x="26" y="17"/>
                      <a:pt x="29" y="18"/>
                      <a:pt x="32" y="19"/>
                    </a:cubicBezTo>
                    <a:cubicBezTo>
                      <a:pt x="35" y="21"/>
                      <a:pt x="36" y="22"/>
                      <a:pt x="38" y="25"/>
                    </a:cubicBezTo>
                    <a:cubicBezTo>
                      <a:pt x="39" y="27"/>
                      <a:pt x="39" y="31"/>
                      <a:pt x="39" y="36"/>
                    </a:cubicBezTo>
                    <a:lnTo>
                      <a:pt x="39" y="66"/>
                    </a:lnTo>
                    <a:lnTo>
                      <a:pt x="31" y="66"/>
                    </a:lnTo>
                    <a:lnTo>
                      <a:pt x="31" y="36"/>
                    </a:lnTo>
                    <a:cubicBezTo>
                      <a:pt x="31" y="32"/>
                      <a:pt x="30" y="29"/>
                      <a:pt x="28" y="27"/>
                    </a:cubicBezTo>
                    <a:cubicBezTo>
                      <a:pt x="27" y="25"/>
                      <a:pt x="24" y="24"/>
                      <a:pt x="21" y="24"/>
                    </a:cubicBezTo>
                    <a:cubicBezTo>
                      <a:pt x="19" y="24"/>
                      <a:pt x="16" y="25"/>
                      <a:pt x="14" y="26"/>
                    </a:cubicBezTo>
                    <a:cubicBezTo>
                      <a:pt x="12" y="27"/>
                      <a:pt x="11" y="29"/>
                      <a:pt x="10" y="31"/>
                    </a:cubicBezTo>
                    <a:cubicBezTo>
                      <a:pt x="9" y="33"/>
                      <a:pt x="8" y="36"/>
                      <a:pt x="8" y="40"/>
                    </a:cubicBez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270"/>
              <p:cNvSpPr>
                <a:spLocks noEditPoints="1"/>
              </p:cNvSpPr>
              <p:nvPr/>
            </p:nvSpPr>
            <p:spPr bwMode="auto">
              <a:xfrm>
                <a:off x="3313" y="3018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39"/>
                  </a:cxn>
                  <a:cxn ang="0">
                    <a:pos x="23" y="43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35" y="20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3" y="10"/>
                  </a:cxn>
                  <a:cxn ang="0">
                    <a:pos x="9" y="20"/>
                  </a:cxn>
                  <a:cxn ang="0">
                    <a:pos x="9" y="20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39"/>
                      <a:pt x="40" y="43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17"/>
                      <a:pt x="2" y="11"/>
                      <a:pt x="6" y="7"/>
                    </a:cubicBezTo>
                    <a:cubicBezTo>
                      <a:pt x="10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5"/>
                      <a:pt x="44" y="26"/>
                      <a:pt x="44" y="27"/>
                    </a:cubicBezTo>
                    <a:lnTo>
                      <a:pt x="8" y="27"/>
                    </a:lnTo>
                    <a:cubicBezTo>
                      <a:pt x="9" y="32"/>
                      <a:pt x="10" y="36"/>
                      <a:pt x="13" y="39"/>
                    </a:cubicBezTo>
                    <a:cubicBezTo>
                      <a:pt x="15" y="42"/>
                      <a:pt x="19" y="43"/>
                      <a:pt x="23" y="43"/>
                    </a:cubicBezTo>
                    <a:cubicBezTo>
                      <a:pt x="26" y="43"/>
                      <a:pt x="28" y="43"/>
                      <a:pt x="30" y="41"/>
                    </a:cubicBezTo>
                    <a:cubicBezTo>
                      <a:pt x="32" y="39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0"/>
                    </a:moveTo>
                    <a:lnTo>
                      <a:pt x="9" y="20"/>
                    </a:lnTo>
                    <a:lnTo>
                      <a:pt x="35" y="20"/>
                    </a:lnTo>
                    <a:cubicBezTo>
                      <a:pt x="35" y="16"/>
                      <a:pt x="34" y="13"/>
                      <a:pt x="32" y="11"/>
                    </a:cubicBezTo>
                    <a:cubicBezTo>
                      <a:pt x="30" y="8"/>
                      <a:pt x="26" y="7"/>
                      <a:pt x="22" y="7"/>
                    </a:cubicBezTo>
                    <a:cubicBezTo>
                      <a:pt x="19" y="7"/>
                      <a:pt x="15" y="8"/>
                      <a:pt x="13" y="10"/>
                    </a:cubicBezTo>
                    <a:cubicBezTo>
                      <a:pt x="10" y="13"/>
                      <a:pt x="9" y="16"/>
                      <a:pt x="9" y="20"/>
                    </a:cubicBez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271"/>
              <p:cNvSpPr>
                <a:spLocks/>
              </p:cNvSpPr>
              <p:nvPr/>
            </p:nvSpPr>
            <p:spPr bwMode="auto">
              <a:xfrm>
                <a:off x="3379" y="3018"/>
                <a:ext cx="31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3"/>
                  </a:cxn>
                  <a:cxn ang="0">
                    <a:pos x="23" y="10"/>
                  </a:cxn>
                  <a:cxn ang="0">
                    <a:pos x="17" y="8"/>
                  </a:cxn>
                  <a:cxn ang="0">
                    <a:pos x="12" y="10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7" y="8"/>
                    </a:cubicBezTo>
                    <a:cubicBezTo>
                      <a:pt x="15" y="8"/>
                      <a:pt x="14" y="9"/>
                      <a:pt x="12" y="10"/>
                    </a:cubicBezTo>
                    <a:cubicBezTo>
                      <a:pt x="11" y="11"/>
                      <a:pt x="10" y="13"/>
                      <a:pt x="9" y="14"/>
                    </a:cubicBezTo>
                    <a:cubicBezTo>
                      <a:pt x="8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272"/>
              <p:cNvSpPr>
                <a:spLocks/>
              </p:cNvSpPr>
              <p:nvPr/>
            </p:nvSpPr>
            <p:spPr bwMode="auto">
              <a:xfrm>
                <a:off x="3132" y="3166"/>
                <a:ext cx="51" cy="66"/>
              </a:xfrm>
              <a:custGeom>
                <a:avLst/>
                <a:gdLst/>
                <a:ahLst/>
                <a:cxnLst>
                  <a:cxn ang="0">
                    <a:pos x="34" y="31"/>
                  </a:cxn>
                  <a:cxn ang="0">
                    <a:pos x="34" y="31"/>
                  </a:cxn>
                  <a:cxn ang="0">
                    <a:pos x="42" y="32"/>
                  </a:cxn>
                  <a:cxn ang="0">
                    <a:pos x="35" y="45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1" y="3"/>
                  </a:cxn>
                  <a:cxn ang="0">
                    <a:pos x="22" y="0"/>
                  </a:cxn>
                  <a:cxn ang="0">
                    <a:pos x="35" y="4"/>
                  </a:cxn>
                  <a:cxn ang="0">
                    <a:pos x="41" y="15"/>
                  </a:cxn>
                  <a:cxn ang="0">
                    <a:pos x="33" y="16"/>
                  </a:cxn>
                  <a:cxn ang="0">
                    <a:pos x="29" y="9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9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0" y="40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42" h="50">
                    <a:moveTo>
                      <a:pt x="34" y="31"/>
                    </a:moveTo>
                    <a:lnTo>
                      <a:pt x="34" y="31"/>
                    </a:lnTo>
                    <a:lnTo>
                      <a:pt x="42" y="32"/>
                    </a:lnTo>
                    <a:cubicBezTo>
                      <a:pt x="41" y="38"/>
                      <a:pt x="39" y="42"/>
                      <a:pt x="35" y="45"/>
                    </a:cubicBezTo>
                    <a:cubicBezTo>
                      <a:pt x="32" y="48"/>
                      <a:pt x="27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5" y="8"/>
                      <a:pt x="7" y="5"/>
                      <a:pt x="11" y="3"/>
                    </a:cubicBezTo>
                    <a:cubicBezTo>
                      <a:pt x="14" y="1"/>
                      <a:pt x="18" y="0"/>
                      <a:pt x="22" y="0"/>
                    </a:cubicBezTo>
                    <a:cubicBezTo>
                      <a:pt x="27" y="0"/>
                      <a:pt x="31" y="1"/>
                      <a:pt x="35" y="4"/>
                    </a:cubicBezTo>
                    <a:cubicBezTo>
                      <a:pt x="38" y="7"/>
                      <a:pt x="40" y="10"/>
                      <a:pt x="41" y="15"/>
                    </a:cubicBezTo>
                    <a:lnTo>
                      <a:pt x="33" y="16"/>
                    </a:lnTo>
                    <a:cubicBezTo>
                      <a:pt x="32" y="13"/>
                      <a:pt x="31" y="11"/>
                      <a:pt x="29" y="9"/>
                    </a:cubicBezTo>
                    <a:cubicBezTo>
                      <a:pt x="27" y="8"/>
                      <a:pt x="25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9" y="19"/>
                      <a:pt x="9" y="25"/>
                    </a:cubicBezTo>
                    <a:cubicBezTo>
                      <a:pt x="9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5" y="43"/>
                      <a:pt x="28" y="42"/>
                      <a:pt x="30" y="40"/>
                    </a:cubicBezTo>
                    <a:cubicBezTo>
                      <a:pt x="32" y="38"/>
                      <a:pt x="33" y="35"/>
                      <a:pt x="34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273"/>
              <p:cNvSpPr>
                <a:spLocks noEditPoints="1"/>
              </p:cNvSpPr>
              <p:nvPr/>
            </p:nvSpPr>
            <p:spPr bwMode="auto">
              <a:xfrm>
                <a:off x="3188" y="3166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39" y="7"/>
                  </a:cxn>
                  <a:cxn ang="0">
                    <a:pos x="45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3" y="43"/>
                  </a:cxn>
                  <a:cxn ang="0">
                    <a:pos x="33" y="39"/>
                  </a:cxn>
                  <a:cxn ang="0">
                    <a:pos x="37" y="25"/>
                  </a:cxn>
                  <a:cxn ang="0">
                    <a:pos x="33" y="11"/>
                  </a:cxn>
                  <a:cxn ang="0">
                    <a:pos x="23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5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3" y="10"/>
                      <a:pt x="8" y="5"/>
                    </a:cubicBezTo>
                    <a:cubicBezTo>
                      <a:pt x="12" y="2"/>
                      <a:pt x="17" y="0"/>
                      <a:pt x="23" y="0"/>
                    </a:cubicBezTo>
                    <a:cubicBezTo>
                      <a:pt x="29" y="0"/>
                      <a:pt x="34" y="2"/>
                      <a:pt x="39" y="7"/>
                    </a:cubicBezTo>
                    <a:cubicBezTo>
                      <a:pt x="43" y="11"/>
                      <a:pt x="45" y="17"/>
                      <a:pt x="45" y="24"/>
                    </a:cubicBezTo>
                    <a:cubicBezTo>
                      <a:pt x="45" y="30"/>
                      <a:pt x="44" y="35"/>
                      <a:pt x="42" y="39"/>
                    </a:cubicBezTo>
                    <a:cubicBezTo>
                      <a:pt x="40" y="42"/>
                      <a:pt x="38" y="45"/>
                      <a:pt x="34" y="47"/>
                    </a:cubicBezTo>
                    <a:cubicBezTo>
                      <a:pt x="31" y="49"/>
                      <a:pt x="27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10" y="36"/>
                      <a:pt x="12" y="39"/>
                    </a:cubicBezTo>
                    <a:cubicBezTo>
                      <a:pt x="15" y="42"/>
                      <a:pt x="18" y="43"/>
                      <a:pt x="23" y="43"/>
                    </a:cubicBezTo>
                    <a:cubicBezTo>
                      <a:pt x="27" y="43"/>
                      <a:pt x="30" y="42"/>
                      <a:pt x="33" y="39"/>
                    </a:cubicBezTo>
                    <a:cubicBezTo>
                      <a:pt x="35" y="36"/>
                      <a:pt x="37" y="31"/>
                      <a:pt x="37" y="25"/>
                    </a:cubicBezTo>
                    <a:cubicBezTo>
                      <a:pt x="37" y="19"/>
                      <a:pt x="35" y="14"/>
                      <a:pt x="33" y="11"/>
                    </a:cubicBezTo>
                    <a:cubicBezTo>
                      <a:pt x="30" y="8"/>
                      <a:pt x="27" y="7"/>
                      <a:pt x="23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274"/>
              <p:cNvSpPr>
                <a:spLocks/>
              </p:cNvSpPr>
              <p:nvPr/>
            </p:nvSpPr>
            <p:spPr bwMode="auto">
              <a:xfrm>
                <a:off x="3250" y="3166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3"/>
                  </a:cxn>
                  <a:cxn ang="0">
                    <a:pos x="12" y="41"/>
                  </a:cxn>
                  <a:cxn ang="0">
                    <a:pos x="20" y="43"/>
                  </a:cxn>
                  <a:cxn ang="0">
                    <a:pos x="29" y="41"/>
                  </a:cxn>
                  <a:cxn ang="0">
                    <a:pos x="31" y="36"/>
                  </a:cxn>
                  <a:cxn ang="0">
                    <a:pos x="29" y="31"/>
                  </a:cxn>
                  <a:cxn ang="0">
                    <a:pos x="21" y="29"/>
                  </a:cxn>
                  <a:cxn ang="0">
                    <a:pos x="8" y="25"/>
                  </a:cxn>
                  <a:cxn ang="0">
                    <a:pos x="3" y="20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3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3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1" y="20"/>
                  </a:cxn>
                  <a:cxn ang="0">
                    <a:pos x="32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7" y="42"/>
                  </a:cxn>
                  <a:cxn ang="0">
                    <a:pos x="31" y="48"/>
                  </a:cxn>
                  <a:cxn ang="0">
                    <a:pos x="21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3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2"/>
                      <a:pt x="17" y="43"/>
                      <a:pt x="20" y="43"/>
                    </a:cubicBezTo>
                    <a:cubicBezTo>
                      <a:pt x="24" y="43"/>
                      <a:pt x="27" y="43"/>
                      <a:pt x="29" y="41"/>
                    </a:cubicBezTo>
                    <a:cubicBezTo>
                      <a:pt x="31" y="40"/>
                      <a:pt x="31" y="38"/>
                      <a:pt x="31" y="36"/>
                    </a:cubicBezTo>
                    <a:cubicBezTo>
                      <a:pt x="31" y="34"/>
                      <a:pt x="31" y="32"/>
                      <a:pt x="29" y="31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7"/>
                      <a:pt x="11" y="26"/>
                      <a:pt x="8" y="25"/>
                    </a:cubicBezTo>
                    <a:cubicBezTo>
                      <a:pt x="6" y="24"/>
                      <a:pt x="4" y="22"/>
                      <a:pt x="3" y="20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4" y="6"/>
                      <a:pt x="5" y="5"/>
                      <a:pt x="7" y="3"/>
                    </a:cubicBezTo>
                    <a:cubicBezTo>
                      <a:pt x="8" y="2"/>
                      <a:pt x="10" y="2"/>
                      <a:pt x="12" y="1"/>
                    </a:cubicBezTo>
                    <a:cubicBezTo>
                      <a:pt x="14" y="0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6" y="8"/>
                      <a:pt x="37" y="10"/>
                      <a:pt x="38" y="13"/>
                    </a:cubicBezTo>
                    <a:lnTo>
                      <a:pt x="30" y="15"/>
                    </a:lnTo>
                    <a:cubicBezTo>
                      <a:pt x="30" y="12"/>
                      <a:pt x="29" y="10"/>
                      <a:pt x="27" y="9"/>
                    </a:cubicBezTo>
                    <a:cubicBezTo>
                      <a:pt x="25" y="7"/>
                      <a:pt x="23" y="7"/>
                      <a:pt x="20" y="7"/>
                    </a:cubicBezTo>
                    <a:cubicBezTo>
                      <a:pt x="16" y="7"/>
                      <a:pt x="13" y="7"/>
                      <a:pt x="12" y="9"/>
                    </a:cubicBezTo>
                    <a:cubicBezTo>
                      <a:pt x="10" y="10"/>
                      <a:pt x="9" y="11"/>
                      <a:pt x="9" y="13"/>
                    </a:cubicBezTo>
                    <a:cubicBezTo>
                      <a:pt x="9" y="14"/>
                      <a:pt x="10" y="15"/>
                      <a:pt x="10" y="16"/>
                    </a:cubicBezTo>
                    <a:cubicBezTo>
                      <a:pt x="11" y="17"/>
                      <a:pt x="12" y="17"/>
                      <a:pt x="13" y="18"/>
                    </a:cubicBezTo>
                    <a:cubicBezTo>
                      <a:pt x="14" y="18"/>
                      <a:pt x="17" y="19"/>
                      <a:pt x="21" y="20"/>
                    </a:cubicBezTo>
                    <a:cubicBezTo>
                      <a:pt x="26" y="21"/>
                      <a:pt x="30" y="23"/>
                      <a:pt x="32" y="24"/>
                    </a:cubicBezTo>
                    <a:cubicBezTo>
                      <a:pt x="35" y="25"/>
                      <a:pt x="37" y="26"/>
                      <a:pt x="38" y="28"/>
                    </a:cubicBezTo>
                    <a:cubicBezTo>
                      <a:pt x="39" y="30"/>
                      <a:pt x="40" y="32"/>
                      <a:pt x="40" y="35"/>
                    </a:cubicBezTo>
                    <a:cubicBezTo>
                      <a:pt x="40" y="38"/>
                      <a:pt x="39" y="40"/>
                      <a:pt x="37" y="42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4" y="50"/>
                      <a:pt x="10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275"/>
              <p:cNvSpPr>
                <a:spLocks/>
              </p:cNvSpPr>
              <p:nvPr/>
            </p:nvSpPr>
            <p:spPr bwMode="auto">
              <a:xfrm>
                <a:off x="3304" y="3144"/>
                <a:ext cx="30" cy="86"/>
              </a:xfrm>
              <a:custGeom>
                <a:avLst/>
                <a:gdLst/>
                <a:ahLst/>
                <a:cxnLst>
                  <a:cxn ang="0">
                    <a:pos x="22" y="58"/>
                  </a:cxn>
                  <a:cxn ang="0">
                    <a:pos x="22" y="58"/>
                  </a:cxn>
                  <a:cxn ang="0">
                    <a:pos x="24" y="65"/>
                  </a:cxn>
                  <a:cxn ang="0">
                    <a:pos x="17" y="65"/>
                  </a:cxn>
                  <a:cxn ang="0">
                    <a:pos x="11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6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2" y="58"/>
                  </a:cxn>
                  <a:cxn ang="0">
                    <a:pos x="22" y="58"/>
                  </a:cxn>
                </a:cxnLst>
                <a:rect l="0" t="0" r="r" b="b"/>
                <a:pathLst>
                  <a:path w="24" h="65">
                    <a:moveTo>
                      <a:pt x="22" y="58"/>
                    </a:moveTo>
                    <a:lnTo>
                      <a:pt x="22" y="58"/>
                    </a:lnTo>
                    <a:lnTo>
                      <a:pt x="24" y="65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5" y="65"/>
                      <a:pt x="12" y="65"/>
                      <a:pt x="11" y="64"/>
                    </a:cubicBezTo>
                    <a:cubicBezTo>
                      <a:pt x="9" y="63"/>
                      <a:pt x="8" y="62"/>
                      <a:pt x="7" y="60"/>
                    </a:cubicBezTo>
                    <a:cubicBezTo>
                      <a:pt x="7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4"/>
                      <a:pt x="14" y="55"/>
                      <a:pt x="15" y="56"/>
                    </a:cubicBezTo>
                    <a:cubicBezTo>
                      <a:pt x="15" y="56"/>
                      <a:pt x="15" y="57"/>
                      <a:pt x="16" y="57"/>
                    </a:cubicBezTo>
                    <a:cubicBezTo>
                      <a:pt x="17" y="58"/>
                      <a:pt x="18" y="58"/>
                      <a:pt x="19" y="58"/>
                    </a:cubicBezTo>
                    <a:cubicBezTo>
                      <a:pt x="20" y="58"/>
                      <a:pt x="21" y="58"/>
                      <a:pt x="22" y="58"/>
                    </a:cubicBezTo>
                    <a:lnTo>
                      <a:pt x="22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276"/>
              <p:cNvSpPr>
                <a:spLocks/>
              </p:cNvSpPr>
              <p:nvPr/>
            </p:nvSpPr>
            <p:spPr bwMode="auto">
              <a:xfrm>
                <a:off x="3416" y="3080"/>
                <a:ext cx="92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75" y="5"/>
                  </a:cxn>
                  <a:cxn ang="0">
                    <a:pos x="7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75" h="5">
                    <a:moveTo>
                      <a:pt x="0" y="5"/>
                    </a:moveTo>
                    <a:lnTo>
                      <a:pt x="0" y="5"/>
                    </a:lnTo>
                    <a:lnTo>
                      <a:pt x="75" y="5"/>
                    </a:lnTo>
                    <a:lnTo>
                      <a:pt x="7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277"/>
              <p:cNvSpPr>
                <a:spLocks/>
              </p:cNvSpPr>
              <p:nvPr/>
            </p:nvSpPr>
            <p:spPr bwMode="auto">
              <a:xfrm>
                <a:off x="3508" y="2899"/>
                <a:ext cx="6" cy="325"/>
              </a:xfrm>
              <a:custGeom>
                <a:avLst/>
                <a:gdLst/>
                <a:ahLst/>
                <a:cxnLst>
                  <a:cxn ang="0">
                    <a:pos x="0" y="246"/>
                  </a:cxn>
                  <a:cxn ang="0">
                    <a:pos x="0" y="246"/>
                  </a:cxn>
                  <a:cxn ang="0">
                    <a:pos x="5" y="246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46"/>
                  </a:cxn>
                </a:cxnLst>
                <a:rect l="0" t="0" r="r" b="b"/>
                <a:pathLst>
                  <a:path w="5" h="246">
                    <a:moveTo>
                      <a:pt x="0" y="246"/>
                    </a:moveTo>
                    <a:lnTo>
                      <a:pt x="0" y="246"/>
                    </a:lnTo>
                    <a:lnTo>
                      <a:pt x="5" y="246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278"/>
              <p:cNvSpPr>
                <a:spLocks/>
              </p:cNvSpPr>
              <p:nvPr/>
            </p:nvSpPr>
            <p:spPr bwMode="auto">
              <a:xfrm>
                <a:off x="3509" y="3220"/>
                <a:ext cx="92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76" y="4"/>
                  </a:cxn>
                  <a:cxn ang="0">
                    <a:pos x="76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76" h="4">
                    <a:moveTo>
                      <a:pt x="0" y="4"/>
                    </a:moveTo>
                    <a:lnTo>
                      <a:pt x="0" y="4"/>
                    </a:lnTo>
                    <a:lnTo>
                      <a:pt x="76" y="4"/>
                    </a:lnTo>
                    <a:lnTo>
                      <a:pt x="76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279"/>
              <p:cNvSpPr>
                <a:spLocks/>
              </p:cNvSpPr>
              <p:nvPr/>
            </p:nvSpPr>
            <p:spPr bwMode="auto">
              <a:xfrm>
                <a:off x="3509" y="2893"/>
                <a:ext cx="92" cy="1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76" y="7"/>
                  </a:cxn>
                  <a:cxn ang="0">
                    <a:pos x="76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76" h="7">
                    <a:moveTo>
                      <a:pt x="0" y="7"/>
                    </a:moveTo>
                    <a:lnTo>
                      <a:pt x="0" y="7"/>
                    </a:lnTo>
                    <a:lnTo>
                      <a:pt x="76" y="7"/>
                    </a:lnTo>
                    <a:lnTo>
                      <a:pt x="76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280"/>
              <p:cNvSpPr>
                <a:spLocks noEditPoints="1"/>
              </p:cNvSpPr>
              <p:nvPr/>
            </p:nvSpPr>
            <p:spPr bwMode="auto">
              <a:xfrm>
                <a:off x="3710" y="2896"/>
                <a:ext cx="76" cy="9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9" y="10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9" y="17"/>
                  </a:cxn>
                  <a:cxn ang="0">
                    <a:pos x="63" y="34"/>
                  </a:cxn>
                  <a:cxn ang="0">
                    <a:pos x="59" y="52"/>
                  </a:cxn>
                  <a:cxn ang="0">
                    <a:pos x="47" y="64"/>
                  </a:cxn>
                  <a:cxn ang="0">
                    <a:pos x="31" y="68"/>
                  </a:cxn>
                  <a:cxn ang="0">
                    <a:pos x="15" y="64"/>
                  </a:cxn>
                  <a:cxn ang="0">
                    <a:pos x="4" y="52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15" y="54"/>
                  </a:cxn>
                  <a:cxn ang="0">
                    <a:pos x="31" y="61"/>
                  </a:cxn>
                  <a:cxn ang="0">
                    <a:pos x="48" y="54"/>
                  </a:cxn>
                  <a:cxn ang="0">
                    <a:pos x="54" y="34"/>
                  </a:cxn>
                  <a:cxn ang="0">
                    <a:pos x="51" y="20"/>
                  </a:cxn>
                  <a:cxn ang="0">
                    <a:pos x="43" y="11"/>
                  </a:cxn>
                  <a:cxn ang="0">
                    <a:pos x="31" y="8"/>
                  </a:cxn>
                  <a:cxn ang="0">
                    <a:pos x="16" y="14"/>
                  </a:cxn>
                  <a:cxn ang="0">
                    <a:pos x="9" y="35"/>
                  </a:cxn>
                  <a:cxn ang="0">
                    <a:pos x="9" y="35"/>
                  </a:cxn>
                </a:cxnLst>
                <a:rect l="0" t="0" r="r" b="b"/>
                <a:pathLst>
                  <a:path w="63" h="68">
                    <a:moveTo>
                      <a:pt x="0" y="35"/>
                    </a:moveTo>
                    <a:lnTo>
                      <a:pt x="0" y="35"/>
                    </a:lnTo>
                    <a:cubicBezTo>
                      <a:pt x="0" y="24"/>
                      <a:pt x="3" y="16"/>
                      <a:pt x="9" y="10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38" y="0"/>
                      <a:pt x="43" y="2"/>
                      <a:pt x="48" y="5"/>
                    </a:cubicBezTo>
                    <a:cubicBezTo>
                      <a:pt x="53" y="8"/>
                      <a:pt x="56" y="12"/>
                      <a:pt x="59" y="17"/>
                    </a:cubicBezTo>
                    <a:cubicBezTo>
                      <a:pt x="62" y="22"/>
                      <a:pt x="63" y="28"/>
                      <a:pt x="63" y="34"/>
                    </a:cubicBezTo>
                    <a:cubicBezTo>
                      <a:pt x="63" y="41"/>
                      <a:pt x="62" y="47"/>
                      <a:pt x="59" y="52"/>
                    </a:cubicBezTo>
                    <a:cubicBezTo>
                      <a:pt x="56" y="58"/>
                      <a:pt x="52" y="62"/>
                      <a:pt x="47" y="64"/>
                    </a:cubicBezTo>
                    <a:cubicBezTo>
                      <a:pt x="42" y="67"/>
                      <a:pt x="37" y="68"/>
                      <a:pt x="31" y="68"/>
                    </a:cubicBezTo>
                    <a:cubicBezTo>
                      <a:pt x="25" y="68"/>
                      <a:pt x="20" y="67"/>
                      <a:pt x="15" y="64"/>
                    </a:cubicBezTo>
                    <a:cubicBezTo>
                      <a:pt x="10" y="61"/>
                      <a:pt x="6" y="57"/>
                      <a:pt x="4" y="52"/>
                    </a:cubicBezTo>
                    <a:cubicBezTo>
                      <a:pt x="1" y="46"/>
                      <a:pt x="0" y="41"/>
                      <a:pt x="0" y="35"/>
                    </a:cubicBezTo>
                    <a:lnTo>
                      <a:pt x="0" y="35"/>
                    </a:lnTo>
                    <a:close/>
                    <a:moveTo>
                      <a:pt x="9" y="35"/>
                    </a:moveTo>
                    <a:lnTo>
                      <a:pt x="9" y="35"/>
                    </a:lnTo>
                    <a:cubicBezTo>
                      <a:pt x="9" y="43"/>
                      <a:pt x="11" y="50"/>
                      <a:pt x="15" y="54"/>
                    </a:cubicBezTo>
                    <a:cubicBezTo>
                      <a:pt x="20" y="59"/>
                      <a:pt x="25" y="61"/>
                      <a:pt x="31" y="61"/>
                    </a:cubicBezTo>
                    <a:cubicBezTo>
                      <a:pt x="38" y="61"/>
                      <a:pt x="43" y="59"/>
                      <a:pt x="48" y="54"/>
                    </a:cubicBezTo>
                    <a:cubicBezTo>
                      <a:pt x="52" y="49"/>
                      <a:pt x="54" y="43"/>
                      <a:pt x="54" y="34"/>
                    </a:cubicBezTo>
                    <a:cubicBezTo>
                      <a:pt x="54" y="29"/>
                      <a:pt x="53" y="24"/>
                      <a:pt x="51" y="20"/>
                    </a:cubicBezTo>
                    <a:cubicBezTo>
                      <a:pt x="49" y="16"/>
                      <a:pt x="47" y="13"/>
                      <a:pt x="43" y="11"/>
                    </a:cubicBezTo>
                    <a:cubicBezTo>
                      <a:pt x="40" y="9"/>
                      <a:pt x="36" y="8"/>
                      <a:pt x="31" y="8"/>
                    </a:cubicBezTo>
                    <a:cubicBezTo>
                      <a:pt x="25" y="8"/>
                      <a:pt x="20" y="10"/>
                      <a:pt x="16" y="14"/>
                    </a:cubicBezTo>
                    <a:cubicBezTo>
                      <a:pt x="11" y="18"/>
                      <a:pt x="9" y="25"/>
                      <a:pt x="9" y="35"/>
                    </a:cubicBezTo>
                    <a:lnTo>
                      <a:pt x="9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281"/>
              <p:cNvSpPr>
                <a:spLocks/>
              </p:cNvSpPr>
              <p:nvPr/>
            </p:nvSpPr>
            <p:spPr bwMode="auto">
              <a:xfrm>
                <a:off x="3794" y="2900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4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0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5"/>
                  </a:cxn>
                  <a:cxn ang="0">
                    <a:pos x="16" y="57"/>
                  </a:cxn>
                  <a:cxn ang="0">
                    <a:pos x="19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4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4"/>
                      <a:pt x="10" y="64"/>
                    </a:cubicBezTo>
                    <a:cubicBezTo>
                      <a:pt x="9" y="63"/>
                      <a:pt x="8" y="61"/>
                      <a:pt x="7" y="60"/>
                    </a:cubicBezTo>
                    <a:cubicBezTo>
                      <a:pt x="6" y="58"/>
                      <a:pt x="6" y="55"/>
                      <a:pt x="6" y="50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5"/>
                      <a:pt x="14" y="55"/>
                    </a:cubicBezTo>
                    <a:cubicBezTo>
                      <a:pt x="15" y="56"/>
                      <a:pt x="15" y="56"/>
                      <a:pt x="16" y="57"/>
                    </a:cubicBezTo>
                    <a:cubicBezTo>
                      <a:pt x="16" y="57"/>
                      <a:pt x="17" y="57"/>
                      <a:pt x="19" y="57"/>
                    </a:cubicBezTo>
                    <a:cubicBezTo>
                      <a:pt x="19" y="57"/>
                      <a:pt x="21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282"/>
              <p:cNvSpPr>
                <a:spLocks/>
              </p:cNvSpPr>
              <p:nvPr/>
            </p:nvSpPr>
            <p:spPr bwMode="auto">
              <a:xfrm>
                <a:off x="3830" y="2897"/>
                <a:ext cx="48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2" y="17"/>
                  </a:cxn>
                  <a:cxn ang="0">
                    <a:pos x="32" y="20"/>
                  </a:cxn>
                  <a:cxn ang="0">
                    <a:pos x="37" y="25"/>
                  </a:cxn>
                  <a:cxn ang="0">
                    <a:pos x="39" y="36"/>
                  </a:cxn>
                  <a:cxn ang="0">
                    <a:pos x="39" y="66"/>
                  </a:cxn>
                  <a:cxn ang="0">
                    <a:pos x="31" y="66"/>
                  </a:cxn>
                  <a:cxn ang="0">
                    <a:pos x="31" y="36"/>
                  </a:cxn>
                  <a:cxn ang="0">
                    <a:pos x="28" y="27"/>
                  </a:cxn>
                  <a:cxn ang="0">
                    <a:pos x="21" y="24"/>
                  </a:cxn>
                  <a:cxn ang="0">
                    <a:pos x="14" y="26"/>
                  </a:cxn>
                  <a:cxn ang="0">
                    <a:pos x="10" y="31"/>
                  </a:cxn>
                  <a:cxn ang="0">
                    <a:pos x="8" y="4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39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2" y="20"/>
                      <a:pt x="17" y="17"/>
                      <a:pt x="22" y="17"/>
                    </a:cubicBezTo>
                    <a:cubicBezTo>
                      <a:pt x="26" y="17"/>
                      <a:pt x="29" y="18"/>
                      <a:pt x="32" y="20"/>
                    </a:cubicBezTo>
                    <a:cubicBezTo>
                      <a:pt x="34" y="21"/>
                      <a:pt x="36" y="23"/>
                      <a:pt x="37" y="25"/>
                    </a:cubicBezTo>
                    <a:cubicBezTo>
                      <a:pt x="38" y="28"/>
                      <a:pt x="39" y="31"/>
                      <a:pt x="39" y="36"/>
                    </a:cubicBezTo>
                    <a:lnTo>
                      <a:pt x="39" y="66"/>
                    </a:lnTo>
                    <a:lnTo>
                      <a:pt x="31" y="66"/>
                    </a:lnTo>
                    <a:lnTo>
                      <a:pt x="31" y="36"/>
                    </a:lnTo>
                    <a:cubicBezTo>
                      <a:pt x="31" y="32"/>
                      <a:pt x="30" y="29"/>
                      <a:pt x="28" y="27"/>
                    </a:cubicBezTo>
                    <a:cubicBezTo>
                      <a:pt x="26" y="25"/>
                      <a:pt x="24" y="24"/>
                      <a:pt x="21" y="24"/>
                    </a:cubicBezTo>
                    <a:cubicBezTo>
                      <a:pt x="18" y="24"/>
                      <a:pt x="16" y="25"/>
                      <a:pt x="14" y="26"/>
                    </a:cubicBezTo>
                    <a:cubicBezTo>
                      <a:pt x="12" y="28"/>
                      <a:pt x="10" y="29"/>
                      <a:pt x="10" y="31"/>
                    </a:cubicBezTo>
                    <a:cubicBezTo>
                      <a:pt x="9" y="33"/>
                      <a:pt x="8" y="36"/>
                      <a:pt x="8" y="40"/>
                    </a:cubicBez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283"/>
              <p:cNvSpPr>
                <a:spLocks noEditPoints="1"/>
              </p:cNvSpPr>
              <p:nvPr/>
            </p:nvSpPr>
            <p:spPr bwMode="auto">
              <a:xfrm>
                <a:off x="3890" y="2920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2" y="40"/>
                  </a:cxn>
                  <a:cxn ang="0">
                    <a:pos x="22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8" y="21"/>
                  </a:cxn>
                  <a:cxn ang="0">
                    <a:pos x="8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8" y="21"/>
                  </a:cxn>
                  <a:cxn ang="0">
                    <a:pos x="8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2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3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2" y="40"/>
                    </a:cubicBezTo>
                    <a:cubicBezTo>
                      <a:pt x="15" y="42"/>
                      <a:pt x="18" y="44"/>
                      <a:pt x="22" y="44"/>
                    </a:cubicBezTo>
                    <a:cubicBezTo>
                      <a:pt x="25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8" y="21"/>
                    </a:moveTo>
                    <a:lnTo>
                      <a:pt x="8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8" y="21"/>
                    </a:cubicBez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284"/>
              <p:cNvSpPr>
                <a:spLocks/>
              </p:cNvSpPr>
              <p:nvPr/>
            </p:nvSpPr>
            <p:spPr bwMode="auto">
              <a:xfrm>
                <a:off x="3954" y="2920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9"/>
                  </a:cxn>
                  <a:cxn ang="0">
                    <a:pos x="13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4" y="11"/>
                  </a:cxn>
                  <a:cxn ang="0">
                    <a:pos x="18" y="9"/>
                  </a:cxn>
                  <a:cxn ang="0">
                    <a:pos x="13" y="10"/>
                  </a:cxn>
                  <a:cxn ang="0">
                    <a:pos x="10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9"/>
                    </a:lnTo>
                    <a:cubicBezTo>
                      <a:pt x="10" y="5"/>
                      <a:pt x="11" y="3"/>
                      <a:pt x="13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1" y="0"/>
                      <a:pt x="24" y="1"/>
                      <a:pt x="26" y="3"/>
                    </a:cubicBezTo>
                    <a:lnTo>
                      <a:pt x="24" y="11"/>
                    </a:lnTo>
                    <a:cubicBezTo>
                      <a:pt x="22" y="9"/>
                      <a:pt x="20" y="9"/>
                      <a:pt x="18" y="9"/>
                    </a:cubicBezTo>
                    <a:cubicBezTo>
                      <a:pt x="16" y="9"/>
                      <a:pt x="14" y="9"/>
                      <a:pt x="13" y="10"/>
                    </a:cubicBezTo>
                    <a:cubicBezTo>
                      <a:pt x="11" y="12"/>
                      <a:pt x="10" y="13"/>
                      <a:pt x="10" y="15"/>
                    </a:cubicBezTo>
                    <a:cubicBezTo>
                      <a:pt x="9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285"/>
              <p:cNvSpPr>
                <a:spLocks noEditPoints="1"/>
              </p:cNvSpPr>
              <p:nvPr/>
            </p:nvSpPr>
            <p:spPr bwMode="auto">
              <a:xfrm>
                <a:off x="4020" y="2920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286"/>
              <p:cNvSpPr>
                <a:spLocks/>
              </p:cNvSpPr>
              <p:nvPr/>
            </p:nvSpPr>
            <p:spPr bwMode="auto">
              <a:xfrm>
                <a:off x="4079" y="2922"/>
                <a:ext cx="54" cy="63"/>
              </a:xfrm>
              <a:custGeom>
                <a:avLst/>
                <a:gdLst/>
                <a:ahLst/>
                <a:cxnLst>
                  <a:cxn ang="0">
                    <a:pos x="0" y="47"/>
                  </a:cxn>
                  <a:cxn ang="0">
                    <a:pos x="0" y="47"/>
                  </a:cxn>
                  <a:cxn ang="0">
                    <a:pos x="18" y="22"/>
                  </a:cxn>
                  <a:cxn ang="0">
                    <a:pos x="2" y="0"/>
                  </a:cxn>
                  <a:cxn ang="0">
                    <a:pos x="12" y="0"/>
                  </a:cxn>
                  <a:cxn ang="0">
                    <a:pos x="19" y="11"/>
                  </a:cxn>
                  <a:cxn ang="0">
                    <a:pos x="22" y="16"/>
                  </a:cxn>
                  <a:cxn ang="0">
                    <a:pos x="26" y="11"/>
                  </a:cxn>
                  <a:cxn ang="0">
                    <a:pos x="34" y="0"/>
                  </a:cxn>
                  <a:cxn ang="0">
                    <a:pos x="44" y="0"/>
                  </a:cxn>
                  <a:cxn ang="0">
                    <a:pos x="27" y="22"/>
                  </a:cxn>
                  <a:cxn ang="0">
                    <a:pos x="45" y="47"/>
                  </a:cxn>
                  <a:cxn ang="0">
                    <a:pos x="35" y="47"/>
                  </a:cxn>
                  <a:cxn ang="0">
                    <a:pos x="25" y="32"/>
                  </a:cxn>
                  <a:cxn ang="0">
                    <a:pos x="23" y="28"/>
                  </a:cxn>
                  <a:cxn ang="0">
                    <a:pos x="10" y="47"/>
                  </a:cxn>
                  <a:cxn ang="0">
                    <a:pos x="0" y="47"/>
                  </a:cxn>
                </a:cxnLst>
                <a:rect l="0" t="0" r="r" b="b"/>
                <a:pathLst>
                  <a:path w="45" h="47">
                    <a:moveTo>
                      <a:pt x="0" y="47"/>
                    </a:moveTo>
                    <a:lnTo>
                      <a:pt x="0" y="47"/>
                    </a:lnTo>
                    <a:lnTo>
                      <a:pt x="18" y="22"/>
                    </a:lnTo>
                    <a:lnTo>
                      <a:pt x="2" y="0"/>
                    </a:lnTo>
                    <a:lnTo>
                      <a:pt x="12" y="0"/>
                    </a:lnTo>
                    <a:lnTo>
                      <a:pt x="19" y="11"/>
                    </a:lnTo>
                    <a:cubicBezTo>
                      <a:pt x="20" y="13"/>
                      <a:pt x="22" y="15"/>
                      <a:pt x="22" y="16"/>
                    </a:cubicBezTo>
                    <a:cubicBezTo>
                      <a:pt x="24" y="14"/>
                      <a:pt x="25" y="12"/>
                      <a:pt x="26" y="11"/>
                    </a:cubicBezTo>
                    <a:lnTo>
                      <a:pt x="34" y="0"/>
                    </a:lnTo>
                    <a:lnTo>
                      <a:pt x="44" y="0"/>
                    </a:lnTo>
                    <a:lnTo>
                      <a:pt x="27" y="22"/>
                    </a:lnTo>
                    <a:lnTo>
                      <a:pt x="45" y="47"/>
                    </a:lnTo>
                    <a:lnTo>
                      <a:pt x="35" y="47"/>
                    </a:lnTo>
                    <a:lnTo>
                      <a:pt x="25" y="32"/>
                    </a:lnTo>
                    <a:lnTo>
                      <a:pt x="23" y="28"/>
                    </a:lnTo>
                    <a:lnTo>
                      <a:pt x="10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287"/>
              <p:cNvSpPr>
                <a:spLocks noEditPoints="1"/>
              </p:cNvSpPr>
              <p:nvPr/>
            </p:nvSpPr>
            <p:spPr bwMode="auto">
              <a:xfrm>
                <a:off x="4139" y="2920"/>
                <a:ext cx="52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8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32" y="4"/>
                  </a:cxn>
                  <a:cxn ang="0">
                    <a:pos x="40" y="13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2" y="47"/>
                  </a:cxn>
                  <a:cxn ang="0">
                    <a:pos x="21" y="50"/>
                  </a:cxn>
                  <a:cxn ang="0">
                    <a:pos x="14" y="49"/>
                  </a:cxn>
                  <a:cxn ang="0">
                    <a:pos x="9" y="44"/>
                  </a:cxn>
                  <a:cxn ang="0">
                    <a:pos x="9" y="68"/>
                  </a:cxn>
                  <a:cxn ang="0">
                    <a:pos x="0" y="68"/>
                  </a:cxn>
                  <a:cxn ang="0">
                    <a:pos x="8" y="26"/>
                  </a:cxn>
                  <a:cxn ang="0">
                    <a:pos x="8" y="26"/>
                  </a:cxn>
                  <a:cxn ang="0">
                    <a:pos x="12" y="39"/>
                  </a:cxn>
                  <a:cxn ang="0">
                    <a:pos x="21" y="44"/>
                  </a:cxn>
                  <a:cxn ang="0">
                    <a:pos x="30" y="39"/>
                  </a:cxn>
                  <a:cxn ang="0">
                    <a:pos x="34" y="25"/>
                  </a:cxn>
                  <a:cxn ang="0">
                    <a:pos x="30" y="11"/>
                  </a:cxn>
                  <a:cxn ang="0">
                    <a:pos x="21" y="7"/>
                  </a:cxn>
                  <a:cxn ang="0">
                    <a:pos x="12" y="12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42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cubicBezTo>
                      <a:pt x="10" y="5"/>
                      <a:pt x="12" y="4"/>
                      <a:pt x="14" y="2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6" y="0"/>
                      <a:pt x="29" y="2"/>
                      <a:pt x="32" y="4"/>
                    </a:cubicBezTo>
                    <a:cubicBezTo>
                      <a:pt x="36" y="6"/>
                      <a:pt x="38" y="9"/>
                      <a:pt x="40" y="13"/>
                    </a:cubicBezTo>
                    <a:cubicBezTo>
                      <a:pt x="41" y="16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8" y="42"/>
                      <a:pt x="35" y="45"/>
                      <a:pt x="32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50"/>
                      <a:pt x="14" y="49"/>
                    </a:cubicBezTo>
                    <a:cubicBezTo>
                      <a:pt x="12" y="48"/>
                      <a:pt x="10" y="46"/>
                      <a:pt x="9" y="44"/>
                    </a:cubicBezTo>
                    <a:lnTo>
                      <a:pt x="9" y="68"/>
                    </a:lnTo>
                    <a:lnTo>
                      <a:pt x="0" y="68"/>
                    </a:lnTo>
                    <a:close/>
                    <a:moveTo>
                      <a:pt x="8" y="26"/>
                    </a:moveTo>
                    <a:lnTo>
                      <a:pt x="8" y="26"/>
                    </a:lnTo>
                    <a:cubicBezTo>
                      <a:pt x="8" y="32"/>
                      <a:pt x="9" y="36"/>
                      <a:pt x="12" y="39"/>
                    </a:cubicBezTo>
                    <a:cubicBezTo>
                      <a:pt x="14" y="42"/>
                      <a:pt x="17" y="44"/>
                      <a:pt x="21" y="44"/>
                    </a:cubicBezTo>
                    <a:cubicBezTo>
                      <a:pt x="24" y="44"/>
                      <a:pt x="27" y="42"/>
                      <a:pt x="30" y="39"/>
                    </a:cubicBezTo>
                    <a:cubicBezTo>
                      <a:pt x="32" y="36"/>
                      <a:pt x="34" y="31"/>
                      <a:pt x="34" y="25"/>
                    </a:cubicBezTo>
                    <a:cubicBezTo>
                      <a:pt x="34" y="19"/>
                      <a:pt x="32" y="14"/>
                      <a:pt x="30" y="11"/>
                    </a:cubicBezTo>
                    <a:cubicBezTo>
                      <a:pt x="27" y="8"/>
                      <a:pt x="24" y="7"/>
                      <a:pt x="21" y="7"/>
                    </a:cubicBezTo>
                    <a:cubicBezTo>
                      <a:pt x="17" y="7"/>
                      <a:pt x="14" y="8"/>
                      <a:pt x="12" y="12"/>
                    </a:cubicBezTo>
                    <a:cubicBezTo>
                      <a:pt x="9" y="15"/>
                      <a:pt x="8" y="20"/>
                      <a:pt x="8" y="26"/>
                    </a:cubicBezTo>
                    <a:lnTo>
                      <a:pt x="8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288"/>
              <p:cNvSpPr>
                <a:spLocks noEditPoints="1"/>
              </p:cNvSpPr>
              <p:nvPr/>
            </p:nvSpPr>
            <p:spPr bwMode="auto">
              <a:xfrm>
                <a:off x="4199" y="2920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9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289"/>
              <p:cNvSpPr>
                <a:spLocks/>
              </p:cNvSpPr>
              <p:nvPr/>
            </p:nvSpPr>
            <p:spPr bwMode="auto">
              <a:xfrm>
                <a:off x="4265" y="2920"/>
                <a:ext cx="47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38" y="12"/>
                  </a:cxn>
                  <a:cxn ang="0">
                    <a:pos x="39" y="20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3"/>
                  </a:cxn>
                  <a:cxn ang="0">
                    <a:pos x="26" y="9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11" y="3"/>
                      <a:pt x="16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3" y="3"/>
                      <a:pt x="34" y="4"/>
                      <a:pt x="36" y="6"/>
                    </a:cubicBezTo>
                    <a:cubicBezTo>
                      <a:pt x="37" y="8"/>
                      <a:pt x="38" y="10"/>
                      <a:pt x="38" y="12"/>
                    </a:cubicBezTo>
                    <a:cubicBezTo>
                      <a:pt x="38" y="14"/>
                      <a:pt x="39" y="16"/>
                      <a:pt x="39" y="20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7"/>
                      <a:pt x="30" y="14"/>
                      <a:pt x="30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25" y="8"/>
                      <a:pt x="23" y="7"/>
                      <a:pt x="21" y="7"/>
                    </a:cubicBezTo>
                    <a:cubicBezTo>
                      <a:pt x="17" y="7"/>
                      <a:pt x="14" y="9"/>
                      <a:pt x="12" y="11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290"/>
              <p:cNvSpPr>
                <a:spLocks/>
              </p:cNvSpPr>
              <p:nvPr/>
            </p:nvSpPr>
            <p:spPr bwMode="auto">
              <a:xfrm>
                <a:off x="4323" y="2920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2" y="41"/>
                  </a:cxn>
                  <a:cxn ang="0">
                    <a:pos x="20" y="44"/>
                  </a:cxn>
                  <a:cxn ang="0">
                    <a:pos x="28" y="41"/>
                  </a:cxn>
                  <a:cxn ang="0">
                    <a:pos x="31" y="36"/>
                  </a:cxn>
                  <a:cxn ang="0">
                    <a:pos x="29" y="32"/>
                  </a:cxn>
                  <a:cxn ang="0">
                    <a:pos x="21" y="29"/>
                  </a:cxn>
                  <a:cxn ang="0">
                    <a:pos x="8" y="25"/>
                  </a:cxn>
                  <a:cxn ang="0">
                    <a:pos x="3" y="21"/>
                  </a:cxn>
                  <a:cxn ang="0">
                    <a:pos x="1" y="14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4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19" y="7"/>
                  </a:cxn>
                  <a:cxn ang="0">
                    <a:pos x="11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3" y="18"/>
                  </a:cxn>
                  <a:cxn ang="0">
                    <a:pos x="20" y="20"/>
                  </a:cxn>
                  <a:cxn ang="0">
                    <a:pos x="32" y="24"/>
                  </a:cxn>
                  <a:cxn ang="0">
                    <a:pos x="38" y="28"/>
                  </a:cxn>
                  <a:cxn ang="0">
                    <a:pos x="39" y="35"/>
                  </a:cxn>
                  <a:cxn ang="0">
                    <a:pos x="37" y="43"/>
                  </a:cxn>
                  <a:cxn ang="0">
                    <a:pos x="30" y="48"/>
                  </a:cxn>
                  <a:cxn ang="0">
                    <a:pos x="20" y="50"/>
                  </a:cxn>
                  <a:cxn ang="0">
                    <a:pos x="6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39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cubicBezTo>
                      <a:pt x="8" y="37"/>
                      <a:pt x="10" y="39"/>
                      <a:pt x="12" y="41"/>
                    </a:cubicBezTo>
                    <a:cubicBezTo>
                      <a:pt x="14" y="43"/>
                      <a:pt x="17" y="44"/>
                      <a:pt x="20" y="44"/>
                    </a:cubicBezTo>
                    <a:cubicBezTo>
                      <a:pt x="24" y="44"/>
                      <a:pt x="27" y="43"/>
                      <a:pt x="28" y="41"/>
                    </a:cubicBezTo>
                    <a:cubicBezTo>
                      <a:pt x="30" y="40"/>
                      <a:pt x="31" y="38"/>
                      <a:pt x="31" y="36"/>
                    </a:cubicBezTo>
                    <a:cubicBezTo>
                      <a:pt x="31" y="34"/>
                      <a:pt x="30" y="33"/>
                      <a:pt x="29" y="32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8"/>
                      <a:pt x="10" y="26"/>
                      <a:pt x="8" y="25"/>
                    </a:cubicBezTo>
                    <a:cubicBezTo>
                      <a:pt x="6" y="24"/>
                      <a:pt x="4" y="23"/>
                      <a:pt x="3" y="21"/>
                    </a:cubicBezTo>
                    <a:cubicBezTo>
                      <a:pt x="2" y="19"/>
                      <a:pt x="1" y="17"/>
                      <a:pt x="1" y="14"/>
                    </a:cubicBezTo>
                    <a:cubicBezTo>
                      <a:pt x="1" y="12"/>
                      <a:pt x="2" y="10"/>
                      <a:pt x="3" y="8"/>
                    </a:cubicBezTo>
                    <a:cubicBezTo>
                      <a:pt x="4" y="7"/>
                      <a:pt x="5" y="5"/>
                      <a:pt x="7" y="4"/>
                    </a:cubicBezTo>
                    <a:cubicBezTo>
                      <a:pt x="8" y="3"/>
                      <a:pt x="10" y="2"/>
                      <a:pt x="12" y="1"/>
                    </a:cubicBezTo>
                    <a:cubicBezTo>
                      <a:pt x="14" y="1"/>
                      <a:pt x="16" y="0"/>
                      <a:pt x="19" y="0"/>
                    </a:cubicBezTo>
                    <a:cubicBezTo>
                      <a:pt x="22" y="0"/>
                      <a:pt x="26" y="1"/>
                      <a:pt x="29" y="2"/>
                    </a:cubicBezTo>
                    <a:cubicBezTo>
                      <a:pt x="31" y="3"/>
                      <a:pt x="34" y="5"/>
                      <a:pt x="35" y="6"/>
                    </a:cubicBezTo>
                    <a:cubicBezTo>
                      <a:pt x="36" y="8"/>
                      <a:pt x="37" y="11"/>
                      <a:pt x="38" y="14"/>
                    </a:cubicBezTo>
                    <a:lnTo>
                      <a:pt x="30" y="15"/>
                    </a:lnTo>
                    <a:cubicBezTo>
                      <a:pt x="29" y="13"/>
                      <a:pt x="28" y="11"/>
                      <a:pt x="27" y="9"/>
                    </a:cubicBezTo>
                    <a:cubicBezTo>
                      <a:pt x="25" y="8"/>
                      <a:pt x="22" y="7"/>
                      <a:pt x="19" y="7"/>
                    </a:cubicBezTo>
                    <a:cubicBezTo>
                      <a:pt x="16" y="7"/>
                      <a:pt x="13" y="8"/>
                      <a:pt x="11" y="9"/>
                    </a:cubicBezTo>
                    <a:cubicBezTo>
                      <a:pt x="10" y="10"/>
                      <a:pt x="9" y="12"/>
                      <a:pt x="9" y="13"/>
                    </a:cubicBezTo>
                    <a:cubicBezTo>
                      <a:pt x="9" y="14"/>
                      <a:pt x="9" y="15"/>
                      <a:pt x="10" y="16"/>
                    </a:cubicBezTo>
                    <a:cubicBezTo>
                      <a:pt x="11" y="17"/>
                      <a:pt x="12" y="18"/>
                      <a:pt x="13" y="18"/>
                    </a:cubicBezTo>
                    <a:cubicBezTo>
                      <a:pt x="14" y="19"/>
                      <a:pt x="16" y="19"/>
                      <a:pt x="20" y="20"/>
                    </a:cubicBezTo>
                    <a:cubicBezTo>
                      <a:pt x="26" y="22"/>
                      <a:pt x="30" y="23"/>
                      <a:pt x="32" y="24"/>
                    </a:cubicBezTo>
                    <a:cubicBezTo>
                      <a:pt x="34" y="25"/>
                      <a:pt x="36" y="26"/>
                      <a:pt x="38" y="28"/>
                    </a:cubicBezTo>
                    <a:cubicBezTo>
                      <a:pt x="39" y="30"/>
                      <a:pt x="39" y="33"/>
                      <a:pt x="39" y="35"/>
                    </a:cubicBezTo>
                    <a:cubicBezTo>
                      <a:pt x="39" y="38"/>
                      <a:pt x="39" y="41"/>
                      <a:pt x="37" y="43"/>
                    </a:cubicBezTo>
                    <a:cubicBezTo>
                      <a:pt x="36" y="45"/>
                      <a:pt x="33" y="47"/>
                      <a:pt x="30" y="48"/>
                    </a:cubicBezTo>
                    <a:cubicBezTo>
                      <a:pt x="27" y="50"/>
                      <a:pt x="24" y="50"/>
                      <a:pt x="20" y="50"/>
                    </a:cubicBezTo>
                    <a:cubicBezTo>
                      <a:pt x="14" y="50"/>
                      <a:pt x="9" y="49"/>
                      <a:pt x="6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291"/>
              <p:cNvSpPr>
                <a:spLocks noEditPoints="1"/>
              </p:cNvSpPr>
              <p:nvPr/>
            </p:nvSpPr>
            <p:spPr bwMode="auto">
              <a:xfrm>
                <a:off x="4380" y="2920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2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292"/>
              <p:cNvSpPr>
                <a:spLocks/>
              </p:cNvSpPr>
              <p:nvPr/>
            </p:nvSpPr>
            <p:spPr bwMode="auto">
              <a:xfrm>
                <a:off x="4441" y="2920"/>
                <a:ext cx="49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2" y="41"/>
                  </a:cxn>
                  <a:cxn ang="0">
                    <a:pos x="21" y="44"/>
                  </a:cxn>
                  <a:cxn ang="0">
                    <a:pos x="29" y="41"/>
                  </a:cxn>
                  <a:cxn ang="0">
                    <a:pos x="32" y="36"/>
                  </a:cxn>
                  <a:cxn ang="0">
                    <a:pos x="29" y="32"/>
                  </a:cxn>
                  <a:cxn ang="0">
                    <a:pos x="21" y="29"/>
                  </a:cxn>
                  <a:cxn ang="0">
                    <a:pos x="9" y="25"/>
                  </a:cxn>
                  <a:cxn ang="0">
                    <a:pos x="4" y="21"/>
                  </a:cxn>
                  <a:cxn ang="0">
                    <a:pos x="2" y="14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4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10" y="13"/>
                  </a:cxn>
                  <a:cxn ang="0">
                    <a:pos x="11" y="16"/>
                  </a:cxn>
                  <a:cxn ang="0">
                    <a:pos x="14" y="18"/>
                  </a:cxn>
                  <a:cxn ang="0">
                    <a:pos x="21" y="20"/>
                  </a:cxn>
                  <a:cxn ang="0">
                    <a:pos x="33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8" y="43"/>
                  </a:cxn>
                  <a:cxn ang="0">
                    <a:pos x="31" y="48"/>
                  </a:cxn>
                  <a:cxn ang="0">
                    <a:pos x="21" y="50"/>
                  </a:cxn>
                  <a:cxn ang="0">
                    <a:pos x="7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3"/>
                      <a:pt x="17" y="44"/>
                      <a:pt x="21" y="44"/>
                    </a:cubicBezTo>
                    <a:cubicBezTo>
                      <a:pt x="24" y="44"/>
                      <a:pt x="27" y="43"/>
                      <a:pt x="29" y="41"/>
                    </a:cubicBezTo>
                    <a:cubicBezTo>
                      <a:pt x="31" y="40"/>
                      <a:pt x="32" y="38"/>
                      <a:pt x="32" y="36"/>
                    </a:cubicBezTo>
                    <a:cubicBezTo>
                      <a:pt x="32" y="34"/>
                      <a:pt x="31" y="33"/>
                      <a:pt x="29" y="32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8"/>
                      <a:pt x="11" y="26"/>
                      <a:pt x="9" y="25"/>
                    </a:cubicBezTo>
                    <a:cubicBezTo>
                      <a:pt x="6" y="24"/>
                      <a:pt x="5" y="23"/>
                      <a:pt x="4" y="21"/>
                    </a:cubicBezTo>
                    <a:cubicBezTo>
                      <a:pt x="2" y="19"/>
                      <a:pt x="2" y="17"/>
                      <a:pt x="2" y="14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4" y="7"/>
                      <a:pt x="6" y="5"/>
                      <a:pt x="7" y="4"/>
                    </a:cubicBezTo>
                    <a:cubicBezTo>
                      <a:pt x="8" y="3"/>
                      <a:pt x="10" y="2"/>
                      <a:pt x="12" y="1"/>
                    </a:cubicBezTo>
                    <a:cubicBezTo>
                      <a:pt x="15" y="1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5"/>
                      <a:pt x="35" y="6"/>
                    </a:cubicBezTo>
                    <a:cubicBezTo>
                      <a:pt x="37" y="8"/>
                      <a:pt x="38" y="11"/>
                      <a:pt x="38" y="14"/>
                    </a:cubicBezTo>
                    <a:lnTo>
                      <a:pt x="30" y="15"/>
                    </a:lnTo>
                    <a:cubicBezTo>
                      <a:pt x="30" y="13"/>
                      <a:pt x="29" y="11"/>
                      <a:pt x="27" y="9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6" y="7"/>
                      <a:pt x="14" y="8"/>
                      <a:pt x="12" y="9"/>
                    </a:cubicBezTo>
                    <a:cubicBezTo>
                      <a:pt x="10" y="10"/>
                      <a:pt x="10" y="12"/>
                      <a:pt x="10" y="13"/>
                    </a:cubicBezTo>
                    <a:cubicBezTo>
                      <a:pt x="10" y="14"/>
                      <a:pt x="10" y="15"/>
                      <a:pt x="11" y="16"/>
                    </a:cubicBezTo>
                    <a:cubicBezTo>
                      <a:pt x="11" y="17"/>
                      <a:pt x="12" y="18"/>
                      <a:pt x="14" y="18"/>
                    </a:cubicBezTo>
                    <a:cubicBezTo>
                      <a:pt x="14" y="19"/>
                      <a:pt x="17" y="19"/>
                      <a:pt x="21" y="20"/>
                    </a:cubicBezTo>
                    <a:cubicBezTo>
                      <a:pt x="27" y="22"/>
                      <a:pt x="31" y="23"/>
                      <a:pt x="33" y="24"/>
                    </a:cubicBezTo>
                    <a:cubicBezTo>
                      <a:pt x="35" y="25"/>
                      <a:pt x="37" y="26"/>
                      <a:pt x="38" y="28"/>
                    </a:cubicBezTo>
                    <a:cubicBezTo>
                      <a:pt x="39" y="30"/>
                      <a:pt x="40" y="33"/>
                      <a:pt x="40" y="35"/>
                    </a:cubicBezTo>
                    <a:cubicBezTo>
                      <a:pt x="40" y="38"/>
                      <a:pt x="39" y="41"/>
                      <a:pt x="38" y="43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50"/>
                      <a:pt x="25" y="50"/>
                      <a:pt x="21" y="50"/>
                    </a:cubicBezTo>
                    <a:cubicBezTo>
                      <a:pt x="15" y="50"/>
                      <a:pt x="10" y="49"/>
                      <a:pt x="7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293"/>
              <p:cNvSpPr>
                <a:spLocks noEditPoints="1"/>
              </p:cNvSpPr>
              <p:nvPr/>
            </p:nvSpPr>
            <p:spPr bwMode="auto">
              <a:xfrm>
                <a:off x="4541" y="2920"/>
                <a:ext cx="50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2"/>
                  </a:cxn>
                  <a:cxn ang="0">
                    <a:pos x="7" y="26"/>
                  </a:cxn>
                  <a:cxn ang="0">
                    <a:pos x="7" y="26"/>
                  </a:cxn>
                </a:cxnLst>
                <a:rect l="0" t="0" r="r" b="b"/>
                <a:pathLst>
                  <a:path w="41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7" y="9"/>
                      <a:pt x="39" y="13"/>
                    </a:cubicBezTo>
                    <a:cubicBezTo>
                      <a:pt x="41" y="16"/>
                      <a:pt x="41" y="21"/>
                      <a:pt x="41" y="25"/>
                    </a:cubicBezTo>
                    <a:cubicBezTo>
                      <a:pt x="41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6" y="50"/>
                      <a:pt x="13" y="49"/>
                    </a:cubicBezTo>
                    <a:cubicBezTo>
                      <a:pt x="11" y="48"/>
                      <a:pt x="10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7" y="26"/>
                    </a:moveTo>
                    <a:lnTo>
                      <a:pt x="7" y="26"/>
                    </a:lnTo>
                    <a:cubicBezTo>
                      <a:pt x="7" y="32"/>
                      <a:pt x="9" y="36"/>
                      <a:pt x="11" y="39"/>
                    </a:cubicBezTo>
                    <a:cubicBezTo>
                      <a:pt x="14" y="42"/>
                      <a:pt x="17" y="44"/>
                      <a:pt x="20" y="44"/>
                    </a:cubicBezTo>
                    <a:cubicBezTo>
                      <a:pt x="24" y="44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7"/>
                      <a:pt x="20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9" y="15"/>
                      <a:pt x="7" y="20"/>
                      <a:pt x="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294"/>
              <p:cNvSpPr>
                <a:spLocks noEditPoints="1"/>
              </p:cNvSpPr>
              <p:nvPr/>
            </p:nvSpPr>
            <p:spPr bwMode="auto">
              <a:xfrm>
                <a:off x="4601" y="2920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7" y="7"/>
                  </a:cxn>
                  <a:cxn ang="0">
                    <a:pos x="44" y="25"/>
                  </a:cxn>
                  <a:cxn ang="0">
                    <a:pos x="43" y="27"/>
                  </a:cxn>
                  <a:cxn ang="0">
                    <a:pos x="8" y="27"/>
                  </a:cxn>
                  <a:cxn ang="0">
                    <a:pos x="12" y="40"/>
                  </a:cxn>
                  <a:cxn ang="0">
                    <a:pos x="22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8" y="21"/>
                  </a:cxn>
                  <a:cxn ang="0">
                    <a:pos x="8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8" y="21"/>
                  </a:cxn>
                  <a:cxn ang="0">
                    <a:pos x="8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39" y="44"/>
                      <a:pt x="36" y="46"/>
                    </a:cubicBezTo>
                    <a:cubicBezTo>
                      <a:pt x="32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3" y="3"/>
                      <a:pt x="37" y="7"/>
                    </a:cubicBezTo>
                    <a:cubicBezTo>
                      <a:pt x="41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3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2" y="40"/>
                    </a:cubicBezTo>
                    <a:cubicBezTo>
                      <a:pt x="15" y="42"/>
                      <a:pt x="18" y="44"/>
                      <a:pt x="22" y="44"/>
                    </a:cubicBezTo>
                    <a:cubicBezTo>
                      <a:pt x="25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8" y="21"/>
                    </a:moveTo>
                    <a:lnTo>
                      <a:pt x="8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8" y="21"/>
                    </a:cubicBez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295"/>
              <p:cNvSpPr>
                <a:spLocks/>
              </p:cNvSpPr>
              <p:nvPr/>
            </p:nvSpPr>
            <p:spPr bwMode="auto">
              <a:xfrm>
                <a:off x="4665" y="2920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9"/>
                  </a:cxn>
                  <a:cxn ang="0">
                    <a:pos x="13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3" y="11"/>
                  </a:cxn>
                  <a:cxn ang="0">
                    <a:pos x="18" y="9"/>
                  </a:cxn>
                  <a:cxn ang="0">
                    <a:pos x="13" y="10"/>
                  </a:cxn>
                  <a:cxn ang="0">
                    <a:pos x="10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9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1" y="0"/>
                      <a:pt x="23" y="1"/>
                      <a:pt x="26" y="3"/>
                    </a:cubicBezTo>
                    <a:lnTo>
                      <a:pt x="23" y="11"/>
                    </a:lnTo>
                    <a:cubicBezTo>
                      <a:pt x="22" y="9"/>
                      <a:pt x="20" y="9"/>
                      <a:pt x="18" y="9"/>
                    </a:cubicBezTo>
                    <a:cubicBezTo>
                      <a:pt x="16" y="9"/>
                      <a:pt x="14" y="9"/>
                      <a:pt x="13" y="10"/>
                    </a:cubicBezTo>
                    <a:cubicBezTo>
                      <a:pt x="11" y="12"/>
                      <a:pt x="10" y="13"/>
                      <a:pt x="10" y="15"/>
                    </a:cubicBezTo>
                    <a:cubicBezTo>
                      <a:pt x="9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296"/>
              <p:cNvSpPr>
                <a:spLocks noEditPoints="1"/>
              </p:cNvSpPr>
              <p:nvPr/>
            </p:nvSpPr>
            <p:spPr bwMode="auto">
              <a:xfrm>
                <a:off x="4720" y="2897"/>
                <a:ext cx="76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6" y="0"/>
                  </a:cxn>
                  <a:cxn ang="0">
                    <a:pos x="35" y="0"/>
                  </a:cxn>
                  <a:cxn ang="0">
                    <a:pos x="62" y="66"/>
                  </a:cxn>
                  <a:cxn ang="0">
                    <a:pos x="52" y="66"/>
                  </a:cxn>
                  <a:cxn ang="0">
                    <a:pos x="44" y="46"/>
                  </a:cxn>
                  <a:cxn ang="0">
                    <a:pos x="17" y="46"/>
                  </a:cxn>
                  <a:cxn ang="0">
                    <a:pos x="10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2" y="39"/>
                  </a:cxn>
                  <a:cxn ang="0">
                    <a:pos x="35" y="21"/>
                  </a:cxn>
                  <a:cxn ang="0">
                    <a:pos x="30" y="7"/>
                  </a:cxn>
                  <a:cxn ang="0">
                    <a:pos x="27" y="20"/>
                  </a:cxn>
                  <a:cxn ang="0">
                    <a:pos x="19" y="39"/>
                  </a:cxn>
                </a:cxnLst>
                <a:rect l="0" t="0" r="r" b="b"/>
                <a:pathLst>
                  <a:path w="62" h="66">
                    <a:moveTo>
                      <a:pt x="0" y="66"/>
                    </a:moveTo>
                    <a:lnTo>
                      <a:pt x="0" y="66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62" y="66"/>
                    </a:lnTo>
                    <a:lnTo>
                      <a:pt x="52" y="66"/>
                    </a:lnTo>
                    <a:lnTo>
                      <a:pt x="44" y="46"/>
                    </a:lnTo>
                    <a:lnTo>
                      <a:pt x="17" y="46"/>
                    </a:lnTo>
                    <a:lnTo>
                      <a:pt x="10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2" y="39"/>
                    </a:lnTo>
                    <a:lnTo>
                      <a:pt x="35" y="21"/>
                    </a:lnTo>
                    <a:cubicBezTo>
                      <a:pt x="33" y="15"/>
                      <a:pt x="31" y="11"/>
                      <a:pt x="30" y="7"/>
                    </a:cubicBezTo>
                    <a:cubicBezTo>
                      <a:pt x="29" y="12"/>
                      <a:pt x="28" y="16"/>
                      <a:pt x="27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297"/>
              <p:cNvSpPr>
                <a:spLocks/>
              </p:cNvSpPr>
              <p:nvPr/>
            </p:nvSpPr>
            <p:spPr bwMode="auto">
              <a:xfrm>
                <a:off x="4802" y="2896"/>
                <a:ext cx="64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4"/>
                  </a:cxn>
                  <a:cxn ang="0">
                    <a:pos x="18" y="59"/>
                  </a:cxn>
                  <a:cxn ang="0">
                    <a:pos x="28" y="61"/>
                  </a:cxn>
                  <a:cxn ang="0">
                    <a:pos x="37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6" y="40"/>
                  </a:cxn>
                  <a:cxn ang="0">
                    <a:pos x="25" y="37"/>
                  </a:cxn>
                  <a:cxn ang="0">
                    <a:pos x="12" y="33"/>
                  </a:cxn>
                  <a:cxn ang="0">
                    <a:pos x="5" y="27"/>
                  </a:cxn>
                  <a:cxn ang="0">
                    <a:pos x="3" y="18"/>
                  </a:cxn>
                  <a:cxn ang="0">
                    <a:pos x="5" y="9"/>
                  </a:cxn>
                  <a:cxn ang="0">
                    <a:pos x="14" y="3"/>
                  </a:cxn>
                  <a:cxn ang="0">
                    <a:pos x="26" y="0"/>
                  </a:cxn>
                  <a:cxn ang="0">
                    <a:pos x="39" y="3"/>
                  </a:cxn>
                  <a:cxn ang="0">
                    <a:pos x="47" y="10"/>
                  </a:cxn>
                  <a:cxn ang="0">
                    <a:pos x="51" y="20"/>
                  </a:cxn>
                  <a:cxn ang="0">
                    <a:pos x="42" y="21"/>
                  </a:cxn>
                  <a:cxn ang="0">
                    <a:pos x="38" y="11"/>
                  </a:cxn>
                  <a:cxn ang="0">
                    <a:pos x="26" y="8"/>
                  </a:cxn>
                  <a:cxn ang="0">
                    <a:pos x="15" y="11"/>
                  </a:cxn>
                  <a:cxn ang="0">
                    <a:pos x="11" y="18"/>
                  </a:cxn>
                  <a:cxn ang="0">
                    <a:pos x="14" y="24"/>
                  </a:cxn>
                  <a:cxn ang="0">
                    <a:pos x="27" y="28"/>
                  </a:cxn>
                  <a:cxn ang="0">
                    <a:pos x="41" y="33"/>
                  </a:cxn>
                  <a:cxn ang="0">
                    <a:pos x="50" y="39"/>
                  </a:cxn>
                  <a:cxn ang="0">
                    <a:pos x="53" y="49"/>
                  </a:cxn>
                  <a:cxn ang="0">
                    <a:pos x="50" y="59"/>
                  </a:cxn>
                  <a:cxn ang="0">
                    <a:pos x="41" y="66"/>
                  </a:cxn>
                  <a:cxn ang="0">
                    <a:pos x="28" y="68"/>
                  </a:cxn>
                  <a:cxn ang="0">
                    <a:pos x="13" y="66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3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9"/>
                      <a:pt x="10" y="51"/>
                      <a:pt x="11" y="54"/>
                    </a:cubicBezTo>
                    <a:cubicBezTo>
                      <a:pt x="12" y="56"/>
                      <a:pt x="15" y="57"/>
                      <a:pt x="18" y="59"/>
                    </a:cubicBezTo>
                    <a:cubicBezTo>
                      <a:pt x="21" y="60"/>
                      <a:pt x="24" y="61"/>
                      <a:pt x="28" y="61"/>
                    </a:cubicBezTo>
                    <a:cubicBezTo>
                      <a:pt x="31" y="61"/>
                      <a:pt x="34" y="60"/>
                      <a:pt x="37" y="59"/>
                    </a:cubicBezTo>
                    <a:cubicBezTo>
                      <a:pt x="39" y="58"/>
                      <a:pt x="41" y="57"/>
                      <a:pt x="42" y="55"/>
                    </a:cubicBezTo>
                    <a:cubicBezTo>
                      <a:pt x="43" y="53"/>
                      <a:pt x="44" y="51"/>
                      <a:pt x="44" y="49"/>
                    </a:cubicBezTo>
                    <a:cubicBezTo>
                      <a:pt x="44" y="47"/>
                      <a:pt x="44" y="46"/>
                      <a:pt x="42" y="44"/>
                    </a:cubicBezTo>
                    <a:cubicBezTo>
                      <a:pt x="41" y="42"/>
                      <a:pt x="39" y="41"/>
                      <a:pt x="36" y="40"/>
                    </a:cubicBezTo>
                    <a:cubicBezTo>
                      <a:pt x="35" y="39"/>
                      <a:pt x="31" y="38"/>
                      <a:pt x="25" y="37"/>
                    </a:cubicBezTo>
                    <a:cubicBezTo>
                      <a:pt x="19" y="35"/>
                      <a:pt x="14" y="34"/>
                      <a:pt x="12" y="33"/>
                    </a:cubicBezTo>
                    <a:cubicBezTo>
                      <a:pt x="9" y="31"/>
                      <a:pt x="6" y="29"/>
                      <a:pt x="5" y="27"/>
                    </a:cubicBezTo>
                    <a:cubicBezTo>
                      <a:pt x="3" y="24"/>
                      <a:pt x="3" y="21"/>
                      <a:pt x="3" y="18"/>
                    </a:cubicBezTo>
                    <a:cubicBezTo>
                      <a:pt x="3" y="15"/>
                      <a:pt x="4" y="12"/>
                      <a:pt x="5" y="9"/>
                    </a:cubicBezTo>
                    <a:cubicBezTo>
                      <a:pt x="7" y="6"/>
                      <a:pt x="10" y="4"/>
                      <a:pt x="14" y="3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3"/>
                    </a:cubicBezTo>
                    <a:cubicBezTo>
                      <a:pt x="42" y="4"/>
                      <a:pt x="45" y="7"/>
                      <a:pt x="47" y="10"/>
                    </a:cubicBezTo>
                    <a:cubicBezTo>
                      <a:pt x="49" y="13"/>
                      <a:pt x="50" y="16"/>
                      <a:pt x="51" y="20"/>
                    </a:cubicBezTo>
                    <a:lnTo>
                      <a:pt x="42" y="21"/>
                    </a:lnTo>
                    <a:cubicBezTo>
                      <a:pt x="42" y="16"/>
                      <a:pt x="40" y="13"/>
                      <a:pt x="38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5" y="11"/>
                    </a:cubicBezTo>
                    <a:cubicBezTo>
                      <a:pt x="12" y="13"/>
                      <a:pt x="11" y="15"/>
                      <a:pt x="11" y="18"/>
                    </a:cubicBezTo>
                    <a:cubicBezTo>
                      <a:pt x="11" y="20"/>
                      <a:pt x="12" y="22"/>
                      <a:pt x="14" y="24"/>
                    </a:cubicBezTo>
                    <a:cubicBezTo>
                      <a:pt x="15" y="25"/>
                      <a:pt x="20" y="27"/>
                      <a:pt x="27" y="28"/>
                    </a:cubicBezTo>
                    <a:cubicBezTo>
                      <a:pt x="34" y="30"/>
                      <a:pt x="39" y="31"/>
                      <a:pt x="41" y="33"/>
                    </a:cubicBezTo>
                    <a:cubicBezTo>
                      <a:pt x="45" y="34"/>
                      <a:pt x="48" y="37"/>
                      <a:pt x="50" y="39"/>
                    </a:cubicBezTo>
                    <a:cubicBezTo>
                      <a:pt x="52" y="42"/>
                      <a:pt x="53" y="45"/>
                      <a:pt x="53" y="49"/>
                    </a:cubicBezTo>
                    <a:cubicBezTo>
                      <a:pt x="53" y="52"/>
                      <a:pt x="52" y="55"/>
                      <a:pt x="50" y="59"/>
                    </a:cubicBezTo>
                    <a:cubicBezTo>
                      <a:pt x="47" y="62"/>
                      <a:pt x="45" y="64"/>
                      <a:pt x="41" y="66"/>
                    </a:cubicBezTo>
                    <a:cubicBezTo>
                      <a:pt x="37" y="68"/>
                      <a:pt x="33" y="68"/>
                      <a:pt x="28" y="68"/>
                    </a:cubicBezTo>
                    <a:cubicBezTo>
                      <a:pt x="22" y="68"/>
                      <a:pt x="17" y="68"/>
                      <a:pt x="13" y="66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1" y="54"/>
                      <a:pt x="0" y="51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298"/>
              <p:cNvSpPr>
                <a:spLocks/>
              </p:cNvSpPr>
              <p:nvPr/>
            </p:nvSpPr>
            <p:spPr bwMode="auto">
              <a:xfrm>
                <a:off x="4881" y="2897"/>
                <a:ext cx="76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7"/>
                  </a:cxn>
                  <a:cxn ang="0">
                    <a:pos x="36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5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1" y="55"/>
                      <a:pt x="32" y="57"/>
                    </a:cubicBezTo>
                    <a:cubicBezTo>
                      <a:pt x="33" y="54"/>
                      <a:pt x="34" y="51"/>
                      <a:pt x="36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5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299"/>
              <p:cNvSpPr>
                <a:spLocks noEditPoints="1"/>
              </p:cNvSpPr>
              <p:nvPr/>
            </p:nvSpPr>
            <p:spPr bwMode="auto">
              <a:xfrm>
                <a:off x="3717" y="3154"/>
                <a:ext cx="76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26" y="0"/>
                  </a:cxn>
                  <a:cxn ang="0">
                    <a:pos x="35" y="0"/>
                  </a:cxn>
                  <a:cxn ang="0">
                    <a:pos x="62" y="66"/>
                  </a:cxn>
                  <a:cxn ang="0">
                    <a:pos x="52" y="66"/>
                  </a:cxn>
                  <a:cxn ang="0">
                    <a:pos x="44" y="46"/>
                  </a:cxn>
                  <a:cxn ang="0">
                    <a:pos x="17" y="46"/>
                  </a:cxn>
                  <a:cxn ang="0">
                    <a:pos x="10" y="66"/>
                  </a:cxn>
                  <a:cxn ang="0">
                    <a:pos x="0" y="66"/>
                  </a:cxn>
                  <a:cxn ang="0">
                    <a:pos x="19" y="39"/>
                  </a:cxn>
                  <a:cxn ang="0">
                    <a:pos x="19" y="39"/>
                  </a:cxn>
                  <a:cxn ang="0">
                    <a:pos x="42" y="39"/>
                  </a:cxn>
                  <a:cxn ang="0">
                    <a:pos x="35" y="21"/>
                  </a:cxn>
                  <a:cxn ang="0">
                    <a:pos x="30" y="7"/>
                  </a:cxn>
                  <a:cxn ang="0">
                    <a:pos x="27" y="20"/>
                  </a:cxn>
                  <a:cxn ang="0">
                    <a:pos x="19" y="39"/>
                  </a:cxn>
                </a:cxnLst>
                <a:rect l="0" t="0" r="r" b="b"/>
                <a:pathLst>
                  <a:path w="62" h="66">
                    <a:moveTo>
                      <a:pt x="0" y="66"/>
                    </a:moveTo>
                    <a:lnTo>
                      <a:pt x="0" y="66"/>
                    </a:lnTo>
                    <a:lnTo>
                      <a:pt x="26" y="0"/>
                    </a:lnTo>
                    <a:lnTo>
                      <a:pt x="35" y="0"/>
                    </a:lnTo>
                    <a:lnTo>
                      <a:pt x="62" y="66"/>
                    </a:lnTo>
                    <a:lnTo>
                      <a:pt x="52" y="66"/>
                    </a:lnTo>
                    <a:lnTo>
                      <a:pt x="44" y="46"/>
                    </a:lnTo>
                    <a:lnTo>
                      <a:pt x="17" y="46"/>
                    </a:lnTo>
                    <a:lnTo>
                      <a:pt x="10" y="66"/>
                    </a:lnTo>
                    <a:lnTo>
                      <a:pt x="0" y="66"/>
                    </a:lnTo>
                    <a:close/>
                    <a:moveTo>
                      <a:pt x="19" y="39"/>
                    </a:moveTo>
                    <a:lnTo>
                      <a:pt x="19" y="39"/>
                    </a:lnTo>
                    <a:lnTo>
                      <a:pt x="42" y="39"/>
                    </a:lnTo>
                    <a:lnTo>
                      <a:pt x="35" y="21"/>
                    </a:lnTo>
                    <a:cubicBezTo>
                      <a:pt x="33" y="15"/>
                      <a:pt x="31" y="10"/>
                      <a:pt x="30" y="7"/>
                    </a:cubicBezTo>
                    <a:cubicBezTo>
                      <a:pt x="29" y="11"/>
                      <a:pt x="28" y="15"/>
                      <a:pt x="27" y="20"/>
                    </a:cubicBezTo>
                    <a:lnTo>
                      <a:pt x="19" y="3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300"/>
              <p:cNvSpPr>
                <a:spLocks/>
              </p:cNvSpPr>
              <p:nvPr/>
            </p:nvSpPr>
            <p:spPr bwMode="auto">
              <a:xfrm>
                <a:off x="3799" y="3152"/>
                <a:ext cx="63" cy="90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46"/>
                  </a:cxn>
                  <a:cxn ang="0">
                    <a:pos x="8" y="45"/>
                  </a:cxn>
                  <a:cxn ang="0">
                    <a:pos x="11" y="53"/>
                  </a:cxn>
                  <a:cxn ang="0">
                    <a:pos x="18" y="58"/>
                  </a:cxn>
                  <a:cxn ang="0">
                    <a:pos x="28" y="60"/>
                  </a:cxn>
                  <a:cxn ang="0">
                    <a:pos x="37" y="59"/>
                  </a:cxn>
                  <a:cxn ang="0">
                    <a:pos x="42" y="55"/>
                  </a:cxn>
                  <a:cxn ang="0">
                    <a:pos x="44" y="49"/>
                  </a:cxn>
                  <a:cxn ang="0">
                    <a:pos x="42" y="44"/>
                  </a:cxn>
                  <a:cxn ang="0">
                    <a:pos x="36" y="40"/>
                  </a:cxn>
                  <a:cxn ang="0">
                    <a:pos x="25" y="36"/>
                  </a:cxn>
                  <a:cxn ang="0">
                    <a:pos x="12" y="32"/>
                  </a:cxn>
                  <a:cxn ang="0">
                    <a:pos x="5" y="26"/>
                  </a:cxn>
                  <a:cxn ang="0">
                    <a:pos x="3" y="18"/>
                  </a:cxn>
                  <a:cxn ang="0">
                    <a:pos x="5" y="9"/>
                  </a:cxn>
                  <a:cxn ang="0">
                    <a:pos x="14" y="2"/>
                  </a:cxn>
                  <a:cxn ang="0">
                    <a:pos x="26" y="0"/>
                  </a:cxn>
                  <a:cxn ang="0">
                    <a:pos x="39" y="2"/>
                  </a:cxn>
                  <a:cxn ang="0">
                    <a:pos x="47" y="9"/>
                  </a:cxn>
                  <a:cxn ang="0">
                    <a:pos x="50" y="20"/>
                  </a:cxn>
                  <a:cxn ang="0">
                    <a:pos x="42" y="20"/>
                  </a:cxn>
                  <a:cxn ang="0">
                    <a:pos x="38" y="11"/>
                  </a:cxn>
                  <a:cxn ang="0">
                    <a:pos x="26" y="8"/>
                  </a:cxn>
                  <a:cxn ang="0">
                    <a:pos x="15" y="10"/>
                  </a:cxn>
                  <a:cxn ang="0">
                    <a:pos x="11" y="17"/>
                  </a:cxn>
                  <a:cxn ang="0">
                    <a:pos x="14" y="23"/>
                  </a:cxn>
                  <a:cxn ang="0">
                    <a:pos x="27" y="28"/>
                  </a:cxn>
                  <a:cxn ang="0">
                    <a:pos x="41" y="32"/>
                  </a:cxn>
                  <a:cxn ang="0">
                    <a:pos x="50" y="39"/>
                  </a:cxn>
                  <a:cxn ang="0">
                    <a:pos x="52" y="48"/>
                  </a:cxn>
                  <a:cxn ang="0">
                    <a:pos x="49" y="58"/>
                  </a:cxn>
                  <a:cxn ang="0">
                    <a:pos x="41" y="65"/>
                  </a:cxn>
                  <a:cxn ang="0">
                    <a:pos x="28" y="68"/>
                  </a:cxn>
                  <a:cxn ang="0">
                    <a:pos x="13" y="65"/>
                  </a:cxn>
                  <a:cxn ang="0">
                    <a:pos x="4" y="58"/>
                  </a:cxn>
                  <a:cxn ang="0">
                    <a:pos x="0" y="46"/>
                  </a:cxn>
                  <a:cxn ang="0">
                    <a:pos x="0" y="46"/>
                  </a:cxn>
                </a:cxnLst>
                <a:rect l="0" t="0" r="r" b="b"/>
                <a:pathLst>
                  <a:path w="52" h="68">
                    <a:moveTo>
                      <a:pt x="0" y="46"/>
                    </a:moveTo>
                    <a:lnTo>
                      <a:pt x="0" y="46"/>
                    </a:lnTo>
                    <a:lnTo>
                      <a:pt x="8" y="45"/>
                    </a:lnTo>
                    <a:cubicBezTo>
                      <a:pt x="9" y="48"/>
                      <a:pt x="10" y="51"/>
                      <a:pt x="11" y="53"/>
                    </a:cubicBezTo>
                    <a:cubicBezTo>
                      <a:pt x="12" y="55"/>
                      <a:pt x="15" y="57"/>
                      <a:pt x="18" y="58"/>
                    </a:cubicBezTo>
                    <a:cubicBezTo>
                      <a:pt x="21" y="60"/>
                      <a:pt x="24" y="60"/>
                      <a:pt x="28" y="60"/>
                    </a:cubicBezTo>
                    <a:cubicBezTo>
                      <a:pt x="31" y="60"/>
                      <a:pt x="34" y="60"/>
                      <a:pt x="37" y="59"/>
                    </a:cubicBezTo>
                    <a:cubicBezTo>
                      <a:pt x="39" y="58"/>
                      <a:pt x="41" y="56"/>
                      <a:pt x="42" y="55"/>
                    </a:cubicBezTo>
                    <a:cubicBezTo>
                      <a:pt x="43" y="53"/>
                      <a:pt x="44" y="51"/>
                      <a:pt x="44" y="49"/>
                    </a:cubicBezTo>
                    <a:cubicBezTo>
                      <a:pt x="44" y="47"/>
                      <a:pt x="43" y="45"/>
                      <a:pt x="42" y="44"/>
                    </a:cubicBezTo>
                    <a:cubicBezTo>
                      <a:pt x="41" y="42"/>
                      <a:pt x="39" y="41"/>
                      <a:pt x="36" y="40"/>
                    </a:cubicBezTo>
                    <a:cubicBezTo>
                      <a:pt x="35" y="39"/>
                      <a:pt x="31" y="38"/>
                      <a:pt x="25" y="36"/>
                    </a:cubicBezTo>
                    <a:cubicBezTo>
                      <a:pt x="19" y="35"/>
                      <a:pt x="14" y="34"/>
                      <a:pt x="12" y="32"/>
                    </a:cubicBezTo>
                    <a:cubicBezTo>
                      <a:pt x="9" y="31"/>
                      <a:pt x="6" y="29"/>
                      <a:pt x="5" y="26"/>
                    </a:cubicBezTo>
                    <a:cubicBezTo>
                      <a:pt x="3" y="24"/>
                      <a:pt x="3" y="21"/>
                      <a:pt x="3" y="18"/>
                    </a:cubicBezTo>
                    <a:cubicBezTo>
                      <a:pt x="3" y="15"/>
                      <a:pt x="3" y="12"/>
                      <a:pt x="5" y="9"/>
                    </a:cubicBezTo>
                    <a:cubicBezTo>
                      <a:pt x="7" y="6"/>
                      <a:pt x="10" y="4"/>
                      <a:pt x="14" y="2"/>
                    </a:cubicBezTo>
                    <a:cubicBezTo>
                      <a:pt x="17" y="1"/>
                      <a:pt x="21" y="0"/>
                      <a:pt x="26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2" y="4"/>
                      <a:pt x="45" y="6"/>
                      <a:pt x="47" y="9"/>
                    </a:cubicBezTo>
                    <a:cubicBezTo>
                      <a:pt x="49" y="12"/>
                      <a:pt x="50" y="16"/>
                      <a:pt x="50" y="20"/>
                    </a:cubicBezTo>
                    <a:lnTo>
                      <a:pt x="42" y="20"/>
                    </a:lnTo>
                    <a:cubicBezTo>
                      <a:pt x="42" y="16"/>
                      <a:pt x="40" y="13"/>
                      <a:pt x="38" y="11"/>
                    </a:cubicBezTo>
                    <a:cubicBezTo>
                      <a:pt x="35" y="9"/>
                      <a:pt x="31" y="8"/>
                      <a:pt x="26" y="8"/>
                    </a:cubicBezTo>
                    <a:cubicBezTo>
                      <a:pt x="21" y="8"/>
                      <a:pt x="17" y="9"/>
                      <a:pt x="15" y="10"/>
                    </a:cubicBezTo>
                    <a:cubicBezTo>
                      <a:pt x="12" y="12"/>
                      <a:pt x="11" y="15"/>
                      <a:pt x="11" y="17"/>
                    </a:cubicBezTo>
                    <a:cubicBezTo>
                      <a:pt x="11" y="20"/>
                      <a:pt x="12" y="22"/>
                      <a:pt x="14" y="23"/>
                    </a:cubicBezTo>
                    <a:cubicBezTo>
                      <a:pt x="15" y="25"/>
                      <a:pt x="20" y="26"/>
                      <a:pt x="27" y="28"/>
                    </a:cubicBezTo>
                    <a:cubicBezTo>
                      <a:pt x="34" y="30"/>
                      <a:pt x="39" y="31"/>
                      <a:pt x="41" y="32"/>
                    </a:cubicBezTo>
                    <a:cubicBezTo>
                      <a:pt x="45" y="34"/>
                      <a:pt x="48" y="36"/>
                      <a:pt x="50" y="39"/>
                    </a:cubicBezTo>
                    <a:cubicBezTo>
                      <a:pt x="52" y="42"/>
                      <a:pt x="52" y="45"/>
                      <a:pt x="52" y="48"/>
                    </a:cubicBezTo>
                    <a:cubicBezTo>
                      <a:pt x="52" y="52"/>
                      <a:pt x="51" y="55"/>
                      <a:pt x="49" y="58"/>
                    </a:cubicBezTo>
                    <a:cubicBezTo>
                      <a:pt x="47" y="61"/>
                      <a:pt x="45" y="64"/>
                      <a:pt x="41" y="65"/>
                    </a:cubicBezTo>
                    <a:cubicBezTo>
                      <a:pt x="37" y="67"/>
                      <a:pt x="33" y="68"/>
                      <a:pt x="28" y="68"/>
                    </a:cubicBezTo>
                    <a:cubicBezTo>
                      <a:pt x="22" y="68"/>
                      <a:pt x="17" y="67"/>
                      <a:pt x="13" y="65"/>
                    </a:cubicBezTo>
                    <a:cubicBezTo>
                      <a:pt x="9" y="64"/>
                      <a:pt x="6" y="61"/>
                      <a:pt x="4" y="58"/>
                    </a:cubicBezTo>
                    <a:cubicBezTo>
                      <a:pt x="1" y="54"/>
                      <a:pt x="0" y="50"/>
                      <a:pt x="0" y="46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301"/>
              <p:cNvSpPr>
                <a:spLocks/>
              </p:cNvSpPr>
              <p:nvPr/>
            </p:nvSpPr>
            <p:spPr bwMode="auto">
              <a:xfrm>
                <a:off x="3878" y="3154"/>
                <a:ext cx="76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29" y="47"/>
                  </a:cxn>
                  <a:cxn ang="0">
                    <a:pos x="32" y="56"/>
                  </a:cxn>
                  <a:cxn ang="0">
                    <a:pos x="35" y="46"/>
                  </a:cxn>
                  <a:cxn ang="0">
                    <a:pos x="51" y="0"/>
                  </a:cxn>
                  <a:cxn ang="0">
                    <a:pos x="63" y="0"/>
                  </a:cxn>
                  <a:cxn ang="0">
                    <a:pos x="63" y="66"/>
                  </a:cxn>
                  <a:cxn ang="0">
                    <a:pos x="55" y="66"/>
                  </a:cxn>
                  <a:cxn ang="0">
                    <a:pos x="55" y="11"/>
                  </a:cxn>
                  <a:cxn ang="0">
                    <a:pos x="35" y="66"/>
                  </a:cxn>
                  <a:cxn ang="0">
                    <a:pos x="28" y="66"/>
                  </a:cxn>
                  <a:cxn ang="0">
                    <a:pos x="9" y="10"/>
                  </a:cxn>
                  <a:cxn ang="0">
                    <a:pos x="9" y="66"/>
                  </a:cxn>
                  <a:cxn ang="0">
                    <a:pos x="0" y="66"/>
                  </a:cxn>
                </a:cxnLst>
                <a:rect l="0" t="0" r="r" b="b"/>
                <a:pathLst>
                  <a:path w="63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29" y="47"/>
                    </a:lnTo>
                    <a:cubicBezTo>
                      <a:pt x="30" y="51"/>
                      <a:pt x="31" y="54"/>
                      <a:pt x="32" y="56"/>
                    </a:cubicBezTo>
                    <a:cubicBezTo>
                      <a:pt x="33" y="54"/>
                      <a:pt x="34" y="50"/>
                      <a:pt x="35" y="46"/>
                    </a:cubicBezTo>
                    <a:lnTo>
                      <a:pt x="51" y="0"/>
                    </a:lnTo>
                    <a:lnTo>
                      <a:pt x="63" y="0"/>
                    </a:lnTo>
                    <a:lnTo>
                      <a:pt x="63" y="66"/>
                    </a:lnTo>
                    <a:lnTo>
                      <a:pt x="55" y="66"/>
                    </a:lnTo>
                    <a:lnTo>
                      <a:pt x="55" y="11"/>
                    </a:lnTo>
                    <a:lnTo>
                      <a:pt x="35" y="66"/>
                    </a:lnTo>
                    <a:lnTo>
                      <a:pt x="28" y="66"/>
                    </a:lnTo>
                    <a:lnTo>
                      <a:pt x="9" y="10"/>
                    </a:lnTo>
                    <a:lnTo>
                      <a:pt x="9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302"/>
              <p:cNvSpPr>
                <a:spLocks/>
              </p:cNvSpPr>
              <p:nvPr/>
            </p:nvSpPr>
            <p:spPr bwMode="auto">
              <a:xfrm>
                <a:off x="2720" y="3600"/>
                <a:ext cx="104" cy="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5" y="4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5" h="4">
                    <a:moveTo>
                      <a:pt x="0" y="4"/>
                    </a:moveTo>
                    <a:lnTo>
                      <a:pt x="0" y="4"/>
                    </a:lnTo>
                    <a:lnTo>
                      <a:pt x="85" y="4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303"/>
              <p:cNvSpPr>
                <a:spLocks/>
              </p:cNvSpPr>
              <p:nvPr/>
            </p:nvSpPr>
            <p:spPr bwMode="auto">
              <a:xfrm>
                <a:off x="2820" y="3417"/>
                <a:ext cx="6" cy="363"/>
              </a:xfrm>
              <a:custGeom>
                <a:avLst/>
                <a:gdLst/>
                <a:ahLst/>
                <a:cxnLst>
                  <a:cxn ang="0">
                    <a:pos x="0" y="275"/>
                  </a:cxn>
                  <a:cxn ang="0">
                    <a:pos x="0" y="275"/>
                  </a:cxn>
                  <a:cxn ang="0">
                    <a:pos x="5" y="27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75"/>
                  </a:cxn>
                </a:cxnLst>
                <a:rect l="0" t="0" r="r" b="b"/>
                <a:pathLst>
                  <a:path w="5" h="275">
                    <a:moveTo>
                      <a:pt x="0" y="275"/>
                    </a:moveTo>
                    <a:lnTo>
                      <a:pt x="0" y="275"/>
                    </a:lnTo>
                    <a:lnTo>
                      <a:pt x="5" y="27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27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304"/>
              <p:cNvSpPr>
                <a:spLocks/>
              </p:cNvSpPr>
              <p:nvPr/>
            </p:nvSpPr>
            <p:spPr bwMode="auto">
              <a:xfrm>
                <a:off x="2824" y="3776"/>
                <a:ext cx="10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5" y="4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5" h="4">
                    <a:moveTo>
                      <a:pt x="0" y="4"/>
                    </a:moveTo>
                    <a:lnTo>
                      <a:pt x="0" y="4"/>
                    </a:lnTo>
                    <a:lnTo>
                      <a:pt x="85" y="4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305"/>
              <p:cNvSpPr>
                <a:spLocks/>
              </p:cNvSpPr>
              <p:nvPr/>
            </p:nvSpPr>
            <p:spPr bwMode="auto">
              <a:xfrm>
                <a:off x="2824" y="3414"/>
                <a:ext cx="103" cy="7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5" y="5"/>
                  </a:cxn>
                  <a:cxn ang="0">
                    <a:pos x="8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85" h="5">
                    <a:moveTo>
                      <a:pt x="0" y="5"/>
                    </a:moveTo>
                    <a:lnTo>
                      <a:pt x="0" y="5"/>
                    </a:lnTo>
                    <a:lnTo>
                      <a:pt x="85" y="5"/>
                    </a:lnTo>
                    <a:lnTo>
                      <a:pt x="8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306"/>
              <p:cNvSpPr>
                <a:spLocks/>
              </p:cNvSpPr>
              <p:nvPr/>
            </p:nvSpPr>
            <p:spPr bwMode="auto">
              <a:xfrm>
                <a:off x="2977" y="3394"/>
                <a:ext cx="62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43" y="52"/>
                  </a:cxn>
                  <a:cxn ang="0">
                    <a:pos x="43" y="0"/>
                  </a:cxn>
                  <a:cxn ang="0">
                    <a:pos x="51" y="0"/>
                  </a:cxn>
                  <a:cxn ang="0">
                    <a:pos x="51" y="66"/>
                  </a:cxn>
                  <a:cxn ang="0">
                    <a:pos x="42" y="66"/>
                  </a:cxn>
                  <a:cxn ang="0">
                    <a:pos x="8" y="15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51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3" y="52"/>
                    </a:lnTo>
                    <a:lnTo>
                      <a:pt x="43" y="0"/>
                    </a:lnTo>
                    <a:lnTo>
                      <a:pt x="51" y="0"/>
                    </a:lnTo>
                    <a:lnTo>
                      <a:pt x="51" y="66"/>
                    </a:lnTo>
                    <a:lnTo>
                      <a:pt x="42" y="66"/>
                    </a:lnTo>
                    <a:lnTo>
                      <a:pt x="8" y="15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307"/>
              <p:cNvSpPr>
                <a:spLocks/>
              </p:cNvSpPr>
              <p:nvPr/>
            </p:nvSpPr>
            <p:spPr bwMode="auto">
              <a:xfrm>
                <a:off x="3057" y="3419"/>
                <a:ext cx="47" cy="64"/>
              </a:xfrm>
              <a:custGeom>
                <a:avLst/>
                <a:gdLst/>
                <a:ahLst/>
                <a:cxnLst>
                  <a:cxn ang="0">
                    <a:pos x="31" y="47"/>
                  </a:cxn>
                  <a:cxn ang="0">
                    <a:pos x="31" y="47"/>
                  </a:cxn>
                  <a:cxn ang="0">
                    <a:pos x="31" y="40"/>
                  </a:cxn>
                  <a:cxn ang="0">
                    <a:pos x="16" y="48"/>
                  </a:cxn>
                  <a:cxn ang="0">
                    <a:pos x="8" y="47"/>
                  </a:cxn>
                  <a:cxn ang="0">
                    <a:pos x="3" y="43"/>
                  </a:cxn>
                  <a:cxn ang="0">
                    <a:pos x="0" y="37"/>
                  </a:cxn>
                  <a:cxn ang="0">
                    <a:pos x="0" y="2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6"/>
                  </a:cxn>
                  <a:cxn ang="0">
                    <a:pos x="8" y="35"/>
                  </a:cxn>
                  <a:cxn ang="0">
                    <a:pos x="11" y="40"/>
                  </a:cxn>
                  <a:cxn ang="0">
                    <a:pos x="18" y="41"/>
                  </a:cxn>
                  <a:cxn ang="0">
                    <a:pos x="24" y="40"/>
                  </a:cxn>
                  <a:cxn ang="0">
                    <a:pos x="29" y="34"/>
                  </a:cxn>
                  <a:cxn ang="0">
                    <a:pos x="30" y="25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38" y="47"/>
                  </a:cxn>
                  <a:cxn ang="0">
                    <a:pos x="31" y="47"/>
                  </a:cxn>
                </a:cxnLst>
                <a:rect l="0" t="0" r="r" b="b"/>
                <a:pathLst>
                  <a:path w="38" h="48">
                    <a:moveTo>
                      <a:pt x="31" y="47"/>
                    </a:moveTo>
                    <a:lnTo>
                      <a:pt x="31" y="47"/>
                    </a:lnTo>
                    <a:lnTo>
                      <a:pt x="31" y="40"/>
                    </a:lnTo>
                    <a:cubicBezTo>
                      <a:pt x="27" y="46"/>
                      <a:pt x="22" y="48"/>
                      <a:pt x="16" y="48"/>
                    </a:cubicBezTo>
                    <a:cubicBezTo>
                      <a:pt x="13" y="48"/>
                      <a:pt x="10" y="48"/>
                      <a:pt x="8" y="47"/>
                    </a:cubicBezTo>
                    <a:cubicBezTo>
                      <a:pt x="6" y="46"/>
                      <a:pt x="4" y="44"/>
                      <a:pt x="3" y="43"/>
                    </a:cubicBezTo>
                    <a:cubicBezTo>
                      <a:pt x="1" y="41"/>
                      <a:pt x="1" y="39"/>
                      <a:pt x="0" y="37"/>
                    </a:cubicBezTo>
                    <a:cubicBezTo>
                      <a:pt x="0" y="35"/>
                      <a:pt x="0" y="33"/>
                      <a:pt x="0" y="29"/>
                    </a:cubicBezTo>
                    <a:lnTo>
                      <a:pt x="0" y="0"/>
                    </a:lnTo>
                    <a:lnTo>
                      <a:pt x="8" y="0"/>
                    </a:lnTo>
                    <a:lnTo>
                      <a:pt x="8" y="26"/>
                    </a:lnTo>
                    <a:cubicBezTo>
                      <a:pt x="8" y="30"/>
                      <a:pt x="8" y="33"/>
                      <a:pt x="8" y="35"/>
                    </a:cubicBezTo>
                    <a:cubicBezTo>
                      <a:pt x="9" y="37"/>
                      <a:pt x="10" y="38"/>
                      <a:pt x="11" y="40"/>
                    </a:cubicBezTo>
                    <a:cubicBezTo>
                      <a:pt x="13" y="41"/>
                      <a:pt x="15" y="41"/>
                      <a:pt x="18" y="41"/>
                    </a:cubicBezTo>
                    <a:cubicBezTo>
                      <a:pt x="20" y="41"/>
                      <a:pt x="22" y="41"/>
                      <a:pt x="24" y="40"/>
                    </a:cubicBezTo>
                    <a:cubicBezTo>
                      <a:pt x="26" y="38"/>
                      <a:pt x="28" y="37"/>
                      <a:pt x="29" y="34"/>
                    </a:cubicBezTo>
                    <a:cubicBezTo>
                      <a:pt x="30" y="32"/>
                      <a:pt x="30" y="29"/>
                      <a:pt x="30" y="25"/>
                    </a:cubicBezTo>
                    <a:lnTo>
                      <a:pt x="30" y="0"/>
                    </a:lnTo>
                    <a:lnTo>
                      <a:pt x="38" y="0"/>
                    </a:lnTo>
                    <a:lnTo>
                      <a:pt x="38" y="47"/>
                    </a:lnTo>
                    <a:lnTo>
                      <a:pt x="31" y="4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308"/>
              <p:cNvSpPr>
                <a:spLocks/>
              </p:cNvSpPr>
              <p:nvPr/>
            </p:nvSpPr>
            <p:spPr bwMode="auto">
              <a:xfrm>
                <a:off x="3119" y="3417"/>
                <a:ext cx="80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22" y="0"/>
                  </a:cxn>
                  <a:cxn ang="0">
                    <a:pos x="30" y="3"/>
                  </a:cxn>
                  <a:cxn ang="0">
                    <a:pos x="35" y="9"/>
                  </a:cxn>
                  <a:cxn ang="0">
                    <a:pos x="50" y="0"/>
                  </a:cxn>
                  <a:cxn ang="0">
                    <a:pos x="61" y="4"/>
                  </a:cxn>
                  <a:cxn ang="0">
                    <a:pos x="65" y="17"/>
                  </a:cxn>
                  <a:cxn ang="0">
                    <a:pos x="65" y="49"/>
                  </a:cxn>
                  <a:cxn ang="0">
                    <a:pos x="57" y="49"/>
                  </a:cxn>
                  <a:cxn ang="0">
                    <a:pos x="57" y="19"/>
                  </a:cxn>
                  <a:cxn ang="0">
                    <a:pos x="56" y="12"/>
                  </a:cxn>
                  <a:cxn ang="0">
                    <a:pos x="53" y="9"/>
                  </a:cxn>
                  <a:cxn ang="0">
                    <a:pos x="48" y="7"/>
                  </a:cxn>
                  <a:cxn ang="0">
                    <a:pos x="40" y="11"/>
                  </a:cxn>
                  <a:cxn ang="0">
                    <a:pos x="36" y="22"/>
                  </a:cxn>
                  <a:cxn ang="0">
                    <a:pos x="36" y="49"/>
                  </a:cxn>
                  <a:cxn ang="0">
                    <a:pos x="28" y="49"/>
                  </a:cxn>
                  <a:cxn ang="0">
                    <a:pos x="28" y="18"/>
                  </a:cxn>
                  <a:cxn ang="0">
                    <a:pos x="26" y="10"/>
                  </a:cxn>
                  <a:cxn ang="0">
                    <a:pos x="20" y="7"/>
                  </a:cxn>
                  <a:cxn ang="0">
                    <a:pos x="14" y="9"/>
                  </a:cxn>
                  <a:cxn ang="0">
                    <a:pos x="9" y="15"/>
                  </a:cxn>
                  <a:cxn ang="0">
                    <a:pos x="8" y="25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65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6"/>
                      <a:pt x="11" y="4"/>
                      <a:pt x="13" y="3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5" y="0"/>
                      <a:pt x="28" y="1"/>
                      <a:pt x="30" y="3"/>
                    </a:cubicBezTo>
                    <a:cubicBezTo>
                      <a:pt x="33" y="4"/>
                      <a:pt x="34" y="6"/>
                      <a:pt x="35" y="9"/>
                    </a:cubicBezTo>
                    <a:cubicBezTo>
                      <a:pt x="39" y="3"/>
                      <a:pt x="44" y="0"/>
                      <a:pt x="50" y="0"/>
                    </a:cubicBezTo>
                    <a:cubicBezTo>
                      <a:pt x="55" y="0"/>
                      <a:pt x="58" y="2"/>
                      <a:pt x="61" y="4"/>
                    </a:cubicBezTo>
                    <a:cubicBezTo>
                      <a:pt x="63" y="7"/>
                      <a:pt x="65" y="11"/>
                      <a:pt x="65" y="17"/>
                    </a:cubicBezTo>
                    <a:lnTo>
                      <a:pt x="65" y="49"/>
                    </a:lnTo>
                    <a:lnTo>
                      <a:pt x="57" y="49"/>
                    </a:lnTo>
                    <a:lnTo>
                      <a:pt x="57" y="19"/>
                    </a:lnTo>
                    <a:cubicBezTo>
                      <a:pt x="57" y="16"/>
                      <a:pt x="56" y="14"/>
                      <a:pt x="56" y="12"/>
                    </a:cubicBezTo>
                    <a:cubicBezTo>
                      <a:pt x="55" y="11"/>
                      <a:pt x="54" y="10"/>
                      <a:pt x="53" y="9"/>
                    </a:cubicBezTo>
                    <a:cubicBezTo>
                      <a:pt x="52" y="8"/>
                      <a:pt x="50" y="7"/>
                      <a:pt x="48" y="7"/>
                    </a:cubicBezTo>
                    <a:cubicBezTo>
                      <a:pt x="45" y="7"/>
                      <a:pt x="42" y="9"/>
                      <a:pt x="40" y="11"/>
                    </a:cubicBezTo>
                    <a:cubicBezTo>
                      <a:pt x="38" y="13"/>
                      <a:pt x="36" y="17"/>
                      <a:pt x="36" y="22"/>
                    </a:cubicBezTo>
                    <a:lnTo>
                      <a:pt x="36" y="49"/>
                    </a:lnTo>
                    <a:lnTo>
                      <a:pt x="28" y="49"/>
                    </a:lnTo>
                    <a:lnTo>
                      <a:pt x="28" y="18"/>
                    </a:lnTo>
                    <a:cubicBezTo>
                      <a:pt x="28" y="15"/>
                      <a:pt x="28" y="12"/>
                      <a:pt x="26" y="10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8" y="7"/>
                      <a:pt x="15" y="8"/>
                      <a:pt x="14" y="9"/>
                    </a:cubicBezTo>
                    <a:cubicBezTo>
                      <a:pt x="12" y="10"/>
                      <a:pt x="10" y="12"/>
                      <a:pt x="9" y="15"/>
                    </a:cubicBezTo>
                    <a:cubicBezTo>
                      <a:pt x="8" y="17"/>
                      <a:pt x="8" y="20"/>
                      <a:pt x="8" y="25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309"/>
              <p:cNvSpPr>
                <a:spLocks noEditPoints="1"/>
              </p:cNvSpPr>
              <p:nvPr/>
            </p:nvSpPr>
            <p:spPr bwMode="auto">
              <a:xfrm>
                <a:off x="3214" y="3394"/>
                <a:ext cx="51" cy="89"/>
              </a:xfrm>
              <a:custGeom>
                <a:avLst/>
                <a:gdLst/>
                <a:ahLst/>
                <a:cxnLst>
                  <a:cxn ang="0">
                    <a:pos x="8" y="66"/>
                  </a:cxn>
                  <a:cxn ang="0">
                    <a:pos x="8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2" y="17"/>
                  </a:cxn>
                  <a:cxn ang="0">
                    <a:pos x="30" y="19"/>
                  </a:cxn>
                  <a:cxn ang="0">
                    <a:pos x="36" y="24"/>
                  </a:cxn>
                  <a:cxn ang="0">
                    <a:pos x="40" y="32"/>
                  </a:cxn>
                  <a:cxn ang="0">
                    <a:pos x="42" y="42"/>
                  </a:cxn>
                  <a:cxn ang="0">
                    <a:pos x="36" y="61"/>
                  </a:cxn>
                  <a:cxn ang="0">
                    <a:pos x="21" y="67"/>
                  </a:cxn>
                  <a:cxn ang="0">
                    <a:pos x="8" y="60"/>
                  </a:cxn>
                  <a:cxn ang="0">
                    <a:pos x="8" y="66"/>
                  </a:cxn>
                  <a:cxn ang="0">
                    <a:pos x="8" y="42"/>
                  </a:cxn>
                  <a:cxn ang="0">
                    <a:pos x="8" y="42"/>
                  </a:cxn>
                  <a:cxn ang="0">
                    <a:pos x="10" y="54"/>
                  </a:cxn>
                  <a:cxn ang="0">
                    <a:pos x="20" y="61"/>
                  </a:cxn>
                  <a:cxn ang="0">
                    <a:pos x="30" y="56"/>
                  </a:cxn>
                  <a:cxn ang="0">
                    <a:pos x="33" y="42"/>
                  </a:cxn>
                  <a:cxn ang="0">
                    <a:pos x="30" y="29"/>
                  </a:cxn>
                  <a:cxn ang="0">
                    <a:pos x="21" y="24"/>
                  </a:cxn>
                  <a:cxn ang="0">
                    <a:pos x="12" y="29"/>
                  </a:cxn>
                  <a:cxn ang="0">
                    <a:pos x="8" y="42"/>
                  </a:cxn>
                  <a:cxn ang="0">
                    <a:pos x="8" y="42"/>
                  </a:cxn>
                </a:cxnLst>
                <a:rect l="0" t="0" r="r" b="b"/>
                <a:pathLst>
                  <a:path w="42" h="67">
                    <a:moveTo>
                      <a:pt x="8" y="66"/>
                    </a:moveTo>
                    <a:lnTo>
                      <a:pt x="8" y="66"/>
                    </a:ln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2" y="20"/>
                      <a:pt x="16" y="17"/>
                      <a:pt x="22" y="17"/>
                    </a:cubicBezTo>
                    <a:cubicBezTo>
                      <a:pt x="24" y="17"/>
                      <a:pt x="27" y="18"/>
                      <a:pt x="30" y="19"/>
                    </a:cubicBezTo>
                    <a:cubicBezTo>
                      <a:pt x="32" y="20"/>
                      <a:pt x="35" y="22"/>
                      <a:pt x="36" y="24"/>
                    </a:cubicBezTo>
                    <a:cubicBezTo>
                      <a:pt x="38" y="26"/>
                      <a:pt x="39" y="29"/>
                      <a:pt x="40" y="32"/>
                    </a:cubicBezTo>
                    <a:cubicBezTo>
                      <a:pt x="41" y="35"/>
                      <a:pt x="42" y="38"/>
                      <a:pt x="42" y="42"/>
                    </a:cubicBezTo>
                    <a:cubicBezTo>
                      <a:pt x="42" y="50"/>
                      <a:pt x="40" y="56"/>
                      <a:pt x="36" y="61"/>
                    </a:cubicBezTo>
                    <a:cubicBezTo>
                      <a:pt x="32" y="65"/>
                      <a:pt x="27" y="67"/>
                      <a:pt x="21" y="67"/>
                    </a:cubicBezTo>
                    <a:cubicBezTo>
                      <a:pt x="15" y="67"/>
                      <a:pt x="11" y="65"/>
                      <a:pt x="8" y="60"/>
                    </a:cubicBezTo>
                    <a:lnTo>
                      <a:pt x="8" y="66"/>
                    </a:lnTo>
                    <a:close/>
                    <a:moveTo>
                      <a:pt x="8" y="42"/>
                    </a:moveTo>
                    <a:lnTo>
                      <a:pt x="8" y="42"/>
                    </a:lnTo>
                    <a:cubicBezTo>
                      <a:pt x="8" y="48"/>
                      <a:pt x="9" y="52"/>
                      <a:pt x="10" y="54"/>
                    </a:cubicBezTo>
                    <a:cubicBezTo>
                      <a:pt x="13" y="59"/>
                      <a:pt x="16" y="61"/>
                      <a:pt x="20" y="61"/>
                    </a:cubicBezTo>
                    <a:cubicBezTo>
                      <a:pt x="24" y="61"/>
                      <a:pt x="27" y="59"/>
                      <a:pt x="30" y="56"/>
                    </a:cubicBezTo>
                    <a:cubicBezTo>
                      <a:pt x="32" y="53"/>
                      <a:pt x="33" y="48"/>
                      <a:pt x="33" y="42"/>
                    </a:cubicBezTo>
                    <a:cubicBezTo>
                      <a:pt x="33" y="36"/>
                      <a:pt x="32" y="32"/>
                      <a:pt x="30" y="29"/>
                    </a:cubicBezTo>
                    <a:cubicBezTo>
                      <a:pt x="27" y="26"/>
                      <a:pt x="24" y="24"/>
                      <a:pt x="21" y="24"/>
                    </a:cubicBezTo>
                    <a:cubicBezTo>
                      <a:pt x="17" y="24"/>
                      <a:pt x="14" y="26"/>
                      <a:pt x="12" y="29"/>
                    </a:cubicBezTo>
                    <a:cubicBezTo>
                      <a:pt x="9" y="32"/>
                      <a:pt x="8" y="36"/>
                      <a:pt x="8" y="42"/>
                    </a:cubicBezTo>
                    <a:lnTo>
                      <a:pt x="8" y="4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310"/>
              <p:cNvSpPr>
                <a:spLocks noEditPoints="1"/>
              </p:cNvSpPr>
              <p:nvPr/>
            </p:nvSpPr>
            <p:spPr bwMode="auto">
              <a:xfrm>
                <a:off x="3274" y="3417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9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9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311"/>
              <p:cNvSpPr>
                <a:spLocks/>
              </p:cNvSpPr>
              <p:nvPr/>
            </p:nvSpPr>
            <p:spPr bwMode="auto">
              <a:xfrm>
                <a:off x="3340" y="3417"/>
                <a:ext cx="31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9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3"/>
                  </a:cxn>
                  <a:cxn ang="0">
                    <a:pos x="23" y="11"/>
                  </a:cxn>
                  <a:cxn ang="0">
                    <a:pos x="17" y="9"/>
                  </a:cxn>
                  <a:cxn ang="0">
                    <a:pos x="12" y="10"/>
                  </a:cxn>
                  <a:cxn ang="0">
                    <a:pos x="9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9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1"/>
                    </a:lnTo>
                    <a:cubicBezTo>
                      <a:pt x="21" y="9"/>
                      <a:pt x="19" y="9"/>
                      <a:pt x="17" y="9"/>
                    </a:cubicBezTo>
                    <a:cubicBezTo>
                      <a:pt x="15" y="9"/>
                      <a:pt x="14" y="9"/>
                      <a:pt x="12" y="10"/>
                    </a:cubicBezTo>
                    <a:cubicBezTo>
                      <a:pt x="11" y="12"/>
                      <a:pt x="10" y="13"/>
                      <a:pt x="9" y="15"/>
                    </a:cubicBezTo>
                    <a:cubicBezTo>
                      <a:pt x="8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312"/>
              <p:cNvSpPr>
                <a:spLocks noEditPoints="1"/>
              </p:cNvSpPr>
              <p:nvPr/>
            </p:nvSpPr>
            <p:spPr bwMode="auto">
              <a:xfrm>
                <a:off x="3404" y="3417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6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4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2" y="12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4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7"/>
                      <a:pt x="2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31"/>
                      <a:pt x="44" y="36"/>
                      <a:pt x="42" y="39"/>
                    </a:cubicBezTo>
                    <a:cubicBezTo>
                      <a:pt x="40" y="43"/>
                      <a:pt x="37" y="45"/>
                      <a:pt x="34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2"/>
                      <a:pt x="9" y="36"/>
                      <a:pt x="12" y="39"/>
                    </a:cubicBezTo>
                    <a:cubicBezTo>
                      <a:pt x="15" y="42"/>
                      <a:pt x="18" y="44"/>
                      <a:pt x="22" y="44"/>
                    </a:cubicBezTo>
                    <a:cubicBezTo>
                      <a:pt x="26" y="44"/>
                      <a:pt x="30" y="42"/>
                      <a:pt x="32" y="39"/>
                    </a:cubicBezTo>
                    <a:cubicBezTo>
                      <a:pt x="35" y="36"/>
                      <a:pt x="36" y="31"/>
                      <a:pt x="36" y="25"/>
                    </a:cubicBezTo>
                    <a:cubicBezTo>
                      <a:pt x="36" y="19"/>
                      <a:pt x="35" y="15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9"/>
                      <a:pt x="12" y="12"/>
                    </a:cubicBezTo>
                    <a:cubicBezTo>
                      <a:pt x="9" y="15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313"/>
              <p:cNvSpPr>
                <a:spLocks/>
              </p:cNvSpPr>
              <p:nvPr/>
            </p:nvSpPr>
            <p:spPr bwMode="auto">
              <a:xfrm>
                <a:off x="3464" y="3393"/>
                <a:ext cx="34" cy="88"/>
              </a:xfrm>
              <a:custGeom>
                <a:avLst/>
                <a:gdLst/>
                <a:ahLst/>
                <a:cxnLst>
                  <a:cxn ang="0">
                    <a:pos x="7" y="67"/>
                  </a:cxn>
                  <a:cxn ang="0">
                    <a:pos x="7" y="67"/>
                  </a:cxn>
                  <a:cxn ang="0">
                    <a:pos x="7" y="26"/>
                  </a:cxn>
                  <a:cxn ang="0">
                    <a:pos x="0" y="26"/>
                  </a:cxn>
                  <a:cxn ang="0">
                    <a:pos x="0" y="20"/>
                  </a:cxn>
                  <a:cxn ang="0">
                    <a:pos x="7" y="20"/>
                  </a:cxn>
                  <a:cxn ang="0">
                    <a:pos x="7" y="14"/>
                  </a:cxn>
                  <a:cxn ang="0">
                    <a:pos x="8" y="7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8" y="1"/>
                  </a:cxn>
                  <a:cxn ang="0">
                    <a:pos x="27" y="8"/>
                  </a:cxn>
                  <a:cxn ang="0">
                    <a:pos x="22" y="8"/>
                  </a:cxn>
                  <a:cxn ang="0">
                    <a:pos x="17" y="9"/>
                  </a:cxn>
                  <a:cxn ang="0">
                    <a:pos x="15" y="15"/>
                  </a:cxn>
                  <a:cxn ang="0">
                    <a:pos x="15" y="20"/>
                  </a:cxn>
                  <a:cxn ang="0">
                    <a:pos x="24" y="20"/>
                  </a:cxn>
                  <a:cxn ang="0">
                    <a:pos x="24" y="26"/>
                  </a:cxn>
                  <a:cxn ang="0">
                    <a:pos x="15" y="26"/>
                  </a:cxn>
                  <a:cxn ang="0">
                    <a:pos x="15" y="67"/>
                  </a:cxn>
                  <a:cxn ang="0">
                    <a:pos x="7" y="67"/>
                  </a:cxn>
                </a:cxnLst>
                <a:rect l="0" t="0" r="r" b="b"/>
                <a:pathLst>
                  <a:path w="28" h="67">
                    <a:moveTo>
                      <a:pt x="7" y="67"/>
                    </a:moveTo>
                    <a:lnTo>
                      <a:pt x="7" y="67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20"/>
                    </a:lnTo>
                    <a:lnTo>
                      <a:pt x="7" y="20"/>
                    </a:lnTo>
                    <a:lnTo>
                      <a:pt x="7" y="14"/>
                    </a:lnTo>
                    <a:cubicBezTo>
                      <a:pt x="7" y="11"/>
                      <a:pt x="7" y="9"/>
                      <a:pt x="8" y="7"/>
                    </a:cubicBezTo>
                    <a:cubicBezTo>
                      <a:pt x="9" y="5"/>
                      <a:pt x="10" y="4"/>
                      <a:pt x="12" y="2"/>
                    </a:cubicBezTo>
                    <a:cubicBezTo>
                      <a:pt x="14" y="1"/>
                      <a:pt x="17" y="0"/>
                      <a:pt x="20" y="0"/>
                    </a:cubicBezTo>
                    <a:cubicBezTo>
                      <a:pt x="22" y="0"/>
                      <a:pt x="25" y="1"/>
                      <a:pt x="28" y="1"/>
                    </a:cubicBezTo>
                    <a:lnTo>
                      <a:pt x="27" y="8"/>
                    </a:lnTo>
                    <a:cubicBezTo>
                      <a:pt x="25" y="8"/>
                      <a:pt x="23" y="8"/>
                      <a:pt x="22" y="8"/>
                    </a:cubicBezTo>
                    <a:cubicBezTo>
                      <a:pt x="19" y="8"/>
                      <a:pt x="18" y="8"/>
                      <a:pt x="17" y="9"/>
                    </a:cubicBezTo>
                    <a:cubicBezTo>
                      <a:pt x="16" y="10"/>
                      <a:pt x="15" y="12"/>
                      <a:pt x="15" y="15"/>
                    </a:cubicBezTo>
                    <a:lnTo>
                      <a:pt x="15" y="20"/>
                    </a:lnTo>
                    <a:lnTo>
                      <a:pt x="24" y="20"/>
                    </a:lnTo>
                    <a:lnTo>
                      <a:pt x="24" y="26"/>
                    </a:lnTo>
                    <a:lnTo>
                      <a:pt x="15" y="26"/>
                    </a:lnTo>
                    <a:lnTo>
                      <a:pt x="15" y="67"/>
                    </a:lnTo>
                    <a:lnTo>
                      <a:pt x="7" y="6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314"/>
              <p:cNvSpPr>
                <a:spLocks noEditPoints="1"/>
              </p:cNvSpPr>
              <p:nvPr/>
            </p:nvSpPr>
            <p:spPr bwMode="auto">
              <a:xfrm>
                <a:off x="3534" y="3417"/>
                <a:ext cx="50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0" y="50"/>
                  </a:cxn>
                  <a:cxn ang="0">
                    <a:pos x="13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2"/>
                  </a:cxn>
                  <a:cxn ang="0">
                    <a:pos x="7" y="26"/>
                  </a:cxn>
                  <a:cxn ang="0">
                    <a:pos x="7" y="26"/>
                  </a:cxn>
                </a:cxnLst>
                <a:rect l="0" t="0" r="r" b="b"/>
                <a:pathLst>
                  <a:path w="41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7" y="9"/>
                      <a:pt x="39" y="13"/>
                    </a:cubicBezTo>
                    <a:cubicBezTo>
                      <a:pt x="40" y="16"/>
                      <a:pt x="41" y="21"/>
                      <a:pt x="41" y="25"/>
                    </a:cubicBezTo>
                    <a:cubicBezTo>
                      <a:pt x="41" y="30"/>
                      <a:pt x="40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0" y="50"/>
                    </a:cubicBezTo>
                    <a:cubicBezTo>
                      <a:pt x="18" y="50"/>
                      <a:pt x="15" y="50"/>
                      <a:pt x="13" y="49"/>
                    </a:cubicBezTo>
                    <a:cubicBezTo>
                      <a:pt x="11" y="48"/>
                      <a:pt x="9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7" y="26"/>
                    </a:moveTo>
                    <a:lnTo>
                      <a:pt x="7" y="26"/>
                    </a:lnTo>
                    <a:cubicBezTo>
                      <a:pt x="7" y="32"/>
                      <a:pt x="8" y="36"/>
                      <a:pt x="11" y="39"/>
                    </a:cubicBezTo>
                    <a:cubicBezTo>
                      <a:pt x="13" y="42"/>
                      <a:pt x="16" y="44"/>
                      <a:pt x="20" y="44"/>
                    </a:cubicBezTo>
                    <a:cubicBezTo>
                      <a:pt x="24" y="44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7"/>
                      <a:pt x="20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8" y="15"/>
                      <a:pt x="7" y="20"/>
                      <a:pt x="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315"/>
              <p:cNvSpPr>
                <a:spLocks/>
              </p:cNvSpPr>
              <p:nvPr/>
            </p:nvSpPr>
            <p:spPr bwMode="auto">
              <a:xfrm>
                <a:off x="3597" y="3394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316"/>
              <p:cNvSpPr>
                <a:spLocks noEditPoints="1"/>
              </p:cNvSpPr>
              <p:nvPr/>
            </p:nvSpPr>
            <p:spPr bwMode="auto">
              <a:xfrm>
                <a:off x="3618" y="3417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6" y="26"/>
                  </a:cxn>
                  <a:cxn ang="0">
                    <a:pos x="12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2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9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9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3" y="50"/>
                      <a:pt x="20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2" y="44"/>
                      <a:pt x="0" y="41"/>
                      <a:pt x="0" y="37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8" y="24"/>
                      <a:pt x="10" y="24"/>
                      <a:pt x="12" y="23"/>
                    </a:cubicBezTo>
                    <a:cubicBezTo>
                      <a:pt x="13" y="23"/>
                      <a:pt x="16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3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2" y="11"/>
                      <a:pt x="10" y="13"/>
                      <a:pt x="9" y="16"/>
                    </a:cubicBezTo>
                    <a:lnTo>
                      <a:pt x="2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7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9" y="6"/>
                    </a:cubicBezTo>
                    <a:cubicBezTo>
                      <a:pt x="40" y="7"/>
                      <a:pt x="41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2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4" y="29"/>
                      <a:pt x="13" y="30"/>
                    </a:cubicBezTo>
                    <a:cubicBezTo>
                      <a:pt x="12" y="31"/>
                      <a:pt x="11" y="31"/>
                      <a:pt x="10" y="33"/>
                    </a:cubicBezTo>
                    <a:cubicBezTo>
                      <a:pt x="9" y="34"/>
                      <a:pt x="9" y="35"/>
                      <a:pt x="9" y="36"/>
                    </a:cubicBezTo>
                    <a:cubicBezTo>
                      <a:pt x="9" y="39"/>
                      <a:pt x="10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7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317"/>
              <p:cNvSpPr>
                <a:spLocks/>
              </p:cNvSpPr>
              <p:nvPr/>
            </p:nvSpPr>
            <p:spPr bwMode="auto">
              <a:xfrm>
                <a:off x="3684" y="3417"/>
                <a:ext cx="48" cy="64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6" y="6"/>
                  </a:cxn>
                  <a:cxn ang="0">
                    <a:pos x="38" y="12"/>
                  </a:cxn>
                  <a:cxn ang="0">
                    <a:pos x="39" y="20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3"/>
                  </a:cxn>
                  <a:cxn ang="0">
                    <a:pos x="26" y="9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11" y="3"/>
                      <a:pt x="16" y="0"/>
                      <a:pt x="23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3" y="3"/>
                      <a:pt x="35" y="4"/>
                      <a:pt x="36" y="6"/>
                    </a:cubicBezTo>
                    <a:cubicBezTo>
                      <a:pt x="37" y="8"/>
                      <a:pt x="38" y="10"/>
                      <a:pt x="38" y="12"/>
                    </a:cubicBezTo>
                    <a:cubicBezTo>
                      <a:pt x="39" y="14"/>
                      <a:pt x="39" y="16"/>
                      <a:pt x="39" y="20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7"/>
                      <a:pt x="30" y="14"/>
                      <a:pt x="30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25" y="8"/>
                      <a:pt x="23" y="7"/>
                      <a:pt x="21" y="7"/>
                    </a:cubicBezTo>
                    <a:cubicBezTo>
                      <a:pt x="17" y="7"/>
                      <a:pt x="14" y="9"/>
                      <a:pt x="12" y="11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318"/>
              <p:cNvSpPr>
                <a:spLocks noEditPoints="1"/>
              </p:cNvSpPr>
              <p:nvPr/>
            </p:nvSpPr>
            <p:spPr bwMode="auto">
              <a:xfrm>
                <a:off x="3744" y="3417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2" y="40"/>
                  </a:cxn>
                  <a:cxn ang="0">
                    <a:pos x="22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8" y="21"/>
                  </a:cxn>
                  <a:cxn ang="0">
                    <a:pos x="8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8" y="21"/>
                  </a:cxn>
                  <a:cxn ang="0">
                    <a:pos x="8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2" y="49"/>
                      <a:pt x="28" y="50"/>
                      <a:pt x="22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3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2" y="40"/>
                    </a:cubicBezTo>
                    <a:cubicBezTo>
                      <a:pt x="15" y="42"/>
                      <a:pt x="18" y="44"/>
                      <a:pt x="22" y="44"/>
                    </a:cubicBezTo>
                    <a:cubicBezTo>
                      <a:pt x="25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8" y="21"/>
                    </a:moveTo>
                    <a:lnTo>
                      <a:pt x="8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29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8" y="21"/>
                    </a:cubicBez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319"/>
              <p:cNvSpPr>
                <a:spLocks/>
              </p:cNvSpPr>
              <p:nvPr/>
            </p:nvSpPr>
            <p:spPr bwMode="auto">
              <a:xfrm>
                <a:off x="3805" y="3417"/>
                <a:ext cx="48" cy="66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34"/>
                  </a:cxn>
                  <a:cxn ang="0">
                    <a:pos x="12" y="41"/>
                  </a:cxn>
                  <a:cxn ang="0">
                    <a:pos x="21" y="44"/>
                  </a:cxn>
                  <a:cxn ang="0">
                    <a:pos x="29" y="41"/>
                  </a:cxn>
                  <a:cxn ang="0">
                    <a:pos x="32" y="36"/>
                  </a:cxn>
                  <a:cxn ang="0">
                    <a:pos x="29" y="32"/>
                  </a:cxn>
                  <a:cxn ang="0">
                    <a:pos x="21" y="29"/>
                  </a:cxn>
                  <a:cxn ang="0">
                    <a:pos x="9" y="25"/>
                  </a:cxn>
                  <a:cxn ang="0">
                    <a:pos x="3" y="21"/>
                  </a:cxn>
                  <a:cxn ang="0">
                    <a:pos x="2" y="14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19" y="0"/>
                  </a:cxn>
                  <a:cxn ang="0">
                    <a:pos x="29" y="2"/>
                  </a:cxn>
                  <a:cxn ang="0">
                    <a:pos x="35" y="6"/>
                  </a:cxn>
                  <a:cxn ang="0">
                    <a:pos x="38" y="14"/>
                  </a:cxn>
                  <a:cxn ang="0">
                    <a:pos x="30" y="15"/>
                  </a:cxn>
                  <a:cxn ang="0">
                    <a:pos x="27" y="9"/>
                  </a:cxn>
                  <a:cxn ang="0">
                    <a:pos x="20" y="7"/>
                  </a:cxn>
                  <a:cxn ang="0">
                    <a:pos x="12" y="9"/>
                  </a:cxn>
                  <a:cxn ang="0">
                    <a:pos x="9" y="13"/>
                  </a:cxn>
                  <a:cxn ang="0">
                    <a:pos x="10" y="16"/>
                  </a:cxn>
                  <a:cxn ang="0">
                    <a:pos x="14" y="18"/>
                  </a:cxn>
                  <a:cxn ang="0">
                    <a:pos x="21" y="20"/>
                  </a:cxn>
                  <a:cxn ang="0">
                    <a:pos x="33" y="24"/>
                  </a:cxn>
                  <a:cxn ang="0">
                    <a:pos x="38" y="28"/>
                  </a:cxn>
                  <a:cxn ang="0">
                    <a:pos x="40" y="35"/>
                  </a:cxn>
                  <a:cxn ang="0">
                    <a:pos x="38" y="43"/>
                  </a:cxn>
                  <a:cxn ang="0">
                    <a:pos x="31" y="48"/>
                  </a:cxn>
                  <a:cxn ang="0">
                    <a:pos x="21" y="50"/>
                  </a:cxn>
                  <a:cxn ang="0">
                    <a:pos x="7" y="46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0" h="50">
                    <a:moveTo>
                      <a:pt x="0" y="35"/>
                    </a:moveTo>
                    <a:lnTo>
                      <a:pt x="0" y="35"/>
                    </a:lnTo>
                    <a:lnTo>
                      <a:pt x="8" y="34"/>
                    </a:lnTo>
                    <a:cubicBezTo>
                      <a:pt x="9" y="37"/>
                      <a:pt x="10" y="39"/>
                      <a:pt x="12" y="41"/>
                    </a:cubicBezTo>
                    <a:cubicBezTo>
                      <a:pt x="14" y="43"/>
                      <a:pt x="17" y="44"/>
                      <a:pt x="21" y="44"/>
                    </a:cubicBezTo>
                    <a:cubicBezTo>
                      <a:pt x="24" y="44"/>
                      <a:pt x="27" y="43"/>
                      <a:pt x="29" y="41"/>
                    </a:cubicBezTo>
                    <a:cubicBezTo>
                      <a:pt x="31" y="40"/>
                      <a:pt x="32" y="38"/>
                      <a:pt x="32" y="36"/>
                    </a:cubicBezTo>
                    <a:cubicBezTo>
                      <a:pt x="32" y="34"/>
                      <a:pt x="31" y="33"/>
                      <a:pt x="29" y="32"/>
                    </a:cubicBezTo>
                    <a:cubicBezTo>
                      <a:pt x="28" y="31"/>
                      <a:pt x="25" y="30"/>
                      <a:pt x="21" y="29"/>
                    </a:cubicBezTo>
                    <a:cubicBezTo>
                      <a:pt x="15" y="28"/>
                      <a:pt x="11" y="26"/>
                      <a:pt x="9" y="25"/>
                    </a:cubicBezTo>
                    <a:cubicBezTo>
                      <a:pt x="6" y="24"/>
                      <a:pt x="5" y="23"/>
                      <a:pt x="3" y="21"/>
                    </a:cubicBezTo>
                    <a:cubicBezTo>
                      <a:pt x="2" y="19"/>
                      <a:pt x="2" y="17"/>
                      <a:pt x="2" y="14"/>
                    </a:cubicBezTo>
                    <a:cubicBezTo>
                      <a:pt x="2" y="12"/>
                      <a:pt x="2" y="10"/>
                      <a:pt x="3" y="8"/>
                    </a:cubicBezTo>
                    <a:cubicBezTo>
                      <a:pt x="4" y="7"/>
                      <a:pt x="5" y="5"/>
                      <a:pt x="7" y="4"/>
                    </a:cubicBezTo>
                    <a:cubicBezTo>
                      <a:pt x="8" y="3"/>
                      <a:pt x="10" y="2"/>
                      <a:pt x="12" y="1"/>
                    </a:cubicBezTo>
                    <a:cubicBezTo>
                      <a:pt x="14" y="1"/>
                      <a:pt x="17" y="0"/>
                      <a:pt x="19" y="0"/>
                    </a:cubicBezTo>
                    <a:cubicBezTo>
                      <a:pt x="23" y="0"/>
                      <a:pt x="26" y="1"/>
                      <a:pt x="29" y="2"/>
                    </a:cubicBezTo>
                    <a:cubicBezTo>
                      <a:pt x="32" y="3"/>
                      <a:pt x="34" y="5"/>
                      <a:pt x="35" y="6"/>
                    </a:cubicBezTo>
                    <a:cubicBezTo>
                      <a:pt x="37" y="8"/>
                      <a:pt x="38" y="11"/>
                      <a:pt x="38" y="14"/>
                    </a:cubicBezTo>
                    <a:lnTo>
                      <a:pt x="30" y="15"/>
                    </a:lnTo>
                    <a:cubicBezTo>
                      <a:pt x="30" y="13"/>
                      <a:pt x="29" y="11"/>
                      <a:pt x="27" y="9"/>
                    </a:cubicBezTo>
                    <a:cubicBezTo>
                      <a:pt x="25" y="8"/>
                      <a:pt x="23" y="7"/>
                      <a:pt x="20" y="7"/>
                    </a:cubicBezTo>
                    <a:cubicBezTo>
                      <a:pt x="16" y="7"/>
                      <a:pt x="13" y="8"/>
                      <a:pt x="12" y="9"/>
                    </a:cubicBezTo>
                    <a:cubicBezTo>
                      <a:pt x="10" y="10"/>
                      <a:pt x="9" y="12"/>
                      <a:pt x="9" y="13"/>
                    </a:cubicBezTo>
                    <a:cubicBezTo>
                      <a:pt x="9" y="14"/>
                      <a:pt x="10" y="15"/>
                      <a:pt x="10" y="16"/>
                    </a:cubicBezTo>
                    <a:cubicBezTo>
                      <a:pt x="11" y="17"/>
                      <a:pt x="12" y="18"/>
                      <a:pt x="14" y="18"/>
                    </a:cubicBezTo>
                    <a:cubicBezTo>
                      <a:pt x="14" y="19"/>
                      <a:pt x="17" y="19"/>
                      <a:pt x="21" y="20"/>
                    </a:cubicBezTo>
                    <a:cubicBezTo>
                      <a:pt x="26" y="22"/>
                      <a:pt x="30" y="23"/>
                      <a:pt x="33" y="24"/>
                    </a:cubicBezTo>
                    <a:cubicBezTo>
                      <a:pt x="35" y="25"/>
                      <a:pt x="37" y="26"/>
                      <a:pt x="38" y="28"/>
                    </a:cubicBezTo>
                    <a:cubicBezTo>
                      <a:pt x="39" y="30"/>
                      <a:pt x="40" y="33"/>
                      <a:pt x="40" y="35"/>
                    </a:cubicBezTo>
                    <a:cubicBezTo>
                      <a:pt x="40" y="38"/>
                      <a:pt x="39" y="41"/>
                      <a:pt x="38" y="43"/>
                    </a:cubicBezTo>
                    <a:cubicBezTo>
                      <a:pt x="36" y="45"/>
                      <a:pt x="34" y="47"/>
                      <a:pt x="31" y="48"/>
                    </a:cubicBezTo>
                    <a:cubicBezTo>
                      <a:pt x="28" y="50"/>
                      <a:pt x="24" y="50"/>
                      <a:pt x="21" y="50"/>
                    </a:cubicBezTo>
                    <a:cubicBezTo>
                      <a:pt x="14" y="50"/>
                      <a:pt x="10" y="49"/>
                      <a:pt x="7" y="46"/>
                    </a:cubicBezTo>
                    <a:cubicBezTo>
                      <a:pt x="3" y="44"/>
                      <a:pt x="1" y="40"/>
                      <a:pt x="0" y="35"/>
                    </a:cubicBez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320"/>
              <p:cNvSpPr>
                <a:spLocks/>
              </p:cNvSpPr>
              <p:nvPr/>
            </p:nvSpPr>
            <p:spPr bwMode="auto">
              <a:xfrm>
                <a:off x="2973" y="3583"/>
                <a:ext cx="71" cy="90"/>
              </a:xfrm>
              <a:custGeom>
                <a:avLst/>
                <a:gdLst/>
                <a:ahLst/>
                <a:cxnLst>
                  <a:cxn ang="0">
                    <a:pos x="50" y="44"/>
                  </a:cxn>
                  <a:cxn ang="0">
                    <a:pos x="50" y="44"/>
                  </a:cxn>
                  <a:cxn ang="0">
                    <a:pos x="58" y="46"/>
                  </a:cxn>
                  <a:cxn ang="0">
                    <a:pos x="48" y="63"/>
                  </a:cxn>
                  <a:cxn ang="0">
                    <a:pos x="31" y="68"/>
                  </a:cxn>
                  <a:cxn ang="0">
                    <a:pos x="14" y="64"/>
                  </a:cxn>
                  <a:cxn ang="0">
                    <a:pos x="4" y="52"/>
                  </a:cxn>
                  <a:cxn ang="0">
                    <a:pos x="0" y="34"/>
                  </a:cxn>
                  <a:cxn ang="0">
                    <a:pos x="4" y="16"/>
                  </a:cxn>
                  <a:cxn ang="0">
                    <a:pos x="15" y="4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7" y="19"/>
                  </a:cxn>
                  <a:cxn ang="0">
                    <a:pos x="49" y="21"/>
                  </a:cxn>
                  <a:cxn ang="0">
                    <a:pos x="42" y="11"/>
                  </a:cxn>
                  <a:cxn ang="0">
                    <a:pos x="31" y="8"/>
                  </a:cxn>
                  <a:cxn ang="0">
                    <a:pos x="18" y="11"/>
                  </a:cxn>
                  <a:cxn ang="0">
                    <a:pos x="11" y="21"/>
                  </a:cxn>
                  <a:cxn ang="0">
                    <a:pos x="9" y="34"/>
                  </a:cxn>
                  <a:cxn ang="0">
                    <a:pos x="12" y="48"/>
                  </a:cxn>
                  <a:cxn ang="0">
                    <a:pos x="19" y="58"/>
                  </a:cxn>
                  <a:cxn ang="0">
                    <a:pos x="30" y="61"/>
                  </a:cxn>
                  <a:cxn ang="0">
                    <a:pos x="43" y="57"/>
                  </a:cxn>
                  <a:cxn ang="0">
                    <a:pos x="50" y="44"/>
                  </a:cxn>
                  <a:cxn ang="0">
                    <a:pos x="50" y="44"/>
                  </a:cxn>
                </a:cxnLst>
                <a:rect l="0" t="0" r="r" b="b"/>
                <a:pathLst>
                  <a:path w="58" h="68">
                    <a:moveTo>
                      <a:pt x="50" y="44"/>
                    </a:moveTo>
                    <a:lnTo>
                      <a:pt x="50" y="44"/>
                    </a:lnTo>
                    <a:lnTo>
                      <a:pt x="58" y="46"/>
                    </a:lnTo>
                    <a:cubicBezTo>
                      <a:pt x="56" y="54"/>
                      <a:pt x="53" y="59"/>
                      <a:pt x="48" y="63"/>
                    </a:cubicBezTo>
                    <a:cubicBezTo>
                      <a:pt x="44" y="67"/>
                      <a:pt x="38" y="68"/>
                      <a:pt x="31" y="68"/>
                    </a:cubicBezTo>
                    <a:cubicBezTo>
                      <a:pt x="24" y="68"/>
                      <a:pt x="18" y="67"/>
                      <a:pt x="14" y="64"/>
                    </a:cubicBezTo>
                    <a:cubicBezTo>
                      <a:pt x="9" y="61"/>
                      <a:pt x="6" y="57"/>
                      <a:pt x="4" y="52"/>
                    </a:cubicBezTo>
                    <a:cubicBezTo>
                      <a:pt x="1" y="46"/>
                      <a:pt x="0" y="40"/>
                      <a:pt x="0" y="34"/>
                    </a:cubicBezTo>
                    <a:cubicBezTo>
                      <a:pt x="0" y="27"/>
                      <a:pt x="1" y="21"/>
                      <a:pt x="4" y="16"/>
                    </a:cubicBezTo>
                    <a:cubicBezTo>
                      <a:pt x="7" y="11"/>
                      <a:pt x="10" y="7"/>
                      <a:pt x="15" y="4"/>
                    </a:cubicBezTo>
                    <a:cubicBezTo>
                      <a:pt x="20" y="2"/>
                      <a:pt x="25" y="0"/>
                      <a:pt x="31" y="0"/>
                    </a:cubicBezTo>
                    <a:cubicBezTo>
                      <a:pt x="38" y="0"/>
                      <a:pt x="43" y="2"/>
                      <a:pt x="48" y="5"/>
                    </a:cubicBezTo>
                    <a:cubicBezTo>
                      <a:pt x="52" y="9"/>
                      <a:pt x="55" y="13"/>
                      <a:pt x="57" y="19"/>
                    </a:cubicBezTo>
                    <a:lnTo>
                      <a:pt x="49" y="21"/>
                    </a:lnTo>
                    <a:cubicBezTo>
                      <a:pt x="47" y="17"/>
                      <a:pt x="45" y="13"/>
                      <a:pt x="42" y="11"/>
                    </a:cubicBezTo>
                    <a:cubicBezTo>
                      <a:pt x="39" y="9"/>
                      <a:pt x="35" y="8"/>
                      <a:pt x="31" y="8"/>
                    </a:cubicBezTo>
                    <a:cubicBezTo>
                      <a:pt x="26" y="8"/>
                      <a:pt x="22" y="9"/>
                      <a:pt x="18" y="11"/>
                    </a:cubicBezTo>
                    <a:cubicBezTo>
                      <a:pt x="15" y="14"/>
                      <a:pt x="13" y="17"/>
                      <a:pt x="11" y="21"/>
                    </a:cubicBezTo>
                    <a:cubicBezTo>
                      <a:pt x="10" y="25"/>
                      <a:pt x="9" y="29"/>
                      <a:pt x="9" y="34"/>
                    </a:cubicBezTo>
                    <a:cubicBezTo>
                      <a:pt x="9" y="39"/>
                      <a:pt x="10" y="44"/>
                      <a:pt x="12" y="48"/>
                    </a:cubicBezTo>
                    <a:cubicBezTo>
                      <a:pt x="13" y="53"/>
                      <a:pt x="16" y="56"/>
                      <a:pt x="19" y="58"/>
                    </a:cubicBezTo>
                    <a:cubicBezTo>
                      <a:pt x="23" y="60"/>
                      <a:pt x="26" y="61"/>
                      <a:pt x="30" y="61"/>
                    </a:cubicBezTo>
                    <a:cubicBezTo>
                      <a:pt x="35" y="61"/>
                      <a:pt x="39" y="60"/>
                      <a:pt x="43" y="57"/>
                    </a:cubicBezTo>
                    <a:cubicBezTo>
                      <a:pt x="46" y="54"/>
                      <a:pt x="48" y="50"/>
                      <a:pt x="50" y="44"/>
                    </a:cubicBezTo>
                    <a:lnTo>
                      <a:pt x="50" y="4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321"/>
              <p:cNvSpPr>
                <a:spLocks noEditPoints="1"/>
              </p:cNvSpPr>
              <p:nvPr/>
            </p:nvSpPr>
            <p:spPr bwMode="auto">
              <a:xfrm>
                <a:off x="3054" y="3607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2" y="30"/>
                  </a:cxn>
                  <a:cxn ang="0">
                    <a:pos x="6" y="26"/>
                  </a:cxn>
                  <a:cxn ang="0">
                    <a:pos x="12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6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9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7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8" y="24"/>
                      <a:pt x="9" y="24"/>
                      <a:pt x="12" y="23"/>
                    </a:cubicBezTo>
                    <a:cubicBezTo>
                      <a:pt x="13" y="23"/>
                      <a:pt x="16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2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7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40" y="7"/>
                      <a:pt x="41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2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6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4" y="29"/>
                      <a:pt x="13" y="30"/>
                    </a:cubicBezTo>
                    <a:cubicBezTo>
                      <a:pt x="12" y="31"/>
                      <a:pt x="11" y="31"/>
                      <a:pt x="10" y="33"/>
                    </a:cubicBezTo>
                    <a:cubicBezTo>
                      <a:pt x="9" y="34"/>
                      <a:pt x="9" y="35"/>
                      <a:pt x="9" y="36"/>
                    </a:cubicBezTo>
                    <a:cubicBezTo>
                      <a:pt x="9" y="39"/>
                      <a:pt x="9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7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322"/>
              <p:cNvSpPr>
                <a:spLocks noEditPoints="1"/>
              </p:cNvSpPr>
              <p:nvPr/>
            </p:nvSpPr>
            <p:spPr bwMode="auto">
              <a:xfrm>
                <a:off x="3119" y="3607"/>
                <a:ext cx="50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2"/>
                  </a:cxn>
                  <a:cxn ang="0">
                    <a:pos x="7" y="26"/>
                  </a:cxn>
                  <a:cxn ang="0">
                    <a:pos x="7" y="26"/>
                  </a:cxn>
                </a:cxnLst>
                <a:rect l="0" t="0" r="r" b="b"/>
                <a:pathLst>
                  <a:path w="41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7" y="9"/>
                      <a:pt x="39" y="13"/>
                    </a:cubicBezTo>
                    <a:cubicBezTo>
                      <a:pt x="41" y="16"/>
                      <a:pt x="41" y="21"/>
                      <a:pt x="41" y="25"/>
                    </a:cubicBezTo>
                    <a:cubicBezTo>
                      <a:pt x="41" y="30"/>
                      <a:pt x="41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5" y="50"/>
                      <a:pt x="13" y="49"/>
                    </a:cubicBezTo>
                    <a:cubicBezTo>
                      <a:pt x="11" y="48"/>
                      <a:pt x="9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7" y="26"/>
                    </a:moveTo>
                    <a:lnTo>
                      <a:pt x="7" y="26"/>
                    </a:lnTo>
                    <a:cubicBezTo>
                      <a:pt x="7" y="32"/>
                      <a:pt x="9" y="36"/>
                      <a:pt x="11" y="39"/>
                    </a:cubicBezTo>
                    <a:cubicBezTo>
                      <a:pt x="14" y="42"/>
                      <a:pt x="17" y="44"/>
                      <a:pt x="20" y="44"/>
                    </a:cubicBezTo>
                    <a:cubicBezTo>
                      <a:pt x="24" y="44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7"/>
                      <a:pt x="20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9" y="15"/>
                      <a:pt x="7" y="20"/>
                      <a:pt x="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323"/>
              <p:cNvSpPr>
                <a:spLocks noEditPoints="1"/>
              </p:cNvSpPr>
              <p:nvPr/>
            </p:nvSpPr>
            <p:spPr bwMode="auto">
              <a:xfrm>
                <a:off x="3182" y="3585"/>
                <a:ext cx="9" cy="87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"/>
                  </a:cxn>
                  <a:cxn ang="0">
                    <a:pos x="0" y="10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9"/>
                  </a:cxn>
                  <a:cxn ang="0">
                    <a:pos x="8" y="19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0" y="10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9"/>
                    </a:lnTo>
                    <a:lnTo>
                      <a:pt x="8" y="19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324"/>
              <p:cNvSpPr>
                <a:spLocks/>
              </p:cNvSpPr>
              <p:nvPr/>
            </p:nvSpPr>
            <p:spPr bwMode="auto">
              <a:xfrm>
                <a:off x="3202" y="3587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4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6" y="60"/>
                  </a:cxn>
                  <a:cxn ang="0">
                    <a:pos x="5" y="50"/>
                  </a:cxn>
                  <a:cxn ang="0">
                    <a:pos x="5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5" y="17"/>
                  </a:cxn>
                  <a:cxn ang="0">
                    <a:pos x="5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5"/>
                  </a:cxn>
                  <a:cxn ang="0">
                    <a:pos x="15" y="57"/>
                  </a:cxn>
                  <a:cxn ang="0">
                    <a:pos x="18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4"/>
                    </a:lnTo>
                    <a:cubicBezTo>
                      <a:pt x="21" y="65"/>
                      <a:pt x="18" y="65"/>
                      <a:pt x="17" y="65"/>
                    </a:cubicBezTo>
                    <a:cubicBezTo>
                      <a:pt x="14" y="65"/>
                      <a:pt x="11" y="64"/>
                      <a:pt x="10" y="64"/>
                    </a:cubicBezTo>
                    <a:cubicBezTo>
                      <a:pt x="8" y="63"/>
                      <a:pt x="7" y="61"/>
                      <a:pt x="6" y="60"/>
                    </a:cubicBezTo>
                    <a:cubicBezTo>
                      <a:pt x="6" y="58"/>
                      <a:pt x="5" y="55"/>
                      <a:pt x="5" y="50"/>
                    </a:cubicBezTo>
                    <a:lnTo>
                      <a:pt x="5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5" y="17"/>
                    </a:lnTo>
                    <a:lnTo>
                      <a:pt x="5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5"/>
                      <a:pt x="14" y="55"/>
                    </a:cubicBezTo>
                    <a:cubicBezTo>
                      <a:pt x="14" y="56"/>
                      <a:pt x="15" y="56"/>
                      <a:pt x="15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7"/>
                      <a:pt x="20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325"/>
              <p:cNvSpPr>
                <a:spLocks noEditPoints="1"/>
              </p:cNvSpPr>
              <p:nvPr/>
            </p:nvSpPr>
            <p:spPr bwMode="auto">
              <a:xfrm>
                <a:off x="3235" y="3607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1" y="30"/>
                  </a:cxn>
                  <a:cxn ang="0">
                    <a:pos x="6" y="26"/>
                  </a:cxn>
                  <a:cxn ang="0">
                    <a:pos x="11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8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3" y="28"/>
                      <a:pt x="4" y="27"/>
                      <a:pt x="6" y="26"/>
                    </a:cubicBezTo>
                    <a:cubicBezTo>
                      <a:pt x="7" y="24"/>
                      <a:pt x="9" y="24"/>
                      <a:pt x="11" y="23"/>
                    </a:cubicBezTo>
                    <a:cubicBezTo>
                      <a:pt x="13" y="23"/>
                      <a:pt x="15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40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1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5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7" y="29"/>
                      <a:pt x="14" y="29"/>
                      <a:pt x="13" y="30"/>
                    </a:cubicBezTo>
                    <a:cubicBezTo>
                      <a:pt x="11" y="31"/>
                      <a:pt x="10" y="31"/>
                      <a:pt x="10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9"/>
                      <a:pt x="9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326"/>
              <p:cNvSpPr>
                <a:spLocks/>
              </p:cNvSpPr>
              <p:nvPr/>
            </p:nvSpPr>
            <p:spPr bwMode="auto">
              <a:xfrm>
                <a:off x="3301" y="3585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327"/>
              <p:cNvSpPr>
                <a:spLocks noEditPoints="1"/>
              </p:cNvSpPr>
              <p:nvPr/>
            </p:nvSpPr>
            <p:spPr bwMode="auto">
              <a:xfrm>
                <a:off x="3357" y="3607"/>
                <a:ext cx="51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8" y="26"/>
                  </a:cxn>
                  <a:cxn ang="0">
                    <a:pos x="8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30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7"/>
                  </a:cxn>
                  <a:cxn ang="0">
                    <a:pos x="12" y="12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42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6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8" y="9"/>
                      <a:pt x="39" y="13"/>
                    </a:cubicBezTo>
                    <a:cubicBezTo>
                      <a:pt x="41" y="16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50"/>
                      <a:pt x="14" y="49"/>
                    </a:cubicBezTo>
                    <a:cubicBezTo>
                      <a:pt x="11" y="48"/>
                      <a:pt x="10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8" y="26"/>
                    </a:moveTo>
                    <a:lnTo>
                      <a:pt x="8" y="26"/>
                    </a:lnTo>
                    <a:cubicBezTo>
                      <a:pt x="8" y="32"/>
                      <a:pt x="9" y="36"/>
                      <a:pt x="11" y="39"/>
                    </a:cubicBezTo>
                    <a:cubicBezTo>
                      <a:pt x="14" y="42"/>
                      <a:pt x="17" y="44"/>
                      <a:pt x="20" y="44"/>
                    </a:cubicBezTo>
                    <a:cubicBezTo>
                      <a:pt x="24" y="44"/>
                      <a:pt x="27" y="42"/>
                      <a:pt x="30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7"/>
                      <a:pt x="21" y="7"/>
                    </a:cubicBezTo>
                    <a:cubicBezTo>
                      <a:pt x="17" y="7"/>
                      <a:pt x="14" y="8"/>
                      <a:pt x="12" y="12"/>
                    </a:cubicBezTo>
                    <a:cubicBezTo>
                      <a:pt x="9" y="15"/>
                      <a:pt x="8" y="20"/>
                      <a:pt x="8" y="26"/>
                    </a:cubicBezTo>
                    <a:lnTo>
                      <a:pt x="8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328"/>
              <p:cNvSpPr>
                <a:spLocks noEditPoints="1"/>
              </p:cNvSpPr>
              <p:nvPr/>
            </p:nvSpPr>
            <p:spPr bwMode="auto">
              <a:xfrm>
                <a:off x="3416" y="3607"/>
                <a:ext cx="54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3" y="35"/>
                  </a:cxn>
                  <a:cxn ang="0">
                    <a:pos x="36" y="46"/>
                  </a:cxn>
                  <a:cxn ang="0">
                    <a:pos x="22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5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3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2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5" y="0"/>
                      <a:pt x="22" y="0"/>
                    </a:cubicBezTo>
                    <a:cubicBezTo>
                      <a:pt x="28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8" y="33"/>
                      <a:pt x="10" y="37"/>
                      <a:pt x="13" y="40"/>
                    </a:cubicBezTo>
                    <a:cubicBezTo>
                      <a:pt x="15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2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5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11"/>
                    </a:cubicBezTo>
                    <a:cubicBezTo>
                      <a:pt x="10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329"/>
              <p:cNvSpPr>
                <a:spLocks/>
              </p:cNvSpPr>
              <p:nvPr/>
            </p:nvSpPr>
            <p:spPr bwMode="auto">
              <a:xfrm>
                <a:off x="3482" y="3607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9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3"/>
                  </a:cxn>
                  <a:cxn ang="0">
                    <a:pos x="23" y="11"/>
                  </a:cxn>
                  <a:cxn ang="0">
                    <a:pos x="17" y="9"/>
                  </a:cxn>
                  <a:cxn ang="0">
                    <a:pos x="12" y="10"/>
                  </a:cxn>
                  <a:cxn ang="0">
                    <a:pos x="9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9"/>
                    </a:lnTo>
                    <a:cubicBezTo>
                      <a:pt x="9" y="5"/>
                      <a:pt x="10" y="3"/>
                      <a:pt x="12" y="2"/>
                    </a:cubicBezTo>
                    <a:cubicBezTo>
                      <a:pt x="14" y="1"/>
                      <a:pt x="15" y="0"/>
                      <a:pt x="17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1"/>
                    </a:lnTo>
                    <a:cubicBezTo>
                      <a:pt x="21" y="9"/>
                      <a:pt x="19" y="9"/>
                      <a:pt x="17" y="9"/>
                    </a:cubicBezTo>
                    <a:cubicBezTo>
                      <a:pt x="15" y="9"/>
                      <a:pt x="13" y="9"/>
                      <a:pt x="12" y="10"/>
                    </a:cubicBezTo>
                    <a:cubicBezTo>
                      <a:pt x="11" y="12"/>
                      <a:pt x="10" y="13"/>
                      <a:pt x="9" y="15"/>
                    </a:cubicBezTo>
                    <a:cubicBezTo>
                      <a:pt x="8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330"/>
              <p:cNvSpPr>
                <a:spLocks noEditPoints="1"/>
              </p:cNvSpPr>
              <p:nvPr/>
            </p:nvSpPr>
            <p:spPr bwMode="auto">
              <a:xfrm>
                <a:off x="3552" y="3607"/>
                <a:ext cx="51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8" y="2"/>
                  </a:cxn>
                  <a:cxn ang="0">
                    <a:pos x="8" y="8"/>
                  </a:cxn>
                  <a:cxn ang="0">
                    <a:pos x="14" y="2"/>
                  </a:cxn>
                  <a:cxn ang="0">
                    <a:pos x="22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2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4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8" y="26"/>
                  </a:cxn>
                  <a:cxn ang="0">
                    <a:pos x="8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30" y="39"/>
                  </a:cxn>
                  <a:cxn ang="0">
                    <a:pos x="33" y="25"/>
                  </a:cxn>
                  <a:cxn ang="0">
                    <a:pos x="30" y="11"/>
                  </a:cxn>
                  <a:cxn ang="0">
                    <a:pos x="21" y="7"/>
                  </a:cxn>
                  <a:cxn ang="0">
                    <a:pos x="12" y="12"/>
                  </a:cxn>
                  <a:cxn ang="0">
                    <a:pos x="8" y="26"/>
                  </a:cxn>
                  <a:cxn ang="0">
                    <a:pos x="8" y="26"/>
                  </a:cxn>
                </a:cxnLst>
                <a:rect l="0" t="0" r="r" b="b"/>
                <a:pathLst>
                  <a:path w="42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8" y="2"/>
                    </a:lnTo>
                    <a:lnTo>
                      <a:pt x="8" y="8"/>
                    </a:lnTo>
                    <a:cubicBezTo>
                      <a:pt x="9" y="5"/>
                      <a:pt x="11" y="4"/>
                      <a:pt x="14" y="2"/>
                    </a:cubicBezTo>
                    <a:cubicBezTo>
                      <a:pt x="16" y="1"/>
                      <a:pt x="18" y="0"/>
                      <a:pt x="22" y="0"/>
                    </a:cubicBezTo>
                    <a:cubicBezTo>
                      <a:pt x="26" y="0"/>
                      <a:pt x="29" y="2"/>
                      <a:pt x="32" y="4"/>
                    </a:cubicBezTo>
                    <a:cubicBezTo>
                      <a:pt x="35" y="6"/>
                      <a:pt x="38" y="9"/>
                      <a:pt x="39" y="13"/>
                    </a:cubicBezTo>
                    <a:cubicBezTo>
                      <a:pt x="41" y="16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9" y="38"/>
                    </a:cubicBezTo>
                    <a:cubicBezTo>
                      <a:pt x="37" y="42"/>
                      <a:pt x="35" y="45"/>
                      <a:pt x="31" y="47"/>
                    </a:cubicBezTo>
                    <a:cubicBezTo>
                      <a:pt x="28" y="49"/>
                      <a:pt x="25" y="50"/>
                      <a:pt x="21" y="50"/>
                    </a:cubicBezTo>
                    <a:cubicBezTo>
                      <a:pt x="18" y="50"/>
                      <a:pt x="16" y="50"/>
                      <a:pt x="14" y="49"/>
                    </a:cubicBezTo>
                    <a:cubicBezTo>
                      <a:pt x="12" y="48"/>
                      <a:pt x="10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8" y="26"/>
                    </a:moveTo>
                    <a:lnTo>
                      <a:pt x="8" y="26"/>
                    </a:lnTo>
                    <a:cubicBezTo>
                      <a:pt x="8" y="32"/>
                      <a:pt x="9" y="36"/>
                      <a:pt x="11" y="39"/>
                    </a:cubicBezTo>
                    <a:cubicBezTo>
                      <a:pt x="14" y="42"/>
                      <a:pt x="17" y="44"/>
                      <a:pt x="20" y="44"/>
                    </a:cubicBezTo>
                    <a:cubicBezTo>
                      <a:pt x="24" y="44"/>
                      <a:pt x="27" y="42"/>
                      <a:pt x="30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30" y="11"/>
                    </a:cubicBezTo>
                    <a:cubicBezTo>
                      <a:pt x="27" y="8"/>
                      <a:pt x="24" y="7"/>
                      <a:pt x="21" y="7"/>
                    </a:cubicBezTo>
                    <a:cubicBezTo>
                      <a:pt x="17" y="7"/>
                      <a:pt x="14" y="8"/>
                      <a:pt x="12" y="12"/>
                    </a:cubicBezTo>
                    <a:cubicBezTo>
                      <a:pt x="9" y="15"/>
                      <a:pt x="8" y="20"/>
                      <a:pt x="8" y="26"/>
                    </a:cubicBezTo>
                    <a:lnTo>
                      <a:pt x="8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331"/>
              <p:cNvSpPr>
                <a:spLocks/>
              </p:cNvSpPr>
              <p:nvPr/>
            </p:nvSpPr>
            <p:spPr bwMode="auto">
              <a:xfrm>
                <a:off x="3614" y="3585"/>
                <a:ext cx="9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332"/>
              <p:cNvSpPr>
                <a:spLocks noEditPoints="1"/>
              </p:cNvSpPr>
              <p:nvPr/>
            </p:nvSpPr>
            <p:spPr bwMode="auto">
              <a:xfrm>
                <a:off x="3637" y="3607"/>
                <a:ext cx="53" cy="66"/>
              </a:xfrm>
              <a:custGeom>
                <a:avLst/>
                <a:gdLst/>
                <a:ahLst/>
                <a:cxnLst>
                  <a:cxn ang="0">
                    <a:pos x="33" y="43"/>
                  </a:cxn>
                  <a:cxn ang="0">
                    <a:pos x="33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1" y="30"/>
                  </a:cxn>
                  <a:cxn ang="0">
                    <a:pos x="5" y="26"/>
                  </a:cxn>
                  <a:cxn ang="0">
                    <a:pos x="11" y="23"/>
                  </a:cxn>
                  <a:cxn ang="0">
                    <a:pos x="18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1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2" y="0"/>
                  </a:cxn>
                  <a:cxn ang="0">
                    <a:pos x="32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1" y="44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3" y="43"/>
                  </a:cxn>
                  <a:cxn ang="0">
                    <a:pos x="33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9" y="33"/>
                  </a:cxn>
                  <a:cxn ang="0">
                    <a:pos x="8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1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3" y="43"/>
                    </a:moveTo>
                    <a:lnTo>
                      <a:pt x="33" y="43"/>
                    </a:lnTo>
                    <a:cubicBezTo>
                      <a:pt x="30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7"/>
                      <a:pt x="5" y="26"/>
                    </a:cubicBezTo>
                    <a:cubicBezTo>
                      <a:pt x="7" y="24"/>
                      <a:pt x="9" y="24"/>
                      <a:pt x="11" y="23"/>
                    </a:cubicBezTo>
                    <a:cubicBezTo>
                      <a:pt x="13" y="23"/>
                      <a:pt x="15" y="22"/>
                      <a:pt x="18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8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8" y="0"/>
                      <a:pt x="22" y="0"/>
                    </a:cubicBezTo>
                    <a:cubicBezTo>
                      <a:pt x="27" y="0"/>
                      <a:pt x="30" y="1"/>
                      <a:pt x="32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39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1" y="42"/>
                      <a:pt x="41" y="44"/>
                    </a:cubicBezTo>
                    <a:cubicBezTo>
                      <a:pt x="42" y="46"/>
                      <a:pt x="42" y="47"/>
                      <a:pt x="44" y="49"/>
                    </a:cubicBezTo>
                    <a:lnTo>
                      <a:pt x="35" y="49"/>
                    </a:lnTo>
                    <a:cubicBezTo>
                      <a:pt x="34" y="48"/>
                      <a:pt x="34" y="46"/>
                      <a:pt x="33" y="43"/>
                    </a:cubicBezTo>
                    <a:lnTo>
                      <a:pt x="33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5" y="28"/>
                      <a:pt x="20" y="28"/>
                    </a:cubicBezTo>
                    <a:cubicBezTo>
                      <a:pt x="16" y="29"/>
                      <a:pt x="14" y="29"/>
                      <a:pt x="13" y="30"/>
                    </a:cubicBezTo>
                    <a:cubicBezTo>
                      <a:pt x="11" y="31"/>
                      <a:pt x="10" y="31"/>
                      <a:pt x="9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9"/>
                      <a:pt x="9" y="40"/>
                      <a:pt x="11" y="42"/>
                    </a:cubicBezTo>
                    <a:cubicBezTo>
                      <a:pt x="12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1"/>
                      <a:pt x="30" y="39"/>
                      <a:pt x="31" y="36"/>
                    </a:cubicBezTo>
                    <a:cubicBezTo>
                      <a:pt x="32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333"/>
              <p:cNvSpPr>
                <a:spLocks/>
              </p:cNvSpPr>
              <p:nvPr/>
            </p:nvSpPr>
            <p:spPr bwMode="auto">
              <a:xfrm>
                <a:off x="3702" y="3607"/>
                <a:ext cx="47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22" y="0"/>
                  </a:cxn>
                  <a:cxn ang="0">
                    <a:pos x="30" y="2"/>
                  </a:cxn>
                  <a:cxn ang="0">
                    <a:pos x="35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8" y="49"/>
                  </a:cxn>
                  <a:cxn ang="0">
                    <a:pos x="30" y="49"/>
                  </a:cxn>
                  <a:cxn ang="0">
                    <a:pos x="30" y="20"/>
                  </a:cxn>
                  <a:cxn ang="0">
                    <a:pos x="29" y="13"/>
                  </a:cxn>
                  <a:cxn ang="0">
                    <a:pos x="26" y="9"/>
                  </a:cxn>
                  <a:cxn ang="0">
                    <a:pos x="20" y="7"/>
                  </a:cxn>
                  <a:cxn ang="0">
                    <a:pos x="11" y="11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8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10" y="3"/>
                      <a:pt x="15" y="0"/>
                      <a:pt x="22" y="0"/>
                    </a:cubicBezTo>
                    <a:cubicBezTo>
                      <a:pt x="25" y="0"/>
                      <a:pt x="28" y="1"/>
                      <a:pt x="30" y="2"/>
                    </a:cubicBezTo>
                    <a:cubicBezTo>
                      <a:pt x="32" y="3"/>
                      <a:pt x="34" y="4"/>
                      <a:pt x="35" y="6"/>
                    </a:cubicBezTo>
                    <a:cubicBezTo>
                      <a:pt x="37" y="8"/>
                      <a:pt x="37" y="10"/>
                      <a:pt x="38" y="12"/>
                    </a:cubicBezTo>
                    <a:cubicBezTo>
                      <a:pt x="38" y="14"/>
                      <a:pt x="38" y="16"/>
                      <a:pt x="38" y="20"/>
                    </a:cubicBezTo>
                    <a:lnTo>
                      <a:pt x="38" y="49"/>
                    </a:lnTo>
                    <a:lnTo>
                      <a:pt x="30" y="49"/>
                    </a:lnTo>
                    <a:lnTo>
                      <a:pt x="30" y="20"/>
                    </a:lnTo>
                    <a:cubicBezTo>
                      <a:pt x="30" y="17"/>
                      <a:pt x="30" y="14"/>
                      <a:pt x="29" y="13"/>
                    </a:cubicBezTo>
                    <a:cubicBezTo>
                      <a:pt x="29" y="11"/>
                      <a:pt x="28" y="10"/>
                      <a:pt x="26" y="9"/>
                    </a:cubicBezTo>
                    <a:cubicBezTo>
                      <a:pt x="24" y="8"/>
                      <a:pt x="22" y="7"/>
                      <a:pt x="20" y="7"/>
                    </a:cubicBezTo>
                    <a:cubicBezTo>
                      <a:pt x="17" y="7"/>
                      <a:pt x="14" y="9"/>
                      <a:pt x="11" y="11"/>
                    </a:cubicBezTo>
                    <a:cubicBezTo>
                      <a:pt x="9" y="13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334"/>
              <p:cNvSpPr>
                <a:spLocks noEditPoints="1"/>
              </p:cNvSpPr>
              <p:nvPr/>
            </p:nvSpPr>
            <p:spPr bwMode="auto">
              <a:xfrm>
                <a:off x="3761" y="3607"/>
                <a:ext cx="53" cy="66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34"/>
                  </a:cxn>
                  <a:cxn ang="0">
                    <a:pos x="44" y="35"/>
                  </a:cxn>
                  <a:cxn ang="0">
                    <a:pos x="36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2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8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5" y="34"/>
                  </a:cxn>
                  <a:cxn ang="0">
                    <a:pos x="35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6" y="21"/>
                  </a:cxn>
                  <a:cxn ang="0">
                    <a:pos x="32" y="12"/>
                  </a:cxn>
                  <a:cxn ang="0">
                    <a:pos x="22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5" y="34"/>
                    </a:moveTo>
                    <a:lnTo>
                      <a:pt x="35" y="34"/>
                    </a:lnTo>
                    <a:lnTo>
                      <a:pt x="44" y="35"/>
                    </a:lnTo>
                    <a:cubicBezTo>
                      <a:pt x="42" y="40"/>
                      <a:pt x="40" y="44"/>
                      <a:pt x="36" y="46"/>
                    </a:cubicBezTo>
                    <a:cubicBezTo>
                      <a:pt x="33" y="49"/>
                      <a:pt x="28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0" y="3"/>
                      <a:pt x="16" y="0"/>
                      <a:pt x="22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8" y="27"/>
                    </a:lnTo>
                    <a:cubicBezTo>
                      <a:pt x="9" y="33"/>
                      <a:pt x="10" y="37"/>
                      <a:pt x="13" y="40"/>
                    </a:cubicBezTo>
                    <a:cubicBezTo>
                      <a:pt x="16" y="42"/>
                      <a:pt x="19" y="44"/>
                      <a:pt x="23" y="44"/>
                    </a:cubicBezTo>
                    <a:cubicBezTo>
                      <a:pt x="26" y="44"/>
                      <a:pt x="28" y="43"/>
                      <a:pt x="30" y="41"/>
                    </a:cubicBezTo>
                    <a:cubicBezTo>
                      <a:pt x="33" y="40"/>
                      <a:pt x="34" y="37"/>
                      <a:pt x="35" y="34"/>
                    </a:cubicBezTo>
                    <a:lnTo>
                      <a:pt x="35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6" y="21"/>
                    </a:lnTo>
                    <a:cubicBezTo>
                      <a:pt x="35" y="17"/>
                      <a:pt x="34" y="14"/>
                      <a:pt x="32" y="12"/>
                    </a:cubicBezTo>
                    <a:cubicBezTo>
                      <a:pt x="30" y="9"/>
                      <a:pt x="27" y="7"/>
                      <a:pt x="22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1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335"/>
              <p:cNvSpPr>
                <a:spLocks/>
              </p:cNvSpPr>
              <p:nvPr/>
            </p:nvSpPr>
            <p:spPr bwMode="auto">
              <a:xfrm>
                <a:off x="2395" y="3996"/>
                <a:ext cx="102" cy="87"/>
              </a:xfrm>
              <a:custGeom>
                <a:avLst/>
                <a:gdLst/>
                <a:ahLst/>
                <a:cxnLst>
                  <a:cxn ang="0">
                    <a:pos x="17" y="66"/>
                  </a:cxn>
                  <a:cxn ang="0">
                    <a:pos x="17" y="66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9" y="43"/>
                  </a:cxn>
                  <a:cxn ang="0">
                    <a:pos x="21" y="56"/>
                  </a:cxn>
                  <a:cxn ang="0">
                    <a:pos x="24" y="44"/>
                  </a:cxn>
                  <a:cxn ang="0">
                    <a:pos x="37" y="0"/>
                  </a:cxn>
                  <a:cxn ang="0">
                    <a:pos x="47" y="0"/>
                  </a:cxn>
                  <a:cxn ang="0">
                    <a:pos x="57" y="33"/>
                  </a:cxn>
                  <a:cxn ang="0">
                    <a:pos x="62" y="56"/>
                  </a:cxn>
                  <a:cxn ang="0">
                    <a:pos x="65" y="42"/>
                  </a:cxn>
                  <a:cxn ang="0">
                    <a:pos x="76" y="0"/>
                  </a:cxn>
                  <a:cxn ang="0">
                    <a:pos x="84" y="0"/>
                  </a:cxn>
                  <a:cxn ang="0">
                    <a:pos x="66" y="66"/>
                  </a:cxn>
                  <a:cxn ang="0">
                    <a:pos x="58" y="66"/>
                  </a:cxn>
                  <a:cxn ang="0">
                    <a:pos x="44" y="15"/>
                  </a:cxn>
                  <a:cxn ang="0">
                    <a:pos x="42" y="8"/>
                  </a:cxn>
                  <a:cxn ang="0">
                    <a:pos x="40" y="15"/>
                  </a:cxn>
                  <a:cxn ang="0">
                    <a:pos x="26" y="66"/>
                  </a:cxn>
                  <a:cxn ang="0">
                    <a:pos x="17" y="66"/>
                  </a:cxn>
                </a:cxnLst>
                <a:rect l="0" t="0" r="r" b="b"/>
                <a:pathLst>
                  <a:path w="84" h="66">
                    <a:moveTo>
                      <a:pt x="17" y="66"/>
                    </a:moveTo>
                    <a:lnTo>
                      <a:pt x="17" y="66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9" y="43"/>
                    </a:lnTo>
                    <a:cubicBezTo>
                      <a:pt x="20" y="48"/>
                      <a:pt x="21" y="52"/>
                      <a:pt x="21" y="56"/>
                    </a:cubicBezTo>
                    <a:cubicBezTo>
                      <a:pt x="23" y="49"/>
                      <a:pt x="24" y="45"/>
                      <a:pt x="24" y="44"/>
                    </a:cubicBezTo>
                    <a:lnTo>
                      <a:pt x="37" y="0"/>
                    </a:lnTo>
                    <a:lnTo>
                      <a:pt x="47" y="0"/>
                    </a:lnTo>
                    <a:lnTo>
                      <a:pt x="57" y="33"/>
                    </a:lnTo>
                    <a:cubicBezTo>
                      <a:pt x="59" y="41"/>
                      <a:pt x="61" y="49"/>
                      <a:pt x="62" y="56"/>
                    </a:cubicBezTo>
                    <a:cubicBezTo>
                      <a:pt x="63" y="52"/>
                      <a:pt x="64" y="48"/>
                      <a:pt x="65" y="42"/>
                    </a:cubicBezTo>
                    <a:lnTo>
                      <a:pt x="76" y="0"/>
                    </a:lnTo>
                    <a:lnTo>
                      <a:pt x="84" y="0"/>
                    </a:lnTo>
                    <a:lnTo>
                      <a:pt x="66" y="66"/>
                    </a:lnTo>
                    <a:lnTo>
                      <a:pt x="58" y="66"/>
                    </a:lnTo>
                    <a:lnTo>
                      <a:pt x="44" y="15"/>
                    </a:lnTo>
                    <a:cubicBezTo>
                      <a:pt x="43" y="11"/>
                      <a:pt x="42" y="9"/>
                      <a:pt x="42" y="8"/>
                    </a:cubicBezTo>
                    <a:cubicBezTo>
                      <a:pt x="41" y="11"/>
                      <a:pt x="41" y="13"/>
                      <a:pt x="40" y="15"/>
                    </a:cubicBezTo>
                    <a:lnTo>
                      <a:pt x="26" y="66"/>
                    </a:lnTo>
                    <a:lnTo>
                      <a:pt x="17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336"/>
              <p:cNvSpPr>
                <a:spLocks noEditPoints="1"/>
              </p:cNvSpPr>
              <p:nvPr/>
            </p:nvSpPr>
            <p:spPr bwMode="auto">
              <a:xfrm>
                <a:off x="2508" y="4018"/>
                <a:ext cx="54" cy="6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7" y="5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4"/>
                  </a:cxn>
                  <a:cxn ang="0">
                    <a:pos x="42" y="39"/>
                  </a:cxn>
                  <a:cxn ang="0">
                    <a:pos x="34" y="47"/>
                  </a:cxn>
                  <a:cxn ang="0">
                    <a:pos x="22" y="50"/>
                  </a:cxn>
                  <a:cxn ang="0">
                    <a:pos x="6" y="43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2" y="43"/>
                  </a:cxn>
                  <a:cxn ang="0">
                    <a:pos x="32" y="39"/>
                  </a:cxn>
                  <a:cxn ang="0">
                    <a:pos x="36" y="25"/>
                  </a:cxn>
                  <a:cxn ang="0">
                    <a:pos x="32" y="11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8" y="25"/>
                  </a:cxn>
                </a:cxnLst>
                <a:rect l="0" t="0" r="r" b="b"/>
                <a:pathLst>
                  <a:path w="44" h="50">
                    <a:moveTo>
                      <a:pt x="0" y="25"/>
                    </a:moveTo>
                    <a:lnTo>
                      <a:pt x="0" y="25"/>
                    </a:lnTo>
                    <a:cubicBezTo>
                      <a:pt x="0" y="16"/>
                      <a:pt x="2" y="9"/>
                      <a:pt x="7" y="5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9" y="0"/>
                      <a:pt x="34" y="2"/>
                      <a:pt x="38" y="6"/>
                    </a:cubicBezTo>
                    <a:cubicBezTo>
                      <a:pt x="42" y="11"/>
                      <a:pt x="44" y="17"/>
                      <a:pt x="44" y="24"/>
                    </a:cubicBezTo>
                    <a:cubicBezTo>
                      <a:pt x="44" y="30"/>
                      <a:pt x="44" y="35"/>
                      <a:pt x="42" y="39"/>
                    </a:cubicBezTo>
                    <a:cubicBezTo>
                      <a:pt x="40" y="42"/>
                      <a:pt x="37" y="45"/>
                      <a:pt x="34" y="47"/>
                    </a:cubicBezTo>
                    <a:cubicBezTo>
                      <a:pt x="30" y="49"/>
                      <a:pt x="26" y="50"/>
                      <a:pt x="22" y="50"/>
                    </a:cubicBezTo>
                    <a:cubicBezTo>
                      <a:pt x="15" y="50"/>
                      <a:pt x="10" y="48"/>
                      <a:pt x="6" y="43"/>
                    </a:cubicBezTo>
                    <a:cubicBezTo>
                      <a:pt x="2" y="39"/>
                      <a:pt x="0" y="33"/>
                      <a:pt x="0" y="25"/>
                    </a:cubicBezTo>
                    <a:lnTo>
                      <a:pt x="0" y="25"/>
                    </a:lnTo>
                    <a:close/>
                    <a:moveTo>
                      <a:pt x="8" y="25"/>
                    </a:moveTo>
                    <a:lnTo>
                      <a:pt x="8" y="25"/>
                    </a:lnTo>
                    <a:cubicBezTo>
                      <a:pt x="8" y="31"/>
                      <a:pt x="9" y="36"/>
                      <a:pt x="12" y="39"/>
                    </a:cubicBezTo>
                    <a:cubicBezTo>
                      <a:pt x="15" y="42"/>
                      <a:pt x="18" y="43"/>
                      <a:pt x="22" y="43"/>
                    </a:cubicBezTo>
                    <a:cubicBezTo>
                      <a:pt x="26" y="43"/>
                      <a:pt x="29" y="42"/>
                      <a:pt x="32" y="39"/>
                    </a:cubicBezTo>
                    <a:cubicBezTo>
                      <a:pt x="35" y="35"/>
                      <a:pt x="36" y="31"/>
                      <a:pt x="36" y="25"/>
                    </a:cubicBezTo>
                    <a:cubicBezTo>
                      <a:pt x="36" y="19"/>
                      <a:pt x="35" y="14"/>
                      <a:pt x="32" y="11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9" y="14"/>
                      <a:pt x="8" y="19"/>
                      <a:pt x="8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337"/>
              <p:cNvSpPr>
                <a:spLocks/>
              </p:cNvSpPr>
              <p:nvPr/>
            </p:nvSpPr>
            <p:spPr bwMode="auto">
              <a:xfrm>
                <a:off x="2574" y="4018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12" y="2"/>
                  </a:cxn>
                  <a:cxn ang="0">
                    <a:pos x="17" y="0"/>
                  </a:cxn>
                  <a:cxn ang="0">
                    <a:pos x="26" y="2"/>
                  </a:cxn>
                  <a:cxn ang="0">
                    <a:pos x="23" y="10"/>
                  </a:cxn>
                  <a:cxn ang="0">
                    <a:pos x="17" y="8"/>
                  </a:cxn>
                  <a:cxn ang="0">
                    <a:pos x="12" y="10"/>
                  </a:cxn>
                  <a:cxn ang="0">
                    <a:pos x="9" y="14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20" y="0"/>
                      <a:pt x="23" y="1"/>
                      <a:pt x="26" y="2"/>
                    </a:cubicBezTo>
                    <a:lnTo>
                      <a:pt x="23" y="10"/>
                    </a:lnTo>
                    <a:cubicBezTo>
                      <a:pt x="21" y="9"/>
                      <a:pt x="19" y="8"/>
                      <a:pt x="17" y="8"/>
                    </a:cubicBezTo>
                    <a:cubicBezTo>
                      <a:pt x="15" y="8"/>
                      <a:pt x="14" y="9"/>
                      <a:pt x="12" y="10"/>
                    </a:cubicBezTo>
                    <a:cubicBezTo>
                      <a:pt x="11" y="11"/>
                      <a:pt x="10" y="12"/>
                      <a:pt x="9" y="14"/>
                    </a:cubicBezTo>
                    <a:cubicBezTo>
                      <a:pt x="8" y="17"/>
                      <a:pt x="8" y="20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338"/>
              <p:cNvSpPr>
                <a:spLocks/>
              </p:cNvSpPr>
              <p:nvPr/>
            </p:nvSpPr>
            <p:spPr bwMode="auto">
              <a:xfrm>
                <a:off x="2611" y="3996"/>
                <a:ext cx="48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37"/>
                  </a:cxn>
                  <a:cxn ang="0">
                    <a:pos x="28" y="18"/>
                  </a:cxn>
                  <a:cxn ang="0">
                    <a:pos x="38" y="18"/>
                  </a:cxn>
                  <a:cxn ang="0">
                    <a:pos x="20" y="36"/>
                  </a:cxn>
                  <a:cxn ang="0">
                    <a:pos x="40" y="66"/>
                  </a:cxn>
                  <a:cxn ang="0">
                    <a:pos x="30" y="66"/>
                  </a:cxn>
                  <a:cxn ang="0">
                    <a:pos x="14" y="41"/>
                  </a:cxn>
                  <a:cxn ang="0">
                    <a:pos x="8" y="47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40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37"/>
                    </a:lnTo>
                    <a:lnTo>
                      <a:pt x="28" y="18"/>
                    </a:lnTo>
                    <a:lnTo>
                      <a:pt x="38" y="18"/>
                    </a:lnTo>
                    <a:lnTo>
                      <a:pt x="20" y="36"/>
                    </a:lnTo>
                    <a:lnTo>
                      <a:pt x="40" y="66"/>
                    </a:lnTo>
                    <a:lnTo>
                      <a:pt x="30" y="66"/>
                    </a:lnTo>
                    <a:lnTo>
                      <a:pt x="14" y="41"/>
                    </a:lnTo>
                    <a:lnTo>
                      <a:pt x="8" y="47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339"/>
              <p:cNvSpPr>
                <a:spLocks noEditPoints="1"/>
              </p:cNvSpPr>
              <p:nvPr/>
            </p:nvSpPr>
            <p:spPr bwMode="auto">
              <a:xfrm>
                <a:off x="2669" y="3996"/>
                <a:ext cx="10" cy="8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8"/>
                  </a:cxn>
                  <a:cxn ang="0">
                    <a:pos x="8" y="18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340"/>
              <p:cNvSpPr>
                <a:spLocks/>
              </p:cNvSpPr>
              <p:nvPr/>
            </p:nvSpPr>
            <p:spPr bwMode="auto">
              <a:xfrm>
                <a:off x="2695" y="4018"/>
                <a:ext cx="47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8"/>
                  </a:cxn>
                  <a:cxn ang="0">
                    <a:pos x="23" y="0"/>
                  </a:cxn>
                  <a:cxn ang="0">
                    <a:pos x="31" y="1"/>
                  </a:cxn>
                  <a:cxn ang="0">
                    <a:pos x="36" y="5"/>
                  </a:cxn>
                  <a:cxn ang="0">
                    <a:pos x="38" y="11"/>
                  </a:cxn>
                  <a:cxn ang="0">
                    <a:pos x="39" y="19"/>
                  </a:cxn>
                  <a:cxn ang="0">
                    <a:pos x="39" y="49"/>
                  </a:cxn>
                  <a:cxn ang="0">
                    <a:pos x="31" y="49"/>
                  </a:cxn>
                  <a:cxn ang="0">
                    <a:pos x="31" y="20"/>
                  </a:cxn>
                  <a:cxn ang="0">
                    <a:pos x="30" y="12"/>
                  </a:cxn>
                  <a:cxn ang="0">
                    <a:pos x="27" y="8"/>
                  </a:cxn>
                  <a:cxn ang="0">
                    <a:pos x="21" y="7"/>
                  </a:cxn>
                  <a:cxn ang="0">
                    <a:pos x="12" y="10"/>
                  </a:cxn>
                  <a:cxn ang="0">
                    <a:pos x="8" y="23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39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8"/>
                    </a:lnTo>
                    <a:cubicBezTo>
                      <a:pt x="11" y="3"/>
                      <a:pt x="16" y="0"/>
                      <a:pt x="23" y="0"/>
                    </a:cubicBezTo>
                    <a:cubicBezTo>
                      <a:pt x="25" y="0"/>
                      <a:pt x="28" y="0"/>
                      <a:pt x="31" y="1"/>
                    </a:cubicBezTo>
                    <a:cubicBezTo>
                      <a:pt x="33" y="2"/>
                      <a:pt x="35" y="4"/>
                      <a:pt x="36" y="5"/>
                    </a:cubicBezTo>
                    <a:cubicBezTo>
                      <a:pt x="37" y="7"/>
                      <a:pt x="38" y="9"/>
                      <a:pt x="38" y="11"/>
                    </a:cubicBezTo>
                    <a:cubicBezTo>
                      <a:pt x="39" y="13"/>
                      <a:pt x="39" y="16"/>
                      <a:pt x="39" y="19"/>
                    </a:cubicBezTo>
                    <a:lnTo>
                      <a:pt x="39" y="49"/>
                    </a:lnTo>
                    <a:lnTo>
                      <a:pt x="31" y="49"/>
                    </a:lnTo>
                    <a:lnTo>
                      <a:pt x="31" y="20"/>
                    </a:lnTo>
                    <a:cubicBezTo>
                      <a:pt x="31" y="16"/>
                      <a:pt x="30" y="14"/>
                      <a:pt x="30" y="12"/>
                    </a:cubicBezTo>
                    <a:cubicBezTo>
                      <a:pt x="29" y="11"/>
                      <a:pt x="28" y="9"/>
                      <a:pt x="27" y="8"/>
                    </a:cubicBezTo>
                    <a:cubicBezTo>
                      <a:pt x="25" y="7"/>
                      <a:pt x="23" y="7"/>
                      <a:pt x="21" y="7"/>
                    </a:cubicBezTo>
                    <a:cubicBezTo>
                      <a:pt x="17" y="7"/>
                      <a:pt x="14" y="8"/>
                      <a:pt x="12" y="10"/>
                    </a:cubicBezTo>
                    <a:cubicBezTo>
                      <a:pt x="9" y="12"/>
                      <a:pt x="8" y="17"/>
                      <a:pt x="8" y="23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341"/>
              <p:cNvSpPr>
                <a:spLocks noEditPoints="1"/>
              </p:cNvSpPr>
              <p:nvPr/>
            </p:nvSpPr>
            <p:spPr bwMode="auto">
              <a:xfrm>
                <a:off x="2753" y="4018"/>
                <a:ext cx="51" cy="90"/>
              </a:xfrm>
              <a:custGeom>
                <a:avLst/>
                <a:gdLst/>
                <a:ahLst/>
                <a:cxnLst>
                  <a:cxn ang="0">
                    <a:pos x="2" y="53"/>
                  </a:cxn>
                  <a:cxn ang="0">
                    <a:pos x="2" y="53"/>
                  </a:cxn>
                  <a:cxn ang="0">
                    <a:pos x="10" y="54"/>
                  </a:cxn>
                  <a:cxn ang="0">
                    <a:pos x="12" y="59"/>
                  </a:cxn>
                  <a:cxn ang="0">
                    <a:pos x="21" y="61"/>
                  </a:cxn>
                  <a:cxn ang="0">
                    <a:pos x="29" y="59"/>
                  </a:cxn>
                  <a:cxn ang="0">
                    <a:pos x="33" y="53"/>
                  </a:cxn>
                  <a:cxn ang="0">
                    <a:pos x="34" y="42"/>
                  </a:cxn>
                  <a:cxn ang="0">
                    <a:pos x="21" y="49"/>
                  </a:cxn>
                  <a:cxn ang="0">
                    <a:pos x="6" y="42"/>
                  </a:cxn>
                  <a:cxn ang="0">
                    <a:pos x="0" y="25"/>
                  </a:cxn>
                  <a:cxn ang="0">
                    <a:pos x="3" y="12"/>
                  </a:cxn>
                  <a:cxn ang="0">
                    <a:pos x="10" y="3"/>
                  </a:cxn>
                  <a:cxn ang="0">
                    <a:pos x="21" y="0"/>
                  </a:cxn>
                  <a:cxn ang="0">
                    <a:pos x="35" y="7"/>
                  </a:cxn>
                  <a:cxn ang="0">
                    <a:pos x="35" y="1"/>
                  </a:cxn>
                  <a:cxn ang="0">
                    <a:pos x="42" y="1"/>
                  </a:cxn>
                  <a:cxn ang="0">
                    <a:pos x="42" y="42"/>
                  </a:cxn>
                  <a:cxn ang="0">
                    <a:pos x="40" y="58"/>
                  </a:cxn>
                  <a:cxn ang="0">
                    <a:pos x="33" y="65"/>
                  </a:cxn>
                  <a:cxn ang="0">
                    <a:pos x="21" y="68"/>
                  </a:cxn>
                  <a:cxn ang="0">
                    <a:pos x="7" y="64"/>
                  </a:cxn>
                  <a:cxn ang="0">
                    <a:pos x="2" y="53"/>
                  </a:cxn>
                  <a:cxn ang="0">
                    <a:pos x="2" y="53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12" y="38"/>
                  </a:cxn>
                  <a:cxn ang="0">
                    <a:pos x="22" y="42"/>
                  </a:cxn>
                  <a:cxn ang="0">
                    <a:pos x="31" y="38"/>
                  </a:cxn>
                  <a:cxn ang="0">
                    <a:pos x="35" y="24"/>
                  </a:cxn>
                  <a:cxn ang="0">
                    <a:pos x="31" y="11"/>
                  </a:cxn>
                  <a:cxn ang="0">
                    <a:pos x="21" y="7"/>
                  </a:cxn>
                  <a:cxn ang="0">
                    <a:pos x="12" y="11"/>
                  </a:cxn>
                  <a:cxn ang="0">
                    <a:pos x="9" y="24"/>
                  </a:cxn>
                  <a:cxn ang="0">
                    <a:pos x="9" y="24"/>
                  </a:cxn>
                </a:cxnLst>
                <a:rect l="0" t="0" r="r" b="b"/>
                <a:pathLst>
                  <a:path w="42" h="68">
                    <a:moveTo>
                      <a:pt x="2" y="53"/>
                    </a:moveTo>
                    <a:lnTo>
                      <a:pt x="2" y="53"/>
                    </a:lnTo>
                    <a:lnTo>
                      <a:pt x="10" y="54"/>
                    </a:lnTo>
                    <a:cubicBezTo>
                      <a:pt x="10" y="56"/>
                      <a:pt x="11" y="58"/>
                      <a:pt x="12" y="59"/>
                    </a:cubicBezTo>
                    <a:cubicBezTo>
                      <a:pt x="14" y="61"/>
                      <a:pt x="17" y="61"/>
                      <a:pt x="21" y="61"/>
                    </a:cubicBezTo>
                    <a:cubicBezTo>
                      <a:pt x="24" y="61"/>
                      <a:pt x="27" y="61"/>
                      <a:pt x="29" y="59"/>
                    </a:cubicBezTo>
                    <a:cubicBezTo>
                      <a:pt x="31" y="58"/>
                      <a:pt x="33" y="55"/>
                      <a:pt x="33" y="53"/>
                    </a:cubicBezTo>
                    <a:cubicBezTo>
                      <a:pt x="34" y="51"/>
                      <a:pt x="34" y="48"/>
                      <a:pt x="34" y="42"/>
                    </a:cubicBezTo>
                    <a:cubicBezTo>
                      <a:pt x="31" y="47"/>
                      <a:pt x="26" y="49"/>
                      <a:pt x="21" y="49"/>
                    </a:cubicBezTo>
                    <a:cubicBezTo>
                      <a:pt x="14" y="49"/>
                      <a:pt x="9" y="46"/>
                      <a:pt x="6" y="42"/>
                    </a:cubicBezTo>
                    <a:cubicBezTo>
                      <a:pt x="2" y="37"/>
                      <a:pt x="0" y="31"/>
                      <a:pt x="0" y="25"/>
                    </a:cubicBezTo>
                    <a:cubicBezTo>
                      <a:pt x="0" y="20"/>
                      <a:pt x="1" y="16"/>
                      <a:pt x="3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3" y="1"/>
                      <a:pt x="17" y="0"/>
                      <a:pt x="21" y="0"/>
                    </a:cubicBezTo>
                    <a:cubicBezTo>
                      <a:pt x="27" y="0"/>
                      <a:pt x="31" y="2"/>
                      <a:pt x="35" y="7"/>
                    </a:cubicBezTo>
                    <a:lnTo>
                      <a:pt x="35" y="1"/>
                    </a:lnTo>
                    <a:lnTo>
                      <a:pt x="42" y="1"/>
                    </a:lnTo>
                    <a:lnTo>
                      <a:pt x="42" y="42"/>
                    </a:lnTo>
                    <a:cubicBezTo>
                      <a:pt x="42" y="50"/>
                      <a:pt x="42" y="55"/>
                      <a:pt x="40" y="58"/>
                    </a:cubicBezTo>
                    <a:cubicBezTo>
                      <a:pt x="38" y="61"/>
                      <a:pt x="36" y="64"/>
                      <a:pt x="33" y="65"/>
                    </a:cubicBezTo>
                    <a:cubicBezTo>
                      <a:pt x="30" y="67"/>
                      <a:pt x="26" y="68"/>
                      <a:pt x="21" y="68"/>
                    </a:cubicBezTo>
                    <a:cubicBezTo>
                      <a:pt x="15" y="68"/>
                      <a:pt x="10" y="67"/>
                      <a:pt x="7" y="64"/>
                    </a:cubicBezTo>
                    <a:cubicBezTo>
                      <a:pt x="3" y="62"/>
                      <a:pt x="2" y="58"/>
                      <a:pt x="2" y="53"/>
                    </a:cubicBezTo>
                    <a:lnTo>
                      <a:pt x="2" y="53"/>
                    </a:lnTo>
                    <a:close/>
                    <a:moveTo>
                      <a:pt x="9" y="24"/>
                    </a:moveTo>
                    <a:lnTo>
                      <a:pt x="9" y="24"/>
                    </a:lnTo>
                    <a:cubicBezTo>
                      <a:pt x="9" y="30"/>
                      <a:pt x="10" y="35"/>
                      <a:pt x="12" y="38"/>
                    </a:cubicBezTo>
                    <a:cubicBezTo>
                      <a:pt x="15" y="41"/>
                      <a:pt x="18" y="42"/>
                      <a:pt x="22" y="42"/>
                    </a:cubicBezTo>
                    <a:cubicBezTo>
                      <a:pt x="25" y="42"/>
                      <a:pt x="28" y="41"/>
                      <a:pt x="31" y="38"/>
                    </a:cubicBezTo>
                    <a:cubicBezTo>
                      <a:pt x="33" y="35"/>
                      <a:pt x="35" y="30"/>
                      <a:pt x="35" y="24"/>
                    </a:cubicBezTo>
                    <a:cubicBezTo>
                      <a:pt x="35" y="18"/>
                      <a:pt x="33" y="14"/>
                      <a:pt x="31" y="11"/>
                    </a:cubicBezTo>
                    <a:cubicBezTo>
                      <a:pt x="28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10" y="14"/>
                      <a:pt x="9" y="18"/>
                      <a:pt x="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342"/>
              <p:cNvSpPr>
                <a:spLocks/>
              </p:cNvSpPr>
              <p:nvPr/>
            </p:nvSpPr>
            <p:spPr bwMode="auto">
              <a:xfrm>
                <a:off x="2842" y="4018"/>
                <a:ext cx="50" cy="66"/>
              </a:xfrm>
              <a:custGeom>
                <a:avLst/>
                <a:gdLst/>
                <a:ahLst/>
                <a:cxnLst>
                  <a:cxn ang="0">
                    <a:pos x="33" y="31"/>
                  </a:cxn>
                  <a:cxn ang="0">
                    <a:pos x="33" y="31"/>
                  </a:cxn>
                  <a:cxn ang="0">
                    <a:pos x="41" y="32"/>
                  </a:cxn>
                  <a:cxn ang="0">
                    <a:pos x="35" y="45"/>
                  </a:cxn>
                  <a:cxn ang="0">
                    <a:pos x="22" y="50"/>
                  </a:cxn>
                  <a:cxn ang="0">
                    <a:pos x="6" y="43"/>
                  </a:cxn>
                  <a:cxn ang="0">
                    <a:pos x="0" y="25"/>
                  </a:cxn>
                  <a:cxn ang="0">
                    <a:pos x="2" y="11"/>
                  </a:cxn>
                  <a:cxn ang="0">
                    <a:pos x="10" y="3"/>
                  </a:cxn>
                  <a:cxn ang="0">
                    <a:pos x="22" y="0"/>
                  </a:cxn>
                  <a:cxn ang="0">
                    <a:pos x="34" y="4"/>
                  </a:cxn>
                  <a:cxn ang="0">
                    <a:pos x="41" y="15"/>
                  </a:cxn>
                  <a:cxn ang="0">
                    <a:pos x="33" y="16"/>
                  </a:cxn>
                  <a:cxn ang="0">
                    <a:pos x="29" y="9"/>
                  </a:cxn>
                  <a:cxn ang="0">
                    <a:pos x="22" y="7"/>
                  </a:cxn>
                  <a:cxn ang="0">
                    <a:pos x="12" y="11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1" y="43"/>
                  </a:cxn>
                  <a:cxn ang="0">
                    <a:pos x="29" y="40"/>
                  </a:cxn>
                  <a:cxn ang="0">
                    <a:pos x="33" y="31"/>
                  </a:cxn>
                  <a:cxn ang="0">
                    <a:pos x="33" y="31"/>
                  </a:cxn>
                </a:cxnLst>
                <a:rect l="0" t="0" r="r" b="b"/>
                <a:pathLst>
                  <a:path w="41" h="50">
                    <a:moveTo>
                      <a:pt x="33" y="31"/>
                    </a:moveTo>
                    <a:lnTo>
                      <a:pt x="33" y="31"/>
                    </a:lnTo>
                    <a:lnTo>
                      <a:pt x="41" y="32"/>
                    </a:lnTo>
                    <a:cubicBezTo>
                      <a:pt x="41" y="38"/>
                      <a:pt x="38" y="42"/>
                      <a:pt x="35" y="45"/>
                    </a:cubicBezTo>
                    <a:cubicBezTo>
                      <a:pt x="31" y="48"/>
                      <a:pt x="27" y="50"/>
                      <a:pt x="22" y="50"/>
                    </a:cubicBezTo>
                    <a:cubicBezTo>
                      <a:pt x="15" y="50"/>
                      <a:pt x="10" y="48"/>
                      <a:pt x="6" y="43"/>
                    </a:cubicBezTo>
                    <a:cubicBezTo>
                      <a:pt x="2" y="39"/>
                      <a:pt x="0" y="33"/>
                      <a:pt x="0" y="25"/>
                    </a:cubicBezTo>
                    <a:cubicBezTo>
                      <a:pt x="0" y="20"/>
                      <a:pt x="1" y="15"/>
                      <a:pt x="2" y="11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4" y="1"/>
                      <a:pt x="17" y="0"/>
                      <a:pt x="22" y="0"/>
                    </a:cubicBezTo>
                    <a:cubicBezTo>
                      <a:pt x="27" y="0"/>
                      <a:pt x="31" y="1"/>
                      <a:pt x="34" y="4"/>
                    </a:cubicBezTo>
                    <a:cubicBezTo>
                      <a:pt x="38" y="6"/>
                      <a:pt x="40" y="10"/>
                      <a:pt x="41" y="15"/>
                    </a:cubicBezTo>
                    <a:lnTo>
                      <a:pt x="33" y="16"/>
                    </a:lnTo>
                    <a:cubicBezTo>
                      <a:pt x="32" y="13"/>
                      <a:pt x="31" y="11"/>
                      <a:pt x="29" y="9"/>
                    </a:cubicBezTo>
                    <a:cubicBezTo>
                      <a:pt x="27" y="7"/>
                      <a:pt x="25" y="7"/>
                      <a:pt x="22" y="7"/>
                    </a:cubicBezTo>
                    <a:cubicBezTo>
                      <a:pt x="18" y="7"/>
                      <a:pt x="15" y="8"/>
                      <a:pt x="12" y="11"/>
                    </a:cubicBezTo>
                    <a:cubicBezTo>
                      <a:pt x="9" y="14"/>
                      <a:pt x="8" y="18"/>
                      <a:pt x="8" y="25"/>
                    </a:cubicBezTo>
                    <a:cubicBezTo>
                      <a:pt x="8" y="31"/>
                      <a:pt x="9" y="36"/>
                      <a:pt x="12" y="39"/>
                    </a:cubicBezTo>
                    <a:cubicBezTo>
                      <a:pt x="14" y="42"/>
                      <a:pt x="17" y="43"/>
                      <a:pt x="21" y="43"/>
                    </a:cubicBezTo>
                    <a:cubicBezTo>
                      <a:pt x="25" y="43"/>
                      <a:pt x="27" y="42"/>
                      <a:pt x="29" y="40"/>
                    </a:cubicBezTo>
                    <a:cubicBezTo>
                      <a:pt x="32" y="38"/>
                      <a:pt x="33" y="35"/>
                      <a:pt x="33" y="31"/>
                    </a:cubicBezTo>
                    <a:lnTo>
                      <a:pt x="33" y="3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343"/>
              <p:cNvSpPr>
                <a:spLocks noEditPoints="1"/>
              </p:cNvSpPr>
              <p:nvPr/>
            </p:nvSpPr>
            <p:spPr bwMode="auto">
              <a:xfrm>
                <a:off x="2898" y="4018"/>
                <a:ext cx="53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2" y="30"/>
                  </a:cxn>
                  <a:cxn ang="0">
                    <a:pos x="6" y="25"/>
                  </a:cxn>
                  <a:cxn ang="0">
                    <a:pos x="12" y="22"/>
                  </a:cxn>
                  <a:cxn ang="0">
                    <a:pos x="19" y="21"/>
                  </a:cxn>
                  <a:cxn ang="0">
                    <a:pos x="33" y="18"/>
                  </a:cxn>
                  <a:cxn ang="0">
                    <a:pos x="33" y="16"/>
                  </a:cxn>
                  <a:cxn ang="0">
                    <a:pos x="31" y="9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6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1"/>
                  </a:cxn>
                  <a:cxn ang="0">
                    <a:pos x="38" y="5"/>
                  </a:cxn>
                  <a:cxn ang="0">
                    <a:pos x="41" y="10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29"/>
                  </a:cxn>
                  <a:cxn ang="0">
                    <a:pos x="10" y="32"/>
                  </a:cxn>
                  <a:cxn ang="0">
                    <a:pos x="9" y="36"/>
                  </a:cxn>
                  <a:cxn ang="0">
                    <a:pos x="11" y="41"/>
                  </a:cxn>
                  <a:cxn ang="0">
                    <a:pos x="18" y="43"/>
                  </a:cxn>
                  <a:cxn ang="0">
                    <a:pos x="27" y="41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5"/>
                      <a:pt x="28" y="47"/>
                      <a:pt x="25" y="48"/>
                    </a:cubicBezTo>
                    <a:cubicBezTo>
                      <a:pt x="22" y="49"/>
                      <a:pt x="19" y="50"/>
                      <a:pt x="16" y="50"/>
                    </a:cubicBezTo>
                    <a:cubicBezTo>
                      <a:pt x="11" y="50"/>
                      <a:pt x="7" y="48"/>
                      <a:pt x="4" y="46"/>
                    </a:cubicBezTo>
                    <a:cubicBezTo>
                      <a:pt x="1" y="43"/>
                      <a:pt x="0" y="40"/>
                      <a:pt x="0" y="36"/>
                    </a:cubicBezTo>
                    <a:cubicBezTo>
                      <a:pt x="0" y="34"/>
                      <a:pt x="1" y="32"/>
                      <a:pt x="2" y="30"/>
                    </a:cubicBezTo>
                    <a:cubicBezTo>
                      <a:pt x="3" y="28"/>
                      <a:pt x="4" y="26"/>
                      <a:pt x="6" y="25"/>
                    </a:cubicBezTo>
                    <a:cubicBezTo>
                      <a:pt x="7" y="24"/>
                      <a:pt x="9" y="23"/>
                      <a:pt x="12" y="22"/>
                    </a:cubicBezTo>
                    <a:cubicBezTo>
                      <a:pt x="13" y="22"/>
                      <a:pt x="16" y="22"/>
                      <a:pt x="19" y="21"/>
                    </a:cubicBezTo>
                    <a:cubicBezTo>
                      <a:pt x="25" y="20"/>
                      <a:pt x="30" y="19"/>
                      <a:pt x="33" y="18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2" y="11"/>
                      <a:pt x="31" y="9"/>
                    </a:cubicBezTo>
                    <a:cubicBezTo>
                      <a:pt x="29" y="7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1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8"/>
                      <a:pt x="5" y="6"/>
                    </a:cubicBezTo>
                    <a:cubicBezTo>
                      <a:pt x="7" y="4"/>
                      <a:pt x="9" y="3"/>
                      <a:pt x="12" y="2"/>
                    </a:cubicBezTo>
                    <a:cubicBezTo>
                      <a:pt x="15" y="0"/>
                      <a:pt x="19" y="0"/>
                      <a:pt x="23" y="0"/>
                    </a:cubicBezTo>
                    <a:cubicBezTo>
                      <a:pt x="27" y="0"/>
                      <a:pt x="30" y="0"/>
                      <a:pt x="33" y="1"/>
                    </a:cubicBezTo>
                    <a:cubicBezTo>
                      <a:pt x="35" y="2"/>
                      <a:pt x="37" y="3"/>
                      <a:pt x="38" y="5"/>
                    </a:cubicBezTo>
                    <a:cubicBezTo>
                      <a:pt x="40" y="6"/>
                      <a:pt x="40" y="8"/>
                      <a:pt x="41" y="10"/>
                    </a:cubicBezTo>
                    <a:cubicBezTo>
                      <a:pt x="41" y="12"/>
                      <a:pt x="41" y="14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2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5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7" y="28"/>
                      <a:pt x="14" y="29"/>
                      <a:pt x="13" y="29"/>
                    </a:cubicBezTo>
                    <a:cubicBezTo>
                      <a:pt x="12" y="30"/>
                      <a:pt x="10" y="31"/>
                      <a:pt x="10" y="32"/>
                    </a:cubicBezTo>
                    <a:cubicBezTo>
                      <a:pt x="9" y="33"/>
                      <a:pt x="9" y="34"/>
                      <a:pt x="9" y="36"/>
                    </a:cubicBezTo>
                    <a:cubicBezTo>
                      <a:pt x="9" y="38"/>
                      <a:pt x="9" y="40"/>
                      <a:pt x="11" y="41"/>
                    </a:cubicBezTo>
                    <a:cubicBezTo>
                      <a:pt x="13" y="43"/>
                      <a:pt x="15" y="43"/>
                      <a:pt x="18" y="43"/>
                    </a:cubicBezTo>
                    <a:cubicBezTo>
                      <a:pt x="21" y="43"/>
                      <a:pt x="24" y="43"/>
                      <a:pt x="27" y="41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344"/>
              <p:cNvSpPr>
                <a:spLocks noEditPoints="1"/>
              </p:cNvSpPr>
              <p:nvPr/>
            </p:nvSpPr>
            <p:spPr bwMode="auto">
              <a:xfrm>
                <a:off x="2964" y="4018"/>
                <a:ext cx="50" cy="89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67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7" y="7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3"/>
                  </a:cxn>
                  <a:cxn ang="0">
                    <a:pos x="39" y="12"/>
                  </a:cxn>
                  <a:cxn ang="0">
                    <a:pos x="41" y="24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1" y="50"/>
                  </a:cxn>
                  <a:cxn ang="0">
                    <a:pos x="13" y="48"/>
                  </a:cxn>
                  <a:cxn ang="0">
                    <a:pos x="8" y="44"/>
                  </a:cxn>
                  <a:cxn ang="0">
                    <a:pos x="8" y="67"/>
                  </a:cxn>
                  <a:cxn ang="0">
                    <a:pos x="0" y="67"/>
                  </a:cxn>
                  <a:cxn ang="0">
                    <a:pos x="7" y="25"/>
                  </a:cxn>
                  <a:cxn ang="0">
                    <a:pos x="7" y="25"/>
                  </a:cxn>
                  <a:cxn ang="0">
                    <a:pos x="11" y="39"/>
                  </a:cxn>
                  <a:cxn ang="0">
                    <a:pos x="20" y="43"/>
                  </a:cxn>
                  <a:cxn ang="0">
                    <a:pos x="29" y="39"/>
                  </a:cxn>
                  <a:cxn ang="0">
                    <a:pos x="33" y="24"/>
                  </a:cxn>
                  <a:cxn ang="0">
                    <a:pos x="29" y="11"/>
                  </a:cxn>
                  <a:cxn ang="0">
                    <a:pos x="20" y="6"/>
                  </a:cxn>
                  <a:cxn ang="0">
                    <a:pos x="11" y="11"/>
                  </a:cxn>
                  <a:cxn ang="0">
                    <a:pos x="7" y="25"/>
                  </a:cxn>
                  <a:cxn ang="0">
                    <a:pos x="7" y="25"/>
                  </a:cxn>
                </a:cxnLst>
                <a:rect l="0" t="0" r="r" b="b"/>
                <a:pathLst>
                  <a:path w="41" h="67">
                    <a:moveTo>
                      <a:pt x="0" y="67"/>
                    </a:moveTo>
                    <a:lnTo>
                      <a:pt x="0" y="67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7" y="7"/>
                    </a:lnTo>
                    <a:cubicBezTo>
                      <a:pt x="9" y="5"/>
                      <a:pt x="11" y="3"/>
                      <a:pt x="13" y="2"/>
                    </a:cubicBezTo>
                    <a:cubicBezTo>
                      <a:pt x="15" y="0"/>
                      <a:pt x="18" y="0"/>
                      <a:pt x="21" y="0"/>
                    </a:cubicBezTo>
                    <a:cubicBezTo>
                      <a:pt x="25" y="0"/>
                      <a:pt x="29" y="1"/>
                      <a:pt x="32" y="3"/>
                    </a:cubicBezTo>
                    <a:cubicBezTo>
                      <a:pt x="35" y="5"/>
                      <a:pt x="37" y="8"/>
                      <a:pt x="39" y="12"/>
                    </a:cubicBezTo>
                    <a:cubicBezTo>
                      <a:pt x="41" y="16"/>
                      <a:pt x="41" y="20"/>
                      <a:pt x="41" y="24"/>
                    </a:cubicBezTo>
                    <a:cubicBezTo>
                      <a:pt x="41" y="29"/>
                      <a:pt x="40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1" y="50"/>
                    </a:cubicBezTo>
                    <a:cubicBezTo>
                      <a:pt x="18" y="50"/>
                      <a:pt x="15" y="49"/>
                      <a:pt x="13" y="48"/>
                    </a:cubicBezTo>
                    <a:cubicBezTo>
                      <a:pt x="11" y="47"/>
                      <a:pt x="9" y="45"/>
                      <a:pt x="8" y="44"/>
                    </a:cubicBezTo>
                    <a:lnTo>
                      <a:pt x="8" y="67"/>
                    </a:lnTo>
                    <a:lnTo>
                      <a:pt x="0" y="67"/>
                    </a:lnTo>
                    <a:close/>
                    <a:moveTo>
                      <a:pt x="7" y="25"/>
                    </a:moveTo>
                    <a:lnTo>
                      <a:pt x="7" y="25"/>
                    </a:lnTo>
                    <a:cubicBezTo>
                      <a:pt x="7" y="31"/>
                      <a:pt x="8" y="36"/>
                      <a:pt x="11" y="39"/>
                    </a:cubicBezTo>
                    <a:cubicBezTo>
                      <a:pt x="13" y="42"/>
                      <a:pt x="16" y="43"/>
                      <a:pt x="20" y="43"/>
                    </a:cubicBezTo>
                    <a:cubicBezTo>
                      <a:pt x="24" y="43"/>
                      <a:pt x="27" y="42"/>
                      <a:pt x="29" y="39"/>
                    </a:cubicBezTo>
                    <a:cubicBezTo>
                      <a:pt x="32" y="36"/>
                      <a:pt x="33" y="31"/>
                      <a:pt x="33" y="24"/>
                    </a:cubicBezTo>
                    <a:cubicBezTo>
                      <a:pt x="33" y="18"/>
                      <a:pt x="32" y="14"/>
                      <a:pt x="29" y="11"/>
                    </a:cubicBezTo>
                    <a:cubicBezTo>
                      <a:pt x="27" y="8"/>
                      <a:pt x="24" y="6"/>
                      <a:pt x="20" y="6"/>
                    </a:cubicBezTo>
                    <a:cubicBezTo>
                      <a:pt x="17" y="6"/>
                      <a:pt x="14" y="8"/>
                      <a:pt x="11" y="11"/>
                    </a:cubicBezTo>
                    <a:cubicBezTo>
                      <a:pt x="9" y="14"/>
                      <a:pt x="7" y="19"/>
                      <a:pt x="7" y="25"/>
                    </a:cubicBez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345"/>
              <p:cNvSpPr>
                <a:spLocks noEditPoints="1"/>
              </p:cNvSpPr>
              <p:nvPr/>
            </p:nvSpPr>
            <p:spPr bwMode="auto">
              <a:xfrm>
                <a:off x="3026" y="3996"/>
                <a:ext cx="9" cy="8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8"/>
                  </a:cxn>
                  <a:cxn ang="0">
                    <a:pos x="8" y="18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9"/>
                    </a:moveTo>
                    <a:lnTo>
                      <a:pt x="0" y="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9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8"/>
                    </a:lnTo>
                    <a:lnTo>
                      <a:pt x="8" y="18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346"/>
              <p:cNvSpPr>
                <a:spLocks/>
              </p:cNvSpPr>
              <p:nvPr/>
            </p:nvSpPr>
            <p:spPr bwMode="auto">
              <a:xfrm>
                <a:off x="3045" y="3997"/>
                <a:ext cx="29" cy="86"/>
              </a:xfrm>
              <a:custGeom>
                <a:avLst/>
                <a:gdLst/>
                <a:ahLst/>
                <a:cxnLst>
                  <a:cxn ang="0">
                    <a:pos x="23" y="57"/>
                  </a:cxn>
                  <a:cxn ang="0">
                    <a:pos x="23" y="57"/>
                  </a:cxn>
                  <a:cxn ang="0">
                    <a:pos x="24" y="65"/>
                  </a:cxn>
                  <a:cxn ang="0">
                    <a:pos x="18" y="65"/>
                  </a:cxn>
                  <a:cxn ang="0">
                    <a:pos x="11" y="64"/>
                  </a:cxn>
                  <a:cxn ang="0">
                    <a:pos x="7" y="60"/>
                  </a:cxn>
                  <a:cxn ang="0">
                    <a:pos x="6" y="51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3" y="17"/>
                  </a:cxn>
                  <a:cxn ang="0">
                    <a:pos x="23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6"/>
                  </a:cxn>
                  <a:cxn ang="0">
                    <a:pos x="16" y="57"/>
                  </a:cxn>
                  <a:cxn ang="0">
                    <a:pos x="19" y="58"/>
                  </a:cxn>
                  <a:cxn ang="0">
                    <a:pos x="23" y="57"/>
                  </a:cxn>
                  <a:cxn ang="0">
                    <a:pos x="23" y="57"/>
                  </a:cxn>
                </a:cxnLst>
                <a:rect l="0" t="0" r="r" b="b"/>
                <a:pathLst>
                  <a:path w="24" h="65">
                    <a:moveTo>
                      <a:pt x="23" y="57"/>
                    </a:moveTo>
                    <a:lnTo>
                      <a:pt x="23" y="57"/>
                    </a:lnTo>
                    <a:lnTo>
                      <a:pt x="24" y="65"/>
                    </a:lnTo>
                    <a:cubicBezTo>
                      <a:pt x="21" y="65"/>
                      <a:pt x="19" y="65"/>
                      <a:pt x="18" y="65"/>
                    </a:cubicBezTo>
                    <a:cubicBezTo>
                      <a:pt x="15" y="65"/>
                      <a:pt x="12" y="65"/>
                      <a:pt x="11" y="64"/>
                    </a:cubicBezTo>
                    <a:cubicBezTo>
                      <a:pt x="9" y="63"/>
                      <a:pt x="8" y="62"/>
                      <a:pt x="7" y="60"/>
                    </a:cubicBezTo>
                    <a:cubicBezTo>
                      <a:pt x="7" y="59"/>
                      <a:pt x="6" y="56"/>
                      <a:pt x="6" y="51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3" y="17"/>
                    </a:lnTo>
                    <a:lnTo>
                      <a:pt x="23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5" y="55"/>
                      <a:pt x="15" y="56"/>
                    </a:cubicBezTo>
                    <a:cubicBezTo>
                      <a:pt x="15" y="56"/>
                      <a:pt x="16" y="57"/>
                      <a:pt x="16" y="57"/>
                    </a:cubicBezTo>
                    <a:cubicBezTo>
                      <a:pt x="17" y="58"/>
                      <a:pt x="18" y="58"/>
                      <a:pt x="19" y="58"/>
                    </a:cubicBezTo>
                    <a:cubicBezTo>
                      <a:pt x="20" y="58"/>
                      <a:pt x="21" y="58"/>
                      <a:pt x="23" y="57"/>
                    </a:cubicBezTo>
                    <a:lnTo>
                      <a:pt x="23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347"/>
              <p:cNvSpPr>
                <a:spLocks noEditPoints="1"/>
              </p:cNvSpPr>
              <p:nvPr/>
            </p:nvSpPr>
            <p:spPr bwMode="auto">
              <a:xfrm>
                <a:off x="3079" y="4018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8"/>
                  </a:cxn>
                  <a:cxn ang="0">
                    <a:pos x="16" y="50"/>
                  </a:cxn>
                  <a:cxn ang="0">
                    <a:pos x="4" y="46"/>
                  </a:cxn>
                  <a:cxn ang="0">
                    <a:pos x="0" y="36"/>
                  </a:cxn>
                  <a:cxn ang="0">
                    <a:pos x="1" y="30"/>
                  </a:cxn>
                  <a:cxn ang="0">
                    <a:pos x="6" y="25"/>
                  </a:cxn>
                  <a:cxn ang="0">
                    <a:pos x="11" y="22"/>
                  </a:cxn>
                  <a:cxn ang="0">
                    <a:pos x="19" y="21"/>
                  </a:cxn>
                  <a:cxn ang="0">
                    <a:pos x="33" y="18"/>
                  </a:cxn>
                  <a:cxn ang="0">
                    <a:pos x="33" y="16"/>
                  </a:cxn>
                  <a:cxn ang="0">
                    <a:pos x="31" y="9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6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1"/>
                  </a:cxn>
                  <a:cxn ang="0">
                    <a:pos x="38" y="5"/>
                  </a:cxn>
                  <a:cxn ang="0">
                    <a:pos x="41" y="10"/>
                  </a:cxn>
                  <a:cxn ang="0">
                    <a:pos x="41" y="18"/>
                  </a:cxn>
                  <a:cxn ang="0">
                    <a:pos x="41" y="29"/>
                  </a:cxn>
                  <a:cxn ang="0">
                    <a:pos x="42" y="43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29"/>
                  </a:cxn>
                  <a:cxn ang="0">
                    <a:pos x="10" y="32"/>
                  </a:cxn>
                  <a:cxn ang="0">
                    <a:pos x="8" y="36"/>
                  </a:cxn>
                  <a:cxn ang="0">
                    <a:pos x="11" y="41"/>
                  </a:cxn>
                  <a:cxn ang="0">
                    <a:pos x="18" y="43"/>
                  </a:cxn>
                  <a:cxn ang="0">
                    <a:pos x="26" y="41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5"/>
                      <a:pt x="28" y="47"/>
                      <a:pt x="25" y="48"/>
                    </a:cubicBezTo>
                    <a:cubicBezTo>
                      <a:pt x="22" y="49"/>
                      <a:pt x="19" y="50"/>
                      <a:pt x="16" y="50"/>
                    </a:cubicBezTo>
                    <a:cubicBezTo>
                      <a:pt x="11" y="50"/>
                      <a:pt x="7" y="48"/>
                      <a:pt x="4" y="46"/>
                    </a:cubicBezTo>
                    <a:cubicBezTo>
                      <a:pt x="1" y="43"/>
                      <a:pt x="0" y="40"/>
                      <a:pt x="0" y="36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6"/>
                      <a:pt x="6" y="25"/>
                    </a:cubicBezTo>
                    <a:cubicBezTo>
                      <a:pt x="7" y="24"/>
                      <a:pt x="9" y="23"/>
                      <a:pt x="11" y="22"/>
                    </a:cubicBezTo>
                    <a:cubicBezTo>
                      <a:pt x="13" y="22"/>
                      <a:pt x="15" y="22"/>
                      <a:pt x="19" y="21"/>
                    </a:cubicBezTo>
                    <a:cubicBezTo>
                      <a:pt x="25" y="20"/>
                      <a:pt x="30" y="19"/>
                      <a:pt x="33" y="18"/>
                    </a:cubicBezTo>
                    <a:cubicBezTo>
                      <a:pt x="33" y="17"/>
                      <a:pt x="33" y="17"/>
                      <a:pt x="33" y="16"/>
                    </a:cubicBezTo>
                    <a:cubicBezTo>
                      <a:pt x="33" y="13"/>
                      <a:pt x="32" y="11"/>
                      <a:pt x="31" y="9"/>
                    </a:cubicBezTo>
                    <a:cubicBezTo>
                      <a:pt x="29" y="7"/>
                      <a:pt x="26" y="7"/>
                      <a:pt x="22" y="7"/>
                    </a:cubicBezTo>
                    <a:cubicBezTo>
                      <a:pt x="18" y="7"/>
                      <a:pt x="15" y="7"/>
                      <a:pt x="13" y="9"/>
                    </a:cubicBezTo>
                    <a:cubicBezTo>
                      <a:pt x="11" y="10"/>
                      <a:pt x="10" y="12"/>
                      <a:pt x="9" y="16"/>
                    </a:cubicBezTo>
                    <a:lnTo>
                      <a:pt x="1" y="15"/>
                    </a:lnTo>
                    <a:cubicBezTo>
                      <a:pt x="2" y="11"/>
                      <a:pt x="3" y="8"/>
                      <a:pt x="5" y="6"/>
                    </a:cubicBezTo>
                    <a:cubicBezTo>
                      <a:pt x="6" y="4"/>
                      <a:pt x="9" y="3"/>
                      <a:pt x="12" y="2"/>
                    </a:cubicBezTo>
                    <a:cubicBezTo>
                      <a:pt x="15" y="0"/>
                      <a:pt x="19" y="0"/>
                      <a:pt x="23" y="0"/>
                    </a:cubicBezTo>
                    <a:cubicBezTo>
                      <a:pt x="27" y="0"/>
                      <a:pt x="30" y="0"/>
                      <a:pt x="33" y="1"/>
                    </a:cubicBezTo>
                    <a:cubicBezTo>
                      <a:pt x="35" y="2"/>
                      <a:pt x="37" y="3"/>
                      <a:pt x="38" y="5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1" y="12"/>
                      <a:pt x="41" y="14"/>
                      <a:pt x="41" y="18"/>
                    </a:cubicBezTo>
                    <a:lnTo>
                      <a:pt x="41" y="29"/>
                    </a:lnTo>
                    <a:cubicBezTo>
                      <a:pt x="41" y="36"/>
                      <a:pt x="41" y="41"/>
                      <a:pt x="42" y="43"/>
                    </a:cubicBezTo>
                    <a:cubicBezTo>
                      <a:pt x="42" y="45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7"/>
                      <a:pt x="34" y="45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6"/>
                      <a:pt x="26" y="27"/>
                      <a:pt x="20" y="28"/>
                    </a:cubicBezTo>
                    <a:cubicBezTo>
                      <a:pt x="16" y="28"/>
                      <a:pt x="14" y="29"/>
                      <a:pt x="13" y="29"/>
                    </a:cubicBezTo>
                    <a:cubicBezTo>
                      <a:pt x="11" y="30"/>
                      <a:pt x="10" y="31"/>
                      <a:pt x="10" y="32"/>
                    </a:cubicBezTo>
                    <a:cubicBezTo>
                      <a:pt x="9" y="33"/>
                      <a:pt x="8" y="34"/>
                      <a:pt x="8" y="36"/>
                    </a:cubicBezTo>
                    <a:cubicBezTo>
                      <a:pt x="8" y="38"/>
                      <a:pt x="9" y="40"/>
                      <a:pt x="11" y="41"/>
                    </a:cubicBezTo>
                    <a:cubicBezTo>
                      <a:pt x="12" y="43"/>
                      <a:pt x="15" y="43"/>
                      <a:pt x="18" y="43"/>
                    </a:cubicBezTo>
                    <a:cubicBezTo>
                      <a:pt x="21" y="43"/>
                      <a:pt x="24" y="43"/>
                      <a:pt x="26" y="41"/>
                    </a:cubicBezTo>
                    <a:cubicBezTo>
                      <a:pt x="29" y="40"/>
                      <a:pt x="31" y="38"/>
                      <a:pt x="32" y="36"/>
                    </a:cubicBezTo>
                    <a:cubicBezTo>
                      <a:pt x="33" y="34"/>
                      <a:pt x="33" y="31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348"/>
              <p:cNvSpPr>
                <a:spLocks/>
              </p:cNvSpPr>
              <p:nvPr/>
            </p:nvSpPr>
            <p:spPr bwMode="auto">
              <a:xfrm>
                <a:off x="3145" y="3996"/>
                <a:ext cx="10" cy="8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349"/>
              <p:cNvSpPr>
                <a:spLocks/>
              </p:cNvSpPr>
              <p:nvPr/>
            </p:nvSpPr>
            <p:spPr bwMode="auto">
              <a:xfrm>
                <a:off x="2826" y="3596"/>
                <a:ext cx="102" cy="6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84" y="4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84" h="4">
                    <a:moveTo>
                      <a:pt x="0" y="4"/>
                    </a:moveTo>
                    <a:lnTo>
                      <a:pt x="0" y="4"/>
                    </a:lnTo>
                    <a:lnTo>
                      <a:pt x="84" y="4"/>
                    </a:lnTo>
                    <a:lnTo>
                      <a:pt x="8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350"/>
              <p:cNvSpPr>
                <a:spLocks noEditPoints="1"/>
              </p:cNvSpPr>
              <p:nvPr/>
            </p:nvSpPr>
            <p:spPr bwMode="auto">
              <a:xfrm>
                <a:off x="2976" y="3784"/>
                <a:ext cx="76" cy="90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8" y="10"/>
                  </a:cxn>
                  <a:cxn ang="0">
                    <a:pos x="31" y="0"/>
                  </a:cxn>
                  <a:cxn ang="0">
                    <a:pos x="48" y="5"/>
                  </a:cxn>
                  <a:cxn ang="0">
                    <a:pos x="59" y="17"/>
                  </a:cxn>
                  <a:cxn ang="0">
                    <a:pos x="63" y="34"/>
                  </a:cxn>
                  <a:cxn ang="0">
                    <a:pos x="58" y="52"/>
                  </a:cxn>
                  <a:cxn ang="0">
                    <a:pos x="47" y="64"/>
                  </a:cxn>
                  <a:cxn ang="0">
                    <a:pos x="31" y="68"/>
                  </a:cxn>
                  <a:cxn ang="0">
                    <a:pos x="14" y="64"/>
                  </a:cxn>
                  <a:cxn ang="0">
                    <a:pos x="3" y="52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15" y="54"/>
                  </a:cxn>
                  <a:cxn ang="0">
                    <a:pos x="31" y="61"/>
                  </a:cxn>
                  <a:cxn ang="0">
                    <a:pos x="47" y="54"/>
                  </a:cxn>
                  <a:cxn ang="0">
                    <a:pos x="54" y="34"/>
                  </a:cxn>
                  <a:cxn ang="0">
                    <a:pos x="51" y="20"/>
                  </a:cxn>
                  <a:cxn ang="0">
                    <a:pos x="43" y="11"/>
                  </a:cxn>
                  <a:cxn ang="0">
                    <a:pos x="31" y="8"/>
                  </a:cxn>
                  <a:cxn ang="0">
                    <a:pos x="15" y="14"/>
                  </a:cxn>
                  <a:cxn ang="0">
                    <a:pos x="9" y="35"/>
                  </a:cxn>
                  <a:cxn ang="0">
                    <a:pos x="9" y="35"/>
                  </a:cxn>
                </a:cxnLst>
                <a:rect l="0" t="0" r="r" b="b"/>
                <a:pathLst>
                  <a:path w="63" h="68">
                    <a:moveTo>
                      <a:pt x="0" y="35"/>
                    </a:moveTo>
                    <a:lnTo>
                      <a:pt x="0" y="35"/>
                    </a:lnTo>
                    <a:cubicBezTo>
                      <a:pt x="0" y="24"/>
                      <a:pt x="2" y="16"/>
                      <a:pt x="8" y="10"/>
                    </a:cubicBezTo>
                    <a:cubicBezTo>
                      <a:pt x="14" y="3"/>
                      <a:pt x="22" y="0"/>
                      <a:pt x="31" y="0"/>
                    </a:cubicBezTo>
                    <a:cubicBezTo>
                      <a:pt x="37" y="0"/>
                      <a:pt x="43" y="2"/>
                      <a:pt x="48" y="5"/>
                    </a:cubicBezTo>
                    <a:cubicBezTo>
                      <a:pt x="52" y="8"/>
                      <a:pt x="56" y="12"/>
                      <a:pt x="59" y="17"/>
                    </a:cubicBezTo>
                    <a:cubicBezTo>
                      <a:pt x="61" y="22"/>
                      <a:pt x="63" y="28"/>
                      <a:pt x="63" y="34"/>
                    </a:cubicBezTo>
                    <a:cubicBezTo>
                      <a:pt x="63" y="41"/>
                      <a:pt x="61" y="47"/>
                      <a:pt x="58" y="52"/>
                    </a:cubicBezTo>
                    <a:cubicBezTo>
                      <a:pt x="56" y="58"/>
                      <a:pt x="52" y="62"/>
                      <a:pt x="47" y="64"/>
                    </a:cubicBezTo>
                    <a:cubicBezTo>
                      <a:pt x="42" y="67"/>
                      <a:pt x="37" y="68"/>
                      <a:pt x="31" y="68"/>
                    </a:cubicBezTo>
                    <a:cubicBezTo>
                      <a:pt x="25" y="68"/>
                      <a:pt x="19" y="67"/>
                      <a:pt x="14" y="64"/>
                    </a:cubicBezTo>
                    <a:cubicBezTo>
                      <a:pt x="10" y="61"/>
                      <a:pt x="6" y="57"/>
                      <a:pt x="3" y="52"/>
                    </a:cubicBezTo>
                    <a:cubicBezTo>
                      <a:pt x="1" y="46"/>
                      <a:pt x="0" y="41"/>
                      <a:pt x="0" y="35"/>
                    </a:cubicBezTo>
                    <a:lnTo>
                      <a:pt x="0" y="35"/>
                    </a:lnTo>
                    <a:close/>
                    <a:moveTo>
                      <a:pt x="9" y="35"/>
                    </a:moveTo>
                    <a:lnTo>
                      <a:pt x="9" y="35"/>
                    </a:lnTo>
                    <a:cubicBezTo>
                      <a:pt x="9" y="43"/>
                      <a:pt x="11" y="50"/>
                      <a:pt x="15" y="54"/>
                    </a:cubicBezTo>
                    <a:cubicBezTo>
                      <a:pt x="19" y="59"/>
                      <a:pt x="25" y="61"/>
                      <a:pt x="31" y="61"/>
                    </a:cubicBezTo>
                    <a:cubicBezTo>
                      <a:pt x="38" y="61"/>
                      <a:pt x="43" y="59"/>
                      <a:pt x="47" y="54"/>
                    </a:cubicBezTo>
                    <a:cubicBezTo>
                      <a:pt x="51" y="49"/>
                      <a:pt x="54" y="43"/>
                      <a:pt x="54" y="34"/>
                    </a:cubicBezTo>
                    <a:cubicBezTo>
                      <a:pt x="54" y="29"/>
                      <a:pt x="53" y="24"/>
                      <a:pt x="51" y="20"/>
                    </a:cubicBezTo>
                    <a:cubicBezTo>
                      <a:pt x="49" y="16"/>
                      <a:pt x="46" y="13"/>
                      <a:pt x="43" y="11"/>
                    </a:cubicBezTo>
                    <a:cubicBezTo>
                      <a:pt x="39" y="9"/>
                      <a:pt x="35" y="8"/>
                      <a:pt x="31" y="8"/>
                    </a:cubicBezTo>
                    <a:cubicBezTo>
                      <a:pt x="25" y="8"/>
                      <a:pt x="20" y="10"/>
                      <a:pt x="15" y="14"/>
                    </a:cubicBezTo>
                    <a:cubicBezTo>
                      <a:pt x="11" y="18"/>
                      <a:pt x="9" y="25"/>
                      <a:pt x="9" y="35"/>
                    </a:cubicBezTo>
                    <a:lnTo>
                      <a:pt x="9" y="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351"/>
              <p:cNvSpPr>
                <a:spLocks/>
              </p:cNvSpPr>
              <p:nvPr/>
            </p:nvSpPr>
            <p:spPr bwMode="auto">
              <a:xfrm>
                <a:off x="3060" y="3788"/>
                <a:ext cx="28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3" y="64"/>
                  </a:cxn>
                  <a:cxn ang="0">
                    <a:pos x="17" y="65"/>
                  </a:cxn>
                  <a:cxn ang="0">
                    <a:pos x="10" y="64"/>
                  </a:cxn>
                  <a:cxn ang="0">
                    <a:pos x="7" y="60"/>
                  </a:cxn>
                  <a:cxn ang="0">
                    <a:pos x="6" y="50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4" y="55"/>
                  </a:cxn>
                  <a:cxn ang="0">
                    <a:pos x="16" y="57"/>
                  </a:cxn>
                  <a:cxn ang="0">
                    <a:pos x="18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3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3" y="64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4" y="65"/>
                      <a:pt x="12" y="64"/>
                      <a:pt x="10" y="64"/>
                    </a:cubicBezTo>
                    <a:cubicBezTo>
                      <a:pt x="8" y="63"/>
                      <a:pt x="7" y="61"/>
                      <a:pt x="7" y="60"/>
                    </a:cubicBezTo>
                    <a:cubicBezTo>
                      <a:pt x="6" y="58"/>
                      <a:pt x="6" y="55"/>
                      <a:pt x="6" y="50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5"/>
                      <a:pt x="14" y="55"/>
                    </a:cubicBezTo>
                    <a:cubicBezTo>
                      <a:pt x="14" y="56"/>
                      <a:pt x="15" y="56"/>
                      <a:pt x="16" y="57"/>
                    </a:cubicBezTo>
                    <a:cubicBezTo>
                      <a:pt x="16" y="57"/>
                      <a:pt x="17" y="57"/>
                      <a:pt x="18" y="57"/>
                    </a:cubicBezTo>
                    <a:cubicBezTo>
                      <a:pt x="19" y="57"/>
                      <a:pt x="20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352"/>
              <p:cNvSpPr>
                <a:spLocks/>
              </p:cNvSpPr>
              <p:nvPr/>
            </p:nvSpPr>
            <p:spPr bwMode="auto">
              <a:xfrm>
                <a:off x="3096" y="3785"/>
                <a:ext cx="48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24"/>
                  </a:cxn>
                  <a:cxn ang="0">
                    <a:pos x="22" y="17"/>
                  </a:cxn>
                  <a:cxn ang="0">
                    <a:pos x="31" y="20"/>
                  </a:cxn>
                  <a:cxn ang="0">
                    <a:pos x="37" y="25"/>
                  </a:cxn>
                  <a:cxn ang="0">
                    <a:pos x="39" y="36"/>
                  </a:cxn>
                  <a:cxn ang="0">
                    <a:pos x="39" y="66"/>
                  </a:cxn>
                  <a:cxn ang="0">
                    <a:pos x="31" y="66"/>
                  </a:cxn>
                  <a:cxn ang="0">
                    <a:pos x="31" y="36"/>
                  </a:cxn>
                  <a:cxn ang="0">
                    <a:pos x="28" y="27"/>
                  </a:cxn>
                  <a:cxn ang="0">
                    <a:pos x="20" y="24"/>
                  </a:cxn>
                  <a:cxn ang="0">
                    <a:pos x="14" y="26"/>
                  </a:cxn>
                  <a:cxn ang="0">
                    <a:pos x="9" y="31"/>
                  </a:cxn>
                  <a:cxn ang="0">
                    <a:pos x="8" y="4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39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24"/>
                    </a:lnTo>
                    <a:cubicBezTo>
                      <a:pt x="12" y="20"/>
                      <a:pt x="16" y="17"/>
                      <a:pt x="22" y="17"/>
                    </a:cubicBezTo>
                    <a:cubicBezTo>
                      <a:pt x="26" y="17"/>
                      <a:pt x="29" y="18"/>
                      <a:pt x="31" y="20"/>
                    </a:cubicBezTo>
                    <a:cubicBezTo>
                      <a:pt x="34" y="21"/>
                      <a:pt x="36" y="23"/>
                      <a:pt x="37" y="25"/>
                    </a:cubicBezTo>
                    <a:cubicBezTo>
                      <a:pt x="38" y="28"/>
                      <a:pt x="39" y="31"/>
                      <a:pt x="39" y="36"/>
                    </a:cubicBezTo>
                    <a:lnTo>
                      <a:pt x="39" y="66"/>
                    </a:lnTo>
                    <a:lnTo>
                      <a:pt x="31" y="66"/>
                    </a:lnTo>
                    <a:lnTo>
                      <a:pt x="31" y="36"/>
                    </a:lnTo>
                    <a:cubicBezTo>
                      <a:pt x="31" y="32"/>
                      <a:pt x="30" y="29"/>
                      <a:pt x="28" y="27"/>
                    </a:cubicBezTo>
                    <a:cubicBezTo>
                      <a:pt x="26" y="25"/>
                      <a:pt x="24" y="24"/>
                      <a:pt x="20" y="24"/>
                    </a:cubicBezTo>
                    <a:cubicBezTo>
                      <a:pt x="18" y="24"/>
                      <a:pt x="16" y="25"/>
                      <a:pt x="14" y="26"/>
                    </a:cubicBezTo>
                    <a:cubicBezTo>
                      <a:pt x="12" y="28"/>
                      <a:pt x="10" y="29"/>
                      <a:pt x="9" y="31"/>
                    </a:cubicBezTo>
                    <a:cubicBezTo>
                      <a:pt x="8" y="33"/>
                      <a:pt x="8" y="36"/>
                      <a:pt x="8" y="40"/>
                    </a:cubicBez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353"/>
              <p:cNvSpPr>
                <a:spLocks noEditPoints="1"/>
              </p:cNvSpPr>
              <p:nvPr/>
            </p:nvSpPr>
            <p:spPr bwMode="auto">
              <a:xfrm>
                <a:off x="3155" y="3808"/>
                <a:ext cx="53" cy="66"/>
              </a:xfrm>
              <a:custGeom>
                <a:avLst/>
                <a:gdLst/>
                <a:ahLst/>
                <a:cxnLst>
                  <a:cxn ang="0">
                    <a:pos x="36" y="34"/>
                  </a:cxn>
                  <a:cxn ang="0">
                    <a:pos x="36" y="34"/>
                  </a:cxn>
                  <a:cxn ang="0">
                    <a:pos x="44" y="35"/>
                  </a:cxn>
                  <a:cxn ang="0">
                    <a:pos x="37" y="46"/>
                  </a:cxn>
                  <a:cxn ang="0">
                    <a:pos x="23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6" y="7"/>
                  </a:cxn>
                  <a:cxn ang="0">
                    <a:pos x="23" y="0"/>
                  </a:cxn>
                  <a:cxn ang="0">
                    <a:pos x="38" y="7"/>
                  </a:cxn>
                  <a:cxn ang="0">
                    <a:pos x="44" y="25"/>
                  </a:cxn>
                  <a:cxn ang="0">
                    <a:pos x="44" y="27"/>
                  </a:cxn>
                  <a:cxn ang="0">
                    <a:pos x="9" y="27"/>
                  </a:cxn>
                  <a:cxn ang="0">
                    <a:pos x="13" y="40"/>
                  </a:cxn>
                  <a:cxn ang="0">
                    <a:pos x="23" y="44"/>
                  </a:cxn>
                  <a:cxn ang="0">
                    <a:pos x="31" y="41"/>
                  </a:cxn>
                  <a:cxn ang="0">
                    <a:pos x="36" y="34"/>
                  </a:cxn>
                  <a:cxn ang="0">
                    <a:pos x="36" y="34"/>
                  </a:cxn>
                  <a:cxn ang="0">
                    <a:pos x="9" y="21"/>
                  </a:cxn>
                  <a:cxn ang="0">
                    <a:pos x="9" y="21"/>
                  </a:cxn>
                  <a:cxn ang="0">
                    <a:pos x="36" y="21"/>
                  </a:cxn>
                  <a:cxn ang="0">
                    <a:pos x="33" y="12"/>
                  </a:cxn>
                  <a:cxn ang="0">
                    <a:pos x="23" y="7"/>
                  </a:cxn>
                  <a:cxn ang="0">
                    <a:pos x="13" y="11"/>
                  </a:cxn>
                  <a:cxn ang="0">
                    <a:pos x="9" y="21"/>
                  </a:cxn>
                  <a:cxn ang="0">
                    <a:pos x="9" y="21"/>
                  </a:cxn>
                </a:cxnLst>
                <a:rect l="0" t="0" r="r" b="b"/>
                <a:pathLst>
                  <a:path w="44" h="50">
                    <a:moveTo>
                      <a:pt x="36" y="34"/>
                    </a:moveTo>
                    <a:lnTo>
                      <a:pt x="36" y="34"/>
                    </a:lnTo>
                    <a:lnTo>
                      <a:pt x="44" y="35"/>
                    </a:lnTo>
                    <a:cubicBezTo>
                      <a:pt x="43" y="40"/>
                      <a:pt x="40" y="44"/>
                      <a:pt x="37" y="46"/>
                    </a:cubicBezTo>
                    <a:cubicBezTo>
                      <a:pt x="33" y="49"/>
                      <a:pt x="29" y="50"/>
                      <a:pt x="23" y="50"/>
                    </a:cubicBezTo>
                    <a:cubicBezTo>
                      <a:pt x="16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18"/>
                      <a:pt x="2" y="12"/>
                      <a:pt x="6" y="7"/>
                    </a:cubicBezTo>
                    <a:cubicBezTo>
                      <a:pt x="11" y="3"/>
                      <a:pt x="16" y="0"/>
                      <a:pt x="23" y="0"/>
                    </a:cubicBezTo>
                    <a:cubicBezTo>
                      <a:pt x="29" y="0"/>
                      <a:pt x="34" y="3"/>
                      <a:pt x="38" y="7"/>
                    </a:cubicBezTo>
                    <a:cubicBezTo>
                      <a:pt x="42" y="11"/>
                      <a:pt x="44" y="17"/>
                      <a:pt x="44" y="25"/>
                    </a:cubicBezTo>
                    <a:cubicBezTo>
                      <a:pt x="44" y="26"/>
                      <a:pt x="44" y="27"/>
                      <a:pt x="44" y="27"/>
                    </a:cubicBezTo>
                    <a:lnTo>
                      <a:pt x="9" y="27"/>
                    </a:lnTo>
                    <a:cubicBezTo>
                      <a:pt x="9" y="33"/>
                      <a:pt x="10" y="37"/>
                      <a:pt x="13" y="40"/>
                    </a:cubicBezTo>
                    <a:cubicBezTo>
                      <a:pt x="16" y="42"/>
                      <a:pt x="19" y="44"/>
                      <a:pt x="23" y="44"/>
                    </a:cubicBezTo>
                    <a:cubicBezTo>
                      <a:pt x="26" y="44"/>
                      <a:pt x="29" y="43"/>
                      <a:pt x="31" y="41"/>
                    </a:cubicBezTo>
                    <a:cubicBezTo>
                      <a:pt x="33" y="40"/>
                      <a:pt x="34" y="37"/>
                      <a:pt x="36" y="34"/>
                    </a:cubicBezTo>
                    <a:lnTo>
                      <a:pt x="36" y="34"/>
                    </a:lnTo>
                    <a:close/>
                    <a:moveTo>
                      <a:pt x="9" y="21"/>
                    </a:moveTo>
                    <a:lnTo>
                      <a:pt x="9" y="21"/>
                    </a:lnTo>
                    <a:lnTo>
                      <a:pt x="36" y="21"/>
                    </a:lnTo>
                    <a:cubicBezTo>
                      <a:pt x="35" y="17"/>
                      <a:pt x="34" y="14"/>
                      <a:pt x="33" y="12"/>
                    </a:cubicBezTo>
                    <a:cubicBezTo>
                      <a:pt x="30" y="9"/>
                      <a:pt x="27" y="7"/>
                      <a:pt x="23" y="7"/>
                    </a:cubicBezTo>
                    <a:cubicBezTo>
                      <a:pt x="19" y="7"/>
                      <a:pt x="16" y="8"/>
                      <a:pt x="13" y="11"/>
                    </a:cubicBezTo>
                    <a:cubicBezTo>
                      <a:pt x="11" y="13"/>
                      <a:pt x="9" y="17"/>
                      <a:pt x="9" y="21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354"/>
              <p:cNvSpPr>
                <a:spLocks/>
              </p:cNvSpPr>
              <p:nvPr/>
            </p:nvSpPr>
            <p:spPr bwMode="auto">
              <a:xfrm>
                <a:off x="3220" y="3808"/>
                <a:ext cx="32" cy="65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0" y="49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9"/>
                  </a:cxn>
                  <a:cxn ang="0">
                    <a:pos x="12" y="2"/>
                  </a:cxn>
                  <a:cxn ang="0">
                    <a:pos x="18" y="0"/>
                  </a:cxn>
                  <a:cxn ang="0">
                    <a:pos x="26" y="3"/>
                  </a:cxn>
                  <a:cxn ang="0">
                    <a:pos x="23" y="11"/>
                  </a:cxn>
                  <a:cxn ang="0">
                    <a:pos x="17" y="9"/>
                  </a:cxn>
                  <a:cxn ang="0">
                    <a:pos x="13" y="10"/>
                  </a:cxn>
                  <a:cxn ang="0">
                    <a:pos x="10" y="15"/>
                  </a:cxn>
                  <a:cxn ang="0">
                    <a:pos x="8" y="24"/>
                  </a:cxn>
                  <a:cxn ang="0">
                    <a:pos x="8" y="49"/>
                  </a:cxn>
                  <a:cxn ang="0">
                    <a:pos x="0" y="49"/>
                  </a:cxn>
                </a:cxnLst>
                <a:rect l="0" t="0" r="r" b="b"/>
                <a:pathLst>
                  <a:path w="26" h="49">
                    <a:moveTo>
                      <a:pt x="0" y="49"/>
                    </a:moveTo>
                    <a:lnTo>
                      <a:pt x="0" y="4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9"/>
                    </a:lnTo>
                    <a:cubicBezTo>
                      <a:pt x="9" y="5"/>
                      <a:pt x="11" y="3"/>
                      <a:pt x="12" y="2"/>
                    </a:cubicBezTo>
                    <a:cubicBezTo>
                      <a:pt x="14" y="1"/>
                      <a:pt x="16" y="0"/>
                      <a:pt x="18" y="0"/>
                    </a:cubicBezTo>
                    <a:cubicBezTo>
                      <a:pt x="20" y="0"/>
                      <a:pt x="23" y="1"/>
                      <a:pt x="26" y="3"/>
                    </a:cubicBezTo>
                    <a:lnTo>
                      <a:pt x="23" y="11"/>
                    </a:lnTo>
                    <a:cubicBezTo>
                      <a:pt x="21" y="9"/>
                      <a:pt x="19" y="9"/>
                      <a:pt x="17" y="9"/>
                    </a:cubicBezTo>
                    <a:cubicBezTo>
                      <a:pt x="16" y="9"/>
                      <a:pt x="14" y="9"/>
                      <a:pt x="13" y="10"/>
                    </a:cubicBezTo>
                    <a:cubicBezTo>
                      <a:pt x="11" y="12"/>
                      <a:pt x="10" y="13"/>
                      <a:pt x="10" y="15"/>
                    </a:cubicBezTo>
                    <a:cubicBezTo>
                      <a:pt x="9" y="18"/>
                      <a:pt x="8" y="21"/>
                      <a:pt x="8" y="24"/>
                    </a:cubicBezTo>
                    <a:lnTo>
                      <a:pt x="8" y="49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355"/>
              <p:cNvSpPr>
                <a:spLocks/>
              </p:cNvSpPr>
              <p:nvPr/>
            </p:nvSpPr>
            <p:spPr bwMode="auto">
              <a:xfrm>
                <a:off x="3286" y="3808"/>
                <a:ext cx="50" cy="66"/>
              </a:xfrm>
              <a:custGeom>
                <a:avLst/>
                <a:gdLst/>
                <a:ahLst/>
                <a:cxnLst>
                  <a:cxn ang="0">
                    <a:pos x="33" y="32"/>
                  </a:cxn>
                  <a:cxn ang="0">
                    <a:pos x="33" y="32"/>
                  </a:cxn>
                  <a:cxn ang="0">
                    <a:pos x="41" y="33"/>
                  </a:cxn>
                  <a:cxn ang="0">
                    <a:pos x="35" y="46"/>
                  </a:cxn>
                  <a:cxn ang="0">
                    <a:pos x="21" y="50"/>
                  </a:cxn>
                  <a:cxn ang="0">
                    <a:pos x="6" y="44"/>
                  </a:cxn>
                  <a:cxn ang="0">
                    <a:pos x="0" y="26"/>
                  </a:cxn>
                  <a:cxn ang="0">
                    <a:pos x="2" y="12"/>
                  </a:cxn>
                  <a:cxn ang="0">
                    <a:pos x="10" y="3"/>
                  </a:cxn>
                  <a:cxn ang="0">
                    <a:pos x="21" y="0"/>
                  </a:cxn>
                  <a:cxn ang="0">
                    <a:pos x="34" y="4"/>
                  </a:cxn>
                  <a:cxn ang="0">
                    <a:pos x="40" y="16"/>
                  </a:cxn>
                  <a:cxn ang="0">
                    <a:pos x="33" y="17"/>
                  </a:cxn>
                  <a:cxn ang="0">
                    <a:pos x="29" y="10"/>
                  </a:cxn>
                  <a:cxn ang="0">
                    <a:pos x="22" y="7"/>
                  </a:cxn>
                  <a:cxn ang="0">
                    <a:pos x="12" y="12"/>
                  </a:cxn>
                  <a:cxn ang="0">
                    <a:pos x="8" y="25"/>
                  </a:cxn>
                  <a:cxn ang="0">
                    <a:pos x="12" y="39"/>
                  </a:cxn>
                  <a:cxn ang="0">
                    <a:pos x="21" y="44"/>
                  </a:cxn>
                  <a:cxn ang="0">
                    <a:pos x="29" y="41"/>
                  </a:cxn>
                  <a:cxn ang="0">
                    <a:pos x="33" y="32"/>
                  </a:cxn>
                  <a:cxn ang="0">
                    <a:pos x="33" y="32"/>
                  </a:cxn>
                </a:cxnLst>
                <a:rect l="0" t="0" r="r" b="b"/>
                <a:pathLst>
                  <a:path w="41" h="50">
                    <a:moveTo>
                      <a:pt x="33" y="32"/>
                    </a:moveTo>
                    <a:lnTo>
                      <a:pt x="33" y="32"/>
                    </a:lnTo>
                    <a:lnTo>
                      <a:pt x="41" y="33"/>
                    </a:lnTo>
                    <a:cubicBezTo>
                      <a:pt x="40" y="38"/>
                      <a:pt x="38" y="43"/>
                      <a:pt x="35" y="46"/>
                    </a:cubicBezTo>
                    <a:cubicBezTo>
                      <a:pt x="31" y="49"/>
                      <a:pt x="27" y="50"/>
                      <a:pt x="21" y="50"/>
                    </a:cubicBezTo>
                    <a:cubicBezTo>
                      <a:pt x="15" y="50"/>
                      <a:pt x="10" y="48"/>
                      <a:pt x="6" y="44"/>
                    </a:cubicBezTo>
                    <a:cubicBezTo>
                      <a:pt x="2" y="40"/>
                      <a:pt x="0" y="34"/>
                      <a:pt x="0" y="26"/>
                    </a:cubicBezTo>
                    <a:cubicBezTo>
                      <a:pt x="0" y="20"/>
                      <a:pt x="1" y="16"/>
                      <a:pt x="2" y="12"/>
                    </a:cubicBezTo>
                    <a:cubicBezTo>
                      <a:pt x="4" y="8"/>
                      <a:pt x="7" y="5"/>
                      <a:pt x="10" y="3"/>
                    </a:cubicBezTo>
                    <a:cubicBezTo>
                      <a:pt x="14" y="1"/>
                      <a:pt x="17" y="0"/>
                      <a:pt x="21" y="0"/>
                    </a:cubicBezTo>
                    <a:cubicBezTo>
                      <a:pt x="27" y="0"/>
                      <a:pt x="31" y="2"/>
                      <a:pt x="34" y="4"/>
                    </a:cubicBezTo>
                    <a:cubicBezTo>
                      <a:pt x="37" y="7"/>
                      <a:pt x="40" y="11"/>
                      <a:pt x="40" y="16"/>
                    </a:cubicBezTo>
                    <a:lnTo>
                      <a:pt x="33" y="17"/>
                    </a:lnTo>
                    <a:cubicBezTo>
                      <a:pt x="32" y="14"/>
                      <a:pt x="31" y="11"/>
                      <a:pt x="29" y="10"/>
                    </a:cubicBezTo>
                    <a:cubicBezTo>
                      <a:pt x="27" y="8"/>
                      <a:pt x="24" y="7"/>
                      <a:pt x="22" y="7"/>
                    </a:cubicBezTo>
                    <a:cubicBezTo>
                      <a:pt x="18" y="7"/>
                      <a:pt x="14" y="9"/>
                      <a:pt x="12" y="12"/>
                    </a:cubicBezTo>
                    <a:cubicBezTo>
                      <a:pt x="9" y="14"/>
                      <a:pt x="8" y="19"/>
                      <a:pt x="8" y="25"/>
                    </a:cubicBezTo>
                    <a:cubicBezTo>
                      <a:pt x="8" y="32"/>
                      <a:pt x="9" y="36"/>
                      <a:pt x="12" y="39"/>
                    </a:cubicBezTo>
                    <a:cubicBezTo>
                      <a:pt x="14" y="42"/>
                      <a:pt x="17" y="44"/>
                      <a:pt x="21" y="44"/>
                    </a:cubicBezTo>
                    <a:cubicBezTo>
                      <a:pt x="24" y="44"/>
                      <a:pt x="27" y="43"/>
                      <a:pt x="29" y="41"/>
                    </a:cubicBezTo>
                    <a:cubicBezTo>
                      <a:pt x="31" y="39"/>
                      <a:pt x="33" y="36"/>
                      <a:pt x="33" y="32"/>
                    </a:cubicBezTo>
                    <a:lnTo>
                      <a:pt x="33" y="3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356"/>
              <p:cNvSpPr>
                <a:spLocks noEditPoints="1"/>
              </p:cNvSpPr>
              <p:nvPr/>
            </p:nvSpPr>
            <p:spPr bwMode="auto">
              <a:xfrm>
                <a:off x="3342" y="3808"/>
                <a:ext cx="54" cy="66"/>
              </a:xfrm>
              <a:custGeom>
                <a:avLst/>
                <a:gdLst/>
                <a:ahLst/>
                <a:cxnLst>
                  <a:cxn ang="0">
                    <a:pos x="34" y="43"/>
                  </a:cxn>
                  <a:cxn ang="0">
                    <a:pos x="34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1" y="30"/>
                  </a:cxn>
                  <a:cxn ang="0">
                    <a:pos x="6" y="26"/>
                  </a:cxn>
                  <a:cxn ang="0">
                    <a:pos x="11" y="23"/>
                  </a:cxn>
                  <a:cxn ang="0">
                    <a:pos x="19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2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3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2" y="44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4" y="43"/>
                  </a:cxn>
                  <a:cxn ang="0">
                    <a:pos x="34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10" y="33"/>
                  </a:cxn>
                  <a:cxn ang="0">
                    <a:pos x="8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2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4" y="43"/>
                    </a:moveTo>
                    <a:lnTo>
                      <a:pt x="34" y="43"/>
                    </a:lnTo>
                    <a:cubicBezTo>
                      <a:pt x="31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7"/>
                      <a:pt x="6" y="26"/>
                    </a:cubicBezTo>
                    <a:cubicBezTo>
                      <a:pt x="7" y="24"/>
                      <a:pt x="9" y="24"/>
                      <a:pt x="11" y="23"/>
                    </a:cubicBezTo>
                    <a:cubicBezTo>
                      <a:pt x="13" y="23"/>
                      <a:pt x="15" y="22"/>
                      <a:pt x="19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9" y="8"/>
                      <a:pt x="26" y="7"/>
                      <a:pt x="22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7" y="0"/>
                      <a:pt x="30" y="1"/>
                      <a:pt x="33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39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1" y="42"/>
                      <a:pt x="42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8"/>
                      <a:pt x="34" y="46"/>
                      <a:pt x="34" y="43"/>
                    </a:cubicBezTo>
                    <a:lnTo>
                      <a:pt x="34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6" y="28"/>
                      <a:pt x="20" y="28"/>
                    </a:cubicBezTo>
                    <a:cubicBezTo>
                      <a:pt x="16" y="29"/>
                      <a:pt x="14" y="29"/>
                      <a:pt x="13" y="30"/>
                    </a:cubicBezTo>
                    <a:cubicBezTo>
                      <a:pt x="11" y="31"/>
                      <a:pt x="10" y="31"/>
                      <a:pt x="10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9"/>
                      <a:pt x="9" y="40"/>
                      <a:pt x="11" y="42"/>
                    </a:cubicBezTo>
                    <a:cubicBezTo>
                      <a:pt x="13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1"/>
                      <a:pt x="31" y="39"/>
                      <a:pt x="32" y="36"/>
                    </a:cubicBezTo>
                    <a:cubicBezTo>
                      <a:pt x="33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357"/>
              <p:cNvSpPr>
                <a:spLocks noEditPoints="1"/>
              </p:cNvSpPr>
              <p:nvPr/>
            </p:nvSpPr>
            <p:spPr bwMode="auto">
              <a:xfrm>
                <a:off x="3408" y="3808"/>
                <a:ext cx="50" cy="90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0" y="68"/>
                  </a:cxn>
                  <a:cxn ang="0">
                    <a:pos x="0" y="2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13" y="2"/>
                  </a:cxn>
                  <a:cxn ang="0">
                    <a:pos x="21" y="0"/>
                  </a:cxn>
                  <a:cxn ang="0">
                    <a:pos x="32" y="4"/>
                  </a:cxn>
                  <a:cxn ang="0">
                    <a:pos x="39" y="13"/>
                  </a:cxn>
                  <a:cxn ang="0">
                    <a:pos x="41" y="25"/>
                  </a:cxn>
                  <a:cxn ang="0">
                    <a:pos x="39" y="38"/>
                  </a:cxn>
                  <a:cxn ang="0">
                    <a:pos x="31" y="47"/>
                  </a:cxn>
                  <a:cxn ang="0">
                    <a:pos x="20" y="50"/>
                  </a:cxn>
                  <a:cxn ang="0">
                    <a:pos x="13" y="49"/>
                  </a:cxn>
                  <a:cxn ang="0">
                    <a:pos x="8" y="44"/>
                  </a:cxn>
                  <a:cxn ang="0">
                    <a:pos x="8" y="68"/>
                  </a:cxn>
                  <a:cxn ang="0">
                    <a:pos x="0" y="68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11" y="39"/>
                  </a:cxn>
                  <a:cxn ang="0">
                    <a:pos x="20" y="44"/>
                  </a:cxn>
                  <a:cxn ang="0">
                    <a:pos x="29" y="39"/>
                  </a:cxn>
                  <a:cxn ang="0">
                    <a:pos x="33" y="25"/>
                  </a:cxn>
                  <a:cxn ang="0">
                    <a:pos x="29" y="11"/>
                  </a:cxn>
                  <a:cxn ang="0">
                    <a:pos x="20" y="7"/>
                  </a:cxn>
                  <a:cxn ang="0">
                    <a:pos x="11" y="12"/>
                  </a:cxn>
                  <a:cxn ang="0">
                    <a:pos x="7" y="26"/>
                  </a:cxn>
                  <a:cxn ang="0">
                    <a:pos x="7" y="26"/>
                  </a:cxn>
                </a:cxnLst>
                <a:rect l="0" t="0" r="r" b="b"/>
                <a:pathLst>
                  <a:path w="41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7" y="8"/>
                    </a:lnTo>
                    <a:cubicBezTo>
                      <a:pt x="9" y="5"/>
                      <a:pt x="11" y="4"/>
                      <a:pt x="13" y="2"/>
                    </a:cubicBezTo>
                    <a:cubicBezTo>
                      <a:pt x="15" y="1"/>
                      <a:pt x="18" y="0"/>
                      <a:pt x="21" y="0"/>
                    </a:cubicBezTo>
                    <a:cubicBezTo>
                      <a:pt x="25" y="0"/>
                      <a:pt x="29" y="2"/>
                      <a:pt x="32" y="4"/>
                    </a:cubicBezTo>
                    <a:cubicBezTo>
                      <a:pt x="35" y="6"/>
                      <a:pt x="37" y="9"/>
                      <a:pt x="39" y="13"/>
                    </a:cubicBezTo>
                    <a:cubicBezTo>
                      <a:pt x="40" y="16"/>
                      <a:pt x="41" y="21"/>
                      <a:pt x="41" y="25"/>
                    </a:cubicBezTo>
                    <a:cubicBezTo>
                      <a:pt x="41" y="30"/>
                      <a:pt x="40" y="34"/>
                      <a:pt x="39" y="38"/>
                    </a:cubicBezTo>
                    <a:cubicBezTo>
                      <a:pt x="37" y="42"/>
                      <a:pt x="34" y="45"/>
                      <a:pt x="31" y="47"/>
                    </a:cubicBezTo>
                    <a:cubicBezTo>
                      <a:pt x="28" y="49"/>
                      <a:pt x="24" y="50"/>
                      <a:pt x="20" y="50"/>
                    </a:cubicBezTo>
                    <a:cubicBezTo>
                      <a:pt x="18" y="50"/>
                      <a:pt x="15" y="50"/>
                      <a:pt x="13" y="49"/>
                    </a:cubicBezTo>
                    <a:cubicBezTo>
                      <a:pt x="11" y="48"/>
                      <a:pt x="9" y="46"/>
                      <a:pt x="8" y="44"/>
                    </a:cubicBezTo>
                    <a:lnTo>
                      <a:pt x="8" y="68"/>
                    </a:lnTo>
                    <a:lnTo>
                      <a:pt x="0" y="68"/>
                    </a:lnTo>
                    <a:close/>
                    <a:moveTo>
                      <a:pt x="7" y="26"/>
                    </a:moveTo>
                    <a:lnTo>
                      <a:pt x="7" y="26"/>
                    </a:lnTo>
                    <a:cubicBezTo>
                      <a:pt x="7" y="32"/>
                      <a:pt x="8" y="36"/>
                      <a:pt x="11" y="39"/>
                    </a:cubicBezTo>
                    <a:cubicBezTo>
                      <a:pt x="13" y="42"/>
                      <a:pt x="16" y="44"/>
                      <a:pt x="20" y="44"/>
                    </a:cubicBezTo>
                    <a:cubicBezTo>
                      <a:pt x="23" y="44"/>
                      <a:pt x="26" y="42"/>
                      <a:pt x="29" y="39"/>
                    </a:cubicBezTo>
                    <a:cubicBezTo>
                      <a:pt x="32" y="36"/>
                      <a:pt x="33" y="31"/>
                      <a:pt x="33" y="25"/>
                    </a:cubicBezTo>
                    <a:cubicBezTo>
                      <a:pt x="33" y="19"/>
                      <a:pt x="32" y="14"/>
                      <a:pt x="29" y="11"/>
                    </a:cubicBezTo>
                    <a:cubicBezTo>
                      <a:pt x="27" y="8"/>
                      <a:pt x="24" y="7"/>
                      <a:pt x="20" y="7"/>
                    </a:cubicBezTo>
                    <a:cubicBezTo>
                      <a:pt x="17" y="7"/>
                      <a:pt x="14" y="8"/>
                      <a:pt x="11" y="12"/>
                    </a:cubicBezTo>
                    <a:cubicBezTo>
                      <a:pt x="8" y="15"/>
                      <a:pt x="7" y="20"/>
                      <a:pt x="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358"/>
              <p:cNvSpPr>
                <a:spLocks noEditPoints="1"/>
              </p:cNvSpPr>
              <p:nvPr/>
            </p:nvSpPr>
            <p:spPr bwMode="auto">
              <a:xfrm>
                <a:off x="3470" y="3785"/>
                <a:ext cx="10" cy="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"/>
                  </a:cxn>
                  <a:cxn ang="0">
                    <a:pos x="0" y="10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0" y="19"/>
                  </a:cxn>
                  <a:cxn ang="0">
                    <a:pos x="8" y="19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0" y="10"/>
                    </a:lnTo>
                    <a:close/>
                    <a:moveTo>
                      <a:pt x="0" y="66"/>
                    </a:moveTo>
                    <a:lnTo>
                      <a:pt x="0" y="66"/>
                    </a:lnTo>
                    <a:lnTo>
                      <a:pt x="0" y="19"/>
                    </a:lnTo>
                    <a:lnTo>
                      <a:pt x="8" y="19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359"/>
              <p:cNvSpPr>
                <a:spLocks/>
              </p:cNvSpPr>
              <p:nvPr/>
            </p:nvSpPr>
            <p:spPr bwMode="auto">
              <a:xfrm>
                <a:off x="3489" y="3788"/>
                <a:ext cx="30" cy="86"/>
              </a:xfrm>
              <a:custGeom>
                <a:avLst/>
                <a:gdLst/>
                <a:ahLst/>
                <a:cxnLst>
                  <a:cxn ang="0">
                    <a:pos x="22" y="57"/>
                  </a:cxn>
                  <a:cxn ang="0">
                    <a:pos x="22" y="57"/>
                  </a:cxn>
                  <a:cxn ang="0">
                    <a:pos x="24" y="64"/>
                  </a:cxn>
                  <a:cxn ang="0">
                    <a:pos x="17" y="65"/>
                  </a:cxn>
                  <a:cxn ang="0">
                    <a:pos x="11" y="64"/>
                  </a:cxn>
                  <a:cxn ang="0">
                    <a:pos x="7" y="60"/>
                  </a:cxn>
                  <a:cxn ang="0">
                    <a:pos x="6" y="50"/>
                  </a:cxn>
                  <a:cxn ang="0">
                    <a:pos x="6" y="23"/>
                  </a:cxn>
                  <a:cxn ang="0">
                    <a:pos x="0" y="23"/>
                  </a:cxn>
                  <a:cxn ang="0">
                    <a:pos x="0" y="17"/>
                  </a:cxn>
                  <a:cxn ang="0">
                    <a:pos x="6" y="17"/>
                  </a:cxn>
                  <a:cxn ang="0">
                    <a:pos x="6" y="5"/>
                  </a:cxn>
                  <a:cxn ang="0">
                    <a:pos x="14" y="0"/>
                  </a:cxn>
                  <a:cxn ang="0">
                    <a:pos x="14" y="17"/>
                  </a:cxn>
                  <a:cxn ang="0">
                    <a:pos x="22" y="17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51"/>
                  </a:cxn>
                  <a:cxn ang="0">
                    <a:pos x="15" y="55"/>
                  </a:cxn>
                  <a:cxn ang="0">
                    <a:pos x="16" y="57"/>
                  </a:cxn>
                  <a:cxn ang="0">
                    <a:pos x="19" y="57"/>
                  </a:cxn>
                  <a:cxn ang="0">
                    <a:pos x="22" y="57"/>
                  </a:cxn>
                  <a:cxn ang="0">
                    <a:pos x="22" y="57"/>
                  </a:cxn>
                </a:cxnLst>
                <a:rect l="0" t="0" r="r" b="b"/>
                <a:pathLst>
                  <a:path w="24" h="65">
                    <a:moveTo>
                      <a:pt x="22" y="57"/>
                    </a:moveTo>
                    <a:lnTo>
                      <a:pt x="22" y="57"/>
                    </a:lnTo>
                    <a:lnTo>
                      <a:pt x="24" y="64"/>
                    </a:lnTo>
                    <a:cubicBezTo>
                      <a:pt x="21" y="65"/>
                      <a:pt x="19" y="65"/>
                      <a:pt x="17" y="65"/>
                    </a:cubicBezTo>
                    <a:cubicBezTo>
                      <a:pt x="15" y="65"/>
                      <a:pt x="12" y="64"/>
                      <a:pt x="11" y="64"/>
                    </a:cubicBezTo>
                    <a:cubicBezTo>
                      <a:pt x="9" y="63"/>
                      <a:pt x="8" y="61"/>
                      <a:pt x="7" y="60"/>
                    </a:cubicBezTo>
                    <a:cubicBezTo>
                      <a:pt x="7" y="58"/>
                      <a:pt x="6" y="55"/>
                      <a:pt x="6" y="50"/>
                    </a:cubicBezTo>
                    <a:lnTo>
                      <a:pt x="6" y="23"/>
                    </a:lnTo>
                    <a:lnTo>
                      <a:pt x="0" y="23"/>
                    </a:lnTo>
                    <a:lnTo>
                      <a:pt x="0" y="17"/>
                    </a:lnTo>
                    <a:lnTo>
                      <a:pt x="6" y="17"/>
                    </a:lnTo>
                    <a:lnTo>
                      <a:pt x="6" y="5"/>
                    </a:lnTo>
                    <a:lnTo>
                      <a:pt x="14" y="0"/>
                    </a:lnTo>
                    <a:lnTo>
                      <a:pt x="14" y="17"/>
                    </a:lnTo>
                    <a:lnTo>
                      <a:pt x="22" y="17"/>
                    </a:lnTo>
                    <a:lnTo>
                      <a:pt x="22" y="23"/>
                    </a:lnTo>
                    <a:lnTo>
                      <a:pt x="14" y="23"/>
                    </a:lnTo>
                    <a:lnTo>
                      <a:pt x="14" y="51"/>
                    </a:lnTo>
                    <a:cubicBezTo>
                      <a:pt x="14" y="53"/>
                      <a:pt x="14" y="55"/>
                      <a:pt x="15" y="55"/>
                    </a:cubicBezTo>
                    <a:cubicBezTo>
                      <a:pt x="15" y="56"/>
                      <a:pt x="15" y="56"/>
                      <a:pt x="16" y="57"/>
                    </a:cubicBezTo>
                    <a:cubicBezTo>
                      <a:pt x="17" y="57"/>
                      <a:pt x="18" y="57"/>
                      <a:pt x="19" y="57"/>
                    </a:cubicBezTo>
                    <a:cubicBezTo>
                      <a:pt x="20" y="57"/>
                      <a:pt x="21" y="57"/>
                      <a:pt x="22" y="57"/>
                    </a:cubicBezTo>
                    <a:lnTo>
                      <a:pt x="2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360"/>
              <p:cNvSpPr>
                <a:spLocks noEditPoints="1"/>
              </p:cNvSpPr>
              <p:nvPr/>
            </p:nvSpPr>
            <p:spPr bwMode="auto">
              <a:xfrm>
                <a:off x="3524" y="3808"/>
                <a:ext cx="53" cy="66"/>
              </a:xfrm>
              <a:custGeom>
                <a:avLst/>
                <a:gdLst/>
                <a:ahLst/>
                <a:cxnLst>
                  <a:cxn ang="0">
                    <a:pos x="33" y="43"/>
                  </a:cxn>
                  <a:cxn ang="0">
                    <a:pos x="33" y="43"/>
                  </a:cxn>
                  <a:cxn ang="0">
                    <a:pos x="25" y="49"/>
                  </a:cxn>
                  <a:cxn ang="0">
                    <a:pos x="16" y="50"/>
                  </a:cxn>
                  <a:cxn ang="0">
                    <a:pos x="4" y="47"/>
                  </a:cxn>
                  <a:cxn ang="0">
                    <a:pos x="0" y="37"/>
                  </a:cxn>
                  <a:cxn ang="0">
                    <a:pos x="1" y="30"/>
                  </a:cxn>
                  <a:cxn ang="0">
                    <a:pos x="5" y="26"/>
                  </a:cxn>
                  <a:cxn ang="0">
                    <a:pos x="11" y="23"/>
                  </a:cxn>
                  <a:cxn ang="0">
                    <a:pos x="18" y="22"/>
                  </a:cxn>
                  <a:cxn ang="0">
                    <a:pos x="33" y="19"/>
                  </a:cxn>
                  <a:cxn ang="0">
                    <a:pos x="33" y="17"/>
                  </a:cxn>
                  <a:cxn ang="0">
                    <a:pos x="31" y="10"/>
                  </a:cxn>
                  <a:cxn ang="0">
                    <a:pos x="21" y="7"/>
                  </a:cxn>
                  <a:cxn ang="0">
                    <a:pos x="13" y="9"/>
                  </a:cxn>
                  <a:cxn ang="0">
                    <a:pos x="9" y="16"/>
                  </a:cxn>
                  <a:cxn ang="0">
                    <a:pos x="1" y="15"/>
                  </a:cxn>
                  <a:cxn ang="0">
                    <a:pos x="5" y="7"/>
                  </a:cxn>
                  <a:cxn ang="0">
                    <a:pos x="12" y="2"/>
                  </a:cxn>
                  <a:cxn ang="0">
                    <a:pos x="23" y="0"/>
                  </a:cxn>
                  <a:cxn ang="0">
                    <a:pos x="32" y="2"/>
                  </a:cxn>
                  <a:cxn ang="0">
                    <a:pos x="38" y="6"/>
                  </a:cxn>
                  <a:cxn ang="0">
                    <a:pos x="41" y="11"/>
                  </a:cxn>
                  <a:cxn ang="0">
                    <a:pos x="41" y="19"/>
                  </a:cxn>
                  <a:cxn ang="0">
                    <a:pos x="41" y="29"/>
                  </a:cxn>
                  <a:cxn ang="0">
                    <a:pos x="41" y="44"/>
                  </a:cxn>
                  <a:cxn ang="0">
                    <a:pos x="44" y="49"/>
                  </a:cxn>
                  <a:cxn ang="0">
                    <a:pos x="35" y="49"/>
                  </a:cxn>
                  <a:cxn ang="0">
                    <a:pos x="33" y="43"/>
                  </a:cxn>
                  <a:cxn ang="0">
                    <a:pos x="33" y="43"/>
                  </a:cxn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28"/>
                  </a:cxn>
                  <a:cxn ang="0">
                    <a:pos x="13" y="30"/>
                  </a:cxn>
                  <a:cxn ang="0">
                    <a:pos x="9" y="33"/>
                  </a:cxn>
                  <a:cxn ang="0">
                    <a:pos x="8" y="36"/>
                  </a:cxn>
                  <a:cxn ang="0">
                    <a:pos x="11" y="42"/>
                  </a:cxn>
                  <a:cxn ang="0">
                    <a:pos x="18" y="44"/>
                  </a:cxn>
                  <a:cxn ang="0">
                    <a:pos x="26" y="42"/>
                  </a:cxn>
                  <a:cxn ang="0">
                    <a:pos x="31" y="36"/>
                  </a:cxn>
                  <a:cxn ang="0">
                    <a:pos x="33" y="28"/>
                  </a:cxn>
                  <a:cxn ang="0">
                    <a:pos x="33" y="25"/>
                  </a:cxn>
                </a:cxnLst>
                <a:rect l="0" t="0" r="r" b="b"/>
                <a:pathLst>
                  <a:path w="44" h="50">
                    <a:moveTo>
                      <a:pt x="33" y="43"/>
                    </a:moveTo>
                    <a:lnTo>
                      <a:pt x="33" y="43"/>
                    </a:lnTo>
                    <a:cubicBezTo>
                      <a:pt x="30" y="46"/>
                      <a:pt x="28" y="48"/>
                      <a:pt x="25" y="49"/>
                    </a:cubicBezTo>
                    <a:cubicBezTo>
                      <a:pt x="22" y="50"/>
                      <a:pt x="19" y="50"/>
                      <a:pt x="16" y="50"/>
                    </a:cubicBezTo>
                    <a:cubicBezTo>
                      <a:pt x="11" y="50"/>
                      <a:pt x="7" y="49"/>
                      <a:pt x="4" y="47"/>
                    </a:cubicBezTo>
                    <a:cubicBezTo>
                      <a:pt x="1" y="44"/>
                      <a:pt x="0" y="41"/>
                      <a:pt x="0" y="37"/>
                    </a:cubicBezTo>
                    <a:cubicBezTo>
                      <a:pt x="0" y="34"/>
                      <a:pt x="0" y="32"/>
                      <a:pt x="1" y="30"/>
                    </a:cubicBezTo>
                    <a:cubicBezTo>
                      <a:pt x="2" y="28"/>
                      <a:pt x="4" y="27"/>
                      <a:pt x="5" y="26"/>
                    </a:cubicBezTo>
                    <a:cubicBezTo>
                      <a:pt x="7" y="24"/>
                      <a:pt x="9" y="24"/>
                      <a:pt x="11" y="23"/>
                    </a:cubicBezTo>
                    <a:cubicBezTo>
                      <a:pt x="13" y="23"/>
                      <a:pt x="15" y="22"/>
                      <a:pt x="18" y="22"/>
                    </a:cubicBezTo>
                    <a:cubicBezTo>
                      <a:pt x="25" y="21"/>
                      <a:pt x="30" y="20"/>
                      <a:pt x="33" y="19"/>
                    </a:cubicBezTo>
                    <a:cubicBezTo>
                      <a:pt x="33" y="18"/>
                      <a:pt x="33" y="17"/>
                      <a:pt x="33" y="17"/>
                    </a:cubicBezTo>
                    <a:cubicBezTo>
                      <a:pt x="33" y="14"/>
                      <a:pt x="32" y="11"/>
                      <a:pt x="31" y="10"/>
                    </a:cubicBezTo>
                    <a:cubicBezTo>
                      <a:pt x="28" y="8"/>
                      <a:pt x="25" y="7"/>
                      <a:pt x="21" y="7"/>
                    </a:cubicBezTo>
                    <a:cubicBezTo>
                      <a:pt x="18" y="7"/>
                      <a:pt x="15" y="8"/>
                      <a:pt x="13" y="9"/>
                    </a:cubicBezTo>
                    <a:cubicBezTo>
                      <a:pt x="11" y="11"/>
                      <a:pt x="10" y="13"/>
                      <a:pt x="9" y="16"/>
                    </a:cubicBezTo>
                    <a:lnTo>
                      <a:pt x="1" y="15"/>
                    </a:lnTo>
                    <a:cubicBezTo>
                      <a:pt x="2" y="12"/>
                      <a:pt x="3" y="9"/>
                      <a:pt x="5" y="7"/>
                    </a:cubicBezTo>
                    <a:cubicBezTo>
                      <a:pt x="6" y="5"/>
                      <a:pt x="9" y="3"/>
                      <a:pt x="12" y="2"/>
                    </a:cubicBezTo>
                    <a:cubicBezTo>
                      <a:pt x="15" y="1"/>
                      <a:pt x="18" y="0"/>
                      <a:pt x="23" y="0"/>
                    </a:cubicBezTo>
                    <a:cubicBezTo>
                      <a:pt x="27" y="0"/>
                      <a:pt x="30" y="1"/>
                      <a:pt x="32" y="2"/>
                    </a:cubicBezTo>
                    <a:cubicBezTo>
                      <a:pt x="35" y="3"/>
                      <a:pt x="37" y="4"/>
                      <a:pt x="38" y="6"/>
                    </a:cubicBezTo>
                    <a:cubicBezTo>
                      <a:pt x="39" y="7"/>
                      <a:pt x="40" y="9"/>
                      <a:pt x="41" y="11"/>
                    </a:cubicBezTo>
                    <a:cubicBezTo>
                      <a:pt x="41" y="12"/>
                      <a:pt x="41" y="15"/>
                      <a:pt x="41" y="19"/>
                    </a:cubicBezTo>
                    <a:lnTo>
                      <a:pt x="41" y="29"/>
                    </a:lnTo>
                    <a:cubicBezTo>
                      <a:pt x="41" y="37"/>
                      <a:pt x="41" y="42"/>
                      <a:pt x="41" y="44"/>
                    </a:cubicBezTo>
                    <a:cubicBezTo>
                      <a:pt x="42" y="46"/>
                      <a:pt x="43" y="47"/>
                      <a:pt x="44" y="49"/>
                    </a:cubicBezTo>
                    <a:lnTo>
                      <a:pt x="35" y="49"/>
                    </a:lnTo>
                    <a:cubicBezTo>
                      <a:pt x="34" y="48"/>
                      <a:pt x="34" y="46"/>
                      <a:pt x="33" y="43"/>
                    </a:cubicBezTo>
                    <a:lnTo>
                      <a:pt x="33" y="43"/>
                    </a:lnTo>
                    <a:close/>
                    <a:moveTo>
                      <a:pt x="33" y="25"/>
                    </a:moveTo>
                    <a:lnTo>
                      <a:pt x="33" y="25"/>
                    </a:lnTo>
                    <a:cubicBezTo>
                      <a:pt x="30" y="27"/>
                      <a:pt x="25" y="28"/>
                      <a:pt x="20" y="28"/>
                    </a:cubicBezTo>
                    <a:cubicBezTo>
                      <a:pt x="16" y="29"/>
                      <a:pt x="14" y="29"/>
                      <a:pt x="13" y="30"/>
                    </a:cubicBezTo>
                    <a:cubicBezTo>
                      <a:pt x="11" y="31"/>
                      <a:pt x="10" y="31"/>
                      <a:pt x="9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9"/>
                      <a:pt x="9" y="40"/>
                      <a:pt x="11" y="42"/>
                    </a:cubicBezTo>
                    <a:cubicBezTo>
                      <a:pt x="12" y="43"/>
                      <a:pt x="15" y="44"/>
                      <a:pt x="18" y="44"/>
                    </a:cubicBezTo>
                    <a:cubicBezTo>
                      <a:pt x="21" y="44"/>
                      <a:pt x="24" y="43"/>
                      <a:pt x="26" y="42"/>
                    </a:cubicBezTo>
                    <a:cubicBezTo>
                      <a:pt x="29" y="41"/>
                      <a:pt x="30" y="39"/>
                      <a:pt x="31" y="36"/>
                    </a:cubicBezTo>
                    <a:cubicBezTo>
                      <a:pt x="32" y="35"/>
                      <a:pt x="33" y="32"/>
                      <a:pt x="33" y="28"/>
                    </a:cubicBezTo>
                    <a:lnTo>
                      <a:pt x="33" y="2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361"/>
              <p:cNvSpPr>
                <a:spLocks/>
              </p:cNvSpPr>
              <p:nvPr/>
            </p:nvSpPr>
            <p:spPr bwMode="auto">
              <a:xfrm>
                <a:off x="3588" y="3785"/>
                <a:ext cx="10" cy="88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0" y="66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66"/>
                  </a:cxn>
                  <a:cxn ang="0">
                    <a:pos x="0" y="66"/>
                  </a:cxn>
                </a:cxnLst>
                <a:rect l="0" t="0" r="r" b="b"/>
                <a:pathLst>
                  <a:path w="8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362"/>
              <p:cNvSpPr>
                <a:spLocks noEditPoints="1"/>
              </p:cNvSpPr>
              <p:nvPr/>
            </p:nvSpPr>
            <p:spPr bwMode="auto">
              <a:xfrm>
                <a:off x="370" y="897"/>
                <a:ext cx="103" cy="115"/>
              </a:xfrm>
              <a:custGeom>
                <a:avLst/>
                <a:gdLst/>
                <a:ahLst/>
                <a:cxnLst>
                  <a:cxn ang="0">
                    <a:pos x="25" y="42"/>
                  </a:cxn>
                  <a:cxn ang="0">
                    <a:pos x="25" y="42"/>
                  </a:cxn>
                  <a:cxn ang="0">
                    <a:pos x="45" y="39"/>
                  </a:cxn>
                  <a:cxn ang="0">
                    <a:pos x="56" y="23"/>
                  </a:cxn>
                  <a:cxn ang="0">
                    <a:pos x="46" y="7"/>
                  </a:cxn>
                  <a:cxn ang="0">
                    <a:pos x="33" y="5"/>
                  </a:cxn>
                  <a:cxn ang="0">
                    <a:pos x="26" y="6"/>
                  </a:cxn>
                  <a:cxn ang="0">
                    <a:pos x="25" y="10"/>
                  </a:cxn>
                  <a:cxn ang="0">
                    <a:pos x="25" y="42"/>
                  </a:cxn>
                  <a:cxn ang="0">
                    <a:pos x="0" y="85"/>
                  </a:cxn>
                  <a:cxn ang="0">
                    <a:pos x="0" y="85"/>
                  </a:cxn>
                  <a:cxn ang="0">
                    <a:pos x="9" y="82"/>
                  </a:cxn>
                  <a:cxn ang="0">
                    <a:pos x="11" y="72"/>
                  </a:cxn>
                  <a:cxn ang="0">
                    <a:pos x="11" y="14"/>
                  </a:cxn>
                  <a:cxn ang="0">
                    <a:pos x="9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37" y="0"/>
                  </a:cxn>
                  <a:cxn ang="0">
                    <a:pos x="56" y="3"/>
                  </a:cxn>
                  <a:cxn ang="0">
                    <a:pos x="70" y="23"/>
                  </a:cxn>
                  <a:cxn ang="0">
                    <a:pos x="64" y="38"/>
                  </a:cxn>
                  <a:cxn ang="0">
                    <a:pos x="46" y="45"/>
                  </a:cxn>
                  <a:cxn ang="0">
                    <a:pos x="73" y="79"/>
                  </a:cxn>
                  <a:cxn ang="0">
                    <a:pos x="78" y="83"/>
                  </a:cxn>
                  <a:cxn ang="0">
                    <a:pos x="85" y="85"/>
                  </a:cxn>
                  <a:cxn ang="0">
                    <a:pos x="85" y="87"/>
                  </a:cxn>
                  <a:cxn ang="0">
                    <a:pos x="64" y="87"/>
                  </a:cxn>
                  <a:cxn ang="0">
                    <a:pos x="32" y="47"/>
                  </a:cxn>
                  <a:cxn ang="0">
                    <a:pos x="25" y="47"/>
                  </a:cxn>
                  <a:cxn ang="0">
                    <a:pos x="25" y="73"/>
                  </a:cxn>
                  <a:cxn ang="0">
                    <a:pos x="27" y="82"/>
                  </a:cxn>
                  <a:cxn ang="0">
                    <a:pos x="37" y="85"/>
                  </a:cxn>
                  <a:cxn ang="0">
                    <a:pos x="37" y="87"/>
                  </a:cxn>
                  <a:cxn ang="0">
                    <a:pos x="0" y="87"/>
                  </a:cxn>
                  <a:cxn ang="0">
                    <a:pos x="0" y="85"/>
                  </a:cxn>
                </a:cxnLst>
                <a:rect l="0" t="0" r="r" b="b"/>
                <a:pathLst>
                  <a:path w="85" h="87">
                    <a:moveTo>
                      <a:pt x="25" y="42"/>
                    </a:moveTo>
                    <a:lnTo>
                      <a:pt x="25" y="42"/>
                    </a:lnTo>
                    <a:cubicBezTo>
                      <a:pt x="34" y="42"/>
                      <a:pt x="41" y="41"/>
                      <a:pt x="45" y="39"/>
                    </a:cubicBezTo>
                    <a:cubicBezTo>
                      <a:pt x="52" y="36"/>
                      <a:pt x="56" y="31"/>
                      <a:pt x="56" y="23"/>
                    </a:cubicBezTo>
                    <a:cubicBezTo>
                      <a:pt x="56" y="15"/>
                      <a:pt x="52" y="10"/>
                      <a:pt x="46" y="7"/>
                    </a:cubicBezTo>
                    <a:cubicBezTo>
                      <a:pt x="43" y="6"/>
                      <a:pt x="38" y="5"/>
                      <a:pt x="33" y="5"/>
                    </a:cubicBezTo>
                    <a:cubicBezTo>
                      <a:pt x="29" y="5"/>
                      <a:pt x="27" y="5"/>
                      <a:pt x="26" y="6"/>
                    </a:cubicBezTo>
                    <a:cubicBezTo>
                      <a:pt x="25" y="7"/>
                      <a:pt x="25" y="8"/>
                      <a:pt x="25" y="10"/>
                    </a:cubicBezTo>
                    <a:lnTo>
                      <a:pt x="25" y="42"/>
                    </a:lnTo>
                    <a:close/>
                    <a:moveTo>
                      <a:pt x="0" y="85"/>
                    </a:moveTo>
                    <a:lnTo>
                      <a:pt x="0" y="85"/>
                    </a:lnTo>
                    <a:cubicBezTo>
                      <a:pt x="5" y="85"/>
                      <a:pt x="8" y="84"/>
                      <a:pt x="9" y="82"/>
                    </a:cubicBezTo>
                    <a:cubicBezTo>
                      <a:pt x="11" y="81"/>
                      <a:pt x="11" y="77"/>
                      <a:pt x="11" y="72"/>
                    </a:cubicBezTo>
                    <a:lnTo>
                      <a:pt x="11" y="14"/>
                    </a:lnTo>
                    <a:cubicBezTo>
                      <a:pt x="11" y="10"/>
                      <a:pt x="11" y="7"/>
                      <a:pt x="9" y="5"/>
                    </a:cubicBezTo>
                    <a:cubicBezTo>
                      <a:pt x="8" y="4"/>
                      <a:pt x="5" y="3"/>
                      <a:pt x="0" y="3"/>
                    </a:cubicBezTo>
                    <a:lnTo>
                      <a:pt x="0" y="0"/>
                    </a:lnTo>
                    <a:lnTo>
                      <a:pt x="37" y="0"/>
                    </a:lnTo>
                    <a:cubicBezTo>
                      <a:pt x="44" y="0"/>
                      <a:pt x="50" y="1"/>
                      <a:pt x="56" y="3"/>
                    </a:cubicBezTo>
                    <a:cubicBezTo>
                      <a:pt x="65" y="7"/>
                      <a:pt x="70" y="13"/>
                      <a:pt x="70" y="23"/>
                    </a:cubicBezTo>
                    <a:cubicBezTo>
                      <a:pt x="70" y="30"/>
                      <a:pt x="68" y="35"/>
                      <a:pt x="64" y="38"/>
                    </a:cubicBezTo>
                    <a:cubicBezTo>
                      <a:pt x="59" y="42"/>
                      <a:pt x="53" y="44"/>
                      <a:pt x="46" y="45"/>
                    </a:cubicBezTo>
                    <a:lnTo>
                      <a:pt x="73" y="79"/>
                    </a:lnTo>
                    <a:cubicBezTo>
                      <a:pt x="75" y="81"/>
                      <a:pt x="77" y="82"/>
                      <a:pt x="78" y="83"/>
                    </a:cubicBezTo>
                    <a:cubicBezTo>
                      <a:pt x="80" y="84"/>
                      <a:pt x="82" y="85"/>
                      <a:pt x="85" y="85"/>
                    </a:cubicBezTo>
                    <a:lnTo>
                      <a:pt x="85" y="87"/>
                    </a:lnTo>
                    <a:lnTo>
                      <a:pt x="64" y="87"/>
                    </a:lnTo>
                    <a:lnTo>
                      <a:pt x="32" y="47"/>
                    </a:lnTo>
                    <a:lnTo>
                      <a:pt x="25" y="47"/>
                    </a:lnTo>
                    <a:lnTo>
                      <a:pt x="25" y="73"/>
                    </a:lnTo>
                    <a:cubicBezTo>
                      <a:pt x="25" y="78"/>
                      <a:pt x="25" y="81"/>
                      <a:pt x="27" y="82"/>
                    </a:cubicBezTo>
                    <a:cubicBezTo>
                      <a:pt x="28" y="84"/>
                      <a:pt x="32" y="85"/>
                      <a:pt x="37" y="85"/>
                    </a:cubicBezTo>
                    <a:lnTo>
                      <a:pt x="37" y="87"/>
                    </a:lnTo>
                    <a:lnTo>
                      <a:pt x="0" y="87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363"/>
              <p:cNvSpPr>
                <a:spLocks noEditPoints="1"/>
              </p:cNvSpPr>
              <p:nvPr/>
            </p:nvSpPr>
            <p:spPr bwMode="auto">
              <a:xfrm>
                <a:off x="478" y="932"/>
                <a:ext cx="65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0" y="24"/>
                  </a:cxn>
                  <a:cxn ang="0">
                    <a:pos x="10" y="24"/>
                  </a:cxn>
                  <a:cxn ang="0">
                    <a:pos x="16" y="46"/>
                  </a:cxn>
                  <a:cxn ang="0">
                    <a:pos x="31" y="53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7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8" y="10"/>
                      <a:pt x="50" y="16"/>
                      <a:pt x="50" y="24"/>
                    </a:cubicBezTo>
                    <a:lnTo>
                      <a:pt x="10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3"/>
                      <a:pt x="31" y="53"/>
                    </a:cubicBezTo>
                    <a:cubicBezTo>
                      <a:pt x="35" y="53"/>
                      <a:pt x="39" y="52"/>
                      <a:pt x="42" y="49"/>
                    </a:cubicBezTo>
                    <a:cubicBezTo>
                      <a:pt x="45" y="47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60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7" y="53"/>
                    </a:cubicBezTo>
                    <a:cubicBezTo>
                      <a:pt x="2" y="47"/>
                      <a:pt x="0" y="40"/>
                      <a:pt x="0" y="32"/>
                    </a:cubicBezTo>
                    <a:cubicBezTo>
                      <a:pt x="0" y="23"/>
                      <a:pt x="3" y="16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5" y="7"/>
                      <a:pt x="13" y="11"/>
                    </a:cubicBezTo>
                    <a:cubicBezTo>
                      <a:pt x="11" y="14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7" y="16"/>
                      <a:pt x="36" y="13"/>
                      <a:pt x="35" y="10"/>
                    </a:cubicBezTo>
                    <a:cubicBezTo>
                      <a:pt x="32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364"/>
              <p:cNvSpPr>
                <a:spLocks/>
              </p:cNvSpPr>
              <p:nvPr/>
            </p:nvSpPr>
            <p:spPr bwMode="auto">
              <a:xfrm>
                <a:off x="550" y="934"/>
                <a:ext cx="74" cy="8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6" y="0"/>
                  </a:cxn>
                  <a:cxn ang="0">
                    <a:pos x="26" y="2"/>
                  </a:cxn>
                  <a:cxn ang="0">
                    <a:pos x="21" y="3"/>
                  </a:cxn>
                  <a:cxn ang="0">
                    <a:pos x="20" y="5"/>
                  </a:cxn>
                  <a:cxn ang="0">
                    <a:pos x="20" y="7"/>
                  </a:cxn>
                  <a:cxn ang="0">
                    <a:pos x="21" y="10"/>
                  </a:cxn>
                  <a:cxn ang="0">
                    <a:pos x="35" y="43"/>
                  </a:cxn>
                  <a:cxn ang="0">
                    <a:pos x="46" y="14"/>
                  </a:cxn>
                  <a:cxn ang="0">
                    <a:pos x="48" y="10"/>
                  </a:cxn>
                  <a:cxn ang="0">
                    <a:pos x="49" y="6"/>
                  </a:cxn>
                  <a:cxn ang="0">
                    <a:pos x="46" y="2"/>
                  </a:cxn>
                  <a:cxn ang="0">
                    <a:pos x="42" y="2"/>
                  </a:cxn>
                  <a:cxn ang="0">
                    <a:pos x="42" y="0"/>
                  </a:cxn>
                  <a:cxn ang="0">
                    <a:pos x="61" y="0"/>
                  </a:cxn>
                  <a:cxn ang="0">
                    <a:pos x="61" y="2"/>
                  </a:cxn>
                  <a:cxn ang="0">
                    <a:pos x="56" y="4"/>
                  </a:cxn>
                  <a:cxn ang="0">
                    <a:pos x="52" y="12"/>
                  </a:cxn>
                  <a:cxn ang="0">
                    <a:pos x="33" y="59"/>
                  </a:cxn>
                  <a:cxn ang="0">
                    <a:pos x="33" y="60"/>
                  </a:cxn>
                  <a:cxn ang="0">
                    <a:pos x="32" y="61"/>
                  </a:cxn>
                  <a:cxn ang="0">
                    <a:pos x="31" y="60"/>
                  </a:cxn>
                  <a:cxn ang="0">
                    <a:pos x="30" y="58"/>
                  </a:cxn>
                  <a:cxn ang="0">
                    <a:pos x="10" y="11"/>
                  </a:cxn>
                  <a:cxn ang="0">
                    <a:pos x="5" y="3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6" y="0"/>
                  </a:cxn>
                </a:cxnLst>
                <a:rect l="0" t="0" r="r" b="b"/>
                <a:pathLst>
                  <a:path w="61" h="61">
                    <a:moveTo>
                      <a:pt x="26" y="0"/>
                    </a:moveTo>
                    <a:lnTo>
                      <a:pt x="26" y="0"/>
                    </a:lnTo>
                    <a:lnTo>
                      <a:pt x="26" y="2"/>
                    </a:lnTo>
                    <a:cubicBezTo>
                      <a:pt x="24" y="2"/>
                      <a:pt x="22" y="2"/>
                      <a:pt x="21" y="3"/>
                    </a:cubicBezTo>
                    <a:cubicBezTo>
                      <a:pt x="20" y="3"/>
                      <a:pt x="20" y="4"/>
                      <a:pt x="20" y="5"/>
                    </a:cubicBezTo>
                    <a:cubicBezTo>
                      <a:pt x="20" y="6"/>
                      <a:pt x="20" y="7"/>
                      <a:pt x="20" y="7"/>
                    </a:cubicBezTo>
                    <a:cubicBezTo>
                      <a:pt x="20" y="8"/>
                      <a:pt x="21" y="9"/>
                      <a:pt x="21" y="10"/>
                    </a:cubicBezTo>
                    <a:lnTo>
                      <a:pt x="35" y="43"/>
                    </a:lnTo>
                    <a:lnTo>
                      <a:pt x="46" y="14"/>
                    </a:lnTo>
                    <a:cubicBezTo>
                      <a:pt x="47" y="13"/>
                      <a:pt x="47" y="11"/>
                      <a:pt x="48" y="10"/>
                    </a:cubicBezTo>
                    <a:cubicBezTo>
                      <a:pt x="48" y="8"/>
                      <a:pt x="49" y="7"/>
                      <a:pt x="49" y="6"/>
                    </a:cubicBezTo>
                    <a:cubicBezTo>
                      <a:pt x="49" y="4"/>
                      <a:pt x="48" y="3"/>
                      <a:pt x="46" y="2"/>
                    </a:cubicBezTo>
                    <a:cubicBezTo>
                      <a:pt x="45" y="2"/>
                      <a:pt x="44" y="2"/>
                      <a:pt x="42" y="2"/>
                    </a:cubicBezTo>
                    <a:lnTo>
                      <a:pt x="42" y="0"/>
                    </a:lnTo>
                    <a:lnTo>
                      <a:pt x="61" y="0"/>
                    </a:lnTo>
                    <a:lnTo>
                      <a:pt x="61" y="2"/>
                    </a:lnTo>
                    <a:cubicBezTo>
                      <a:pt x="58" y="2"/>
                      <a:pt x="57" y="2"/>
                      <a:pt x="56" y="4"/>
                    </a:cubicBezTo>
                    <a:cubicBezTo>
                      <a:pt x="55" y="5"/>
                      <a:pt x="54" y="8"/>
                      <a:pt x="52" y="12"/>
                    </a:cubicBezTo>
                    <a:lnTo>
                      <a:pt x="33" y="59"/>
                    </a:lnTo>
                    <a:cubicBezTo>
                      <a:pt x="33" y="59"/>
                      <a:pt x="33" y="60"/>
                      <a:pt x="33" y="60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1" y="60"/>
                      <a:pt x="31" y="60"/>
                    </a:cubicBezTo>
                    <a:cubicBezTo>
                      <a:pt x="30" y="59"/>
                      <a:pt x="30" y="59"/>
                      <a:pt x="30" y="58"/>
                    </a:cubicBezTo>
                    <a:lnTo>
                      <a:pt x="10" y="11"/>
                    </a:lnTo>
                    <a:cubicBezTo>
                      <a:pt x="8" y="7"/>
                      <a:pt x="7" y="5"/>
                      <a:pt x="5" y="3"/>
                    </a:cubicBezTo>
                    <a:cubicBezTo>
                      <a:pt x="4" y="2"/>
                      <a:pt x="2" y="2"/>
                      <a:pt x="0" y="2"/>
                    </a:cubicBez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365"/>
              <p:cNvSpPr>
                <a:spLocks noEditPoints="1"/>
              </p:cNvSpPr>
              <p:nvPr/>
            </p:nvSpPr>
            <p:spPr bwMode="auto">
              <a:xfrm>
                <a:off x="630" y="932"/>
                <a:ext cx="65" cy="82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0"/>
                  </a:cxn>
                  <a:cxn ang="0">
                    <a:pos x="43" y="6"/>
                  </a:cxn>
                  <a:cxn ang="0">
                    <a:pos x="50" y="24"/>
                  </a:cxn>
                  <a:cxn ang="0">
                    <a:pos x="9" y="24"/>
                  </a:cxn>
                  <a:cxn ang="0">
                    <a:pos x="16" y="46"/>
                  </a:cxn>
                  <a:cxn ang="0">
                    <a:pos x="31" y="53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6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4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7" y="0"/>
                    </a:moveTo>
                    <a:lnTo>
                      <a:pt x="27" y="0"/>
                    </a:lnTo>
                    <a:cubicBezTo>
                      <a:pt x="34" y="0"/>
                      <a:pt x="39" y="2"/>
                      <a:pt x="43" y="6"/>
                    </a:cubicBezTo>
                    <a:cubicBezTo>
                      <a:pt x="48" y="10"/>
                      <a:pt x="50" y="16"/>
                      <a:pt x="50" y="24"/>
                    </a:cubicBezTo>
                    <a:lnTo>
                      <a:pt x="9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3"/>
                      <a:pt x="31" y="53"/>
                    </a:cubicBezTo>
                    <a:cubicBezTo>
                      <a:pt x="35" y="53"/>
                      <a:pt x="39" y="52"/>
                      <a:pt x="42" y="49"/>
                    </a:cubicBezTo>
                    <a:cubicBezTo>
                      <a:pt x="45" y="47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60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6" y="53"/>
                    </a:cubicBezTo>
                    <a:cubicBezTo>
                      <a:pt x="2" y="47"/>
                      <a:pt x="0" y="40"/>
                      <a:pt x="0" y="32"/>
                    </a:cubicBezTo>
                    <a:cubicBezTo>
                      <a:pt x="0" y="23"/>
                      <a:pt x="2" y="16"/>
                      <a:pt x="8" y="9"/>
                    </a:cubicBezTo>
                    <a:cubicBezTo>
                      <a:pt x="13" y="3"/>
                      <a:pt x="19" y="0"/>
                      <a:pt x="27" y="0"/>
                    </a:cubicBezTo>
                    <a:lnTo>
                      <a:pt x="27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5" y="7"/>
                      <a:pt x="13" y="11"/>
                    </a:cubicBezTo>
                    <a:cubicBezTo>
                      <a:pt x="11" y="14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6" y="16"/>
                      <a:pt x="35" y="13"/>
                      <a:pt x="34" y="10"/>
                    </a:cubicBezTo>
                    <a:cubicBezTo>
                      <a:pt x="32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366"/>
              <p:cNvSpPr>
                <a:spLocks noEditPoints="1"/>
              </p:cNvSpPr>
              <p:nvPr/>
            </p:nvSpPr>
            <p:spPr bwMode="auto">
              <a:xfrm>
                <a:off x="702" y="932"/>
                <a:ext cx="76" cy="80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0" y="59"/>
                  </a:cxn>
                  <a:cxn ang="0">
                    <a:pos x="6" y="56"/>
                  </a:cxn>
                  <a:cxn ang="0">
                    <a:pos x="8" y="49"/>
                  </a:cxn>
                  <a:cxn ang="0">
                    <a:pos x="8" y="16"/>
                  </a:cxn>
                  <a:cxn ang="0">
                    <a:pos x="7" y="10"/>
                  </a:cxn>
                  <a:cxn ang="0">
                    <a:pos x="2" y="8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2" y="2"/>
                  </a:cxn>
                  <a:cxn ang="0">
                    <a:pos x="1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1"/>
                  </a:cxn>
                  <a:cxn ang="0">
                    <a:pos x="28" y="3"/>
                  </a:cxn>
                  <a:cxn ang="0">
                    <a:pos x="39" y="0"/>
                  </a:cxn>
                  <a:cxn ang="0">
                    <a:pos x="46" y="2"/>
                  </a:cxn>
                  <a:cxn ang="0">
                    <a:pos x="53" y="20"/>
                  </a:cxn>
                  <a:cxn ang="0">
                    <a:pos x="53" y="50"/>
                  </a:cxn>
                  <a:cxn ang="0">
                    <a:pos x="55" y="57"/>
                  </a:cxn>
                  <a:cxn ang="0">
                    <a:pos x="62" y="59"/>
                  </a:cxn>
                  <a:cxn ang="0">
                    <a:pos x="62" y="60"/>
                  </a:cxn>
                  <a:cxn ang="0">
                    <a:pos x="34" y="60"/>
                  </a:cxn>
                  <a:cxn ang="0">
                    <a:pos x="34" y="59"/>
                  </a:cxn>
                  <a:cxn ang="0">
                    <a:pos x="41" y="56"/>
                  </a:cxn>
                  <a:cxn ang="0">
                    <a:pos x="42" y="48"/>
                  </a:cxn>
                  <a:cxn ang="0">
                    <a:pos x="42" y="20"/>
                  </a:cxn>
                  <a:cxn ang="0">
                    <a:pos x="40" y="11"/>
                  </a:cxn>
                  <a:cxn ang="0">
                    <a:pos x="33" y="7"/>
                  </a:cxn>
                  <a:cxn ang="0">
                    <a:pos x="25" y="10"/>
                  </a:cxn>
                  <a:cxn ang="0">
                    <a:pos x="19" y="15"/>
                  </a:cxn>
                  <a:cxn ang="0">
                    <a:pos x="19" y="51"/>
                  </a:cxn>
                  <a:cxn ang="0">
                    <a:pos x="21" y="57"/>
                  </a:cxn>
                  <a:cxn ang="0">
                    <a:pos x="28" y="59"/>
                  </a:cxn>
                  <a:cxn ang="0">
                    <a:pos x="28" y="60"/>
                  </a:cxn>
                  <a:cxn ang="0">
                    <a:pos x="0" y="60"/>
                  </a:cxn>
                  <a:cxn ang="0">
                    <a:pos x="0" y="59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62" h="60">
                    <a:moveTo>
                      <a:pt x="0" y="59"/>
                    </a:moveTo>
                    <a:lnTo>
                      <a:pt x="0" y="59"/>
                    </a:lnTo>
                    <a:cubicBezTo>
                      <a:pt x="3" y="58"/>
                      <a:pt x="5" y="58"/>
                      <a:pt x="6" y="56"/>
                    </a:cubicBezTo>
                    <a:cubicBezTo>
                      <a:pt x="7" y="55"/>
                      <a:pt x="8" y="53"/>
                      <a:pt x="8" y="49"/>
                    </a:cubicBezTo>
                    <a:lnTo>
                      <a:pt x="8" y="16"/>
                    </a:lnTo>
                    <a:cubicBezTo>
                      <a:pt x="8" y="13"/>
                      <a:pt x="8" y="11"/>
                      <a:pt x="7" y="10"/>
                    </a:cubicBezTo>
                    <a:cubicBezTo>
                      <a:pt x="6" y="9"/>
                      <a:pt x="5" y="8"/>
                      <a:pt x="2" y="8"/>
                    </a:cubicBezTo>
                    <a:cubicBezTo>
                      <a:pt x="2" y="8"/>
                      <a:pt x="1" y="8"/>
                      <a:pt x="1" y="8"/>
                    </a:cubicBezTo>
                    <a:cubicBezTo>
                      <a:pt x="1" y="8"/>
                      <a:pt x="0" y="8"/>
                      <a:pt x="0" y="8"/>
                    </a:cubicBezTo>
                    <a:lnTo>
                      <a:pt x="0" y="6"/>
                    </a:lnTo>
                    <a:cubicBezTo>
                      <a:pt x="1" y="5"/>
                      <a:pt x="5" y="4"/>
                      <a:pt x="12" y="2"/>
                    </a:cubicBezTo>
                    <a:lnTo>
                      <a:pt x="18" y="0"/>
                    </a:lnTo>
                    <a:cubicBezTo>
                      <a:pt x="18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1"/>
                    </a:lnTo>
                    <a:cubicBezTo>
                      <a:pt x="23" y="7"/>
                      <a:pt x="26" y="4"/>
                      <a:pt x="28" y="3"/>
                    </a:cubicBezTo>
                    <a:cubicBezTo>
                      <a:pt x="31" y="1"/>
                      <a:pt x="35" y="0"/>
                      <a:pt x="39" y="0"/>
                    </a:cubicBezTo>
                    <a:cubicBezTo>
                      <a:pt x="41" y="0"/>
                      <a:pt x="44" y="1"/>
                      <a:pt x="46" y="2"/>
                    </a:cubicBezTo>
                    <a:cubicBezTo>
                      <a:pt x="51" y="6"/>
                      <a:pt x="53" y="11"/>
                      <a:pt x="53" y="20"/>
                    </a:cubicBezTo>
                    <a:lnTo>
                      <a:pt x="53" y="50"/>
                    </a:lnTo>
                    <a:cubicBezTo>
                      <a:pt x="53" y="53"/>
                      <a:pt x="54" y="55"/>
                      <a:pt x="55" y="57"/>
                    </a:cubicBezTo>
                    <a:cubicBezTo>
                      <a:pt x="57" y="58"/>
                      <a:pt x="59" y="59"/>
                      <a:pt x="62" y="59"/>
                    </a:cubicBezTo>
                    <a:lnTo>
                      <a:pt x="62" y="60"/>
                    </a:lnTo>
                    <a:lnTo>
                      <a:pt x="34" y="60"/>
                    </a:lnTo>
                    <a:lnTo>
                      <a:pt x="34" y="59"/>
                    </a:lnTo>
                    <a:cubicBezTo>
                      <a:pt x="37" y="58"/>
                      <a:pt x="39" y="57"/>
                      <a:pt x="41" y="56"/>
                    </a:cubicBezTo>
                    <a:cubicBezTo>
                      <a:pt x="42" y="55"/>
                      <a:pt x="42" y="52"/>
                      <a:pt x="42" y="48"/>
                    </a:cubicBezTo>
                    <a:lnTo>
                      <a:pt x="42" y="20"/>
                    </a:lnTo>
                    <a:cubicBezTo>
                      <a:pt x="42" y="16"/>
                      <a:pt x="42" y="13"/>
                      <a:pt x="40" y="11"/>
                    </a:cubicBezTo>
                    <a:cubicBezTo>
                      <a:pt x="39" y="8"/>
                      <a:pt x="37" y="7"/>
                      <a:pt x="33" y="7"/>
                    </a:cubicBezTo>
                    <a:cubicBezTo>
                      <a:pt x="30" y="7"/>
                      <a:pt x="28" y="8"/>
                      <a:pt x="25" y="10"/>
                    </a:cubicBezTo>
                    <a:cubicBezTo>
                      <a:pt x="24" y="11"/>
                      <a:pt x="22" y="12"/>
                      <a:pt x="19" y="15"/>
                    </a:cubicBezTo>
                    <a:lnTo>
                      <a:pt x="19" y="51"/>
                    </a:lnTo>
                    <a:cubicBezTo>
                      <a:pt x="19" y="54"/>
                      <a:pt x="20" y="56"/>
                      <a:pt x="21" y="57"/>
                    </a:cubicBezTo>
                    <a:cubicBezTo>
                      <a:pt x="23" y="58"/>
                      <a:pt x="25" y="59"/>
                      <a:pt x="28" y="59"/>
                    </a:cubicBezTo>
                    <a:lnTo>
                      <a:pt x="28" y="60"/>
                    </a:lnTo>
                    <a:lnTo>
                      <a:pt x="0" y="60"/>
                    </a:lnTo>
                    <a:lnTo>
                      <a:pt x="0" y="59"/>
                    </a:lnTo>
                    <a:close/>
                    <a:moveTo>
                      <a:pt x="31" y="0"/>
                    </a:move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367"/>
              <p:cNvSpPr>
                <a:spLocks noEditPoints="1"/>
              </p:cNvSpPr>
              <p:nvPr/>
            </p:nvSpPr>
            <p:spPr bwMode="auto">
              <a:xfrm>
                <a:off x="780" y="932"/>
                <a:ext cx="75" cy="82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9" y="1"/>
                  </a:cxn>
                  <a:cxn ang="0">
                    <a:pos x="19" y="42"/>
                  </a:cxn>
                  <a:cxn ang="0">
                    <a:pos x="21" y="49"/>
                  </a:cxn>
                  <a:cxn ang="0">
                    <a:pos x="29" y="54"/>
                  </a:cxn>
                  <a:cxn ang="0">
                    <a:pos x="38" y="51"/>
                  </a:cxn>
                  <a:cxn ang="0">
                    <a:pos x="43" y="47"/>
                  </a:cxn>
                  <a:cxn ang="0">
                    <a:pos x="43" y="11"/>
                  </a:cxn>
                  <a:cxn ang="0">
                    <a:pos x="41" y="5"/>
                  </a:cxn>
                  <a:cxn ang="0">
                    <a:pos x="33" y="3"/>
                  </a:cxn>
                  <a:cxn ang="0">
                    <a:pos x="33" y="1"/>
                  </a:cxn>
                  <a:cxn ang="0">
                    <a:pos x="54" y="1"/>
                  </a:cxn>
                  <a:cxn ang="0">
                    <a:pos x="54" y="46"/>
                  </a:cxn>
                  <a:cxn ang="0">
                    <a:pos x="56" y="52"/>
                  </a:cxn>
                  <a:cxn ang="0">
                    <a:pos x="62" y="54"/>
                  </a:cxn>
                  <a:cxn ang="0">
                    <a:pos x="62" y="55"/>
                  </a:cxn>
                  <a:cxn ang="0">
                    <a:pos x="57" y="57"/>
                  </a:cxn>
                  <a:cxn ang="0">
                    <a:pos x="51" y="59"/>
                  </a:cxn>
                  <a:cxn ang="0">
                    <a:pos x="44" y="61"/>
                  </a:cxn>
                  <a:cxn ang="0">
                    <a:pos x="44" y="61"/>
                  </a:cxn>
                  <a:cxn ang="0">
                    <a:pos x="44" y="60"/>
                  </a:cxn>
                  <a:cxn ang="0">
                    <a:pos x="44" y="50"/>
                  </a:cxn>
                  <a:cxn ang="0">
                    <a:pos x="36" y="58"/>
                  </a:cxn>
                  <a:cxn ang="0">
                    <a:pos x="24" y="62"/>
                  </a:cxn>
                  <a:cxn ang="0">
                    <a:pos x="13" y="58"/>
                  </a:cxn>
                  <a:cxn ang="0">
                    <a:pos x="8" y="44"/>
                  </a:cxn>
                  <a:cxn ang="0">
                    <a:pos x="8" y="11"/>
                  </a:cxn>
                  <a:cxn ang="0">
                    <a:pos x="6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19" y="1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0"/>
                  </a:cxn>
                </a:cxnLst>
                <a:rect l="0" t="0" r="r" b="b"/>
                <a:pathLst>
                  <a:path w="62" h="62">
                    <a:moveTo>
                      <a:pt x="19" y="1"/>
                    </a:moveTo>
                    <a:lnTo>
                      <a:pt x="19" y="1"/>
                    </a:lnTo>
                    <a:lnTo>
                      <a:pt x="19" y="42"/>
                    </a:lnTo>
                    <a:cubicBezTo>
                      <a:pt x="19" y="45"/>
                      <a:pt x="20" y="47"/>
                      <a:pt x="21" y="49"/>
                    </a:cubicBezTo>
                    <a:cubicBezTo>
                      <a:pt x="22" y="52"/>
                      <a:pt x="25" y="54"/>
                      <a:pt x="29" y="54"/>
                    </a:cubicBezTo>
                    <a:cubicBezTo>
                      <a:pt x="32" y="54"/>
                      <a:pt x="35" y="53"/>
                      <a:pt x="38" y="51"/>
                    </a:cubicBezTo>
                    <a:cubicBezTo>
                      <a:pt x="40" y="50"/>
                      <a:pt x="41" y="49"/>
                      <a:pt x="43" y="47"/>
                    </a:cubicBezTo>
                    <a:lnTo>
                      <a:pt x="43" y="11"/>
                    </a:lnTo>
                    <a:cubicBezTo>
                      <a:pt x="43" y="8"/>
                      <a:pt x="42" y="6"/>
                      <a:pt x="41" y="5"/>
                    </a:cubicBezTo>
                    <a:cubicBezTo>
                      <a:pt x="40" y="4"/>
                      <a:pt x="37" y="3"/>
                      <a:pt x="33" y="3"/>
                    </a:cubicBezTo>
                    <a:lnTo>
                      <a:pt x="33" y="1"/>
                    </a:lnTo>
                    <a:lnTo>
                      <a:pt x="54" y="1"/>
                    </a:lnTo>
                    <a:lnTo>
                      <a:pt x="54" y="46"/>
                    </a:lnTo>
                    <a:cubicBezTo>
                      <a:pt x="54" y="49"/>
                      <a:pt x="55" y="51"/>
                      <a:pt x="56" y="52"/>
                    </a:cubicBezTo>
                    <a:cubicBezTo>
                      <a:pt x="57" y="53"/>
                      <a:pt x="59" y="54"/>
                      <a:pt x="62" y="54"/>
                    </a:cubicBezTo>
                    <a:lnTo>
                      <a:pt x="62" y="55"/>
                    </a:lnTo>
                    <a:cubicBezTo>
                      <a:pt x="60" y="56"/>
                      <a:pt x="58" y="57"/>
                      <a:pt x="57" y="57"/>
                    </a:cubicBezTo>
                    <a:cubicBezTo>
                      <a:pt x="56" y="57"/>
                      <a:pt x="54" y="58"/>
                      <a:pt x="51" y="59"/>
                    </a:cubicBezTo>
                    <a:cubicBezTo>
                      <a:pt x="50" y="59"/>
                      <a:pt x="48" y="60"/>
                      <a:pt x="44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1"/>
                      <a:pt x="44" y="61"/>
                      <a:pt x="44" y="60"/>
                    </a:cubicBezTo>
                    <a:lnTo>
                      <a:pt x="44" y="50"/>
                    </a:lnTo>
                    <a:cubicBezTo>
                      <a:pt x="41" y="54"/>
                      <a:pt x="38" y="56"/>
                      <a:pt x="36" y="58"/>
                    </a:cubicBezTo>
                    <a:cubicBezTo>
                      <a:pt x="32" y="60"/>
                      <a:pt x="28" y="62"/>
                      <a:pt x="24" y="62"/>
                    </a:cubicBezTo>
                    <a:cubicBezTo>
                      <a:pt x="20" y="62"/>
                      <a:pt x="17" y="60"/>
                      <a:pt x="13" y="58"/>
                    </a:cubicBezTo>
                    <a:cubicBezTo>
                      <a:pt x="10" y="55"/>
                      <a:pt x="8" y="51"/>
                      <a:pt x="8" y="44"/>
                    </a:cubicBezTo>
                    <a:lnTo>
                      <a:pt x="8" y="11"/>
                    </a:lnTo>
                    <a:cubicBezTo>
                      <a:pt x="8" y="8"/>
                      <a:pt x="8" y="5"/>
                      <a:pt x="6" y="4"/>
                    </a:cubicBezTo>
                    <a:cubicBezTo>
                      <a:pt x="5" y="3"/>
                      <a:pt x="3" y="3"/>
                      <a:pt x="0" y="3"/>
                    </a:cubicBezTo>
                    <a:lnTo>
                      <a:pt x="0" y="1"/>
                    </a:lnTo>
                    <a:lnTo>
                      <a:pt x="19" y="1"/>
                    </a:lnTo>
                    <a:close/>
                    <a:moveTo>
                      <a:pt x="32" y="0"/>
                    </a:move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368"/>
              <p:cNvSpPr>
                <a:spLocks noEditPoints="1"/>
              </p:cNvSpPr>
              <p:nvPr/>
            </p:nvSpPr>
            <p:spPr bwMode="auto">
              <a:xfrm>
                <a:off x="862" y="932"/>
                <a:ext cx="64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1" y="24"/>
                  </a:cxn>
                  <a:cxn ang="0">
                    <a:pos x="10" y="24"/>
                  </a:cxn>
                  <a:cxn ang="0">
                    <a:pos x="16" y="46"/>
                  </a:cxn>
                  <a:cxn ang="0">
                    <a:pos x="31" y="53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7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8" y="10"/>
                      <a:pt x="51" y="16"/>
                      <a:pt x="51" y="24"/>
                    </a:cubicBezTo>
                    <a:lnTo>
                      <a:pt x="10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3"/>
                      <a:pt x="31" y="53"/>
                    </a:cubicBezTo>
                    <a:cubicBezTo>
                      <a:pt x="35" y="53"/>
                      <a:pt x="39" y="52"/>
                      <a:pt x="42" y="49"/>
                    </a:cubicBezTo>
                    <a:cubicBezTo>
                      <a:pt x="45" y="47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60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7" y="53"/>
                    </a:cubicBezTo>
                    <a:cubicBezTo>
                      <a:pt x="2" y="47"/>
                      <a:pt x="0" y="40"/>
                      <a:pt x="0" y="32"/>
                    </a:cubicBezTo>
                    <a:cubicBezTo>
                      <a:pt x="0" y="23"/>
                      <a:pt x="3" y="16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5" y="7"/>
                      <a:pt x="13" y="11"/>
                    </a:cubicBezTo>
                    <a:cubicBezTo>
                      <a:pt x="11" y="14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7" y="16"/>
                      <a:pt x="36" y="13"/>
                      <a:pt x="35" y="10"/>
                    </a:cubicBezTo>
                    <a:cubicBezTo>
                      <a:pt x="33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369"/>
              <p:cNvSpPr>
                <a:spLocks noEditPoints="1"/>
              </p:cNvSpPr>
              <p:nvPr/>
            </p:nvSpPr>
            <p:spPr bwMode="auto">
              <a:xfrm>
                <a:off x="978" y="897"/>
                <a:ext cx="84" cy="115"/>
              </a:xfrm>
              <a:custGeom>
                <a:avLst/>
                <a:gdLst/>
                <a:ahLst/>
                <a:cxnLst>
                  <a:cxn ang="0">
                    <a:pos x="55" y="24"/>
                  </a:cxn>
                  <a:cxn ang="0">
                    <a:pos x="55" y="24"/>
                  </a:cxn>
                  <a:cxn ang="0">
                    <a:pos x="44" y="7"/>
                  </a:cxn>
                  <a:cxn ang="0">
                    <a:pos x="30" y="5"/>
                  </a:cxn>
                  <a:cxn ang="0">
                    <a:pos x="25" y="6"/>
                  </a:cxn>
                  <a:cxn ang="0">
                    <a:pos x="24" y="9"/>
                  </a:cxn>
                  <a:cxn ang="0">
                    <a:pos x="24" y="44"/>
                  </a:cxn>
                  <a:cxn ang="0">
                    <a:pos x="29" y="44"/>
                  </a:cxn>
                  <a:cxn ang="0">
                    <a:pos x="31" y="44"/>
                  </a:cxn>
                  <a:cxn ang="0">
                    <a:pos x="45" y="42"/>
                  </a:cxn>
                  <a:cxn ang="0">
                    <a:pos x="55" y="24"/>
                  </a:cxn>
                  <a:cxn ang="0">
                    <a:pos x="55" y="24"/>
                  </a:cxn>
                  <a:cxn ang="0">
                    <a:pos x="0" y="85"/>
                  </a:cxn>
                  <a:cxn ang="0">
                    <a:pos x="0" y="85"/>
                  </a:cxn>
                  <a:cxn ang="0">
                    <a:pos x="9" y="82"/>
                  </a:cxn>
                  <a:cxn ang="0">
                    <a:pos x="11" y="72"/>
                  </a:cxn>
                  <a:cxn ang="0">
                    <a:pos x="11" y="14"/>
                  </a:cxn>
                  <a:cxn ang="0">
                    <a:pos x="9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35" y="0"/>
                  </a:cxn>
                  <a:cxn ang="0">
                    <a:pos x="60" y="7"/>
                  </a:cxn>
                  <a:cxn ang="0">
                    <a:pos x="69" y="24"/>
                  </a:cxn>
                  <a:cxn ang="0">
                    <a:pos x="59" y="43"/>
                  </a:cxn>
                  <a:cxn ang="0">
                    <a:pos x="35" y="49"/>
                  </a:cxn>
                  <a:cxn ang="0">
                    <a:pos x="29" y="49"/>
                  </a:cxn>
                  <a:cxn ang="0">
                    <a:pos x="24" y="49"/>
                  </a:cxn>
                  <a:cxn ang="0">
                    <a:pos x="24" y="73"/>
                  </a:cxn>
                  <a:cxn ang="0">
                    <a:pos x="27" y="83"/>
                  </a:cxn>
                  <a:cxn ang="0">
                    <a:pos x="37" y="85"/>
                  </a:cxn>
                  <a:cxn ang="0">
                    <a:pos x="37" y="87"/>
                  </a:cxn>
                  <a:cxn ang="0">
                    <a:pos x="0" y="87"/>
                  </a:cxn>
                  <a:cxn ang="0">
                    <a:pos x="0" y="85"/>
                  </a:cxn>
                </a:cxnLst>
                <a:rect l="0" t="0" r="r" b="b"/>
                <a:pathLst>
                  <a:path w="69" h="87">
                    <a:moveTo>
                      <a:pt x="55" y="24"/>
                    </a:moveTo>
                    <a:lnTo>
                      <a:pt x="55" y="24"/>
                    </a:lnTo>
                    <a:cubicBezTo>
                      <a:pt x="55" y="16"/>
                      <a:pt x="51" y="11"/>
                      <a:pt x="44" y="7"/>
                    </a:cubicBezTo>
                    <a:cubicBezTo>
                      <a:pt x="41" y="6"/>
                      <a:pt x="36" y="5"/>
                      <a:pt x="30" y="5"/>
                    </a:cubicBezTo>
                    <a:cubicBezTo>
                      <a:pt x="27" y="5"/>
                      <a:pt x="26" y="5"/>
                      <a:pt x="25" y="6"/>
                    </a:cubicBezTo>
                    <a:cubicBezTo>
                      <a:pt x="25" y="6"/>
                      <a:pt x="24" y="8"/>
                      <a:pt x="24" y="9"/>
                    </a:cubicBezTo>
                    <a:lnTo>
                      <a:pt x="24" y="44"/>
                    </a:lnTo>
                    <a:cubicBezTo>
                      <a:pt x="27" y="44"/>
                      <a:pt x="28" y="44"/>
                      <a:pt x="29" y="44"/>
                    </a:cubicBezTo>
                    <a:cubicBezTo>
                      <a:pt x="30" y="44"/>
                      <a:pt x="30" y="44"/>
                      <a:pt x="31" y="44"/>
                    </a:cubicBezTo>
                    <a:cubicBezTo>
                      <a:pt x="37" y="44"/>
                      <a:pt x="42" y="43"/>
                      <a:pt x="45" y="42"/>
                    </a:cubicBezTo>
                    <a:cubicBezTo>
                      <a:pt x="52" y="39"/>
                      <a:pt x="55" y="33"/>
                      <a:pt x="55" y="24"/>
                    </a:cubicBezTo>
                    <a:lnTo>
                      <a:pt x="55" y="24"/>
                    </a:lnTo>
                    <a:close/>
                    <a:moveTo>
                      <a:pt x="0" y="85"/>
                    </a:moveTo>
                    <a:lnTo>
                      <a:pt x="0" y="85"/>
                    </a:lnTo>
                    <a:cubicBezTo>
                      <a:pt x="5" y="85"/>
                      <a:pt x="8" y="84"/>
                      <a:pt x="9" y="82"/>
                    </a:cubicBezTo>
                    <a:cubicBezTo>
                      <a:pt x="10" y="81"/>
                      <a:pt x="11" y="77"/>
                      <a:pt x="11" y="72"/>
                    </a:cubicBezTo>
                    <a:lnTo>
                      <a:pt x="11" y="14"/>
                    </a:lnTo>
                    <a:cubicBezTo>
                      <a:pt x="11" y="10"/>
                      <a:pt x="10" y="7"/>
                      <a:pt x="9" y="5"/>
                    </a:cubicBezTo>
                    <a:cubicBezTo>
                      <a:pt x="8" y="4"/>
                      <a:pt x="5" y="3"/>
                      <a:pt x="0" y="3"/>
                    </a:cubicBezTo>
                    <a:lnTo>
                      <a:pt x="0" y="0"/>
                    </a:lnTo>
                    <a:lnTo>
                      <a:pt x="35" y="0"/>
                    </a:lnTo>
                    <a:cubicBezTo>
                      <a:pt x="46" y="0"/>
                      <a:pt x="54" y="2"/>
                      <a:pt x="60" y="7"/>
                    </a:cubicBezTo>
                    <a:cubicBezTo>
                      <a:pt x="66" y="11"/>
                      <a:pt x="69" y="17"/>
                      <a:pt x="69" y="24"/>
                    </a:cubicBezTo>
                    <a:cubicBezTo>
                      <a:pt x="69" y="33"/>
                      <a:pt x="66" y="39"/>
                      <a:pt x="59" y="43"/>
                    </a:cubicBezTo>
                    <a:cubicBezTo>
                      <a:pt x="53" y="47"/>
                      <a:pt x="45" y="49"/>
                      <a:pt x="35" y="49"/>
                    </a:cubicBezTo>
                    <a:cubicBezTo>
                      <a:pt x="33" y="49"/>
                      <a:pt x="31" y="49"/>
                      <a:pt x="29" y="49"/>
                    </a:cubicBezTo>
                    <a:cubicBezTo>
                      <a:pt x="27" y="49"/>
                      <a:pt x="25" y="49"/>
                      <a:pt x="24" y="49"/>
                    </a:cubicBezTo>
                    <a:lnTo>
                      <a:pt x="24" y="73"/>
                    </a:lnTo>
                    <a:cubicBezTo>
                      <a:pt x="24" y="78"/>
                      <a:pt x="25" y="81"/>
                      <a:pt x="27" y="83"/>
                    </a:cubicBezTo>
                    <a:cubicBezTo>
                      <a:pt x="28" y="84"/>
                      <a:pt x="31" y="85"/>
                      <a:pt x="37" y="85"/>
                    </a:cubicBezTo>
                    <a:lnTo>
                      <a:pt x="37" y="87"/>
                    </a:lnTo>
                    <a:lnTo>
                      <a:pt x="0" y="87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370"/>
              <p:cNvSpPr>
                <a:spLocks noEditPoints="1"/>
              </p:cNvSpPr>
              <p:nvPr/>
            </p:nvSpPr>
            <p:spPr bwMode="auto">
              <a:xfrm>
                <a:off x="1073" y="931"/>
                <a:ext cx="65" cy="82"/>
              </a:xfrm>
              <a:custGeom>
                <a:avLst/>
                <a:gdLst/>
                <a:ahLst/>
                <a:cxnLst>
                  <a:cxn ang="0">
                    <a:pos x="33" y="26"/>
                  </a:cxn>
                  <a:cxn ang="0">
                    <a:pos x="33" y="26"/>
                  </a:cxn>
                  <a:cxn ang="0">
                    <a:pos x="21" y="31"/>
                  </a:cxn>
                  <a:cxn ang="0">
                    <a:pos x="11" y="44"/>
                  </a:cxn>
                  <a:cxn ang="0">
                    <a:pos x="15" y="53"/>
                  </a:cxn>
                  <a:cxn ang="0">
                    <a:pos x="21" y="55"/>
                  </a:cxn>
                  <a:cxn ang="0">
                    <a:pos x="29" y="52"/>
                  </a:cxn>
                  <a:cxn ang="0">
                    <a:pos x="33" y="46"/>
                  </a:cxn>
                  <a:cxn ang="0">
                    <a:pos x="33" y="26"/>
                  </a:cxn>
                  <a:cxn ang="0">
                    <a:pos x="0" y="49"/>
                  </a:cxn>
                  <a:cxn ang="0">
                    <a:pos x="0" y="49"/>
                  </a:cxn>
                  <a:cxn ang="0">
                    <a:pos x="9" y="33"/>
                  </a:cxn>
                  <a:cxn ang="0">
                    <a:pos x="33" y="23"/>
                  </a:cxn>
                  <a:cxn ang="0">
                    <a:pos x="33" y="17"/>
                  </a:cxn>
                  <a:cxn ang="0">
                    <a:pos x="31" y="8"/>
                  </a:cxn>
                  <a:cxn ang="0">
                    <a:pos x="22" y="4"/>
                  </a:cxn>
                  <a:cxn ang="0">
                    <a:pos x="16" y="5"/>
                  </a:cxn>
                  <a:cxn ang="0">
                    <a:pos x="13" y="10"/>
                  </a:cxn>
                  <a:cxn ang="0">
                    <a:pos x="13" y="13"/>
                  </a:cxn>
                  <a:cxn ang="0">
                    <a:pos x="14" y="15"/>
                  </a:cxn>
                  <a:cxn ang="0">
                    <a:pos x="11" y="20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5"/>
                  </a:cxn>
                  <a:cxn ang="0">
                    <a:pos x="8" y="5"/>
                  </a:cxn>
                  <a:cxn ang="0">
                    <a:pos x="24" y="0"/>
                  </a:cxn>
                  <a:cxn ang="0">
                    <a:pos x="41" y="8"/>
                  </a:cxn>
                  <a:cxn ang="0">
                    <a:pos x="43" y="21"/>
                  </a:cxn>
                  <a:cxn ang="0">
                    <a:pos x="43" y="47"/>
                  </a:cxn>
                  <a:cxn ang="0">
                    <a:pos x="44" y="52"/>
                  </a:cxn>
                  <a:cxn ang="0">
                    <a:pos x="47" y="55"/>
                  </a:cxn>
                  <a:cxn ang="0">
                    <a:pos x="50" y="55"/>
                  </a:cxn>
                  <a:cxn ang="0">
                    <a:pos x="53" y="52"/>
                  </a:cxn>
                  <a:cxn ang="0">
                    <a:pos x="53" y="56"/>
                  </a:cxn>
                  <a:cxn ang="0">
                    <a:pos x="49" y="60"/>
                  </a:cxn>
                  <a:cxn ang="0">
                    <a:pos x="41" y="62"/>
                  </a:cxn>
                  <a:cxn ang="0">
                    <a:pos x="35" y="59"/>
                  </a:cxn>
                  <a:cxn ang="0">
                    <a:pos x="33" y="53"/>
                  </a:cxn>
                  <a:cxn ang="0">
                    <a:pos x="25" y="59"/>
                  </a:cxn>
                  <a:cxn ang="0">
                    <a:pos x="13" y="62"/>
                  </a:cxn>
                  <a:cxn ang="0">
                    <a:pos x="4" y="59"/>
                  </a:cxn>
                  <a:cxn ang="0">
                    <a:pos x="0" y="49"/>
                  </a:cxn>
                  <a:cxn ang="0">
                    <a:pos x="0" y="4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53" h="62">
                    <a:moveTo>
                      <a:pt x="33" y="26"/>
                    </a:moveTo>
                    <a:lnTo>
                      <a:pt x="33" y="26"/>
                    </a:lnTo>
                    <a:cubicBezTo>
                      <a:pt x="28" y="27"/>
                      <a:pt x="24" y="29"/>
                      <a:pt x="21" y="31"/>
                    </a:cubicBezTo>
                    <a:cubicBezTo>
                      <a:pt x="14" y="35"/>
                      <a:pt x="11" y="39"/>
                      <a:pt x="11" y="44"/>
                    </a:cubicBezTo>
                    <a:cubicBezTo>
                      <a:pt x="11" y="48"/>
                      <a:pt x="13" y="51"/>
                      <a:pt x="15" y="53"/>
                    </a:cubicBezTo>
                    <a:cubicBezTo>
                      <a:pt x="17" y="54"/>
                      <a:pt x="19" y="55"/>
                      <a:pt x="21" y="55"/>
                    </a:cubicBezTo>
                    <a:cubicBezTo>
                      <a:pt x="24" y="55"/>
                      <a:pt x="26" y="54"/>
                      <a:pt x="29" y="52"/>
                    </a:cubicBezTo>
                    <a:cubicBezTo>
                      <a:pt x="31" y="51"/>
                      <a:pt x="33" y="49"/>
                      <a:pt x="33" y="46"/>
                    </a:cubicBezTo>
                    <a:lnTo>
                      <a:pt x="33" y="26"/>
                    </a:lnTo>
                    <a:close/>
                    <a:moveTo>
                      <a:pt x="0" y="49"/>
                    </a:moveTo>
                    <a:lnTo>
                      <a:pt x="0" y="49"/>
                    </a:lnTo>
                    <a:cubicBezTo>
                      <a:pt x="0" y="42"/>
                      <a:pt x="3" y="37"/>
                      <a:pt x="9" y="33"/>
                    </a:cubicBezTo>
                    <a:cubicBezTo>
                      <a:pt x="13" y="30"/>
                      <a:pt x="21" y="27"/>
                      <a:pt x="33" y="23"/>
                    </a:cubicBezTo>
                    <a:lnTo>
                      <a:pt x="33" y="17"/>
                    </a:lnTo>
                    <a:cubicBezTo>
                      <a:pt x="33" y="13"/>
                      <a:pt x="32" y="10"/>
                      <a:pt x="31" y="8"/>
                    </a:cubicBezTo>
                    <a:cubicBezTo>
                      <a:pt x="30" y="5"/>
                      <a:pt x="27" y="4"/>
                      <a:pt x="22" y="4"/>
                    </a:cubicBezTo>
                    <a:cubicBezTo>
                      <a:pt x="20" y="4"/>
                      <a:pt x="18" y="4"/>
                      <a:pt x="16" y="5"/>
                    </a:cubicBezTo>
                    <a:cubicBezTo>
                      <a:pt x="14" y="6"/>
                      <a:pt x="13" y="8"/>
                      <a:pt x="13" y="10"/>
                    </a:cubicBezTo>
                    <a:cubicBezTo>
                      <a:pt x="13" y="11"/>
                      <a:pt x="13" y="11"/>
                      <a:pt x="13" y="13"/>
                    </a:cubicBezTo>
                    <a:cubicBezTo>
                      <a:pt x="14" y="14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0"/>
                    </a:cubicBezTo>
                    <a:cubicBezTo>
                      <a:pt x="11" y="21"/>
                      <a:pt x="9" y="21"/>
                      <a:pt x="8" y="21"/>
                    </a:cubicBezTo>
                    <a:cubicBezTo>
                      <a:pt x="6" y="21"/>
                      <a:pt x="5" y="20"/>
                      <a:pt x="4" y="19"/>
                    </a:cubicBezTo>
                    <a:cubicBezTo>
                      <a:pt x="3" y="18"/>
                      <a:pt x="2" y="16"/>
                      <a:pt x="2" y="15"/>
                    </a:cubicBezTo>
                    <a:cubicBezTo>
                      <a:pt x="2" y="12"/>
                      <a:pt x="4" y="9"/>
                      <a:pt x="8" y="5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2" y="0"/>
                      <a:pt x="38" y="3"/>
                      <a:pt x="41" y="8"/>
                    </a:cubicBezTo>
                    <a:cubicBezTo>
                      <a:pt x="43" y="11"/>
                      <a:pt x="43" y="16"/>
                      <a:pt x="43" y="21"/>
                    </a:cubicBezTo>
                    <a:lnTo>
                      <a:pt x="43" y="47"/>
                    </a:lnTo>
                    <a:cubicBezTo>
                      <a:pt x="43" y="50"/>
                      <a:pt x="44" y="52"/>
                      <a:pt x="44" y="52"/>
                    </a:cubicBezTo>
                    <a:cubicBezTo>
                      <a:pt x="45" y="54"/>
                      <a:pt x="46" y="55"/>
                      <a:pt x="47" y="55"/>
                    </a:cubicBezTo>
                    <a:cubicBezTo>
                      <a:pt x="48" y="55"/>
                      <a:pt x="49" y="55"/>
                      <a:pt x="50" y="55"/>
                    </a:cubicBezTo>
                    <a:cubicBezTo>
                      <a:pt x="51" y="54"/>
                      <a:pt x="52" y="53"/>
                      <a:pt x="53" y="52"/>
                    </a:cubicBezTo>
                    <a:lnTo>
                      <a:pt x="53" y="56"/>
                    </a:lnTo>
                    <a:cubicBezTo>
                      <a:pt x="52" y="57"/>
                      <a:pt x="50" y="59"/>
                      <a:pt x="49" y="60"/>
                    </a:cubicBezTo>
                    <a:cubicBezTo>
                      <a:pt x="46" y="61"/>
                      <a:pt x="44" y="62"/>
                      <a:pt x="41" y="62"/>
                    </a:cubicBezTo>
                    <a:cubicBezTo>
                      <a:pt x="39" y="62"/>
                      <a:pt x="36" y="61"/>
                      <a:pt x="35" y="59"/>
                    </a:cubicBezTo>
                    <a:cubicBezTo>
                      <a:pt x="34" y="58"/>
                      <a:pt x="33" y="55"/>
                      <a:pt x="33" y="53"/>
                    </a:cubicBezTo>
                    <a:cubicBezTo>
                      <a:pt x="30" y="55"/>
                      <a:pt x="27" y="58"/>
                      <a:pt x="25" y="59"/>
                    </a:cubicBezTo>
                    <a:cubicBezTo>
                      <a:pt x="21" y="61"/>
                      <a:pt x="17" y="62"/>
                      <a:pt x="13" y="62"/>
                    </a:cubicBezTo>
                    <a:cubicBezTo>
                      <a:pt x="10" y="62"/>
                      <a:pt x="7" y="61"/>
                      <a:pt x="4" y="59"/>
                    </a:cubicBezTo>
                    <a:cubicBezTo>
                      <a:pt x="1" y="56"/>
                      <a:pt x="0" y="53"/>
                      <a:pt x="0" y="49"/>
                    </a:cubicBezTo>
                    <a:lnTo>
                      <a:pt x="0" y="49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371"/>
              <p:cNvSpPr>
                <a:spLocks noEditPoints="1"/>
              </p:cNvSpPr>
              <p:nvPr/>
            </p:nvSpPr>
            <p:spPr bwMode="auto">
              <a:xfrm>
                <a:off x="1148" y="932"/>
                <a:ext cx="47" cy="82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2" y="40"/>
                  </a:cxn>
                  <a:cxn ang="0">
                    <a:pos x="6" y="51"/>
                  </a:cxn>
                  <a:cxn ang="0">
                    <a:pos x="19" y="59"/>
                  </a:cxn>
                  <a:cxn ang="0">
                    <a:pos x="27" y="56"/>
                  </a:cxn>
                  <a:cxn ang="0">
                    <a:pos x="30" y="49"/>
                  </a:cxn>
                  <a:cxn ang="0">
                    <a:pos x="28" y="44"/>
                  </a:cxn>
                  <a:cxn ang="0">
                    <a:pos x="22" y="39"/>
                  </a:cxn>
                  <a:cxn ang="0">
                    <a:pos x="15" y="35"/>
                  </a:cxn>
                  <a:cxn ang="0">
                    <a:pos x="4" y="26"/>
                  </a:cxn>
                  <a:cxn ang="0">
                    <a:pos x="0" y="16"/>
                  </a:cxn>
                  <a:cxn ang="0">
                    <a:pos x="5" y="4"/>
                  </a:cxn>
                  <a:cxn ang="0">
                    <a:pos x="18" y="0"/>
                  </a:cxn>
                  <a:cxn ang="0">
                    <a:pos x="25" y="1"/>
                  </a:cxn>
                  <a:cxn ang="0">
                    <a:pos x="30" y="2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4" y="1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29" y="9"/>
                  </a:cxn>
                  <a:cxn ang="0">
                    <a:pos x="18" y="3"/>
                  </a:cxn>
                  <a:cxn ang="0">
                    <a:pos x="11" y="5"/>
                  </a:cxn>
                  <a:cxn ang="0">
                    <a:pos x="8" y="12"/>
                  </a:cxn>
                  <a:cxn ang="0">
                    <a:pos x="17" y="22"/>
                  </a:cxn>
                  <a:cxn ang="0">
                    <a:pos x="25" y="27"/>
                  </a:cxn>
                  <a:cxn ang="0">
                    <a:pos x="39" y="44"/>
                  </a:cxn>
                  <a:cxn ang="0">
                    <a:pos x="33" y="57"/>
                  </a:cxn>
                  <a:cxn ang="0">
                    <a:pos x="18" y="62"/>
                  </a:cxn>
                  <a:cxn ang="0">
                    <a:pos x="10" y="60"/>
                  </a:cxn>
                  <a:cxn ang="0">
                    <a:pos x="4" y="59"/>
                  </a:cxn>
                  <a:cxn ang="0">
                    <a:pos x="3" y="60"/>
                  </a:cxn>
                  <a:cxn ang="0">
                    <a:pos x="2" y="61"/>
                  </a:cxn>
                  <a:cxn ang="0">
                    <a:pos x="0" y="61"/>
                  </a:cxn>
                  <a:cxn ang="0">
                    <a:pos x="0" y="4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39" h="62">
                    <a:moveTo>
                      <a:pt x="0" y="40"/>
                    </a:moveTo>
                    <a:lnTo>
                      <a:pt x="0" y="40"/>
                    </a:lnTo>
                    <a:lnTo>
                      <a:pt x="2" y="40"/>
                    </a:lnTo>
                    <a:cubicBezTo>
                      <a:pt x="3" y="45"/>
                      <a:pt x="4" y="49"/>
                      <a:pt x="6" y="51"/>
                    </a:cubicBezTo>
                    <a:cubicBezTo>
                      <a:pt x="9" y="56"/>
                      <a:pt x="13" y="59"/>
                      <a:pt x="19" y="59"/>
                    </a:cubicBezTo>
                    <a:cubicBezTo>
                      <a:pt x="22" y="59"/>
                      <a:pt x="25" y="58"/>
                      <a:pt x="27" y="56"/>
                    </a:cubicBezTo>
                    <a:cubicBezTo>
                      <a:pt x="29" y="54"/>
                      <a:pt x="30" y="52"/>
                      <a:pt x="30" y="49"/>
                    </a:cubicBezTo>
                    <a:cubicBezTo>
                      <a:pt x="30" y="47"/>
                      <a:pt x="29" y="46"/>
                      <a:pt x="28" y="44"/>
                    </a:cubicBezTo>
                    <a:cubicBezTo>
                      <a:pt x="27" y="42"/>
                      <a:pt x="25" y="41"/>
                      <a:pt x="22" y="39"/>
                    </a:cubicBezTo>
                    <a:lnTo>
                      <a:pt x="15" y="35"/>
                    </a:lnTo>
                    <a:cubicBezTo>
                      <a:pt x="10" y="32"/>
                      <a:pt x="6" y="29"/>
                      <a:pt x="4" y="26"/>
                    </a:cubicBezTo>
                    <a:cubicBezTo>
                      <a:pt x="1" y="23"/>
                      <a:pt x="0" y="20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3" y="0"/>
                      <a:pt x="18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8" y="2"/>
                      <a:pt x="30" y="2"/>
                      <a:pt x="30" y="2"/>
                    </a:cubicBezTo>
                    <a:cubicBezTo>
                      <a:pt x="31" y="2"/>
                      <a:pt x="31" y="2"/>
                      <a:pt x="32" y="2"/>
                    </a:cubicBezTo>
                    <a:cubicBezTo>
                      <a:pt x="32" y="2"/>
                      <a:pt x="32" y="1"/>
                      <a:pt x="33" y="1"/>
                    </a:cubicBezTo>
                    <a:lnTo>
                      <a:pt x="34" y="1"/>
                    </a:lnTo>
                    <a:lnTo>
                      <a:pt x="35" y="19"/>
                    </a:lnTo>
                    <a:lnTo>
                      <a:pt x="33" y="19"/>
                    </a:lnTo>
                    <a:cubicBezTo>
                      <a:pt x="32" y="15"/>
                      <a:pt x="31" y="11"/>
                      <a:pt x="29" y="9"/>
                    </a:cubicBezTo>
                    <a:cubicBezTo>
                      <a:pt x="26" y="5"/>
                      <a:pt x="23" y="3"/>
                      <a:pt x="18" y="3"/>
                    </a:cubicBezTo>
                    <a:cubicBezTo>
                      <a:pt x="15" y="3"/>
                      <a:pt x="12" y="4"/>
                      <a:pt x="11" y="5"/>
                    </a:cubicBezTo>
                    <a:cubicBezTo>
                      <a:pt x="9" y="7"/>
                      <a:pt x="8" y="9"/>
                      <a:pt x="8" y="12"/>
                    </a:cubicBezTo>
                    <a:cubicBezTo>
                      <a:pt x="8" y="16"/>
                      <a:pt x="11" y="19"/>
                      <a:pt x="17" y="22"/>
                    </a:cubicBezTo>
                    <a:lnTo>
                      <a:pt x="25" y="27"/>
                    </a:lnTo>
                    <a:cubicBezTo>
                      <a:pt x="34" y="32"/>
                      <a:pt x="39" y="38"/>
                      <a:pt x="39" y="44"/>
                    </a:cubicBezTo>
                    <a:cubicBezTo>
                      <a:pt x="39" y="50"/>
                      <a:pt x="37" y="54"/>
                      <a:pt x="33" y="57"/>
                    </a:cubicBezTo>
                    <a:cubicBezTo>
                      <a:pt x="30" y="60"/>
                      <a:pt x="25" y="62"/>
                      <a:pt x="18" y="62"/>
                    </a:cubicBezTo>
                    <a:cubicBezTo>
                      <a:pt x="16" y="62"/>
                      <a:pt x="13" y="61"/>
                      <a:pt x="10" y="60"/>
                    </a:cubicBezTo>
                    <a:cubicBezTo>
                      <a:pt x="6" y="60"/>
                      <a:pt x="4" y="59"/>
                      <a:pt x="4" y="59"/>
                    </a:cubicBezTo>
                    <a:cubicBezTo>
                      <a:pt x="3" y="59"/>
                      <a:pt x="3" y="59"/>
                      <a:pt x="3" y="60"/>
                    </a:cubicBezTo>
                    <a:cubicBezTo>
                      <a:pt x="2" y="60"/>
                      <a:pt x="2" y="60"/>
                      <a:pt x="2" y="61"/>
                    </a:cubicBezTo>
                    <a:lnTo>
                      <a:pt x="0" y="61"/>
                    </a:lnTo>
                    <a:lnTo>
                      <a:pt x="0" y="40"/>
                    </a:lnTo>
                    <a:close/>
                    <a:moveTo>
                      <a:pt x="19" y="0"/>
                    </a:move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372"/>
              <p:cNvSpPr>
                <a:spLocks noEditPoints="1"/>
              </p:cNvSpPr>
              <p:nvPr/>
            </p:nvSpPr>
            <p:spPr bwMode="auto">
              <a:xfrm>
                <a:off x="1210" y="932"/>
                <a:ext cx="47" cy="82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2" y="40"/>
                  </a:cxn>
                  <a:cxn ang="0">
                    <a:pos x="6" y="51"/>
                  </a:cxn>
                  <a:cxn ang="0">
                    <a:pos x="19" y="59"/>
                  </a:cxn>
                  <a:cxn ang="0">
                    <a:pos x="27" y="56"/>
                  </a:cxn>
                  <a:cxn ang="0">
                    <a:pos x="30" y="49"/>
                  </a:cxn>
                  <a:cxn ang="0">
                    <a:pos x="28" y="44"/>
                  </a:cxn>
                  <a:cxn ang="0">
                    <a:pos x="23" y="39"/>
                  </a:cxn>
                  <a:cxn ang="0">
                    <a:pos x="15" y="35"/>
                  </a:cxn>
                  <a:cxn ang="0">
                    <a:pos x="4" y="26"/>
                  </a:cxn>
                  <a:cxn ang="0">
                    <a:pos x="0" y="16"/>
                  </a:cxn>
                  <a:cxn ang="0">
                    <a:pos x="5" y="4"/>
                  </a:cxn>
                  <a:cxn ang="0">
                    <a:pos x="18" y="0"/>
                  </a:cxn>
                  <a:cxn ang="0">
                    <a:pos x="26" y="1"/>
                  </a:cxn>
                  <a:cxn ang="0">
                    <a:pos x="30" y="2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4" y="1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29" y="9"/>
                  </a:cxn>
                  <a:cxn ang="0">
                    <a:pos x="18" y="3"/>
                  </a:cxn>
                  <a:cxn ang="0">
                    <a:pos x="11" y="5"/>
                  </a:cxn>
                  <a:cxn ang="0">
                    <a:pos x="8" y="12"/>
                  </a:cxn>
                  <a:cxn ang="0">
                    <a:pos x="17" y="22"/>
                  </a:cxn>
                  <a:cxn ang="0">
                    <a:pos x="26" y="27"/>
                  </a:cxn>
                  <a:cxn ang="0">
                    <a:pos x="39" y="44"/>
                  </a:cxn>
                  <a:cxn ang="0">
                    <a:pos x="34" y="57"/>
                  </a:cxn>
                  <a:cxn ang="0">
                    <a:pos x="19" y="62"/>
                  </a:cxn>
                  <a:cxn ang="0">
                    <a:pos x="10" y="60"/>
                  </a:cxn>
                  <a:cxn ang="0">
                    <a:pos x="4" y="59"/>
                  </a:cxn>
                  <a:cxn ang="0">
                    <a:pos x="3" y="60"/>
                  </a:cxn>
                  <a:cxn ang="0">
                    <a:pos x="2" y="61"/>
                  </a:cxn>
                  <a:cxn ang="0">
                    <a:pos x="0" y="61"/>
                  </a:cxn>
                  <a:cxn ang="0">
                    <a:pos x="0" y="4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39" h="62">
                    <a:moveTo>
                      <a:pt x="0" y="40"/>
                    </a:moveTo>
                    <a:lnTo>
                      <a:pt x="0" y="40"/>
                    </a:lnTo>
                    <a:lnTo>
                      <a:pt x="2" y="40"/>
                    </a:lnTo>
                    <a:cubicBezTo>
                      <a:pt x="3" y="45"/>
                      <a:pt x="5" y="49"/>
                      <a:pt x="6" y="51"/>
                    </a:cubicBezTo>
                    <a:cubicBezTo>
                      <a:pt x="9" y="56"/>
                      <a:pt x="14" y="59"/>
                      <a:pt x="19" y="59"/>
                    </a:cubicBezTo>
                    <a:cubicBezTo>
                      <a:pt x="23" y="59"/>
                      <a:pt x="25" y="58"/>
                      <a:pt x="27" y="56"/>
                    </a:cubicBezTo>
                    <a:cubicBezTo>
                      <a:pt x="29" y="54"/>
                      <a:pt x="30" y="52"/>
                      <a:pt x="30" y="49"/>
                    </a:cubicBezTo>
                    <a:cubicBezTo>
                      <a:pt x="30" y="47"/>
                      <a:pt x="29" y="46"/>
                      <a:pt x="28" y="44"/>
                    </a:cubicBezTo>
                    <a:cubicBezTo>
                      <a:pt x="27" y="42"/>
                      <a:pt x="25" y="41"/>
                      <a:pt x="23" y="39"/>
                    </a:cubicBezTo>
                    <a:lnTo>
                      <a:pt x="15" y="35"/>
                    </a:lnTo>
                    <a:cubicBezTo>
                      <a:pt x="10" y="32"/>
                      <a:pt x="6" y="29"/>
                      <a:pt x="4" y="26"/>
                    </a:cubicBezTo>
                    <a:cubicBezTo>
                      <a:pt x="1" y="23"/>
                      <a:pt x="0" y="20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9" y="1"/>
                      <a:pt x="13" y="0"/>
                      <a:pt x="18" y="0"/>
                    </a:cubicBezTo>
                    <a:cubicBezTo>
                      <a:pt x="20" y="0"/>
                      <a:pt x="23" y="0"/>
                      <a:pt x="26" y="1"/>
                    </a:cubicBezTo>
                    <a:cubicBezTo>
                      <a:pt x="28" y="2"/>
                      <a:pt x="30" y="2"/>
                      <a:pt x="30" y="2"/>
                    </a:cubicBezTo>
                    <a:cubicBezTo>
                      <a:pt x="31" y="2"/>
                      <a:pt x="32" y="2"/>
                      <a:pt x="32" y="2"/>
                    </a:cubicBezTo>
                    <a:cubicBezTo>
                      <a:pt x="32" y="2"/>
                      <a:pt x="33" y="1"/>
                      <a:pt x="33" y="1"/>
                    </a:cubicBezTo>
                    <a:lnTo>
                      <a:pt x="34" y="1"/>
                    </a:lnTo>
                    <a:lnTo>
                      <a:pt x="35" y="19"/>
                    </a:lnTo>
                    <a:lnTo>
                      <a:pt x="33" y="19"/>
                    </a:lnTo>
                    <a:cubicBezTo>
                      <a:pt x="32" y="15"/>
                      <a:pt x="31" y="11"/>
                      <a:pt x="29" y="9"/>
                    </a:cubicBezTo>
                    <a:cubicBezTo>
                      <a:pt x="27" y="5"/>
                      <a:pt x="23" y="3"/>
                      <a:pt x="18" y="3"/>
                    </a:cubicBezTo>
                    <a:cubicBezTo>
                      <a:pt x="15" y="3"/>
                      <a:pt x="12" y="4"/>
                      <a:pt x="11" y="5"/>
                    </a:cubicBezTo>
                    <a:cubicBezTo>
                      <a:pt x="9" y="7"/>
                      <a:pt x="8" y="9"/>
                      <a:pt x="8" y="12"/>
                    </a:cubicBezTo>
                    <a:cubicBezTo>
                      <a:pt x="8" y="16"/>
                      <a:pt x="11" y="19"/>
                      <a:pt x="17" y="22"/>
                    </a:cubicBezTo>
                    <a:lnTo>
                      <a:pt x="26" y="27"/>
                    </a:lnTo>
                    <a:cubicBezTo>
                      <a:pt x="35" y="32"/>
                      <a:pt x="39" y="38"/>
                      <a:pt x="39" y="44"/>
                    </a:cubicBezTo>
                    <a:cubicBezTo>
                      <a:pt x="39" y="50"/>
                      <a:pt x="37" y="54"/>
                      <a:pt x="34" y="57"/>
                    </a:cubicBezTo>
                    <a:cubicBezTo>
                      <a:pt x="30" y="60"/>
                      <a:pt x="25" y="62"/>
                      <a:pt x="19" y="62"/>
                    </a:cubicBezTo>
                    <a:cubicBezTo>
                      <a:pt x="16" y="62"/>
                      <a:pt x="13" y="61"/>
                      <a:pt x="10" y="60"/>
                    </a:cubicBezTo>
                    <a:cubicBezTo>
                      <a:pt x="7" y="60"/>
                      <a:pt x="5" y="59"/>
                      <a:pt x="4" y="59"/>
                    </a:cubicBezTo>
                    <a:cubicBezTo>
                      <a:pt x="4" y="59"/>
                      <a:pt x="3" y="59"/>
                      <a:pt x="3" y="60"/>
                    </a:cubicBezTo>
                    <a:cubicBezTo>
                      <a:pt x="2" y="60"/>
                      <a:pt x="2" y="60"/>
                      <a:pt x="2" y="61"/>
                    </a:cubicBezTo>
                    <a:lnTo>
                      <a:pt x="0" y="61"/>
                    </a:lnTo>
                    <a:lnTo>
                      <a:pt x="0" y="40"/>
                    </a:lnTo>
                    <a:close/>
                    <a:moveTo>
                      <a:pt x="19" y="0"/>
                    </a:move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373"/>
              <p:cNvSpPr>
                <a:spLocks noEditPoints="1"/>
              </p:cNvSpPr>
              <p:nvPr/>
            </p:nvSpPr>
            <p:spPr bwMode="auto">
              <a:xfrm>
                <a:off x="1267" y="932"/>
                <a:ext cx="64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1" y="24"/>
                  </a:cxn>
                  <a:cxn ang="0">
                    <a:pos x="10" y="24"/>
                  </a:cxn>
                  <a:cxn ang="0">
                    <a:pos x="16" y="46"/>
                  </a:cxn>
                  <a:cxn ang="0">
                    <a:pos x="31" y="53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7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8" y="10"/>
                      <a:pt x="51" y="16"/>
                      <a:pt x="51" y="24"/>
                    </a:cubicBezTo>
                    <a:lnTo>
                      <a:pt x="10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3"/>
                      <a:pt x="31" y="53"/>
                    </a:cubicBezTo>
                    <a:cubicBezTo>
                      <a:pt x="35" y="53"/>
                      <a:pt x="39" y="52"/>
                      <a:pt x="42" y="49"/>
                    </a:cubicBezTo>
                    <a:cubicBezTo>
                      <a:pt x="45" y="47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60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7" y="53"/>
                    </a:cubicBezTo>
                    <a:cubicBezTo>
                      <a:pt x="2" y="47"/>
                      <a:pt x="0" y="40"/>
                      <a:pt x="0" y="32"/>
                    </a:cubicBezTo>
                    <a:cubicBezTo>
                      <a:pt x="0" y="23"/>
                      <a:pt x="3" y="16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5" y="7"/>
                      <a:pt x="13" y="11"/>
                    </a:cubicBezTo>
                    <a:cubicBezTo>
                      <a:pt x="11" y="14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7" y="16"/>
                      <a:pt x="36" y="13"/>
                      <a:pt x="35" y="10"/>
                    </a:cubicBezTo>
                    <a:cubicBezTo>
                      <a:pt x="32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374"/>
              <p:cNvSpPr>
                <a:spLocks noEditPoints="1"/>
              </p:cNvSpPr>
              <p:nvPr/>
            </p:nvSpPr>
            <p:spPr bwMode="auto">
              <a:xfrm>
                <a:off x="1339" y="932"/>
                <a:ext cx="75" cy="80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0" y="59"/>
                  </a:cxn>
                  <a:cxn ang="0">
                    <a:pos x="7" y="56"/>
                  </a:cxn>
                  <a:cxn ang="0">
                    <a:pos x="8" y="49"/>
                  </a:cxn>
                  <a:cxn ang="0">
                    <a:pos x="8" y="16"/>
                  </a:cxn>
                  <a:cxn ang="0">
                    <a:pos x="8" y="10"/>
                  </a:cxn>
                  <a:cxn ang="0">
                    <a:pos x="3" y="8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2" y="2"/>
                  </a:cxn>
                  <a:cxn ang="0">
                    <a:pos x="1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1"/>
                  </a:cxn>
                  <a:cxn ang="0">
                    <a:pos x="28" y="3"/>
                  </a:cxn>
                  <a:cxn ang="0">
                    <a:pos x="39" y="0"/>
                  </a:cxn>
                  <a:cxn ang="0">
                    <a:pos x="47" y="2"/>
                  </a:cxn>
                  <a:cxn ang="0">
                    <a:pos x="54" y="20"/>
                  </a:cxn>
                  <a:cxn ang="0">
                    <a:pos x="54" y="50"/>
                  </a:cxn>
                  <a:cxn ang="0">
                    <a:pos x="56" y="57"/>
                  </a:cxn>
                  <a:cxn ang="0">
                    <a:pos x="62" y="59"/>
                  </a:cxn>
                  <a:cxn ang="0">
                    <a:pos x="62" y="60"/>
                  </a:cxn>
                  <a:cxn ang="0">
                    <a:pos x="34" y="60"/>
                  </a:cxn>
                  <a:cxn ang="0">
                    <a:pos x="34" y="59"/>
                  </a:cxn>
                  <a:cxn ang="0">
                    <a:pos x="41" y="56"/>
                  </a:cxn>
                  <a:cxn ang="0">
                    <a:pos x="43" y="48"/>
                  </a:cxn>
                  <a:cxn ang="0">
                    <a:pos x="43" y="20"/>
                  </a:cxn>
                  <a:cxn ang="0">
                    <a:pos x="41" y="11"/>
                  </a:cxn>
                  <a:cxn ang="0">
                    <a:pos x="33" y="7"/>
                  </a:cxn>
                  <a:cxn ang="0">
                    <a:pos x="25" y="10"/>
                  </a:cxn>
                  <a:cxn ang="0">
                    <a:pos x="20" y="15"/>
                  </a:cxn>
                  <a:cxn ang="0">
                    <a:pos x="20" y="51"/>
                  </a:cxn>
                  <a:cxn ang="0">
                    <a:pos x="22" y="57"/>
                  </a:cxn>
                  <a:cxn ang="0">
                    <a:pos x="28" y="59"/>
                  </a:cxn>
                  <a:cxn ang="0">
                    <a:pos x="28" y="60"/>
                  </a:cxn>
                  <a:cxn ang="0">
                    <a:pos x="0" y="60"/>
                  </a:cxn>
                  <a:cxn ang="0">
                    <a:pos x="0" y="59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62" h="60">
                    <a:moveTo>
                      <a:pt x="0" y="59"/>
                    </a:moveTo>
                    <a:lnTo>
                      <a:pt x="0" y="59"/>
                    </a:lnTo>
                    <a:cubicBezTo>
                      <a:pt x="3" y="58"/>
                      <a:pt x="5" y="58"/>
                      <a:pt x="7" y="56"/>
                    </a:cubicBezTo>
                    <a:cubicBezTo>
                      <a:pt x="8" y="55"/>
                      <a:pt x="8" y="53"/>
                      <a:pt x="8" y="49"/>
                    </a:cubicBezTo>
                    <a:lnTo>
                      <a:pt x="8" y="16"/>
                    </a:lnTo>
                    <a:cubicBezTo>
                      <a:pt x="8" y="13"/>
                      <a:pt x="8" y="11"/>
                      <a:pt x="8" y="10"/>
                    </a:cubicBezTo>
                    <a:cubicBezTo>
                      <a:pt x="7" y="9"/>
                      <a:pt x="5" y="8"/>
                      <a:pt x="3" y="8"/>
                    </a:cubicBezTo>
                    <a:cubicBezTo>
                      <a:pt x="2" y="8"/>
                      <a:pt x="2" y="8"/>
                      <a:pt x="1" y="8"/>
                    </a:cubicBezTo>
                    <a:cubicBezTo>
                      <a:pt x="1" y="8"/>
                      <a:pt x="0" y="8"/>
                      <a:pt x="0" y="8"/>
                    </a:cubicBezTo>
                    <a:lnTo>
                      <a:pt x="0" y="6"/>
                    </a:lnTo>
                    <a:cubicBezTo>
                      <a:pt x="2" y="5"/>
                      <a:pt x="6" y="4"/>
                      <a:pt x="12" y="2"/>
                    </a:cubicBezTo>
                    <a:lnTo>
                      <a:pt x="18" y="0"/>
                    </a:ln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1"/>
                    </a:lnTo>
                    <a:cubicBezTo>
                      <a:pt x="23" y="7"/>
                      <a:pt x="26" y="4"/>
                      <a:pt x="28" y="3"/>
                    </a:cubicBezTo>
                    <a:cubicBezTo>
                      <a:pt x="32" y="1"/>
                      <a:pt x="35" y="0"/>
                      <a:pt x="39" y="0"/>
                    </a:cubicBezTo>
                    <a:cubicBezTo>
                      <a:pt x="42" y="0"/>
                      <a:pt x="44" y="1"/>
                      <a:pt x="47" y="2"/>
                    </a:cubicBezTo>
                    <a:cubicBezTo>
                      <a:pt x="51" y="6"/>
                      <a:pt x="54" y="11"/>
                      <a:pt x="54" y="20"/>
                    </a:cubicBezTo>
                    <a:lnTo>
                      <a:pt x="54" y="50"/>
                    </a:lnTo>
                    <a:cubicBezTo>
                      <a:pt x="54" y="53"/>
                      <a:pt x="54" y="55"/>
                      <a:pt x="56" y="57"/>
                    </a:cubicBezTo>
                    <a:cubicBezTo>
                      <a:pt x="57" y="58"/>
                      <a:pt x="59" y="59"/>
                      <a:pt x="62" y="59"/>
                    </a:cubicBezTo>
                    <a:lnTo>
                      <a:pt x="62" y="60"/>
                    </a:lnTo>
                    <a:lnTo>
                      <a:pt x="34" y="60"/>
                    </a:lnTo>
                    <a:lnTo>
                      <a:pt x="34" y="59"/>
                    </a:lnTo>
                    <a:cubicBezTo>
                      <a:pt x="37" y="58"/>
                      <a:pt x="40" y="57"/>
                      <a:pt x="41" y="56"/>
                    </a:cubicBezTo>
                    <a:cubicBezTo>
                      <a:pt x="42" y="55"/>
                      <a:pt x="43" y="52"/>
                      <a:pt x="43" y="48"/>
                    </a:cubicBezTo>
                    <a:lnTo>
                      <a:pt x="43" y="20"/>
                    </a:lnTo>
                    <a:cubicBezTo>
                      <a:pt x="43" y="16"/>
                      <a:pt x="42" y="13"/>
                      <a:pt x="41" y="11"/>
                    </a:cubicBezTo>
                    <a:cubicBezTo>
                      <a:pt x="39" y="8"/>
                      <a:pt x="37" y="7"/>
                      <a:pt x="33" y="7"/>
                    </a:cubicBezTo>
                    <a:cubicBezTo>
                      <a:pt x="31" y="7"/>
                      <a:pt x="28" y="8"/>
                      <a:pt x="25" y="10"/>
                    </a:cubicBezTo>
                    <a:cubicBezTo>
                      <a:pt x="24" y="11"/>
                      <a:pt x="22" y="12"/>
                      <a:pt x="20" y="15"/>
                    </a:cubicBezTo>
                    <a:lnTo>
                      <a:pt x="20" y="51"/>
                    </a:lnTo>
                    <a:cubicBezTo>
                      <a:pt x="20" y="54"/>
                      <a:pt x="20" y="56"/>
                      <a:pt x="22" y="57"/>
                    </a:cubicBezTo>
                    <a:cubicBezTo>
                      <a:pt x="23" y="58"/>
                      <a:pt x="25" y="59"/>
                      <a:pt x="28" y="59"/>
                    </a:cubicBezTo>
                    <a:lnTo>
                      <a:pt x="28" y="60"/>
                    </a:lnTo>
                    <a:lnTo>
                      <a:pt x="0" y="60"/>
                    </a:lnTo>
                    <a:lnTo>
                      <a:pt x="0" y="59"/>
                    </a:lnTo>
                    <a:close/>
                    <a:moveTo>
                      <a:pt x="31" y="0"/>
                    </a:move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375"/>
              <p:cNvSpPr>
                <a:spLocks noEditPoints="1"/>
              </p:cNvSpPr>
              <p:nvPr/>
            </p:nvSpPr>
            <p:spPr bwMode="auto">
              <a:xfrm>
                <a:off x="1420" y="932"/>
                <a:ext cx="71" cy="118"/>
              </a:xfrm>
              <a:custGeom>
                <a:avLst/>
                <a:gdLst/>
                <a:ahLst/>
                <a:cxnLst>
                  <a:cxn ang="0">
                    <a:pos x="9" y="72"/>
                  </a:cxn>
                  <a:cxn ang="0">
                    <a:pos x="29" y="82"/>
                  </a:cxn>
                  <a:cxn ang="0">
                    <a:pos x="53" y="69"/>
                  </a:cxn>
                  <a:cxn ang="0">
                    <a:pos x="35" y="62"/>
                  </a:cxn>
                  <a:cxn ang="0">
                    <a:pos x="25" y="62"/>
                  </a:cxn>
                  <a:cxn ang="0">
                    <a:pos x="16" y="61"/>
                  </a:cxn>
                  <a:cxn ang="0">
                    <a:pos x="9" y="72"/>
                  </a:cxn>
                  <a:cxn ang="0">
                    <a:pos x="18" y="39"/>
                  </a:cxn>
                  <a:cxn ang="0">
                    <a:pos x="8" y="32"/>
                  </a:cxn>
                  <a:cxn ang="0">
                    <a:pos x="11" y="6"/>
                  </a:cxn>
                  <a:cxn ang="0">
                    <a:pos x="39" y="2"/>
                  </a:cxn>
                  <a:cxn ang="0">
                    <a:pos x="54" y="4"/>
                  </a:cxn>
                  <a:cxn ang="0">
                    <a:pos x="58" y="4"/>
                  </a:cxn>
                  <a:cxn ang="0">
                    <a:pos x="47" y="9"/>
                  </a:cxn>
                  <a:cxn ang="0">
                    <a:pos x="50" y="21"/>
                  </a:cxn>
                  <a:cxn ang="0">
                    <a:pos x="28" y="41"/>
                  </a:cxn>
                  <a:cxn ang="0">
                    <a:pos x="17" y="43"/>
                  </a:cxn>
                  <a:cxn ang="0">
                    <a:pos x="18" y="51"/>
                  </a:cxn>
                  <a:cxn ang="0">
                    <a:pos x="47" y="54"/>
                  </a:cxn>
                  <a:cxn ang="0">
                    <a:pos x="46" y="83"/>
                  </a:cxn>
                  <a:cxn ang="0">
                    <a:pos x="6" y="85"/>
                  </a:cxn>
                  <a:cxn ang="0">
                    <a:pos x="1" y="71"/>
                  </a:cxn>
                  <a:cxn ang="0">
                    <a:pos x="12" y="61"/>
                  </a:cxn>
                  <a:cxn ang="0">
                    <a:pos x="8" y="58"/>
                  </a:cxn>
                  <a:cxn ang="0">
                    <a:pos x="8" y="48"/>
                  </a:cxn>
                  <a:cxn ang="0">
                    <a:pos x="18" y="39"/>
                  </a:cxn>
                  <a:cxn ang="0">
                    <a:pos x="30" y="38"/>
                  </a:cxn>
                  <a:cxn ang="0">
                    <a:pos x="40" y="25"/>
                  </a:cxn>
                  <a:cxn ang="0">
                    <a:pos x="26" y="3"/>
                  </a:cxn>
                  <a:cxn ang="0">
                    <a:pos x="16" y="17"/>
                  </a:cxn>
                  <a:cxn ang="0">
                    <a:pos x="30" y="38"/>
                  </a:cxn>
                  <a:cxn ang="0">
                    <a:pos x="29" y="0"/>
                  </a:cxn>
                  <a:cxn ang="0">
                    <a:pos x="29" y="0"/>
                  </a:cxn>
                </a:cxnLst>
                <a:rect l="0" t="0" r="r" b="b"/>
                <a:pathLst>
                  <a:path w="58" h="89">
                    <a:moveTo>
                      <a:pt x="9" y="72"/>
                    </a:moveTo>
                    <a:lnTo>
                      <a:pt x="9" y="72"/>
                    </a:lnTo>
                    <a:cubicBezTo>
                      <a:pt x="9" y="76"/>
                      <a:pt x="11" y="79"/>
                      <a:pt x="15" y="80"/>
                    </a:cubicBezTo>
                    <a:cubicBezTo>
                      <a:pt x="19" y="81"/>
                      <a:pt x="24" y="82"/>
                      <a:pt x="29" y="82"/>
                    </a:cubicBezTo>
                    <a:cubicBezTo>
                      <a:pt x="36" y="82"/>
                      <a:pt x="42" y="81"/>
                      <a:pt x="47" y="78"/>
                    </a:cubicBezTo>
                    <a:cubicBezTo>
                      <a:pt x="51" y="76"/>
                      <a:pt x="53" y="73"/>
                      <a:pt x="53" y="69"/>
                    </a:cubicBezTo>
                    <a:cubicBezTo>
                      <a:pt x="53" y="66"/>
                      <a:pt x="52" y="64"/>
                      <a:pt x="48" y="63"/>
                    </a:cubicBezTo>
                    <a:cubicBezTo>
                      <a:pt x="46" y="63"/>
                      <a:pt x="42" y="62"/>
                      <a:pt x="35" y="62"/>
                    </a:cubicBezTo>
                    <a:cubicBezTo>
                      <a:pt x="34" y="62"/>
                      <a:pt x="32" y="62"/>
                      <a:pt x="30" y="62"/>
                    </a:cubicBezTo>
                    <a:cubicBezTo>
                      <a:pt x="28" y="62"/>
                      <a:pt x="27" y="62"/>
                      <a:pt x="25" y="62"/>
                    </a:cubicBezTo>
                    <a:cubicBezTo>
                      <a:pt x="24" y="62"/>
                      <a:pt x="23" y="62"/>
                      <a:pt x="21" y="62"/>
                    </a:cubicBezTo>
                    <a:cubicBezTo>
                      <a:pt x="19" y="61"/>
                      <a:pt x="17" y="61"/>
                      <a:pt x="16" y="61"/>
                    </a:cubicBezTo>
                    <a:cubicBezTo>
                      <a:pt x="16" y="61"/>
                      <a:pt x="14" y="62"/>
                      <a:pt x="12" y="65"/>
                    </a:cubicBezTo>
                    <a:cubicBezTo>
                      <a:pt x="10" y="68"/>
                      <a:pt x="9" y="70"/>
                      <a:pt x="9" y="72"/>
                    </a:cubicBezTo>
                    <a:lnTo>
                      <a:pt x="9" y="72"/>
                    </a:lnTo>
                    <a:close/>
                    <a:moveTo>
                      <a:pt x="18" y="39"/>
                    </a:moveTo>
                    <a:lnTo>
                      <a:pt x="18" y="39"/>
                    </a:lnTo>
                    <a:cubicBezTo>
                      <a:pt x="14" y="38"/>
                      <a:pt x="11" y="35"/>
                      <a:pt x="8" y="32"/>
                    </a:cubicBezTo>
                    <a:cubicBezTo>
                      <a:pt x="6" y="29"/>
                      <a:pt x="5" y="25"/>
                      <a:pt x="5" y="21"/>
                    </a:cubicBezTo>
                    <a:cubicBezTo>
                      <a:pt x="5" y="16"/>
                      <a:pt x="7" y="11"/>
                      <a:pt x="11" y="6"/>
                    </a:cubicBezTo>
                    <a:cubicBezTo>
                      <a:pt x="15" y="2"/>
                      <a:pt x="21" y="0"/>
                      <a:pt x="28" y="0"/>
                    </a:cubicBezTo>
                    <a:cubicBezTo>
                      <a:pt x="31" y="0"/>
                      <a:pt x="35" y="0"/>
                      <a:pt x="39" y="2"/>
                    </a:cubicBezTo>
                    <a:cubicBezTo>
                      <a:pt x="42" y="3"/>
                      <a:pt x="46" y="4"/>
                      <a:pt x="49" y="4"/>
                    </a:cubicBezTo>
                    <a:cubicBezTo>
                      <a:pt x="50" y="4"/>
                      <a:pt x="52" y="4"/>
                      <a:pt x="54" y="4"/>
                    </a:cubicBezTo>
                    <a:cubicBezTo>
                      <a:pt x="55" y="4"/>
                      <a:pt x="57" y="4"/>
                      <a:pt x="58" y="4"/>
                    </a:cubicBezTo>
                    <a:lnTo>
                      <a:pt x="58" y="4"/>
                    </a:lnTo>
                    <a:lnTo>
                      <a:pt x="58" y="9"/>
                    </a:lnTo>
                    <a:lnTo>
                      <a:pt x="47" y="9"/>
                    </a:lnTo>
                    <a:cubicBezTo>
                      <a:pt x="48" y="11"/>
                      <a:pt x="49" y="13"/>
                      <a:pt x="49" y="14"/>
                    </a:cubicBezTo>
                    <a:cubicBezTo>
                      <a:pt x="50" y="16"/>
                      <a:pt x="50" y="19"/>
                      <a:pt x="50" y="21"/>
                    </a:cubicBezTo>
                    <a:cubicBezTo>
                      <a:pt x="50" y="26"/>
                      <a:pt x="48" y="30"/>
                      <a:pt x="44" y="34"/>
                    </a:cubicBezTo>
                    <a:cubicBezTo>
                      <a:pt x="40" y="39"/>
                      <a:pt x="34" y="41"/>
                      <a:pt x="28" y="41"/>
                    </a:cubicBezTo>
                    <a:cubicBezTo>
                      <a:pt x="26" y="41"/>
                      <a:pt x="25" y="40"/>
                      <a:pt x="22" y="40"/>
                    </a:cubicBezTo>
                    <a:cubicBezTo>
                      <a:pt x="20" y="40"/>
                      <a:pt x="19" y="41"/>
                      <a:pt x="17" y="43"/>
                    </a:cubicBezTo>
                    <a:cubicBezTo>
                      <a:pt x="15" y="45"/>
                      <a:pt x="14" y="47"/>
                      <a:pt x="14" y="48"/>
                    </a:cubicBezTo>
                    <a:cubicBezTo>
                      <a:pt x="14" y="50"/>
                      <a:pt x="15" y="51"/>
                      <a:pt x="18" y="51"/>
                    </a:cubicBezTo>
                    <a:cubicBezTo>
                      <a:pt x="20" y="52"/>
                      <a:pt x="22" y="52"/>
                      <a:pt x="25" y="52"/>
                    </a:cubicBezTo>
                    <a:cubicBezTo>
                      <a:pt x="36" y="52"/>
                      <a:pt x="43" y="53"/>
                      <a:pt x="47" y="54"/>
                    </a:cubicBezTo>
                    <a:cubicBezTo>
                      <a:pt x="54" y="56"/>
                      <a:pt x="57" y="60"/>
                      <a:pt x="57" y="67"/>
                    </a:cubicBezTo>
                    <a:cubicBezTo>
                      <a:pt x="57" y="74"/>
                      <a:pt x="53" y="79"/>
                      <a:pt x="46" y="83"/>
                    </a:cubicBezTo>
                    <a:cubicBezTo>
                      <a:pt x="38" y="87"/>
                      <a:pt x="30" y="89"/>
                      <a:pt x="23" y="89"/>
                    </a:cubicBezTo>
                    <a:cubicBezTo>
                      <a:pt x="16" y="89"/>
                      <a:pt x="10" y="88"/>
                      <a:pt x="6" y="85"/>
                    </a:cubicBezTo>
                    <a:cubicBezTo>
                      <a:pt x="2" y="82"/>
                      <a:pt x="0" y="79"/>
                      <a:pt x="0" y="76"/>
                    </a:cubicBezTo>
                    <a:cubicBezTo>
                      <a:pt x="0" y="74"/>
                      <a:pt x="0" y="73"/>
                      <a:pt x="1" y="71"/>
                    </a:cubicBezTo>
                    <a:cubicBezTo>
                      <a:pt x="3" y="70"/>
                      <a:pt x="5" y="68"/>
                      <a:pt x="8" y="65"/>
                    </a:cubicBezTo>
                    <a:lnTo>
                      <a:pt x="12" y="61"/>
                    </a:lnTo>
                    <a:lnTo>
                      <a:pt x="13" y="60"/>
                    </a:lnTo>
                    <a:cubicBezTo>
                      <a:pt x="11" y="59"/>
                      <a:pt x="9" y="59"/>
                      <a:pt x="8" y="58"/>
                    </a:cubicBezTo>
                    <a:cubicBezTo>
                      <a:pt x="7" y="57"/>
                      <a:pt x="6" y="55"/>
                      <a:pt x="6" y="53"/>
                    </a:cubicBezTo>
                    <a:cubicBezTo>
                      <a:pt x="6" y="52"/>
                      <a:pt x="7" y="50"/>
                      <a:pt x="8" y="48"/>
                    </a:cubicBezTo>
                    <a:cubicBezTo>
                      <a:pt x="10" y="46"/>
                      <a:pt x="13" y="43"/>
                      <a:pt x="18" y="39"/>
                    </a:cubicBezTo>
                    <a:lnTo>
                      <a:pt x="18" y="39"/>
                    </a:lnTo>
                    <a:close/>
                    <a:moveTo>
                      <a:pt x="30" y="38"/>
                    </a:moveTo>
                    <a:lnTo>
                      <a:pt x="30" y="38"/>
                    </a:lnTo>
                    <a:cubicBezTo>
                      <a:pt x="32" y="38"/>
                      <a:pt x="34" y="37"/>
                      <a:pt x="36" y="36"/>
                    </a:cubicBezTo>
                    <a:cubicBezTo>
                      <a:pt x="38" y="34"/>
                      <a:pt x="40" y="30"/>
                      <a:pt x="40" y="25"/>
                    </a:cubicBezTo>
                    <a:cubicBezTo>
                      <a:pt x="40" y="21"/>
                      <a:pt x="39" y="16"/>
                      <a:pt x="37" y="11"/>
                    </a:cubicBezTo>
                    <a:cubicBezTo>
                      <a:pt x="34" y="6"/>
                      <a:pt x="31" y="3"/>
                      <a:pt x="26" y="3"/>
                    </a:cubicBezTo>
                    <a:cubicBezTo>
                      <a:pt x="22" y="3"/>
                      <a:pt x="19" y="5"/>
                      <a:pt x="17" y="9"/>
                    </a:cubicBezTo>
                    <a:cubicBezTo>
                      <a:pt x="17" y="11"/>
                      <a:pt x="16" y="14"/>
                      <a:pt x="16" y="17"/>
                    </a:cubicBezTo>
                    <a:cubicBezTo>
                      <a:pt x="16" y="22"/>
                      <a:pt x="17" y="27"/>
                      <a:pt x="20" y="31"/>
                    </a:cubicBezTo>
                    <a:cubicBezTo>
                      <a:pt x="23" y="35"/>
                      <a:pt x="26" y="38"/>
                      <a:pt x="30" y="38"/>
                    </a:cubicBezTo>
                    <a:lnTo>
                      <a:pt x="30" y="38"/>
                    </a:lnTo>
                    <a:close/>
                    <a:moveTo>
                      <a:pt x="29" y="0"/>
                    </a:move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376"/>
              <p:cNvSpPr>
                <a:spLocks noEditPoints="1"/>
              </p:cNvSpPr>
              <p:nvPr/>
            </p:nvSpPr>
            <p:spPr bwMode="auto">
              <a:xfrm>
                <a:off x="1498" y="932"/>
                <a:ext cx="65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1" y="24"/>
                  </a:cxn>
                  <a:cxn ang="0">
                    <a:pos x="10" y="24"/>
                  </a:cxn>
                  <a:cxn ang="0">
                    <a:pos x="17" y="46"/>
                  </a:cxn>
                  <a:cxn ang="0">
                    <a:pos x="31" y="53"/>
                  </a:cxn>
                  <a:cxn ang="0">
                    <a:pos x="43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4" y="55"/>
                  </a:cxn>
                  <a:cxn ang="0">
                    <a:pos x="26" y="62"/>
                  </a:cxn>
                  <a:cxn ang="0">
                    <a:pos x="7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9" y="10"/>
                      <a:pt x="51" y="16"/>
                      <a:pt x="51" y="24"/>
                    </a:cubicBezTo>
                    <a:lnTo>
                      <a:pt x="10" y="24"/>
                    </a:lnTo>
                    <a:cubicBezTo>
                      <a:pt x="10" y="34"/>
                      <a:pt x="13" y="41"/>
                      <a:pt x="17" y="46"/>
                    </a:cubicBezTo>
                    <a:cubicBezTo>
                      <a:pt x="21" y="50"/>
                      <a:pt x="26" y="53"/>
                      <a:pt x="31" y="53"/>
                    </a:cubicBezTo>
                    <a:cubicBezTo>
                      <a:pt x="36" y="53"/>
                      <a:pt x="39" y="52"/>
                      <a:pt x="43" y="49"/>
                    </a:cubicBezTo>
                    <a:cubicBezTo>
                      <a:pt x="46" y="47"/>
                      <a:pt x="49" y="43"/>
                      <a:pt x="51" y="39"/>
                    </a:cubicBezTo>
                    <a:lnTo>
                      <a:pt x="53" y="40"/>
                    </a:lnTo>
                    <a:cubicBezTo>
                      <a:pt x="52" y="45"/>
                      <a:pt x="48" y="50"/>
                      <a:pt x="44" y="55"/>
                    </a:cubicBezTo>
                    <a:cubicBezTo>
                      <a:pt x="39" y="60"/>
                      <a:pt x="33" y="62"/>
                      <a:pt x="26" y="62"/>
                    </a:cubicBezTo>
                    <a:cubicBezTo>
                      <a:pt x="18" y="62"/>
                      <a:pt x="11" y="59"/>
                      <a:pt x="7" y="53"/>
                    </a:cubicBezTo>
                    <a:cubicBezTo>
                      <a:pt x="3" y="47"/>
                      <a:pt x="0" y="40"/>
                      <a:pt x="0" y="32"/>
                    </a:cubicBezTo>
                    <a:cubicBezTo>
                      <a:pt x="0" y="23"/>
                      <a:pt x="3" y="16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6" y="7"/>
                      <a:pt x="13" y="11"/>
                    </a:cubicBezTo>
                    <a:cubicBezTo>
                      <a:pt x="12" y="14"/>
                      <a:pt x="11" y="16"/>
                      <a:pt x="10" y="20"/>
                    </a:cubicBezTo>
                    <a:lnTo>
                      <a:pt x="37" y="20"/>
                    </a:lnTo>
                    <a:cubicBezTo>
                      <a:pt x="37" y="16"/>
                      <a:pt x="36" y="13"/>
                      <a:pt x="35" y="10"/>
                    </a:cubicBezTo>
                    <a:cubicBezTo>
                      <a:pt x="33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377"/>
              <p:cNvSpPr>
                <a:spLocks/>
              </p:cNvSpPr>
              <p:nvPr/>
            </p:nvSpPr>
            <p:spPr bwMode="auto">
              <a:xfrm>
                <a:off x="1569" y="932"/>
                <a:ext cx="52" cy="80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0" y="58"/>
                  </a:cxn>
                  <a:cxn ang="0">
                    <a:pos x="7" y="56"/>
                  </a:cxn>
                  <a:cxn ang="0">
                    <a:pos x="9" y="50"/>
                  </a:cxn>
                  <a:cxn ang="0">
                    <a:pos x="9" y="20"/>
                  </a:cxn>
                  <a:cxn ang="0">
                    <a:pos x="8" y="11"/>
                  </a:cxn>
                  <a:cxn ang="0">
                    <a:pos x="4" y="9"/>
                  </a:cxn>
                  <a:cxn ang="0">
                    <a:pos x="2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7" y="4"/>
                  </a:cxn>
                  <a:cxn ang="0">
                    <a:pos x="13" y="2"/>
                  </a:cxn>
                  <a:cxn ang="0">
                    <a:pos x="19" y="0"/>
                  </a:cxn>
                  <a:cxn ang="0">
                    <a:pos x="20" y="0"/>
                  </a:cxn>
                  <a:cxn ang="0">
                    <a:pos x="20" y="1"/>
                  </a:cxn>
                  <a:cxn ang="0">
                    <a:pos x="20" y="12"/>
                  </a:cxn>
                  <a:cxn ang="0">
                    <a:pos x="28" y="3"/>
                  </a:cxn>
                  <a:cxn ang="0">
                    <a:pos x="36" y="0"/>
                  </a:cxn>
                  <a:cxn ang="0">
                    <a:pos x="41" y="2"/>
                  </a:cxn>
                  <a:cxn ang="0">
                    <a:pos x="43" y="7"/>
                  </a:cxn>
                  <a:cxn ang="0">
                    <a:pos x="42" y="11"/>
                  </a:cxn>
                  <a:cxn ang="0">
                    <a:pos x="38" y="13"/>
                  </a:cxn>
                  <a:cxn ang="0">
                    <a:pos x="33" y="11"/>
                  </a:cxn>
                  <a:cxn ang="0">
                    <a:pos x="29" y="8"/>
                  </a:cxn>
                  <a:cxn ang="0">
                    <a:pos x="24" y="12"/>
                  </a:cxn>
                  <a:cxn ang="0">
                    <a:pos x="20" y="20"/>
                  </a:cxn>
                  <a:cxn ang="0">
                    <a:pos x="20" y="49"/>
                  </a:cxn>
                  <a:cxn ang="0">
                    <a:pos x="23" y="56"/>
                  </a:cxn>
                  <a:cxn ang="0">
                    <a:pos x="31" y="58"/>
                  </a:cxn>
                  <a:cxn ang="0">
                    <a:pos x="31" y="60"/>
                  </a:cxn>
                  <a:cxn ang="0">
                    <a:pos x="0" y="60"/>
                  </a:cxn>
                  <a:cxn ang="0">
                    <a:pos x="0" y="58"/>
                  </a:cxn>
                </a:cxnLst>
                <a:rect l="0" t="0" r="r" b="b"/>
                <a:pathLst>
                  <a:path w="43" h="60">
                    <a:moveTo>
                      <a:pt x="0" y="58"/>
                    </a:moveTo>
                    <a:lnTo>
                      <a:pt x="0" y="58"/>
                    </a:lnTo>
                    <a:cubicBezTo>
                      <a:pt x="4" y="58"/>
                      <a:pt x="6" y="57"/>
                      <a:pt x="7" y="56"/>
                    </a:cubicBezTo>
                    <a:cubicBezTo>
                      <a:pt x="9" y="55"/>
                      <a:pt x="9" y="53"/>
                      <a:pt x="9" y="50"/>
                    </a:cubicBezTo>
                    <a:lnTo>
                      <a:pt x="9" y="20"/>
                    </a:lnTo>
                    <a:cubicBezTo>
                      <a:pt x="9" y="16"/>
                      <a:pt x="9" y="13"/>
                      <a:pt x="8" y="11"/>
                    </a:cubicBezTo>
                    <a:cubicBezTo>
                      <a:pt x="7" y="10"/>
                      <a:pt x="6" y="9"/>
                      <a:pt x="4" y="9"/>
                    </a:cubicBezTo>
                    <a:cubicBezTo>
                      <a:pt x="3" y="9"/>
                      <a:pt x="3" y="9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lnTo>
                      <a:pt x="0" y="7"/>
                    </a:lnTo>
                    <a:cubicBezTo>
                      <a:pt x="2" y="6"/>
                      <a:pt x="5" y="5"/>
                      <a:pt x="7" y="4"/>
                    </a:cubicBezTo>
                    <a:cubicBezTo>
                      <a:pt x="10" y="4"/>
                      <a:pt x="12" y="3"/>
                      <a:pt x="13" y="2"/>
                    </a:cubicBezTo>
                    <a:cubicBezTo>
                      <a:pt x="15" y="2"/>
                      <a:pt x="17" y="1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1"/>
                      <a:pt x="20" y="1"/>
                    </a:cubicBezTo>
                    <a:lnTo>
                      <a:pt x="20" y="12"/>
                    </a:lnTo>
                    <a:cubicBezTo>
                      <a:pt x="23" y="8"/>
                      <a:pt x="26" y="5"/>
                      <a:pt x="28" y="3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0"/>
                      <a:pt x="41" y="2"/>
                    </a:cubicBezTo>
                    <a:cubicBezTo>
                      <a:pt x="43" y="3"/>
                      <a:pt x="43" y="5"/>
                      <a:pt x="43" y="7"/>
                    </a:cubicBezTo>
                    <a:cubicBezTo>
                      <a:pt x="43" y="8"/>
                      <a:pt x="43" y="10"/>
                      <a:pt x="42" y="11"/>
                    </a:cubicBezTo>
                    <a:cubicBezTo>
                      <a:pt x="41" y="12"/>
                      <a:pt x="39" y="13"/>
                      <a:pt x="38" y="13"/>
                    </a:cubicBezTo>
                    <a:cubicBezTo>
                      <a:pt x="36" y="13"/>
                      <a:pt x="35" y="12"/>
                      <a:pt x="33" y="11"/>
                    </a:cubicBezTo>
                    <a:cubicBezTo>
                      <a:pt x="31" y="9"/>
                      <a:pt x="30" y="8"/>
                      <a:pt x="29" y="8"/>
                    </a:cubicBezTo>
                    <a:cubicBezTo>
                      <a:pt x="28" y="8"/>
                      <a:pt x="26" y="10"/>
                      <a:pt x="24" y="12"/>
                    </a:cubicBezTo>
                    <a:cubicBezTo>
                      <a:pt x="21" y="14"/>
                      <a:pt x="20" y="17"/>
                      <a:pt x="20" y="20"/>
                    </a:cubicBezTo>
                    <a:lnTo>
                      <a:pt x="20" y="49"/>
                    </a:lnTo>
                    <a:cubicBezTo>
                      <a:pt x="20" y="52"/>
                      <a:pt x="21" y="55"/>
                      <a:pt x="23" y="56"/>
                    </a:cubicBezTo>
                    <a:cubicBezTo>
                      <a:pt x="25" y="58"/>
                      <a:pt x="27" y="58"/>
                      <a:pt x="31" y="58"/>
                    </a:cubicBezTo>
                    <a:lnTo>
                      <a:pt x="31" y="60"/>
                    </a:lnTo>
                    <a:lnTo>
                      <a:pt x="0" y="60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378"/>
              <p:cNvSpPr>
                <a:spLocks/>
              </p:cNvSpPr>
              <p:nvPr/>
            </p:nvSpPr>
            <p:spPr bwMode="auto">
              <a:xfrm>
                <a:off x="1665" y="897"/>
                <a:ext cx="136" cy="115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85"/>
                  </a:cxn>
                  <a:cxn ang="0">
                    <a:pos x="10" y="81"/>
                  </a:cxn>
                  <a:cxn ang="0">
                    <a:pos x="13" y="68"/>
                  </a:cxn>
                  <a:cxn ang="0">
                    <a:pos x="13" y="14"/>
                  </a:cxn>
                  <a:cxn ang="0">
                    <a:pos x="11" y="5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6" y="0"/>
                  </a:cxn>
                  <a:cxn ang="0">
                    <a:pos x="57" y="67"/>
                  </a:cxn>
                  <a:cxn ang="0">
                    <a:pos x="86" y="0"/>
                  </a:cxn>
                  <a:cxn ang="0">
                    <a:pos x="112" y="0"/>
                  </a:cxn>
                  <a:cxn ang="0">
                    <a:pos x="112" y="3"/>
                  </a:cxn>
                  <a:cxn ang="0">
                    <a:pos x="103" y="5"/>
                  </a:cxn>
                  <a:cxn ang="0">
                    <a:pos x="101" y="14"/>
                  </a:cxn>
                  <a:cxn ang="0">
                    <a:pos x="101" y="73"/>
                  </a:cxn>
                  <a:cxn ang="0">
                    <a:pos x="103" y="82"/>
                  </a:cxn>
                  <a:cxn ang="0">
                    <a:pos x="112" y="85"/>
                  </a:cxn>
                  <a:cxn ang="0">
                    <a:pos x="112" y="87"/>
                  </a:cxn>
                  <a:cxn ang="0">
                    <a:pos x="75" y="87"/>
                  </a:cxn>
                  <a:cxn ang="0">
                    <a:pos x="75" y="85"/>
                  </a:cxn>
                  <a:cxn ang="0">
                    <a:pos x="85" y="82"/>
                  </a:cxn>
                  <a:cxn ang="0">
                    <a:pos x="87" y="72"/>
                  </a:cxn>
                  <a:cxn ang="0">
                    <a:pos x="87" y="12"/>
                  </a:cxn>
                  <a:cxn ang="0">
                    <a:pos x="54" y="87"/>
                  </a:cxn>
                  <a:cxn ang="0">
                    <a:pos x="52" y="87"/>
                  </a:cxn>
                  <a:cxn ang="0">
                    <a:pos x="19" y="15"/>
                  </a:cxn>
                  <a:cxn ang="0">
                    <a:pos x="19" y="68"/>
                  </a:cxn>
                  <a:cxn ang="0">
                    <a:pos x="22" y="82"/>
                  </a:cxn>
                  <a:cxn ang="0">
                    <a:pos x="31" y="85"/>
                  </a:cxn>
                  <a:cxn ang="0">
                    <a:pos x="31" y="87"/>
                  </a:cxn>
                  <a:cxn ang="0">
                    <a:pos x="0" y="87"/>
                  </a:cxn>
                  <a:cxn ang="0">
                    <a:pos x="0" y="85"/>
                  </a:cxn>
                </a:cxnLst>
                <a:rect l="0" t="0" r="r" b="b"/>
                <a:pathLst>
                  <a:path w="112" h="87">
                    <a:moveTo>
                      <a:pt x="0" y="85"/>
                    </a:moveTo>
                    <a:lnTo>
                      <a:pt x="0" y="85"/>
                    </a:lnTo>
                    <a:cubicBezTo>
                      <a:pt x="5" y="85"/>
                      <a:pt x="9" y="83"/>
                      <a:pt x="10" y="81"/>
                    </a:cubicBezTo>
                    <a:cubicBezTo>
                      <a:pt x="12" y="79"/>
                      <a:pt x="13" y="75"/>
                      <a:pt x="13" y="68"/>
                    </a:cubicBezTo>
                    <a:lnTo>
                      <a:pt x="13" y="14"/>
                    </a:lnTo>
                    <a:cubicBezTo>
                      <a:pt x="13" y="10"/>
                      <a:pt x="12" y="7"/>
                      <a:pt x="11" y="5"/>
                    </a:cubicBezTo>
                    <a:cubicBezTo>
                      <a:pt x="9" y="4"/>
                      <a:pt x="6" y="3"/>
                      <a:pt x="0" y="3"/>
                    </a:cubicBezTo>
                    <a:lnTo>
                      <a:pt x="0" y="0"/>
                    </a:lnTo>
                    <a:lnTo>
                      <a:pt x="26" y="0"/>
                    </a:lnTo>
                    <a:lnTo>
                      <a:pt x="57" y="67"/>
                    </a:lnTo>
                    <a:lnTo>
                      <a:pt x="86" y="0"/>
                    </a:lnTo>
                    <a:lnTo>
                      <a:pt x="112" y="0"/>
                    </a:lnTo>
                    <a:lnTo>
                      <a:pt x="112" y="3"/>
                    </a:lnTo>
                    <a:cubicBezTo>
                      <a:pt x="108" y="3"/>
                      <a:pt x="104" y="4"/>
                      <a:pt x="103" y="5"/>
                    </a:cubicBezTo>
                    <a:cubicBezTo>
                      <a:pt x="102" y="7"/>
                      <a:pt x="101" y="10"/>
                      <a:pt x="101" y="14"/>
                    </a:cubicBezTo>
                    <a:lnTo>
                      <a:pt x="101" y="73"/>
                    </a:lnTo>
                    <a:cubicBezTo>
                      <a:pt x="101" y="78"/>
                      <a:pt x="102" y="81"/>
                      <a:pt x="103" y="82"/>
                    </a:cubicBezTo>
                    <a:cubicBezTo>
                      <a:pt x="104" y="84"/>
                      <a:pt x="108" y="85"/>
                      <a:pt x="112" y="85"/>
                    </a:cubicBezTo>
                    <a:lnTo>
                      <a:pt x="112" y="87"/>
                    </a:lnTo>
                    <a:lnTo>
                      <a:pt x="75" y="87"/>
                    </a:lnTo>
                    <a:lnTo>
                      <a:pt x="75" y="85"/>
                    </a:lnTo>
                    <a:cubicBezTo>
                      <a:pt x="81" y="85"/>
                      <a:pt x="84" y="84"/>
                      <a:pt x="85" y="82"/>
                    </a:cubicBezTo>
                    <a:cubicBezTo>
                      <a:pt x="87" y="81"/>
                      <a:pt x="87" y="77"/>
                      <a:pt x="87" y="72"/>
                    </a:cubicBezTo>
                    <a:lnTo>
                      <a:pt x="87" y="12"/>
                    </a:lnTo>
                    <a:lnTo>
                      <a:pt x="54" y="87"/>
                    </a:lnTo>
                    <a:lnTo>
                      <a:pt x="52" y="87"/>
                    </a:lnTo>
                    <a:lnTo>
                      <a:pt x="19" y="15"/>
                    </a:lnTo>
                    <a:lnTo>
                      <a:pt x="19" y="68"/>
                    </a:lnTo>
                    <a:cubicBezTo>
                      <a:pt x="19" y="75"/>
                      <a:pt x="20" y="80"/>
                      <a:pt x="22" y="82"/>
                    </a:cubicBezTo>
                    <a:cubicBezTo>
                      <a:pt x="23" y="84"/>
                      <a:pt x="26" y="85"/>
                      <a:pt x="31" y="85"/>
                    </a:cubicBezTo>
                    <a:lnTo>
                      <a:pt x="31" y="87"/>
                    </a:lnTo>
                    <a:lnTo>
                      <a:pt x="0" y="87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379"/>
              <p:cNvSpPr>
                <a:spLocks noEditPoints="1"/>
              </p:cNvSpPr>
              <p:nvPr/>
            </p:nvSpPr>
            <p:spPr bwMode="auto">
              <a:xfrm>
                <a:off x="1810" y="893"/>
                <a:ext cx="39" cy="119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9" y="7"/>
                  </a:cxn>
                  <a:cxn ang="0">
                    <a:pos x="11" y="2"/>
                  </a:cxn>
                  <a:cxn ang="0">
                    <a:pos x="15" y="0"/>
                  </a:cxn>
                  <a:cxn ang="0">
                    <a:pos x="20" y="2"/>
                  </a:cxn>
                  <a:cxn ang="0">
                    <a:pos x="22" y="7"/>
                  </a:cxn>
                  <a:cxn ang="0">
                    <a:pos x="20" y="12"/>
                  </a:cxn>
                  <a:cxn ang="0">
                    <a:pos x="15" y="14"/>
                  </a:cxn>
                  <a:cxn ang="0">
                    <a:pos x="11" y="12"/>
                  </a:cxn>
                  <a:cxn ang="0">
                    <a:pos x="9" y="7"/>
                  </a:cxn>
                  <a:cxn ang="0">
                    <a:pos x="9" y="7"/>
                  </a:cxn>
                  <a:cxn ang="0">
                    <a:pos x="0" y="89"/>
                  </a:cxn>
                  <a:cxn ang="0">
                    <a:pos x="0" y="89"/>
                  </a:cxn>
                  <a:cxn ang="0">
                    <a:pos x="9" y="86"/>
                  </a:cxn>
                  <a:cxn ang="0">
                    <a:pos x="11" y="77"/>
                  </a:cxn>
                  <a:cxn ang="0">
                    <a:pos x="11" y="46"/>
                  </a:cxn>
                  <a:cxn ang="0">
                    <a:pos x="10" y="41"/>
                  </a:cxn>
                  <a:cxn ang="0">
                    <a:pos x="6" y="38"/>
                  </a:cxn>
                  <a:cxn ang="0">
                    <a:pos x="5" y="38"/>
                  </a:cxn>
                  <a:cxn ang="0">
                    <a:pos x="1" y="39"/>
                  </a:cxn>
                  <a:cxn ang="0">
                    <a:pos x="1" y="37"/>
                  </a:cxn>
                  <a:cxn ang="0">
                    <a:pos x="4" y="36"/>
                  </a:cxn>
                  <a:cxn ang="0">
                    <a:pos x="20" y="31"/>
                  </a:cxn>
                  <a:cxn ang="0">
                    <a:pos x="22" y="30"/>
                  </a:cxn>
                  <a:cxn ang="0">
                    <a:pos x="22" y="31"/>
                  </a:cxn>
                  <a:cxn ang="0">
                    <a:pos x="22" y="77"/>
                  </a:cxn>
                  <a:cxn ang="0">
                    <a:pos x="24" y="86"/>
                  </a:cxn>
                  <a:cxn ang="0">
                    <a:pos x="32" y="89"/>
                  </a:cxn>
                  <a:cxn ang="0">
                    <a:pos x="32" y="90"/>
                  </a:cxn>
                  <a:cxn ang="0">
                    <a:pos x="0" y="90"/>
                  </a:cxn>
                  <a:cxn ang="0">
                    <a:pos x="0" y="89"/>
                  </a:cxn>
                </a:cxnLst>
                <a:rect l="0" t="0" r="r" b="b"/>
                <a:pathLst>
                  <a:path w="32" h="90">
                    <a:moveTo>
                      <a:pt x="9" y="7"/>
                    </a:moveTo>
                    <a:lnTo>
                      <a:pt x="9" y="7"/>
                    </a:lnTo>
                    <a:cubicBezTo>
                      <a:pt x="9" y="5"/>
                      <a:pt x="9" y="4"/>
                      <a:pt x="11" y="2"/>
                    </a:cubicBezTo>
                    <a:cubicBezTo>
                      <a:pt x="12" y="1"/>
                      <a:pt x="14" y="0"/>
                      <a:pt x="15" y="0"/>
                    </a:cubicBezTo>
                    <a:cubicBezTo>
                      <a:pt x="17" y="0"/>
                      <a:pt x="19" y="1"/>
                      <a:pt x="20" y="2"/>
                    </a:cubicBezTo>
                    <a:cubicBezTo>
                      <a:pt x="21" y="4"/>
                      <a:pt x="22" y="5"/>
                      <a:pt x="22" y="7"/>
                    </a:cubicBezTo>
                    <a:cubicBezTo>
                      <a:pt x="22" y="9"/>
                      <a:pt x="21" y="11"/>
                      <a:pt x="20" y="12"/>
                    </a:cubicBezTo>
                    <a:cubicBezTo>
                      <a:pt x="19" y="13"/>
                      <a:pt x="17" y="14"/>
                      <a:pt x="15" y="14"/>
                    </a:cubicBezTo>
                    <a:cubicBezTo>
                      <a:pt x="14" y="14"/>
                      <a:pt x="12" y="13"/>
                      <a:pt x="11" y="12"/>
                    </a:cubicBezTo>
                    <a:cubicBezTo>
                      <a:pt x="9" y="11"/>
                      <a:pt x="9" y="9"/>
                      <a:pt x="9" y="7"/>
                    </a:cubicBezTo>
                    <a:lnTo>
                      <a:pt x="9" y="7"/>
                    </a:lnTo>
                    <a:close/>
                    <a:moveTo>
                      <a:pt x="0" y="89"/>
                    </a:moveTo>
                    <a:lnTo>
                      <a:pt x="0" y="89"/>
                    </a:lnTo>
                    <a:cubicBezTo>
                      <a:pt x="5" y="88"/>
                      <a:pt x="8" y="87"/>
                      <a:pt x="9" y="86"/>
                    </a:cubicBezTo>
                    <a:cubicBezTo>
                      <a:pt x="10" y="85"/>
                      <a:pt x="11" y="82"/>
                      <a:pt x="11" y="77"/>
                    </a:cubicBezTo>
                    <a:lnTo>
                      <a:pt x="11" y="46"/>
                    </a:lnTo>
                    <a:cubicBezTo>
                      <a:pt x="11" y="44"/>
                      <a:pt x="11" y="42"/>
                      <a:pt x="10" y="41"/>
                    </a:cubicBezTo>
                    <a:cubicBezTo>
                      <a:pt x="10" y="39"/>
                      <a:pt x="8" y="38"/>
                      <a:pt x="6" y="38"/>
                    </a:cubicBezTo>
                    <a:cubicBezTo>
                      <a:pt x="6" y="38"/>
                      <a:pt x="5" y="38"/>
                      <a:pt x="5" y="38"/>
                    </a:cubicBezTo>
                    <a:cubicBezTo>
                      <a:pt x="5" y="38"/>
                      <a:pt x="3" y="38"/>
                      <a:pt x="1" y="39"/>
                    </a:cubicBezTo>
                    <a:lnTo>
                      <a:pt x="1" y="37"/>
                    </a:lnTo>
                    <a:lnTo>
                      <a:pt x="4" y="36"/>
                    </a:lnTo>
                    <a:cubicBezTo>
                      <a:pt x="11" y="34"/>
                      <a:pt x="17" y="32"/>
                      <a:pt x="20" y="31"/>
                    </a:cubicBezTo>
                    <a:cubicBezTo>
                      <a:pt x="21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1"/>
                    </a:cubicBezTo>
                    <a:lnTo>
                      <a:pt x="22" y="77"/>
                    </a:lnTo>
                    <a:cubicBezTo>
                      <a:pt x="22" y="82"/>
                      <a:pt x="23" y="85"/>
                      <a:pt x="24" y="86"/>
                    </a:cubicBezTo>
                    <a:cubicBezTo>
                      <a:pt x="25" y="88"/>
                      <a:pt x="28" y="88"/>
                      <a:pt x="32" y="89"/>
                    </a:cubicBezTo>
                    <a:lnTo>
                      <a:pt x="32" y="90"/>
                    </a:lnTo>
                    <a:lnTo>
                      <a:pt x="0" y="9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380"/>
              <p:cNvSpPr>
                <a:spLocks/>
              </p:cNvSpPr>
              <p:nvPr/>
            </p:nvSpPr>
            <p:spPr bwMode="auto">
              <a:xfrm>
                <a:off x="1855" y="893"/>
                <a:ext cx="39" cy="119"/>
              </a:xfrm>
              <a:custGeom>
                <a:avLst/>
                <a:gdLst/>
                <a:ahLst/>
                <a:cxnLst>
                  <a:cxn ang="0">
                    <a:pos x="0" y="89"/>
                  </a:cxn>
                  <a:cxn ang="0">
                    <a:pos x="0" y="89"/>
                  </a:cxn>
                  <a:cxn ang="0">
                    <a:pos x="9" y="86"/>
                  </a:cxn>
                  <a:cxn ang="0">
                    <a:pos x="11" y="79"/>
                  </a:cxn>
                  <a:cxn ang="0">
                    <a:pos x="11" y="16"/>
                  </a:cxn>
                  <a:cxn ang="0">
                    <a:pos x="10" y="10"/>
                  </a:cxn>
                  <a:cxn ang="0">
                    <a:pos x="5" y="8"/>
                  </a:cxn>
                  <a:cxn ang="0">
                    <a:pos x="3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1" y="0"/>
                  </a:cxn>
                  <a:cxn ang="0">
                    <a:pos x="22" y="0"/>
                  </a:cxn>
                  <a:cxn ang="0">
                    <a:pos x="22" y="2"/>
                  </a:cxn>
                  <a:cxn ang="0">
                    <a:pos x="22" y="79"/>
                  </a:cxn>
                  <a:cxn ang="0">
                    <a:pos x="24" y="87"/>
                  </a:cxn>
                  <a:cxn ang="0">
                    <a:pos x="32" y="89"/>
                  </a:cxn>
                  <a:cxn ang="0">
                    <a:pos x="32" y="90"/>
                  </a:cxn>
                  <a:cxn ang="0">
                    <a:pos x="0" y="90"/>
                  </a:cxn>
                  <a:cxn ang="0">
                    <a:pos x="0" y="89"/>
                  </a:cxn>
                </a:cxnLst>
                <a:rect l="0" t="0" r="r" b="b"/>
                <a:pathLst>
                  <a:path w="32" h="90">
                    <a:moveTo>
                      <a:pt x="0" y="89"/>
                    </a:moveTo>
                    <a:lnTo>
                      <a:pt x="0" y="89"/>
                    </a:lnTo>
                    <a:cubicBezTo>
                      <a:pt x="4" y="88"/>
                      <a:pt x="7" y="87"/>
                      <a:pt x="9" y="86"/>
                    </a:cubicBezTo>
                    <a:cubicBezTo>
                      <a:pt x="10" y="85"/>
                      <a:pt x="11" y="83"/>
                      <a:pt x="11" y="79"/>
                    </a:cubicBezTo>
                    <a:lnTo>
                      <a:pt x="11" y="16"/>
                    </a:lnTo>
                    <a:cubicBezTo>
                      <a:pt x="11" y="13"/>
                      <a:pt x="10" y="11"/>
                      <a:pt x="10" y="10"/>
                    </a:cubicBezTo>
                    <a:cubicBezTo>
                      <a:pt x="9" y="8"/>
                      <a:pt x="7" y="8"/>
                      <a:pt x="5" y="8"/>
                    </a:cubicBezTo>
                    <a:cubicBezTo>
                      <a:pt x="4" y="8"/>
                      <a:pt x="3" y="8"/>
                      <a:pt x="3" y="8"/>
                    </a:cubicBezTo>
                    <a:cubicBezTo>
                      <a:pt x="2" y="8"/>
                      <a:pt x="1" y="8"/>
                      <a:pt x="0" y="8"/>
                    </a:cubicBezTo>
                    <a:lnTo>
                      <a:pt x="0" y="6"/>
                    </a:lnTo>
                    <a:cubicBezTo>
                      <a:pt x="6" y="5"/>
                      <a:pt x="13" y="3"/>
                      <a:pt x="21" y="0"/>
                    </a:cubicBezTo>
                    <a:cubicBezTo>
                      <a:pt x="21" y="0"/>
                      <a:pt x="22" y="0"/>
                      <a:pt x="22" y="0"/>
                    </a:cubicBezTo>
                    <a:cubicBezTo>
                      <a:pt x="22" y="1"/>
                      <a:pt x="22" y="1"/>
                      <a:pt x="22" y="2"/>
                    </a:cubicBezTo>
                    <a:lnTo>
                      <a:pt x="22" y="79"/>
                    </a:lnTo>
                    <a:cubicBezTo>
                      <a:pt x="22" y="83"/>
                      <a:pt x="22" y="85"/>
                      <a:pt x="24" y="87"/>
                    </a:cubicBezTo>
                    <a:cubicBezTo>
                      <a:pt x="25" y="88"/>
                      <a:pt x="28" y="88"/>
                      <a:pt x="32" y="89"/>
                    </a:cubicBezTo>
                    <a:lnTo>
                      <a:pt x="32" y="90"/>
                    </a:lnTo>
                    <a:lnTo>
                      <a:pt x="0" y="90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381"/>
              <p:cNvSpPr>
                <a:spLocks noEditPoints="1"/>
              </p:cNvSpPr>
              <p:nvPr/>
            </p:nvSpPr>
            <p:spPr bwMode="auto">
              <a:xfrm>
                <a:off x="1900" y="932"/>
                <a:ext cx="64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0" y="24"/>
                  </a:cxn>
                  <a:cxn ang="0">
                    <a:pos x="10" y="24"/>
                  </a:cxn>
                  <a:cxn ang="0">
                    <a:pos x="16" y="46"/>
                  </a:cxn>
                  <a:cxn ang="0">
                    <a:pos x="31" y="53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7" y="53"/>
                  </a:cxn>
                  <a:cxn ang="0">
                    <a:pos x="0" y="32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8" y="10"/>
                      <a:pt x="50" y="16"/>
                      <a:pt x="50" y="24"/>
                    </a:cubicBezTo>
                    <a:lnTo>
                      <a:pt x="10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3"/>
                      <a:pt x="31" y="53"/>
                    </a:cubicBezTo>
                    <a:cubicBezTo>
                      <a:pt x="35" y="53"/>
                      <a:pt x="39" y="52"/>
                      <a:pt x="42" y="49"/>
                    </a:cubicBezTo>
                    <a:cubicBezTo>
                      <a:pt x="45" y="47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60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7" y="53"/>
                    </a:cubicBezTo>
                    <a:cubicBezTo>
                      <a:pt x="2" y="47"/>
                      <a:pt x="0" y="40"/>
                      <a:pt x="0" y="32"/>
                    </a:cubicBezTo>
                    <a:cubicBezTo>
                      <a:pt x="0" y="23"/>
                      <a:pt x="3" y="16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5"/>
                    </a:moveTo>
                    <a:lnTo>
                      <a:pt x="24" y="5"/>
                    </a:lnTo>
                    <a:cubicBezTo>
                      <a:pt x="19" y="5"/>
                      <a:pt x="15" y="7"/>
                      <a:pt x="13" y="11"/>
                    </a:cubicBezTo>
                    <a:cubicBezTo>
                      <a:pt x="11" y="14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7" y="16"/>
                      <a:pt x="36" y="13"/>
                      <a:pt x="35" y="10"/>
                    </a:cubicBezTo>
                    <a:cubicBezTo>
                      <a:pt x="32" y="7"/>
                      <a:pt x="29" y="5"/>
                      <a:pt x="24" y="5"/>
                    </a:cubicBezTo>
                    <a:lnTo>
                      <a:pt x="24" y="5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382"/>
              <p:cNvSpPr>
                <a:spLocks noEditPoints="1"/>
              </p:cNvSpPr>
              <p:nvPr/>
            </p:nvSpPr>
            <p:spPr bwMode="auto">
              <a:xfrm>
                <a:off x="1976" y="932"/>
                <a:ext cx="49" cy="82"/>
              </a:xfrm>
              <a:custGeom>
                <a:avLst/>
                <a:gdLst/>
                <a:ahLst/>
                <a:cxnLst>
                  <a:cxn ang="0">
                    <a:pos x="1" y="40"/>
                  </a:cxn>
                  <a:cxn ang="0">
                    <a:pos x="1" y="40"/>
                  </a:cxn>
                  <a:cxn ang="0">
                    <a:pos x="3" y="40"/>
                  </a:cxn>
                  <a:cxn ang="0">
                    <a:pos x="7" y="51"/>
                  </a:cxn>
                  <a:cxn ang="0">
                    <a:pos x="20" y="59"/>
                  </a:cxn>
                  <a:cxn ang="0">
                    <a:pos x="28" y="56"/>
                  </a:cxn>
                  <a:cxn ang="0">
                    <a:pos x="30" y="49"/>
                  </a:cxn>
                  <a:cxn ang="0">
                    <a:pos x="29" y="44"/>
                  </a:cxn>
                  <a:cxn ang="0">
                    <a:pos x="23" y="39"/>
                  </a:cxn>
                  <a:cxn ang="0">
                    <a:pos x="16" y="35"/>
                  </a:cxn>
                  <a:cxn ang="0">
                    <a:pos x="4" y="26"/>
                  </a:cxn>
                  <a:cxn ang="0">
                    <a:pos x="0" y="16"/>
                  </a:cxn>
                  <a:cxn ang="0">
                    <a:pos x="6" y="4"/>
                  </a:cxn>
                  <a:cxn ang="0">
                    <a:pos x="19" y="0"/>
                  </a:cxn>
                  <a:cxn ang="0">
                    <a:pos x="26" y="1"/>
                  </a:cxn>
                  <a:cxn ang="0">
                    <a:pos x="31" y="2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5" y="1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30" y="9"/>
                  </a:cxn>
                  <a:cxn ang="0">
                    <a:pos x="18" y="3"/>
                  </a:cxn>
                  <a:cxn ang="0">
                    <a:pos x="11" y="5"/>
                  </a:cxn>
                  <a:cxn ang="0">
                    <a:pos x="9" y="12"/>
                  </a:cxn>
                  <a:cxn ang="0">
                    <a:pos x="17" y="22"/>
                  </a:cxn>
                  <a:cxn ang="0">
                    <a:pos x="26" y="27"/>
                  </a:cxn>
                  <a:cxn ang="0">
                    <a:pos x="40" y="44"/>
                  </a:cxn>
                  <a:cxn ang="0">
                    <a:pos x="34" y="57"/>
                  </a:cxn>
                  <a:cxn ang="0">
                    <a:pos x="19" y="62"/>
                  </a:cxn>
                  <a:cxn ang="0">
                    <a:pos x="10" y="60"/>
                  </a:cxn>
                  <a:cxn ang="0">
                    <a:pos x="5" y="59"/>
                  </a:cxn>
                  <a:cxn ang="0">
                    <a:pos x="3" y="60"/>
                  </a:cxn>
                  <a:cxn ang="0">
                    <a:pos x="2" y="61"/>
                  </a:cxn>
                  <a:cxn ang="0">
                    <a:pos x="1" y="61"/>
                  </a:cxn>
                  <a:cxn ang="0">
                    <a:pos x="1" y="4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40" h="62">
                    <a:moveTo>
                      <a:pt x="1" y="40"/>
                    </a:moveTo>
                    <a:lnTo>
                      <a:pt x="1" y="40"/>
                    </a:lnTo>
                    <a:lnTo>
                      <a:pt x="3" y="40"/>
                    </a:lnTo>
                    <a:cubicBezTo>
                      <a:pt x="4" y="45"/>
                      <a:pt x="5" y="49"/>
                      <a:pt x="7" y="51"/>
                    </a:cubicBezTo>
                    <a:cubicBezTo>
                      <a:pt x="10" y="56"/>
                      <a:pt x="14" y="59"/>
                      <a:pt x="20" y="59"/>
                    </a:cubicBezTo>
                    <a:cubicBezTo>
                      <a:pt x="23" y="59"/>
                      <a:pt x="26" y="58"/>
                      <a:pt x="28" y="56"/>
                    </a:cubicBezTo>
                    <a:cubicBezTo>
                      <a:pt x="29" y="54"/>
                      <a:pt x="30" y="52"/>
                      <a:pt x="30" y="49"/>
                    </a:cubicBezTo>
                    <a:cubicBezTo>
                      <a:pt x="30" y="47"/>
                      <a:pt x="30" y="46"/>
                      <a:pt x="29" y="44"/>
                    </a:cubicBezTo>
                    <a:cubicBezTo>
                      <a:pt x="28" y="42"/>
                      <a:pt x="26" y="41"/>
                      <a:pt x="23" y="39"/>
                    </a:cubicBezTo>
                    <a:lnTo>
                      <a:pt x="16" y="35"/>
                    </a:lnTo>
                    <a:cubicBezTo>
                      <a:pt x="11" y="32"/>
                      <a:pt x="7" y="29"/>
                      <a:pt x="4" y="26"/>
                    </a:cubicBezTo>
                    <a:cubicBezTo>
                      <a:pt x="2" y="23"/>
                      <a:pt x="0" y="20"/>
                      <a:pt x="0" y="16"/>
                    </a:cubicBezTo>
                    <a:cubicBezTo>
                      <a:pt x="0" y="11"/>
                      <a:pt x="2" y="7"/>
                      <a:pt x="6" y="4"/>
                    </a:cubicBezTo>
                    <a:cubicBezTo>
                      <a:pt x="9" y="1"/>
                      <a:pt x="13" y="0"/>
                      <a:pt x="19" y="0"/>
                    </a:cubicBezTo>
                    <a:cubicBezTo>
                      <a:pt x="21" y="0"/>
                      <a:pt x="23" y="0"/>
                      <a:pt x="26" y="1"/>
                    </a:cubicBezTo>
                    <a:cubicBezTo>
                      <a:pt x="29" y="2"/>
                      <a:pt x="30" y="2"/>
                      <a:pt x="31" y="2"/>
                    </a:cubicBezTo>
                    <a:cubicBezTo>
                      <a:pt x="31" y="2"/>
                      <a:pt x="32" y="2"/>
                      <a:pt x="32" y="2"/>
                    </a:cubicBezTo>
                    <a:cubicBezTo>
                      <a:pt x="33" y="2"/>
                      <a:pt x="33" y="1"/>
                      <a:pt x="33" y="1"/>
                    </a:cubicBezTo>
                    <a:lnTo>
                      <a:pt x="35" y="1"/>
                    </a:lnTo>
                    <a:lnTo>
                      <a:pt x="35" y="19"/>
                    </a:lnTo>
                    <a:lnTo>
                      <a:pt x="33" y="19"/>
                    </a:lnTo>
                    <a:cubicBezTo>
                      <a:pt x="32" y="15"/>
                      <a:pt x="31" y="11"/>
                      <a:pt x="30" y="9"/>
                    </a:cubicBezTo>
                    <a:cubicBezTo>
                      <a:pt x="27" y="5"/>
                      <a:pt x="23" y="3"/>
                      <a:pt x="18" y="3"/>
                    </a:cubicBezTo>
                    <a:cubicBezTo>
                      <a:pt x="15" y="3"/>
                      <a:pt x="13" y="4"/>
                      <a:pt x="11" y="5"/>
                    </a:cubicBezTo>
                    <a:cubicBezTo>
                      <a:pt x="9" y="7"/>
                      <a:pt x="9" y="9"/>
                      <a:pt x="9" y="12"/>
                    </a:cubicBezTo>
                    <a:cubicBezTo>
                      <a:pt x="9" y="16"/>
                      <a:pt x="12" y="19"/>
                      <a:pt x="17" y="22"/>
                    </a:cubicBezTo>
                    <a:lnTo>
                      <a:pt x="26" y="27"/>
                    </a:lnTo>
                    <a:cubicBezTo>
                      <a:pt x="35" y="32"/>
                      <a:pt x="40" y="38"/>
                      <a:pt x="40" y="44"/>
                    </a:cubicBezTo>
                    <a:cubicBezTo>
                      <a:pt x="40" y="50"/>
                      <a:pt x="38" y="54"/>
                      <a:pt x="34" y="57"/>
                    </a:cubicBezTo>
                    <a:cubicBezTo>
                      <a:pt x="30" y="60"/>
                      <a:pt x="25" y="62"/>
                      <a:pt x="19" y="62"/>
                    </a:cubicBezTo>
                    <a:cubicBezTo>
                      <a:pt x="16" y="62"/>
                      <a:pt x="14" y="61"/>
                      <a:pt x="10" y="60"/>
                    </a:cubicBezTo>
                    <a:cubicBezTo>
                      <a:pt x="7" y="60"/>
                      <a:pt x="5" y="59"/>
                      <a:pt x="5" y="59"/>
                    </a:cubicBezTo>
                    <a:cubicBezTo>
                      <a:pt x="4" y="59"/>
                      <a:pt x="4" y="59"/>
                      <a:pt x="3" y="60"/>
                    </a:cubicBezTo>
                    <a:cubicBezTo>
                      <a:pt x="3" y="60"/>
                      <a:pt x="2" y="60"/>
                      <a:pt x="2" y="61"/>
                    </a:cubicBezTo>
                    <a:lnTo>
                      <a:pt x="1" y="61"/>
                    </a:lnTo>
                    <a:lnTo>
                      <a:pt x="1" y="40"/>
                    </a:lnTo>
                    <a:close/>
                    <a:moveTo>
                      <a:pt x="19" y="0"/>
                    </a:move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383"/>
              <p:cNvSpPr>
                <a:spLocks noEditPoints="1"/>
              </p:cNvSpPr>
              <p:nvPr/>
            </p:nvSpPr>
            <p:spPr bwMode="auto">
              <a:xfrm>
                <a:off x="370" y="1245"/>
                <a:ext cx="112" cy="118"/>
              </a:xfrm>
              <a:custGeom>
                <a:avLst/>
                <a:gdLst/>
                <a:ahLst/>
                <a:cxnLst>
                  <a:cxn ang="0">
                    <a:pos x="57" y="55"/>
                  </a:cxn>
                  <a:cxn ang="0">
                    <a:pos x="57" y="55"/>
                  </a:cxn>
                  <a:cxn ang="0">
                    <a:pos x="42" y="19"/>
                  </a:cxn>
                  <a:cxn ang="0">
                    <a:pos x="27" y="55"/>
                  </a:cxn>
                  <a:cxn ang="0">
                    <a:pos x="57" y="55"/>
                  </a:cxn>
                  <a:cxn ang="0">
                    <a:pos x="0" y="89"/>
                  </a:cxn>
                  <a:cxn ang="0">
                    <a:pos x="0" y="89"/>
                  </a:cxn>
                  <a:cxn ang="0">
                    <a:pos x="0" y="87"/>
                  </a:cxn>
                  <a:cxn ang="0">
                    <a:pos x="8" y="83"/>
                  </a:cxn>
                  <a:cxn ang="0">
                    <a:pos x="17" y="65"/>
                  </a:cxn>
                  <a:cxn ang="0">
                    <a:pos x="44" y="0"/>
                  </a:cxn>
                  <a:cxn ang="0">
                    <a:pos x="47" y="0"/>
                  </a:cxn>
                  <a:cxn ang="0">
                    <a:pos x="80" y="75"/>
                  </a:cxn>
                  <a:cxn ang="0">
                    <a:pos x="85" y="84"/>
                  </a:cxn>
                  <a:cxn ang="0">
                    <a:pos x="92" y="87"/>
                  </a:cxn>
                  <a:cxn ang="0">
                    <a:pos x="92" y="89"/>
                  </a:cxn>
                  <a:cxn ang="0">
                    <a:pos x="58" y="89"/>
                  </a:cxn>
                  <a:cxn ang="0">
                    <a:pos x="58" y="87"/>
                  </a:cxn>
                  <a:cxn ang="0">
                    <a:pos x="66" y="85"/>
                  </a:cxn>
                  <a:cxn ang="0">
                    <a:pos x="67" y="82"/>
                  </a:cxn>
                  <a:cxn ang="0">
                    <a:pos x="67" y="78"/>
                  </a:cxn>
                  <a:cxn ang="0">
                    <a:pos x="65" y="73"/>
                  </a:cxn>
                  <a:cxn ang="0">
                    <a:pos x="59" y="61"/>
                  </a:cxn>
                  <a:cxn ang="0">
                    <a:pos x="25" y="61"/>
                  </a:cxn>
                  <a:cxn ang="0">
                    <a:pos x="19" y="76"/>
                  </a:cxn>
                  <a:cxn ang="0">
                    <a:pos x="18" y="81"/>
                  </a:cxn>
                  <a:cxn ang="0">
                    <a:pos x="20" y="86"/>
                  </a:cxn>
                  <a:cxn ang="0">
                    <a:pos x="27" y="87"/>
                  </a:cxn>
                  <a:cxn ang="0">
                    <a:pos x="27" y="89"/>
                  </a:cxn>
                  <a:cxn ang="0">
                    <a:pos x="0" y="89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</a:cxnLst>
                <a:rect l="0" t="0" r="r" b="b"/>
                <a:pathLst>
                  <a:path w="92" h="89">
                    <a:moveTo>
                      <a:pt x="57" y="55"/>
                    </a:moveTo>
                    <a:lnTo>
                      <a:pt x="57" y="55"/>
                    </a:lnTo>
                    <a:lnTo>
                      <a:pt x="42" y="19"/>
                    </a:lnTo>
                    <a:lnTo>
                      <a:pt x="27" y="55"/>
                    </a:lnTo>
                    <a:lnTo>
                      <a:pt x="57" y="55"/>
                    </a:lnTo>
                    <a:close/>
                    <a:moveTo>
                      <a:pt x="0" y="89"/>
                    </a:moveTo>
                    <a:lnTo>
                      <a:pt x="0" y="89"/>
                    </a:lnTo>
                    <a:lnTo>
                      <a:pt x="0" y="87"/>
                    </a:lnTo>
                    <a:cubicBezTo>
                      <a:pt x="4" y="86"/>
                      <a:pt x="6" y="85"/>
                      <a:pt x="8" y="83"/>
                    </a:cubicBezTo>
                    <a:cubicBezTo>
                      <a:pt x="10" y="81"/>
                      <a:pt x="13" y="75"/>
                      <a:pt x="17" y="65"/>
                    </a:cubicBezTo>
                    <a:lnTo>
                      <a:pt x="44" y="0"/>
                    </a:lnTo>
                    <a:lnTo>
                      <a:pt x="47" y="0"/>
                    </a:lnTo>
                    <a:lnTo>
                      <a:pt x="80" y="75"/>
                    </a:lnTo>
                    <a:cubicBezTo>
                      <a:pt x="82" y="80"/>
                      <a:pt x="84" y="83"/>
                      <a:pt x="85" y="84"/>
                    </a:cubicBezTo>
                    <a:cubicBezTo>
                      <a:pt x="86" y="85"/>
                      <a:pt x="89" y="86"/>
                      <a:pt x="92" y="87"/>
                    </a:cubicBezTo>
                    <a:lnTo>
                      <a:pt x="92" y="89"/>
                    </a:lnTo>
                    <a:lnTo>
                      <a:pt x="58" y="89"/>
                    </a:lnTo>
                    <a:lnTo>
                      <a:pt x="58" y="87"/>
                    </a:lnTo>
                    <a:cubicBezTo>
                      <a:pt x="62" y="86"/>
                      <a:pt x="64" y="86"/>
                      <a:pt x="66" y="85"/>
                    </a:cubicBezTo>
                    <a:cubicBezTo>
                      <a:pt x="67" y="85"/>
                      <a:pt x="67" y="84"/>
                      <a:pt x="67" y="82"/>
                    </a:cubicBezTo>
                    <a:cubicBezTo>
                      <a:pt x="67" y="81"/>
                      <a:pt x="67" y="80"/>
                      <a:pt x="67" y="78"/>
                    </a:cubicBezTo>
                    <a:cubicBezTo>
                      <a:pt x="66" y="77"/>
                      <a:pt x="66" y="75"/>
                      <a:pt x="65" y="73"/>
                    </a:cubicBezTo>
                    <a:lnTo>
                      <a:pt x="59" y="61"/>
                    </a:lnTo>
                    <a:lnTo>
                      <a:pt x="25" y="61"/>
                    </a:lnTo>
                    <a:cubicBezTo>
                      <a:pt x="21" y="69"/>
                      <a:pt x="19" y="74"/>
                      <a:pt x="19" y="76"/>
                    </a:cubicBezTo>
                    <a:cubicBezTo>
                      <a:pt x="18" y="78"/>
                      <a:pt x="18" y="80"/>
                      <a:pt x="18" y="81"/>
                    </a:cubicBezTo>
                    <a:cubicBezTo>
                      <a:pt x="18" y="83"/>
                      <a:pt x="18" y="85"/>
                      <a:pt x="20" y="86"/>
                    </a:cubicBezTo>
                    <a:cubicBezTo>
                      <a:pt x="21" y="86"/>
                      <a:pt x="24" y="86"/>
                      <a:pt x="27" y="87"/>
                    </a:cubicBezTo>
                    <a:lnTo>
                      <a:pt x="27" y="89"/>
                    </a:lnTo>
                    <a:lnTo>
                      <a:pt x="0" y="89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384"/>
              <p:cNvSpPr>
                <a:spLocks/>
              </p:cNvSpPr>
              <p:nvPr/>
            </p:nvSpPr>
            <p:spPr bwMode="auto">
              <a:xfrm>
                <a:off x="474" y="1284"/>
                <a:ext cx="73" cy="8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6" y="0"/>
                  </a:cxn>
                  <a:cxn ang="0">
                    <a:pos x="26" y="2"/>
                  </a:cxn>
                  <a:cxn ang="0">
                    <a:pos x="21" y="3"/>
                  </a:cxn>
                  <a:cxn ang="0">
                    <a:pos x="20" y="6"/>
                  </a:cxn>
                  <a:cxn ang="0">
                    <a:pos x="20" y="8"/>
                  </a:cxn>
                  <a:cxn ang="0">
                    <a:pos x="21" y="11"/>
                  </a:cxn>
                  <a:cxn ang="0">
                    <a:pos x="34" y="44"/>
                  </a:cxn>
                  <a:cxn ang="0">
                    <a:pos x="46" y="15"/>
                  </a:cxn>
                  <a:cxn ang="0">
                    <a:pos x="47" y="10"/>
                  </a:cxn>
                  <a:cxn ang="0">
                    <a:pos x="48" y="7"/>
                  </a:cxn>
                  <a:cxn ang="0">
                    <a:pos x="46" y="3"/>
                  </a:cxn>
                  <a:cxn ang="0">
                    <a:pos x="42" y="2"/>
                  </a:cxn>
                  <a:cxn ang="0">
                    <a:pos x="42" y="0"/>
                  </a:cxn>
                  <a:cxn ang="0">
                    <a:pos x="60" y="0"/>
                  </a:cxn>
                  <a:cxn ang="0">
                    <a:pos x="60" y="2"/>
                  </a:cxn>
                  <a:cxn ang="0">
                    <a:pos x="56" y="4"/>
                  </a:cxn>
                  <a:cxn ang="0">
                    <a:pos x="52" y="13"/>
                  </a:cxn>
                  <a:cxn ang="0">
                    <a:pos x="33" y="59"/>
                  </a:cxn>
                  <a:cxn ang="0">
                    <a:pos x="32" y="61"/>
                  </a:cxn>
                  <a:cxn ang="0">
                    <a:pos x="31" y="61"/>
                  </a:cxn>
                  <a:cxn ang="0">
                    <a:pos x="30" y="61"/>
                  </a:cxn>
                  <a:cxn ang="0">
                    <a:pos x="29" y="59"/>
                  </a:cxn>
                  <a:cxn ang="0">
                    <a:pos x="9" y="12"/>
                  </a:cxn>
                  <a:cxn ang="0">
                    <a:pos x="4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6" y="0"/>
                  </a:cxn>
                </a:cxnLst>
                <a:rect l="0" t="0" r="r" b="b"/>
                <a:pathLst>
                  <a:path w="60" h="61">
                    <a:moveTo>
                      <a:pt x="26" y="0"/>
                    </a:moveTo>
                    <a:lnTo>
                      <a:pt x="26" y="0"/>
                    </a:lnTo>
                    <a:lnTo>
                      <a:pt x="26" y="2"/>
                    </a:lnTo>
                    <a:cubicBezTo>
                      <a:pt x="23" y="2"/>
                      <a:pt x="22" y="3"/>
                      <a:pt x="21" y="3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20" y="7"/>
                      <a:pt x="20" y="7"/>
                      <a:pt x="20" y="8"/>
                    </a:cubicBezTo>
                    <a:cubicBezTo>
                      <a:pt x="20" y="9"/>
                      <a:pt x="20" y="10"/>
                      <a:pt x="21" y="11"/>
                    </a:cubicBezTo>
                    <a:lnTo>
                      <a:pt x="34" y="44"/>
                    </a:lnTo>
                    <a:lnTo>
                      <a:pt x="46" y="15"/>
                    </a:lnTo>
                    <a:cubicBezTo>
                      <a:pt x="46" y="13"/>
                      <a:pt x="47" y="12"/>
                      <a:pt x="47" y="10"/>
                    </a:cubicBezTo>
                    <a:cubicBezTo>
                      <a:pt x="48" y="9"/>
                      <a:pt x="48" y="7"/>
                      <a:pt x="48" y="7"/>
                    </a:cubicBezTo>
                    <a:cubicBezTo>
                      <a:pt x="48" y="5"/>
                      <a:pt x="47" y="4"/>
                      <a:pt x="46" y="3"/>
                    </a:cubicBezTo>
                    <a:cubicBezTo>
                      <a:pt x="45" y="3"/>
                      <a:pt x="44" y="2"/>
                      <a:pt x="42" y="2"/>
                    </a:cubicBezTo>
                    <a:lnTo>
                      <a:pt x="42" y="0"/>
                    </a:lnTo>
                    <a:lnTo>
                      <a:pt x="60" y="0"/>
                    </a:lnTo>
                    <a:lnTo>
                      <a:pt x="60" y="2"/>
                    </a:lnTo>
                    <a:cubicBezTo>
                      <a:pt x="58" y="2"/>
                      <a:pt x="57" y="3"/>
                      <a:pt x="56" y="4"/>
                    </a:cubicBezTo>
                    <a:cubicBezTo>
                      <a:pt x="55" y="6"/>
                      <a:pt x="53" y="8"/>
                      <a:pt x="52" y="13"/>
                    </a:cubicBezTo>
                    <a:lnTo>
                      <a:pt x="33" y="59"/>
                    </a:lnTo>
                    <a:cubicBezTo>
                      <a:pt x="33" y="60"/>
                      <a:pt x="32" y="61"/>
                      <a:pt x="32" y="61"/>
                    </a:cubicBezTo>
                    <a:cubicBezTo>
                      <a:pt x="32" y="61"/>
                      <a:pt x="32" y="61"/>
                      <a:pt x="31" y="61"/>
                    </a:cubicBezTo>
                    <a:cubicBezTo>
                      <a:pt x="31" y="61"/>
                      <a:pt x="30" y="61"/>
                      <a:pt x="30" y="61"/>
                    </a:cubicBezTo>
                    <a:cubicBezTo>
                      <a:pt x="30" y="60"/>
                      <a:pt x="30" y="59"/>
                      <a:pt x="29" y="59"/>
                    </a:cubicBezTo>
                    <a:lnTo>
                      <a:pt x="9" y="12"/>
                    </a:lnTo>
                    <a:cubicBezTo>
                      <a:pt x="8" y="8"/>
                      <a:pt x="6" y="5"/>
                      <a:pt x="4" y="4"/>
                    </a:cubicBezTo>
                    <a:cubicBezTo>
                      <a:pt x="3" y="3"/>
                      <a:pt x="2" y="2"/>
                      <a:pt x="0" y="2"/>
                    </a:cubicBezTo>
                    <a:lnTo>
                      <a:pt x="0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385"/>
              <p:cNvSpPr>
                <a:spLocks noEditPoints="1"/>
              </p:cNvSpPr>
              <p:nvPr/>
            </p:nvSpPr>
            <p:spPr bwMode="auto">
              <a:xfrm>
                <a:off x="557" y="1282"/>
                <a:ext cx="65" cy="82"/>
              </a:xfrm>
              <a:custGeom>
                <a:avLst/>
                <a:gdLst/>
                <a:ahLst/>
                <a:cxnLst>
                  <a:cxn ang="0">
                    <a:pos x="33" y="25"/>
                  </a:cxn>
                  <a:cxn ang="0">
                    <a:pos x="33" y="25"/>
                  </a:cxn>
                  <a:cxn ang="0">
                    <a:pos x="21" y="31"/>
                  </a:cxn>
                  <a:cxn ang="0">
                    <a:pos x="11" y="44"/>
                  </a:cxn>
                  <a:cxn ang="0">
                    <a:pos x="15" y="52"/>
                  </a:cxn>
                  <a:cxn ang="0">
                    <a:pos x="21" y="54"/>
                  </a:cxn>
                  <a:cxn ang="0">
                    <a:pos x="29" y="52"/>
                  </a:cxn>
                  <a:cxn ang="0">
                    <a:pos x="33" y="46"/>
                  </a:cxn>
                  <a:cxn ang="0">
                    <a:pos x="33" y="2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9" y="33"/>
                  </a:cxn>
                  <a:cxn ang="0">
                    <a:pos x="33" y="22"/>
                  </a:cxn>
                  <a:cxn ang="0">
                    <a:pos x="33" y="17"/>
                  </a:cxn>
                  <a:cxn ang="0">
                    <a:pos x="31" y="8"/>
                  </a:cxn>
                  <a:cxn ang="0">
                    <a:pos x="22" y="3"/>
                  </a:cxn>
                  <a:cxn ang="0">
                    <a:pos x="16" y="5"/>
                  </a:cxn>
                  <a:cxn ang="0">
                    <a:pos x="13" y="10"/>
                  </a:cxn>
                  <a:cxn ang="0">
                    <a:pos x="13" y="12"/>
                  </a:cxn>
                  <a:cxn ang="0">
                    <a:pos x="14" y="15"/>
                  </a:cxn>
                  <a:cxn ang="0">
                    <a:pos x="11" y="20"/>
                  </a:cxn>
                  <a:cxn ang="0">
                    <a:pos x="8" y="20"/>
                  </a:cxn>
                  <a:cxn ang="0">
                    <a:pos x="4" y="19"/>
                  </a:cxn>
                  <a:cxn ang="0">
                    <a:pos x="2" y="14"/>
                  </a:cxn>
                  <a:cxn ang="0">
                    <a:pos x="8" y="5"/>
                  </a:cxn>
                  <a:cxn ang="0">
                    <a:pos x="24" y="0"/>
                  </a:cxn>
                  <a:cxn ang="0">
                    <a:pos x="41" y="8"/>
                  </a:cxn>
                  <a:cxn ang="0">
                    <a:pos x="43" y="21"/>
                  </a:cxn>
                  <a:cxn ang="0">
                    <a:pos x="43" y="47"/>
                  </a:cxn>
                  <a:cxn ang="0">
                    <a:pos x="44" y="52"/>
                  </a:cxn>
                  <a:cxn ang="0">
                    <a:pos x="47" y="55"/>
                  </a:cxn>
                  <a:cxn ang="0">
                    <a:pos x="50" y="54"/>
                  </a:cxn>
                  <a:cxn ang="0">
                    <a:pos x="53" y="52"/>
                  </a:cxn>
                  <a:cxn ang="0">
                    <a:pos x="53" y="55"/>
                  </a:cxn>
                  <a:cxn ang="0">
                    <a:pos x="49" y="59"/>
                  </a:cxn>
                  <a:cxn ang="0">
                    <a:pos x="41" y="62"/>
                  </a:cxn>
                  <a:cxn ang="0">
                    <a:pos x="35" y="59"/>
                  </a:cxn>
                  <a:cxn ang="0">
                    <a:pos x="33" y="52"/>
                  </a:cxn>
                  <a:cxn ang="0">
                    <a:pos x="25" y="59"/>
                  </a:cxn>
                  <a:cxn ang="0">
                    <a:pos x="13" y="62"/>
                  </a:cxn>
                  <a:cxn ang="0">
                    <a:pos x="4" y="5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53" h="62">
                    <a:moveTo>
                      <a:pt x="33" y="25"/>
                    </a:moveTo>
                    <a:lnTo>
                      <a:pt x="33" y="25"/>
                    </a:lnTo>
                    <a:cubicBezTo>
                      <a:pt x="28" y="27"/>
                      <a:pt x="24" y="29"/>
                      <a:pt x="21" y="31"/>
                    </a:cubicBezTo>
                    <a:cubicBezTo>
                      <a:pt x="14" y="35"/>
                      <a:pt x="11" y="39"/>
                      <a:pt x="11" y="44"/>
                    </a:cubicBezTo>
                    <a:cubicBezTo>
                      <a:pt x="11" y="48"/>
                      <a:pt x="13" y="51"/>
                      <a:pt x="15" y="52"/>
                    </a:cubicBezTo>
                    <a:cubicBezTo>
                      <a:pt x="17" y="54"/>
                      <a:pt x="19" y="54"/>
                      <a:pt x="21" y="54"/>
                    </a:cubicBezTo>
                    <a:cubicBezTo>
                      <a:pt x="24" y="54"/>
                      <a:pt x="26" y="53"/>
                      <a:pt x="29" y="52"/>
                    </a:cubicBezTo>
                    <a:cubicBezTo>
                      <a:pt x="31" y="50"/>
                      <a:pt x="33" y="48"/>
                      <a:pt x="33" y="46"/>
                    </a:cubicBezTo>
                    <a:lnTo>
                      <a:pt x="33" y="25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ubicBezTo>
                      <a:pt x="0" y="42"/>
                      <a:pt x="3" y="37"/>
                      <a:pt x="9" y="33"/>
                    </a:cubicBezTo>
                    <a:cubicBezTo>
                      <a:pt x="13" y="30"/>
                      <a:pt x="21" y="27"/>
                      <a:pt x="33" y="22"/>
                    </a:cubicBezTo>
                    <a:lnTo>
                      <a:pt x="33" y="17"/>
                    </a:lnTo>
                    <a:cubicBezTo>
                      <a:pt x="33" y="12"/>
                      <a:pt x="32" y="9"/>
                      <a:pt x="31" y="8"/>
                    </a:cubicBezTo>
                    <a:cubicBezTo>
                      <a:pt x="30" y="5"/>
                      <a:pt x="27" y="3"/>
                      <a:pt x="22" y="3"/>
                    </a:cubicBezTo>
                    <a:cubicBezTo>
                      <a:pt x="20" y="3"/>
                      <a:pt x="18" y="4"/>
                      <a:pt x="16" y="5"/>
                    </a:cubicBezTo>
                    <a:cubicBezTo>
                      <a:pt x="14" y="6"/>
                      <a:pt x="13" y="8"/>
                      <a:pt x="13" y="10"/>
                    </a:cubicBezTo>
                    <a:cubicBezTo>
                      <a:pt x="13" y="10"/>
                      <a:pt x="13" y="11"/>
                      <a:pt x="13" y="12"/>
                    </a:cubicBezTo>
                    <a:cubicBezTo>
                      <a:pt x="14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1" y="20"/>
                    </a:cubicBezTo>
                    <a:cubicBezTo>
                      <a:pt x="11" y="20"/>
                      <a:pt x="9" y="20"/>
                      <a:pt x="8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3" y="17"/>
                      <a:pt x="2" y="16"/>
                      <a:pt x="2" y="14"/>
                    </a:cubicBezTo>
                    <a:cubicBezTo>
                      <a:pt x="2" y="11"/>
                      <a:pt x="4" y="8"/>
                      <a:pt x="8" y="5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2" y="0"/>
                      <a:pt x="38" y="3"/>
                      <a:pt x="41" y="8"/>
                    </a:cubicBezTo>
                    <a:cubicBezTo>
                      <a:pt x="43" y="11"/>
                      <a:pt x="43" y="15"/>
                      <a:pt x="43" y="21"/>
                    </a:cubicBezTo>
                    <a:lnTo>
                      <a:pt x="43" y="47"/>
                    </a:lnTo>
                    <a:cubicBezTo>
                      <a:pt x="43" y="49"/>
                      <a:pt x="44" y="51"/>
                      <a:pt x="44" y="52"/>
                    </a:cubicBezTo>
                    <a:cubicBezTo>
                      <a:pt x="45" y="54"/>
                      <a:pt x="46" y="55"/>
                      <a:pt x="47" y="55"/>
                    </a:cubicBezTo>
                    <a:cubicBezTo>
                      <a:pt x="48" y="55"/>
                      <a:pt x="49" y="54"/>
                      <a:pt x="50" y="54"/>
                    </a:cubicBezTo>
                    <a:cubicBezTo>
                      <a:pt x="51" y="54"/>
                      <a:pt x="52" y="53"/>
                      <a:pt x="53" y="52"/>
                    </a:cubicBezTo>
                    <a:lnTo>
                      <a:pt x="53" y="55"/>
                    </a:lnTo>
                    <a:cubicBezTo>
                      <a:pt x="52" y="57"/>
                      <a:pt x="50" y="58"/>
                      <a:pt x="49" y="59"/>
                    </a:cubicBezTo>
                    <a:cubicBezTo>
                      <a:pt x="46" y="61"/>
                      <a:pt x="44" y="62"/>
                      <a:pt x="41" y="62"/>
                    </a:cubicBezTo>
                    <a:cubicBezTo>
                      <a:pt x="39" y="62"/>
                      <a:pt x="36" y="61"/>
                      <a:pt x="35" y="59"/>
                    </a:cubicBezTo>
                    <a:cubicBezTo>
                      <a:pt x="34" y="57"/>
                      <a:pt x="33" y="55"/>
                      <a:pt x="33" y="52"/>
                    </a:cubicBezTo>
                    <a:cubicBezTo>
                      <a:pt x="30" y="55"/>
                      <a:pt x="27" y="57"/>
                      <a:pt x="25" y="59"/>
                    </a:cubicBezTo>
                    <a:cubicBezTo>
                      <a:pt x="21" y="61"/>
                      <a:pt x="17" y="62"/>
                      <a:pt x="13" y="62"/>
                    </a:cubicBezTo>
                    <a:cubicBezTo>
                      <a:pt x="10" y="62"/>
                      <a:pt x="7" y="61"/>
                      <a:pt x="4" y="58"/>
                    </a:cubicBezTo>
                    <a:cubicBezTo>
                      <a:pt x="1" y="56"/>
                      <a:pt x="0" y="52"/>
                      <a:pt x="0" y="48"/>
                    </a:cubicBezTo>
                    <a:lnTo>
                      <a:pt x="0" y="48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386"/>
              <p:cNvSpPr>
                <a:spLocks noEditPoints="1"/>
              </p:cNvSpPr>
              <p:nvPr/>
            </p:nvSpPr>
            <p:spPr bwMode="auto">
              <a:xfrm>
                <a:off x="627" y="1244"/>
                <a:ext cx="37" cy="119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8" y="7"/>
                  </a:cxn>
                  <a:cxn ang="0">
                    <a:pos x="10" y="2"/>
                  </a:cxn>
                  <a:cxn ang="0">
                    <a:pos x="15" y="0"/>
                  </a:cxn>
                  <a:cxn ang="0">
                    <a:pos x="19" y="2"/>
                  </a:cxn>
                  <a:cxn ang="0">
                    <a:pos x="21" y="7"/>
                  </a:cxn>
                  <a:cxn ang="0">
                    <a:pos x="19" y="12"/>
                  </a:cxn>
                  <a:cxn ang="0">
                    <a:pos x="15" y="14"/>
                  </a:cxn>
                  <a:cxn ang="0">
                    <a:pos x="10" y="12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0" y="88"/>
                  </a:cxn>
                  <a:cxn ang="0">
                    <a:pos x="0" y="88"/>
                  </a:cxn>
                  <a:cxn ang="0">
                    <a:pos x="8" y="86"/>
                  </a:cxn>
                  <a:cxn ang="0">
                    <a:pos x="10" y="77"/>
                  </a:cxn>
                  <a:cxn ang="0">
                    <a:pos x="10" y="46"/>
                  </a:cxn>
                  <a:cxn ang="0">
                    <a:pos x="10" y="40"/>
                  </a:cxn>
                  <a:cxn ang="0">
                    <a:pos x="6" y="37"/>
                  </a:cxn>
                  <a:cxn ang="0">
                    <a:pos x="4" y="38"/>
                  </a:cxn>
                  <a:cxn ang="0">
                    <a:pos x="0" y="39"/>
                  </a:cxn>
                  <a:cxn ang="0">
                    <a:pos x="0" y="37"/>
                  </a:cxn>
                  <a:cxn ang="0">
                    <a:pos x="3" y="36"/>
                  </a:cxn>
                  <a:cxn ang="0">
                    <a:pos x="19" y="30"/>
                  </a:cxn>
                  <a:cxn ang="0">
                    <a:pos x="21" y="29"/>
                  </a:cxn>
                  <a:cxn ang="0">
                    <a:pos x="21" y="30"/>
                  </a:cxn>
                  <a:cxn ang="0">
                    <a:pos x="21" y="77"/>
                  </a:cxn>
                  <a:cxn ang="0">
                    <a:pos x="23" y="86"/>
                  </a:cxn>
                  <a:cxn ang="0">
                    <a:pos x="31" y="88"/>
                  </a:cxn>
                  <a:cxn ang="0">
                    <a:pos x="31" y="90"/>
                  </a:cxn>
                  <a:cxn ang="0">
                    <a:pos x="0" y="90"/>
                  </a:cxn>
                  <a:cxn ang="0">
                    <a:pos x="0" y="88"/>
                  </a:cxn>
                </a:cxnLst>
                <a:rect l="0" t="0" r="r" b="b"/>
                <a:pathLst>
                  <a:path w="31" h="90">
                    <a:moveTo>
                      <a:pt x="8" y="7"/>
                    </a:moveTo>
                    <a:lnTo>
                      <a:pt x="8" y="7"/>
                    </a:lnTo>
                    <a:cubicBezTo>
                      <a:pt x="8" y="5"/>
                      <a:pt x="9" y="3"/>
                      <a:pt x="10" y="2"/>
                    </a:cubicBezTo>
                    <a:cubicBezTo>
                      <a:pt x="11" y="1"/>
                      <a:pt x="13" y="0"/>
                      <a:pt x="15" y="0"/>
                    </a:cubicBezTo>
                    <a:cubicBezTo>
                      <a:pt x="17" y="0"/>
                      <a:pt x="18" y="1"/>
                      <a:pt x="19" y="2"/>
                    </a:cubicBezTo>
                    <a:cubicBezTo>
                      <a:pt x="21" y="3"/>
                      <a:pt x="21" y="5"/>
                      <a:pt x="21" y="7"/>
                    </a:cubicBezTo>
                    <a:cubicBezTo>
                      <a:pt x="21" y="9"/>
                      <a:pt x="21" y="10"/>
                      <a:pt x="19" y="12"/>
                    </a:cubicBezTo>
                    <a:cubicBezTo>
                      <a:pt x="18" y="13"/>
                      <a:pt x="17" y="14"/>
                      <a:pt x="15" y="14"/>
                    </a:cubicBezTo>
                    <a:cubicBezTo>
                      <a:pt x="13" y="14"/>
                      <a:pt x="11" y="13"/>
                      <a:pt x="10" y="12"/>
                    </a:cubicBezTo>
                    <a:cubicBezTo>
                      <a:pt x="9" y="10"/>
                      <a:pt x="8" y="9"/>
                      <a:pt x="8" y="7"/>
                    </a:cubicBezTo>
                    <a:lnTo>
                      <a:pt x="8" y="7"/>
                    </a:lnTo>
                    <a:close/>
                    <a:moveTo>
                      <a:pt x="0" y="88"/>
                    </a:moveTo>
                    <a:lnTo>
                      <a:pt x="0" y="88"/>
                    </a:lnTo>
                    <a:cubicBezTo>
                      <a:pt x="4" y="88"/>
                      <a:pt x="7" y="87"/>
                      <a:pt x="8" y="86"/>
                    </a:cubicBezTo>
                    <a:cubicBezTo>
                      <a:pt x="10" y="85"/>
                      <a:pt x="10" y="82"/>
                      <a:pt x="10" y="77"/>
                    </a:cubicBezTo>
                    <a:lnTo>
                      <a:pt x="10" y="46"/>
                    </a:lnTo>
                    <a:cubicBezTo>
                      <a:pt x="10" y="43"/>
                      <a:pt x="10" y="41"/>
                      <a:pt x="10" y="40"/>
                    </a:cubicBezTo>
                    <a:cubicBezTo>
                      <a:pt x="9" y="38"/>
                      <a:pt x="8" y="37"/>
                      <a:pt x="6" y="37"/>
                    </a:cubicBezTo>
                    <a:cubicBezTo>
                      <a:pt x="5" y="37"/>
                      <a:pt x="5" y="38"/>
                      <a:pt x="4" y="38"/>
                    </a:cubicBezTo>
                    <a:cubicBezTo>
                      <a:pt x="4" y="38"/>
                      <a:pt x="2" y="38"/>
                      <a:pt x="0" y="39"/>
                    </a:cubicBezTo>
                    <a:lnTo>
                      <a:pt x="0" y="37"/>
                    </a:lnTo>
                    <a:lnTo>
                      <a:pt x="3" y="36"/>
                    </a:lnTo>
                    <a:cubicBezTo>
                      <a:pt x="11" y="33"/>
                      <a:pt x="16" y="31"/>
                      <a:pt x="19" y="30"/>
                    </a:cubicBezTo>
                    <a:cubicBezTo>
                      <a:pt x="20" y="30"/>
                      <a:pt x="21" y="29"/>
                      <a:pt x="21" y="29"/>
                    </a:cubicBezTo>
                    <a:cubicBezTo>
                      <a:pt x="21" y="30"/>
                      <a:pt x="21" y="30"/>
                      <a:pt x="21" y="30"/>
                    </a:cubicBezTo>
                    <a:lnTo>
                      <a:pt x="21" y="77"/>
                    </a:lnTo>
                    <a:cubicBezTo>
                      <a:pt x="21" y="82"/>
                      <a:pt x="22" y="85"/>
                      <a:pt x="23" y="86"/>
                    </a:cubicBezTo>
                    <a:cubicBezTo>
                      <a:pt x="24" y="87"/>
                      <a:pt x="27" y="88"/>
                      <a:pt x="31" y="88"/>
                    </a:cubicBezTo>
                    <a:lnTo>
                      <a:pt x="31" y="90"/>
                    </a:lnTo>
                    <a:lnTo>
                      <a:pt x="0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387"/>
              <p:cNvSpPr>
                <a:spLocks/>
              </p:cNvSpPr>
              <p:nvPr/>
            </p:nvSpPr>
            <p:spPr bwMode="auto">
              <a:xfrm>
                <a:off x="670" y="1244"/>
                <a:ext cx="39" cy="119"/>
              </a:xfrm>
              <a:custGeom>
                <a:avLst/>
                <a:gdLst/>
                <a:ahLst/>
                <a:cxnLst>
                  <a:cxn ang="0">
                    <a:pos x="1" y="88"/>
                  </a:cxn>
                  <a:cxn ang="0">
                    <a:pos x="1" y="88"/>
                  </a:cxn>
                  <a:cxn ang="0">
                    <a:pos x="9" y="86"/>
                  </a:cxn>
                  <a:cxn ang="0">
                    <a:pos x="11" y="79"/>
                  </a:cxn>
                  <a:cxn ang="0">
                    <a:pos x="11" y="16"/>
                  </a:cxn>
                  <a:cxn ang="0">
                    <a:pos x="10" y="10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1" y="0"/>
                  </a:cxn>
                  <a:cxn ang="0">
                    <a:pos x="22" y="0"/>
                  </a:cxn>
                  <a:cxn ang="0">
                    <a:pos x="22" y="2"/>
                  </a:cxn>
                  <a:cxn ang="0">
                    <a:pos x="22" y="79"/>
                  </a:cxn>
                  <a:cxn ang="0">
                    <a:pos x="24" y="86"/>
                  </a:cxn>
                  <a:cxn ang="0">
                    <a:pos x="32" y="88"/>
                  </a:cxn>
                  <a:cxn ang="0">
                    <a:pos x="32" y="90"/>
                  </a:cxn>
                  <a:cxn ang="0">
                    <a:pos x="1" y="90"/>
                  </a:cxn>
                  <a:cxn ang="0">
                    <a:pos x="1" y="88"/>
                  </a:cxn>
                </a:cxnLst>
                <a:rect l="0" t="0" r="r" b="b"/>
                <a:pathLst>
                  <a:path w="32" h="90">
                    <a:moveTo>
                      <a:pt x="1" y="88"/>
                    </a:moveTo>
                    <a:lnTo>
                      <a:pt x="1" y="88"/>
                    </a:lnTo>
                    <a:cubicBezTo>
                      <a:pt x="5" y="88"/>
                      <a:pt x="7" y="87"/>
                      <a:pt x="9" y="86"/>
                    </a:cubicBezTo>
                    <a:cubicBezTo>
                      <a:pt x="10" y="85"/>
                      <a:pt x="11" y="82"/>
                      <a:pt x="11" y="79"/>
                    </a:cubicBezTo>
                    <a:lnTo>
                      <a:pt x="11" y="16"/>
                    </a:lnTo>
                    <a:cubicBezTo>
                      <a:pt x="11" y="13"/>
                      <a:pt x="11" y="11"/>
                      <a:pt x="10" y="10"/>
                    </a:cubicBezTo>
                    <a:cubicBezTo>
                      <a:pt x="9" y="8"/>
                      <a:pt x="8" y="7"/>
                      <a:pt x="5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2" y="7"/>
                      <a:pt x="1" y="8"/>
                      <a:pt x="0" y="8"/>
                    </a:cubicBezTo>
                    <a:lnTo>
                      <a:pt x="0" y="6"/>
                    </a:lnTo>
                    <a:cubicBezTo>
                      <a:pt x="6" y="4"/>
                      <a:pt x="13" y="2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1"/>
                      <a:pt x="22" y="2"/>
                    </a:cubicBezTo>
                    <a:lnTo>
                      <a:pt x="22" y="79"/>
                    </a:lnTo>
                    <a:cubicBezTo>
                      <a:pt x="22" y="83"/>
                      <a:pt x="23" y="85"/>
                      <a:pt x="24" y="86"/>
                    </a:cubicBezTo>
                    <a:cubicBezTo>
                      <a:pt x="25" y="87"/>
                      <a:pt x="28" y="88"/>
                      <a:pt x="32" y="88"/>
                    </a:cubicBezTo>
                    <a:lnTo>
                      <a:pt x="32" y="90"/>
                    </a:lnTo>
                    <a:lnTo>
                      <a:pt x="1" y="90"/>
                    </a:lnTo>
                    <a:lnTo>
                      <a:pt x="1" y="8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388"/>
              <p:cNvSpPr>
                <a:spLocks noEditPoints="1"/>
              </p:cNvSpPr>
              <p:nvPr/>
            </p:nvSpPr>
            <p:spPr bwMode="auto">
              <a:xfrm>
                <a:off x="719" y="1282"/>
                <a:ext cx="65" cy="82"/>
              </a:xfrm>
              <a:custGeom>
                <a:avLst/>
                <a:gdLst/>
                <a:ahLst/>
                <a:cxnLst>
                  <a:cxn ang="0">
                    <a:pos x="33" y="25"/>
                  </a:cxn>
                  <a:cxn ang="0">
                    <a:pos x="33" y="25"/>
                  </a:cxn>
                  <a:cxn ang="0">
                    <a:pos x="20" y="31"/>
                  </a:cxn>
                  <a:cxn ang="0">
                    <a:pos x="11" y="44"/>
                  </a:cxn>
                  <a:cxn ang="0">
                    <a:pos x="15" y="52"/>
                  </a:cxn>
                  <a:cxn ang="0">
                    <a:pos x="20" y="54"/>
                  </a:cxn>
                  <a:cxn ang="0">
                    <a:pos x="29" y="52"/>
                  </a:cxn>
                  <a:cxn ang="0">
                    <a:pos x="33" y="46"/>
                  </a:cxn>
                  <a:cxn ang="0">
                    <a:pos x="33" y="2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9" y="33"/>
                  </a:cxn>
                  <a:cxn ang="0">
                    <a:pos x="33" y="22"/>
                  </a:cxn>
                  <a:cxn ang="0">
                    <a:pos x="33" y="17"/>
                  </a:cxn>
                  <a:cxn ang="0">
                    <a:pos x="31" y="8"/>
                  </a:cxn>
                  <a:cxn ang="0">
                    <a:pos x="22" y="3"/>
                  </a:cxn>
                  <a:cxn ang="0">
                    <a:pos x="16" y="5"/>
                  </a:cxn>
                  <a:cxn ang="0">
                    <a:pos x="13" y="10"/>
                  </a:cxn>
                  <a:cxn ang="0">
                    <a:pos x="13" y="12"/>
                  </a:cxn>
                  <a:cxn ang="0">
                    <a:pos x="14" y="15"/>
                  </a:cxn>
                  <a:cxn ang="0">
                    <a:pos x="11" y="20"/>
                  </a:cxn>
                  <a:cxn ang="0">
                    <a:pos x="8" y="20"/>
                  </a:cxn>
                  <a:cxn ang="0">
                    <a:pos x="4" y="19"/>
                  </a:cxn>
                  <a:cxn ang="0">
                    <a:pos x="2" y="14"/>
                  </a:cxn>
                  <a:cxn ang="0">
                    <a:pos x="8" y="5"/>
                  </a:cxn>
                  <a:cxn ang="0">
                    <a:pos x="24" y="0"/>
                  </a:cxn>
                  <a:cxn ang="0">
                    <a:pos x="41" y="8"/>
                  </a:cxn>
                  <a:cxn ang="0">
                    <a:pos x="43" y="21"/>
                  </a:cxn>
                  <a:cxn ang="0">
                    <a:pos x="43" y="47"/>
                  </a:cxn>
                  <a:cxn ang="0">
                    <a:pos x="44" y="52"/>
                  </a:cxn>
                  <a:cxn ang="0">
                    <a:pos x="47" y="55"/>
                  </a:cxn>
                  <a:cxn ang="0">
                    <a:pos x="50" y="54"/>
                  </a:cxn>
                  <a:cxn ang="0">
                    <a:pos x="53" y="52"/>
                  </a:cxn>
                  <a:cxn ang="0">
                    <a:pos x="53" y="55"/>
                  </a:cxn>
                  <a:cxn ang="0">
                    <a:pos x="49" y="59"/>
                  </a:cxn>
                  <a:cxn ang="0">
                    <a:pos x="41" y="62"/>
                  </a:cxn>
                  <a:cxn ang="0">
                    <a:pos x="35" y="59"/>
                  </a:cxn>
                  <a:cxn ang="0">
                    <a:pos x="33" y="52"/>
                  </a:cxn>
                  <a:cxn ang="0">
                    <a:pos x="24" y="59"/>
                  </a:cxn>
                  <a:cxn ang="0">
                    <a:pos x="13" y="62"/>
                  </a:cxn>
                  <a:cxn ang="0">
                    <a:pos x="4" y="5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53" h="62">
                    <a:moveTo>
                      <a:pt x="33" y="25"/>
                    </a:moveTo>
                    <a:lnTo>
                      <a:pt x="33" y="25"/>
                    </a:lnTo>
                    <a:cubicBezTo>
                      <a:pt x="28" y="27"/>
                      <a:pt x="24" y="29"/>
                      <a:pt x="20" y="31"/>
                    </a:cubicBezTo>
                    <a:cubicBezTo>
                      <a:pt x="14" y="35"/>
                      <a:pt x="11" y="39"/>
                      <a:pt x="11" y="44"/>
                    </a:cubicBezTo>
                    <a:cubicBezTo>
                      <a:pt x="11" y="48"/>
                      <a:pt x="12" y="51"/>
                      <a:pt x="15" y="52"/>
                    </a:cubicBezTo>
                    <a:cubicBezTo>
                      <a:pt x="17" y="54"/>
                      <a:pt x="18" y="54"/>
                      <a:pt x="20" y="54"/>
                    </a:cubicBezTo>
                    <a:cubicBezTo>
                      <a:pt x="23" y="54"/>
                      <a:pt x="26" y="53"/>
                      <a:pt x="29" y="52"/>
                    </a:cubicBezTo>
                    <a:cubicBezTo>
                      <a:pt x="31" y="50"/>
                      <a:pt x="33" y="48"/>
                      <a:pt x="33" y="46"/>
                    </a:cubicBezTo>
                    <a:lnTo>
                      <a:pt x="33" y="25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ubicBezTo>
                      <a:pt x="0" y="42"/>
                      <a:pt x="3" y="37"/>
                      <a:pt x="9" y="33"/>
                    </a:cubicBezTo>
                    <a:cubicBezTo>
                      <a:pt x="13" y="30"/>
                      <a:pt x="21" y="27"/>
                      <a:pt x="33" y="22"/>
                    </a:cubicBezTo>
                    <a:lnTo>
                      <a:pt x="33" y="17"/>
                    </a:lnTo>
                    <a:cubicBezTo>
                      <a:pt x="33" y="12"/>
                      <a:pt x="32" y="9"/>
                      <a:pt x="31" y="8"/>
                    </a:cubicBezTo>
                    <a:cubicBezTo>
                      <a:pt x="30" y="5"/>
                      <a:pt x="27" y="3"/>
                      <a:pt x="22" y="3"/>
                    </a:cubicBezTo>
                    <a:cubicBezTo>
                      <a:pt x="20" y="3"/>
                      <a:pt x="18" y="4"/>
                      <a:pt x="16" y="5"/>
                    </a:cubicBezTo>
                    <a:cubicBezTo>
                      <a:pt x="14" y="6"/>
                      <a:pt x="13" y="8"/>
                      <a:pt x="13" y="10"/>
                    </a:cubicBezTo>
                    <a:cubicBezTo>
                      <a:pt x="13" y="10"/>
                      <a:pt x="13" y="11"/>
                      <a:pt x="13" y="12"/>
                    </a:cubicBezTo>
                    <a:cubicBezTo>
                      <a:pt x="13" y="13"/>
                      <a:pt x="14" y="14"/>
                      <a:pt x="14" y="15"/>
                    </a:cubicBezTo>
                    <a:cubicBezTo>
                      <a:pt x="14" y="17"/>
                      <a:pt x="13" y="19"/>
                      <a:pt x="11" y="20"/>
                    </a:cubicBezTo>
                    <a:cubicBezTo>
                      <a:pt x="10" y="20"/>
                      <a:pt x="9" y="20"/>
                      <a:pt x="8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3" y="17"/>
                      <a:pt x="2" y="16"/>
                      <a:pt x="2" y="14"/>
                    </a:cubicBezTo>
                    <a:cubicBezTo>
                      <a:pt x="2" y="11"/>
                      <a:pt x="4" y="8"/>
                      <a:pt x="8" y="5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2" y="0"/>
                      <a:pt x="38" y="3"/>
                      <a:pt x="41" y="8"/>
                    </a:cubicBezTo>
                    <a:cubicBezTo>
                      <a:pt x="42" y="11"/>
                      <a:pt x="43" y="15"/>
                      <a:pt x="43" y="21"/>
                    </a:cubicBezTo>
                    <a:lnTo>
                      <a:pt x="43" y="47"/>
                    </a:lnTo>
                    <a:cubicBezTo>
                      <a:pt x="43" y="49"/>
                      <a:pt x="43" y="51"/>
                      <a:pt x="44" y="52"/>
                    </a:cubicBezTo>
                    <a:cubicBezTo>
                      <a:pt x="44" y="54"/>
                      <a:pt x="45" y="55"/>
                      <a:pt x="47" y="55"/>
                    </a:cubicBezTo>
                    <a:cubicBezTo>
                      <a:pt x="48" y="55"/>
                      <a:pt x="49" y="54"/>
                      <a:pt x="50" y="54"/>
                    </a:cubicBezTo>
                    <a:cubicBezTo>
                      <a:pt x="50" y="54"/>
                      <a:pt x="51" y="53"/>
                      <a:pt x="53" y="52"/>
                    </a:cubicBezTo>
                    <a:lnTo>
                      <a:pt x="53" y="55"/>
                    </a:lnTo>
                    <a:cubicBezTo>
                      <a:pt x="52" y="57"/>
                      <a:pt x="50" y="58"/>
                      <a:pt x="49" y="59"/>
                    </a:cubicBezTo>
                    <a:cubicBezTo>
                      <a:pt x="46" y="61"/>
                      <a:pt x="44" y="62"/>
                      <a:pt x="41" y="62"/>
                    </a:cubicBezTo>
                    <a:cubicBezTo>
                      <a:pt x="38" y="62"/>
                      <a:pt x="36" y="61"/>
                      <a:pt x="35" y="59"/>
                    </a:cubicBezTo>
                    <a:cubicBezTo>
                      <a:pt x="34" y="57"/>
                      <a:pt x="33" y="55"/>
                      <a:pt x="33" y="52"/>
                    </a:cubicBezTo>
                    <a:cubicBezTo>
                      <a:pt x="29" y="55"/>
                      <a:pt x="27" y="57"/>
                      <a:pt x="24" y="59"/>
                    </a:cubicBezTo>
                    <a:cubicBezTo>
                      <a:pt x="20" y="61"/>
                      <a:pt x="17" y="62"/>
                      <a:pt x="13" y="62"/>
                    </a:cubicBezTo>
                    <a:cubicBezTo>
                      <a:pt x="10" y="62"/>
                      <a:pt x="6" y="61"/>
                      <a:pt x="4" y="58"/>
                    </a:cubicBezTo>
                    <a:cubicBezTo>
                      <a:pt x="1" y="56"/>
                      <a:pt x="0" y="52"/>
                      <a:pt x="0" y="48"/>
                    </a:cubicBezTo>
                    <a:lnTo>
                      <a:pt x="0" y="48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389"/>
              <p:cNvSpPr>
                <a:spLocks noEditPoints="1"/>
              </p:cNvSpPr>
              <p:nvPr/>
            </p:nvSpPr>
            <p:spPr bwMode="auto">
              <a:xfrm>
                <a:off x="785" y="1244"/>
                <a:ext cx="75" cy="12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4" y="2"/>
                  </a:cxn>
                  <a:cxn ang="0">
                    <a:pos x="20" y="0"/>
                  </a:cxn>
                  <a:cxn ang="0">
                    <a:pos x="20" y="1"/>
                  </a:cxn>
                  <a:cxn ang="0">
                    <a:pos x="20" y="40"/>
                  </a:cxn>
                  <a:cxn ang="0">
                    <a:pos x="25" y="34"/>
                  </a:cxn>
                  <a:cxn ang="0">
                    <a:pos x="39" y="29"/>
                  </a:cxn>
                  <a:cxn ang="0">
                    <a:pos x="55" y="37"/>
                  </a:cxn>
                  <a:cxn ang="0">
                    <a:pos x="62" y="58"/>
                  </a:cxn>
                  <a:cxn ang="0">
                    <a:pos x="53" y="82"/>
                  </a:cxn>
                  <a:cxn ang="0">
                    <a:pos x="30" y="91"/>
                  </a:cxn>
                  <a:cxn ang="0">
                    <a:pos x="16" y="88"/>
                  </a:cxn>
                  <a:cxn ang="0">
                    <a:pos x="9" y="83"/>
                  </a:cxn>
                  <a:cxn ang="0">
                    <a:pos x="9" y="15"/>
                  </a:cxn>
                  <a:cxn ang="0">
                    <a:pos x="8" y="9"/>
                  </a:cxn>
                  <a:cxn ang="0">
                    <a:pos x="3" y="8"/>
                  </a:cxn>
                  <a:cxn ang="0">
                    <a:pos x="0" y="8"/>
                  </a:cxn>
                  <a:cxn ang="0">
                    <a:pos x="20" y="81"/>
                  </a:cxn>
                  <a:cxn ang="0">
                    <a:pos x="20" y="81"/>
                  </a:cxn>
                  <a:cxn ang="0">
                    <a:pos x="25" y="85"/>
                  </a:cxn>
                  <a:cxn ang="0">
                    <a:pos x="33" y="87"/>
                  </a:cxn>
                  <a:cxn ang="0">
                    <a:pos x="46" y="80"/>
                  </a:cxn>
                  <a:cxn ang="0">
                    <a:pos x="50" y="64"/>
                  </a:cxn>
                  <a:cxn ang="0">
                    <a:pos x="46" y="46"/>
                  </a:cxn>
                  <a:cxn ang="0">
                    <a:pos x="33" y="38"/>
                  </a:cxn>
                  <a:cxn ang="0">
                    <a:pos x="24" y="41"/>
                  </a:cxn>
                  <a:cxn ang="0">
                    <a:pos x="20" y="48"/>
                  </a:cxn>
                  <a:cxn ang="0">
                    <a:pos x="20" y="81"/>
                  </a:cxn>
                </a:cxnLst>
                <a:rect l="0" t="0" r="r" b="b"/>
                <a:pathLst>
                  <a:path w="62" h="91">
                    <a:moveTo>
                      <a:pt x="0" y="8"/>
                    </a:moveTo>
                    <a:lnTo>
                      <a:pt x="0" y="8"/>
                    </a:lnTo>
                    <a:lnTo>
                      <a:pt x="0" y="6"/>
                    </a:lnTo>
                    <a:cubicBezTo>
                      <a:pt x="5" y="5"/>
                      <a:pt x="10" y="4"/>
                      <a:pt x="14" y="2"/>
                    </a:cubicBezTo>
                    <a:cubicBezTo>
                      <a:pt x="18" y="1"/>
                      <a:pt x="20" y="0"/>
                      <a:pt x="20" y="0"/>
                    </a:cubicBezTo>
                    <a:cubicBezTo>
                      <a:pt x="20" y="0"/>
                      <a:pt x="20" y="1"/>
                      <a:pt x="20" y="1"/>
                    </a:cubicBezTo>
                    <a:lnTo>
                      <a:pt x="20" y="40"/>
                    </a:lnTo>
                    <a:cubicBezTo>
                      <a:pt x="21" y="38"/>
                      <a:pt x="23" y="36"/>
                      <a:pt x="25" y="34"/>
                    </a:cubicBezTo>
                    <a:cubicBezTo>
                      <a:pt x="29" y="31"/>
                      <a:pt x="34" y="29"/>
                      <a:pt x="39" y="29"/>
                    </a:cubicBezTo>
                    <a:cubicBezTo>
                      <a:pt x="45" y="29"/>
                      <a:pt x="50" y="32"/>
                      <a:pt x="55" y="37"/>
                    </a:cubicBezTo>
                    <a:cubicBezTo>
                      <a:pt x="59" y="43"/>
                      <a:pt x="62" y="50"/>
                      <a:pt x="62" y="58"/>
                    </a:cubicBezTo>
                    <a:cubicBezTo>
                      <a:pt x="62" y="67"/>
                      <a:pt x="59" y="75"/>
                      <a:pt x="53" y="82"/>
                    </a:cubicBezTo>
                    <a:cubicBezTo>
                      <a:pt x="47" y="88"/>
                      <a:pt x="39" y="91"/>
                      <a:pt x="30" y="91"/>
                    </a:cubicBezTo>
                    <a:cubicBezTo>
                      <a:pt x="25" y="91"/>
                      <a:pt x="21" y="90"/>
                      <a:pt x="16" y="88"/>
                    </a:cubicBezTo>
                    <a:cubicBezTo>
                      <a:pt x="11" y="87"/>
                      <a:pt x="9" y="85"/>
                      <a:pt x="9" y="83"/>
                    </a:cubicBezTo>
                    <a:lnTo>
                      <a:pt x="9" y="15"/>
                    </a:lnTo>
                    <a:cubicBezTo>
                      <a:pt x="9" y="12"/>
                      <a:pt x="9" y="10"/>
                      <a:pt x="8" y="9"/>
                    </a:cubicBezTo>
                    <a:cubicBezTo>
                      <a:pt x="7" y="8"/>
                      <a:pt x="6" y="8"/>
                      <a:pt x="3" y="8"/>
                    </a:cubicBezTo>
                    <a:lnTo>
                      <a:pt x="0" y="8"/>
                    </a:lnTo>
                    <a:close/>
                    <a:moveTo>
                      <a:pt x="20" y="81"/>
                    </a:moveTo>
                    <a:lnTo>
                      <a:pt x="20" y="81"/>
                    </a:lnTo>
                    <a:cubicBezTo>
                      <a:pt x="20" y="83"/>
                      <a:pt x="22" y="84"/>
                      <a:pt x="25" y="85"/>
                    </a:cubicBezTo>
                    <a:cubicBezTo>
                      <a:pt x="28" y="86"/>
                      <a:pt x="30" y="87"/>
                      <a:pt x="33" y="87"/>
                    </a:cubicBezTo>
                    <a:cubicBezTo>
                      <a:pt x="39" y="87"/>
                      <a:pt x="43" y="85"/>
                      <a:pt x="46" y="80"/>
                    </a:cubicBezTo>
                    <a:cubicBezTo>
                      <a:pt x="49" y="76"/>
                      <a:pt x="50" y="70"/>
                      <a:pt x="50" y="64"/>
                    </a:cubicBezTo>
                    <a:cubicBezTo>
                      <a:pt x="50" y="57"/>
                      <a:pt x="49" y="51"/>
                      <a:pt x="46" y="46"/>
                    </a:cubicBezTo>
                    <a:cubicBezTo>
                      <a:pt x="44" y="41"/>
                      <a:pt x="39" y="38"/>
                      <a:pt x="33" y="38"/>
                    </a:cubicBezTo>
                    <a:cubicBezTo>
                      <a:pt x="30" y="38"/>
                      <a:pt x="27" y="39"/>
                      <a:pt x="24" y="41"/>
                    </a:cubicBezTo>
                    <a:cubicBezTo>
                      <a:pt x="21" y="43"/>
                      <a:pt x="20" y="45"/>
                      <a:pt x="20" y="48"/>
                    </a:cubicBezTo>
                    <a:lnTo>
                      <a:pt x="20" y="8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390"/>
              <p:cNvSpPr>
                <a:spLocks/>
              </p:cNvSpPr>
              <p:nvPr/>
            </p:nvSpPr>
            <p:spPr bwMode="auto">
              <a:xfrm>
                <a:off x="870" y="1244"/>
                <a:ext cx="38" cy="119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88"/>
                  </a:cxn>
                  <a:cxn ang="0">
                    <a:pos x="8" y="86"/>
                  </a:cxn>
                  <a:cxn ang="0">
                    <a:pos x="10" y="79"/>
                  </a:cxn>
                  <a:cxn ang="0">
                    <a:pos x="10" y="16"/>
                  </a:cxn>
                  <a:cxn ang="0">
                    <a:pos x="9" y="10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0" y="0"/>
                  </a:cxn>
                  <a:cxn ang="0">
                    <a:pos x="21" y="0"/>
                  </a:cxn>
                  <a:cxn ang="0">
                    <a:pos x="21" y="2"/>
                  </a:cxn>
                  <a:cxn ang="0">
                    <a:pos x="21" y="79"/>
                  </a:cxn>
                  <a:cxn ang="0">
                    <a:pos x="23" y="86"/>
                  </a:cxn>
                  <a:cxn ang="0">
                    <a:pos x="31" y="88"/>
                  </a:cxn>
                  <a:cxn ang="0">
                    <a:pos x="31" y="90"/>
                  </a:cxn>
                  <a:cxn ang="0">
                    <a:pos x="0" y="90"/>
                  </a:cxn>
                  <a:cxn ang="0">
                    <a:pos x="0" y="88"/>
                  </a:cxn>
                </a:cxnLst>
                <a:rect l="0" t="0" r="r" b="b"/>
                <a:pathLst>
                  <a:path w="31" h="90">
                    <a:moveTo>
                      <a:pt x="0" y="88"/>
                    </a:moveTo>
                    <a:lnTo>
                      <a:pt x="0" y="88"/>
                    </a:lnTo>
                    <a:cubicBezTo>
                      <a:pt x="4" y="88"/>
                      <a:pt x="7" y="87"/>
                      <a:pt x="8" y="86"/>
                    </a:cubicBezTo>
                    <a:cubicBezTo>
                      <a:pt x="9" y="85"/>
                      <a:pt x="10" y="82"/>
                      <a:pt x="10" y="79"/>
                    </a:cubicBezTo>
                    <a:lnTo>
                      <a:pt x="10" y="16"/>
                    </a:lnTo>
                    <a:cubicBezTo>
                      <a:pt x="10" y="13"/>
                      <a:pt x="10" y="11"/>
                      <a:pt x="9" y="10"/>
                    </a:cubicBezTo>
                    <a:cubicBezTo>
                      <a:pt x="9" y="8"/>
                      <a:pt x="7" y="7"/>
                      <a:pt x="4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1" y="7"/>
                      <a:pt x="1" y="8"/>
                      <a:pt x="0" y="8"/>
                    </a:cubicBezTo>
                    <a:lnTo>
                      <a:pt x="0" y="6"/>
                    </a:lnTo>
                    <a:cubicBezTo>
                      <a:pt x="5" y="4"/>
                      <a:pt x="12" y="2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lnTo>
                      <a:pt x="21" y="79"/>
                    </a:lnTo>
                    <a:cubicBezTo>
                      <a:pt x="21" y="83"/>
                      <a:pt x="22" y="85"/>
                      <a:pt x="23" y="86"/>
                    </a:cubicBezTo>
                    <a:cubicBezTo>
                      <a:pt x="24" y="87"/>
                      <a:pt x="27" y="88"/>
                      <a:pt x="31" y="88"/>
                    </a:cubicBezTo>
                    <a:lnTo>
                      <a:pt x="31" y="90"/>
                    </a:lnTo>
                    <a:lnTo>
                      <a:pt x="0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391"/>
              <p:cNvSpPr>
                <a:spLocks noEditPoints="1"/>
              </p:cNvSpPr>
              <p:nvPr/>
            </p:nvSpPr>
            <p:spPr bwMode="auto">
              <a:xfrm>
                <a:off x="914" y="1284"/>
                <a:ext cx="64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4" y="6"/>
                  </a:cxn>
                  <a:cxn ang="0">
                    <a:pos x="51" y="24"/>
                  </a:cxn>
                  <a:cxn ang="0">
                    <a:pos x="10" y="24"/>
                  </a:cxn>
                  <a:cxn ang="0">
                    <a:pos x="17" y="46"/>
                  </a:cxn>
                  <a:cxn ang="0">
                    <a:pos x="31" y="52"/>
                  </a:cxn>
                  <a:cxn ang="0">
                    <a:pos x="43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4" y="55"/>
                  </a:cxn>
                  <a:cxn ang="0">
                    <a:pos x="26" y="62"/>
                  </a:cxn>
                  <a:cxn ang="0">
                    <a:pos x="7" y="52"/>
                  </a:cxn>
                  <a:cxn ang="0">
                    <a:pos x="0" y="31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5" y="1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4" y="6"/>
                    </a:cubicBezTo>
                    <a:cubicBezTo>
                      <a:pt x="49" y="10"/>
                      <a:pt x="51" y="16"/>
                      <a:pt x="51" y="24"/>
                    </a:cubicBezTo>
                    <a:lnTo>
                      <a:pt x="10" y="24"/>
                    </a:lnTo>
                    <a:cubicBezTo>
                      <a:pt x="10" y="34"/>
                      <a:pt x="13" y="41"/>
                      <a:pt x="17" y="46"/>
                    </a:cubicBezTo>
                    <a:cubicBezTo>
                      <a:pt x="21" y="50"/>
                      <a:pt x="26" y="52"/>
                      <a:pt x="31" y="52"/>
                    </a:cubicBezTo>
                    <a:cubicBezTo>
                      <a:pt x="36" y="52"/>
                      <a:pt x="40" y="51"/>
                      <a:pt x="43" y="49"/>
                    </a:cubicBezTo>
                    <a:cubicBezTo>
                      <a:pt x="46" y="46"/>
                      <a:pt x="49" y="43"/>
                      <a:pt x="51" y="39"/>
                    </a:cubicBezTo>
                    <a:lnTo>
                      <a:pt x="53" y="40"/>
                    </a:lnTo>
                    <a:cubicBezTo>
                      <a:pt x="52" y="45"/>
                      <a:pt x="48" y="50"/>
                      <a:pt x="44" y="55"/>
                    </a:cubicBezTo>
                    <a:cubicBezTo>
                      <a:pt x="39" y="59"/>
                      <a:pt x="33" y="62"/>
                      <a:pt x="26" y="62"/>
                    </a:cubicBezTo>
                    <a:cubicBezTo>
                      <a:pt x="18" y="62"/>
                      <a:pt x="12" y="59"/>
                      <a:pt x="7" y="52"/>
                    </a:cubicBezTo>
                    <a:cubicBezTo>
                      <a:pt x="3" y="46"/>
                      <a:pt x="0" y="39"/>
                      <a:pt x="0" y="31"/>
                    </a:cubicBezTo>
                    <a:cubicBezTo>
                      <a:pt x="0" y="23"/>
                      <a:pt x="3" y="15"/>
                      <a:pt x="8" y="9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4"/>
                    </a:moveTo>
                    <a:lnTo>
                      <a:pt x="24" y="4"/>
                    </a:lnTo>
                    <a:cubicBezTo>
                      <a:pt x="19" y="4"/>
                      <a:pt x="16" y="6"/>
                      <a:pt x="13" y="11"/>
                    </a:cubicBezTo>
                    <a:cubicBezTo>
                      <a:pt x="12" y="13"/>
                      <a:pt x="11" y="16"/>
                      <a:pt x="10" y="20"/>
                    </a:cubicBezTo>
                    <a:lnTo>
                      <a:pt x="37" y="20"/>
                    </a:lnTo>
                    <a:cubicBezTo>
                      <a:pt x="37" y="15"/>
                      <a:pt x="36" y="12"/>
                      <a:pt x="35" y="10"/>
                    </a:cubicBezTo>
                    <a:cubicBezTo>
                      <a:pt x="33" y="6"/>
                      <a:pt x="29" y="4"/>
                      <a:pt x="24" y="4"/>
                    </a:cubicBezTo>
                    <a:lnTo>
                      <a:pt x="24" y="4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392"/>
              <p:cNvSpPr>
                <a:spLocks noEditPoints="1"/>
              </p:cNvSpPr>
              <p:nvPr/>
            </p:nvSpPr>
            <p:spPr bwMode="auto">
              <a:xfrm>
                <a:off x="1031" y="1245"/>
                <a:ext cx="72" cy="121"/>
              </a:xfrm>
              <a:custGeom>
                <a:avLst/>
                <a:gdLst/>
                <a:ahLst/>
                <a:cxnLst>
                  <a:cxn ang="0">
                    <a:pos x="3" y="63"/>
                  </a:cxn>
                  <a:cxn ang="0">
                    <a:pos x="3" y="63"/>
                  </a:cxn>
                  <a:cxn ang="0">
                    <a:pos x="11" y="77"/>
                  </a:cxn>
                  <a:cxn ang="0">
                    <a:pos x="31" y="86"/>
                  </a:cxn>
                  <a:cxn ang="0">
                    <a:pos x="42" y="82"/>
                  </a:cxn>
                  <a:cxn ang="0">
                    <a:pos x="46" y="71"/>
                  </a:cxn>
                  <a:cxn ang="0">
                    <a:pos x="42" y="60"/>
                  </a:cxn>
                  <a:cxn ang="0">
                    <a:pos x="29" y="50"/>
                  </a:cxn>
                  <a:cxn ang="0">
                    <a:pos x="17" y="43"/>
                  </a:cxn>
                  <a:cxn ang="0">
                    <a:pos x="9" y="37"/>
                  </a:cxn>
                  <a:cxn ang="0">
                    <a:pos x="4" y="23"/>
                  </a:cxn>
                  <a:cxn ang="0">
                    <a:pos x="10" y="7"/>
                  </a:cxn>
                  <a:cxn ang="0">
                    <a:pos x="28" y="0"/>
                  </a:cxn>
                  <a:cxn ang="0">
                    <a:pos x="39" y="2"/>
                  </a:cxn>
                  <a:cxn ang="0">
                    <a:pos x="46" y="4"/>
                  </a:cxn>
                  <a:cxn ang="0">
                    <a:pos x="49" y="3"/>
                  </a:cxn>
                  <a:cxn ang="0">
                    <a:pos x="51" y="0"/>
                  </a:cxn>
                  <a:cxn ang="0">
                    <a:pos x="54" y="0"/>
                  </a:cxn>
                  <a:cxn ang="0">
                    <a:pos x="57" y="28"/>
                  </a:cxn>
                  <a:cxn ang="0">
                    <a:pos x="53" y="28"/>
                  </a:cxn>
                  <a:cxn ang="0">
                    <a:pos x="43" y="10"/>
                  </a:cxn>
                  <a:cxn ang="0">
                    <a:pos x="29" y="5"/>
                  </a:cxn>
                  <a:cxn ang="0">
                    <a:pos x="19" y="8"/>
                  </a:cxn>
                  <a:cxn ang="0">
                    <a:pos x="15" y="17"/>
                  </a:cxn>
                  <a:cxn ang="0">
                    <a:pos x="19" y="26"/>
                  </a:cxn>
                  <a:cxn ang="0">
                    <a:pos x="28" y="34"/>
                  </a:cxn>
                  <a:cxn ang="0">
                    <a:pos x="40" y="41"/>
                  </a:cxn>
                  <a:cxn ang="0">
                    <a:pos x="55" y="53"/>
                  </a:cxn>
                  <a:cxn ang="0">
                    <a:pos x="59" y="67"/>
                  </a:cxn>
                  <a:cxn ang="0">
                    <a:pos x="52" y="84"/>
                  </a:cxn>
                  <a:cxn ang="0">
                    <a:pos x="32" y="91"/>
                  </a:cxn>
                  <a:cxn ang="0">
                    <a:pos x="19" y="88"/>
                  </a:cxn>
                  <a:cxn ang="0">
                    <a:pos x="11" y="86"/>
                  </a:cxn>
                  <a:cxn ang="0">
                    <a:pos x="8" y="88"/>
                  </a:cxn>
                  <a:cxn ang="0">
                    <a:pos x="7" y="91"/>
                  </a:cxn>
                  <a:cxn ang="0">
                    <a:pos x="4" y="91"/>
                  </a:cxn>
                  <a:cxn ang="0">
                    <a:pos x="0" y="63"/>
                  </a:cxn>
                  <a:cxn ang="0">
                    <a:pos x="3" y="63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59" h="91">
                    <a:moveTo>
                      <a:pt x="3" y="63"/>
                    </a:moveTo>
                    <a:lnTo>
                      <a:pt x="3" y="63"/>
                    </a:lnTo>
                    <a:cubicBezTo>
                      <a:pt x="5" y="68"/>
                      <a:pt x="8" y="73"/>
                      <a:pt x="11" y="77"/>
                    </a:cubicBezTo>
                    <a:cubicBezTo>
                      <a:pt x="16" y="83"/>
                      <a:pt x="23" y="86"/>
                      <a:pt x="31" y="86"/>
                    </a:cubicBezTo>
                    <a:cubicBezTo>
                      <a:pt x="35" y="86"/>
                      <a:pt x="38" y="85"/>
                      <a:pt x="42" y="82"/>
                    </a:cubicBezTo>
                    <a:cubicBezTo>
                      <a:pt x="45" y="79"/>
                      <a:pt x="46" y="76"/>
                      <a:pt x="46" y="71"/>
                    </a:cubicBezTo>
                    <a:cubicBezTo>
                      <a:pt x="46" y="66"/>
                      <a:pt x="45" y="63"/>
                      <a:pt x="42" y="60"/>
                    </a:cubicBezTo>
                    <a:cubicBezTo>
                      <a:pt x="39" y="58"/>
                      <a:pt x="35" y="55"/>
                      <a:pt x="29" y="50"/>
                    </a:cubicBezTo>
                    <a:lnTo>
                      <a:pt x="17" y="43"/>
                    </a:lnTo>
                    <a:cubicBezTo>
                      <a:pt x="14" y="41"/>
                      <a:pt x="11" y="39"/>
                      <a:pt x="9" y="37"/>
                    </a:cubicBezTo>
                    <a:cubicBezTo>
                      <a:pt x="6" y="33"/>
                      <a:pt x="4" y="28"/>
                      <a:pt x="4" y="23"/>
                    </a:cubicBezTo>
                    <a:cubicBezTo>
                      <a:pt x="4" y="16"/>
                      <a:pt x="6" y="11"/>
                      <a:pt x="10" y="7"/>
                    </a:cubicBezTo>
                    <a:cubicBezTo>
                      <a:pt x="15" y="2"/>
                      <a:pt x="21" y="0"/>
                      <a:pt x="28" y="0"/>
                    </a:cubicBezTo>
                    <a:cubicBezTo>
                      <a:pt x="31" y="0"/>
                      <a:pt x="35" y="1"/>
                      <a:pt x="39" y="2"/>
                    </a:cubicBezTo>
                    <a:cubicBezTo>
                      <a:pt x="43" y="4"/>
                      <a:pt x="45" y="4"/>
                      <a:pt x="46" y="4"/>
                    </a:cubicBezTo>
                    <a:cubicBezTo>
                      <a:pt x="48" y="4"/>
                      <a:pt x="49" y="4"/>
                      <a:pt x="49" y="3"/>
                    </a:cubicBezTo>
                    <a:cubicBezTo>
                      <a:pt x="50" y="2"/>
                      <a:pt x="51" y="1"/>
                      <a:pt x="51" y="0"/>
                    </a:cubicBezTo>
                    <a:lnTo>
                      <a:pt x="54" y="0"/>
                    </a:lnTo>
                    <a:lnTo>
                      <a:pt x="57" y="28"/>
                    </a:lnTo>
                    <a:lnTo>
                      <a:pt x="53" y="28"/>
                    </a:lnTo>
                    <a:cubicBezTo>
                      <a:pt x="51" y="20"/>
                      <a:pt x="48" y="14"/>
                      <a:pt x="43" y="10"/>
                    </a:cubicBezTo>
                    <a:cubicBezTo>
                      <a:pt x="38" y="7"/>
                      <a:pt x="34" y="5"/>
                      <a:pt x="29" y="5"/>
                    </a:cubicBezTo>
                    <a:cubicBezTo>
                      <a:pt x="25" y="5"/>
                      <a:pt x="22" y="6"/>
                      <a:pt x="19" y="8"/>
                    </a:cubicBezTo>
                    <a:cubicBezTo>
                      <a:pt x="17" y="11"/>
                      <a:pt x="15" y="13"/>
                      <a:pt x="15" y="17"/>
                    </a:cubicBezTo>
                    <a:cubicBezTo>
                      <a:pt x="15" y="21"/>
                      <a:pt x="16" y="24"/>
                      <a:pt x="19" y="26"/>
                    </a:cubicBezTo>
                    <a:cubicBezTo>
                      <a:pt x="21" y="28"/>
                      <a:pt x="24" y="31"/>
                      <a:pt x="28" y="34"/>
                    </a:cubicBezTo>
                    <a:lnTo>
                      <a:pt x="40" y="41"/>
                    </a:lnTo>
                    <a:cubicBezTo>
                      <a:pt x="47" y="45"/>
                      <a:pt x="52" y="49"/>
                      <a:pt x="55" y="53"/>
                    </a:cubicBezTo>
                    <a:cubicBezTo>
                      <a:pt x="58" y="57"/>
                      <a:pt x="59" y="61"/>
                      <a:pt x="59" y="67"/>
                    </a:cubicBezTo>
                    <a:cubicBezTo>
                      <a:pt x="59" y="73"/>
                      <a:pt x="57" y="79"/>
                      <a:pt x="52" y="84"/>
                    </a:cubicBezTo>
                    <a:cubicBezTo>
                      <a:pt x="46" y="88"/>
                      <a:pt x="40" y="91"/>
                      <a:pt x="32" y="91"/>
                    </a:cubicBezTo>
                    <a:cubicBezTo>
                      <a:pt x="28" y="91"/>
                      <a:pt x="23" y="90"/>
                      <a:pt x="19" y="88"/>
                    </a:cubicBezTo>
                    <a:cubicBezTo>
                      <a:pt x="14" y="87"/>
                      <a:pt x="12" y="86"/>
                      <a:pt x="11" y="86"/>
                    </a:cubicBezTo>
                    <a:cubicBezTo>
                      <a:pt x="10" y="86"/>
                      <a:pt x="9" y="87"/>
                      <a:pt x="8" y="88"/>
                    </a:cubicBezTo>
                    <a:cubicBezTo>
                      <a:pt x="8" y="89"/>
                      <a:pt x="7" y="90"/>
                      <a:pt x="7" y="91"/>
                    </a:cubicBezTo>
                    <a:lnTo>
                      <a:pt x="4" y="91"/>
                    </a:lnTo>
                    <a:lnTo>
                      <a:pt x="0" y="63"/>
                    </a:lnTo>
                    <a:lnTo>
                      <a:pt x="3" y="63"/>
                    </a:lnTo>
                    <a:close/>
                    <a:moveTo>
                      <a:pt x="31" y="0"/>
                    </a:move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393"/>
              <p:cNvSpPr>
                <a:spLocks noEditPoints="1"/>
              </p:cNvSpPr>
              <p:nvPr/>
            </p:nvSpPr>
            <p:spPr bwMode="auto">
              <a:xfrm>
                <a:off x="1117" y="1284"/>
                <a:ext cx="65" cy="8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43" y="6"/>
                  </a:cxn>
                  <a:cxn ang="0">
                    <a:pos x="50" y="24"/>
                  </a:cxn>
                  <a:cxn ang="0">
                    <a:pos x="9" y="24"/>
                  </a:cxn>
                  <a:cxn ang="0">
                    <a:pos x="16" y="46"/>
                  </a:cxn>
                  <a:cxn ang="0">
                    <a:pos x="31" y="52"/>
                  </a:cxn>
                  <a:cxn ang="0">
                    <a:pos x="42" y="49"/>
                  </a:cxn>
                  <a:cxn ang="0">
                    <a:pos x="51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6" y="52"/>
                  </a:cxn>
                  <a:cxn ang="0">
                    <a:pos x="0" y="31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13" y="11"/>
                  </a:cxn>
                  <a:cxn ang="0">
                    <a:pos x="10" y="20"/>
                  </a:cxn>
                  <a:cxn ang="0">
                    <a:pos x="37" y="20"/>
                  </a:cxn>
                  <a:cxn ang="0">
                    <a:pos x="34" y="1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3" h="62">
                    <a:moveTo>
                      <a:pt x="28" y="0"/>
                    </a:moveTo>
                    <a:lnTo>
                      <a:pt x="28" y="0"/>
                    </a:lnTo>
                    <a:cubicBezTo>
                      <a:pt x="34" y="0"/>
                      <a:pt x="39" y="2"/>
                      <a:pt x="43" y="6"/>
                    </a:cubicBezTo>
                    <a:cubicBezTo>
                      <a:pt x="48" y="10"/>
                      <a:pt x="50" y="16"/>
                      <a:pt x="50" y="24"/>
                    </a:cubicBezTo>
                    <a:lnTo>
                      <a:pt x="9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2"/>
                      <a:pt x="31" y="52"/>
                    </a:cubicBezTo>
                    <a:cubicBezTo>
                      <a:pt x="35" y="52"/>
                      <a:pt x="39" y="51"/>
                      <a:pt x="42" y="49"/>
                    </a:cubicBezTo>
                    <a:cubicBezTo>
                      <a:pt x="45" y="46"/>
                      <a:pt x="48" y="43"/>
                      <a:pt x="51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59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6" y="52"/>
                    </a:cubicBezTo>
                    <a:cubicBezTo>
                      <a:pt x="2" y="46"/>
                      <a:pt x="0" y="39"/>
                      <a:pt x="0" y="31"/>
                    </a:cubicBezTo>
                    <a:cubicBezTo>
                      <a:pt x="0" y="23"/>
                      <a:pt x="2" y="15"/>
                      <a:pt x="8" y="9"/>
                    </a:cubicBezTo>
                    <a:cubicBezTo>
                      <a:pt x="13" y="3"/>
                      <a:pt x="19" y="0"/>
                      <a:pt x="28" y="0"/>
                    </a:cubicBezTo>
                    <a:lnTo>
                      <a:pt x="28" y="0"/>
                    </a:lnTo>
                    <a:close/>
                    <a:moveTo>
                      <a:pt x="24" y="4"/>
                    </a:moveTo>
                    <a:lnTo>
                      <a:pt x="24" y="4"/>
                    </a:lnTo>
                    <a:cubicBezTo>
                      <a:pt x="19" y="4"/>
                      <a:pt x="15" y="6"/>
                      <a:pt x="13" y="11"/>
                    </a:cubicBezTo>
                    <a:cubicBezTo>
                      <a:pt x="11" y="13"/>
                      <a:pt x="10" y="16"/>
                      <a:pt x="10" y="20"/>
                    </a:cubicBezTo>
                    <a:lnTo>
                      <a:pt x="37" y="20"/>
                    </a:lnTo>
                    <a:cubicBezTo>
                      <a:pt x="36" y="15"/>
                      <a:pt x="36" y="12"/>
                      <a:pt x="34" y="10"/>
                    </a:cubicBezTo>
                    <a:cubicBezTo>
                      <a:pt x="32" y="6"/>
                      <a:pt x="29" y="4"/>
                      <a:pt x="24" y="4"/>
                    </a:cubicBezTo>
                    <a:lnTo>
                      <a:pt x="24" y="4"/>
                    </a:lnTo>
                    <a:close/>
                    <a:moveTo>
                      <a:pt x="27" y="0"/>
                    </a:move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394"/>
              <p:cNvSpPr>
                <a:spLocks noEditPoints="1"/>
              </p:cNvSpPr>
              <p:nvPr/>
            </p:nvSpPr>
            <p:spPr bwMode="auto">
              <a:xfrm>
                <a:off x="1191" y="1282"/>
                <a:ext cx="66" cy="82"/>
              </a:xfrm>
              <a:custGeom>
                <a:avLst/>
                <a:gdLst/>
                <a:ahLst/>
                <a:cxnLst>
                  <a:cxn ang="0">
                    <a:pos x="33" y="25"/>
                  </a:cxn>
                  <a:cxn ang="0">
                    <a:pos x="33" y="25"/>
                  </a:cxn>
                  <a:cxn ang="0">
                    <a:pos x="21" y="31"/>
                  </a:cxn>
                  <a:cxn ang="0">
                    <a:pos x="12" y="44"/>
                  </a:cxn>
                  <a:cxn ang="0">
                    <a:pos x="16" y="52"/>
                  </a:cxn>
                  <a:cxn ang="0">
                    <a:pos x="21" y="54"/>
                  </a:cxn>
                  <a:cxn ang="0">
                    <a:pos x="29" y="52"/>
                  </a:cxn>
                  <a:cxn ang="0">
                    <a:pos x="33" y="46"/>
                  </a:cxn>
                  <a:cxn ang="0">
                    <a:pos x="33" y="2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10" y="33"/>
                  </a:cxn>
                  <a:cxn ang="0">
                    <a:pos x="33" y="22"/>
                  </a:cxn>
                  <a:cxn ang="0">
                    <a:pos x="33" y="17"/>
                  </a:cxn>
                  <a:cxn ang="0">
                    <a:pos x="32" y="8"/>
                  </a:cxn>
                  <a:cxn ang="0">
                    <a:pos x="23" y="3"/>
                  </a:cxn>
                  <a:cxn ang="0">
                    <a:pos x="17" y="5"/>
                  </a:cxn>
                  <a:cxn ang="0">
                    <a:pos x="14" y="10"/>
                  </a:cxn>
                  <a:cxn ang="0">
                    <a:pos x="14" y="12"/>
                  </a:cxn>
                  <a:cxn ang="0">
                    <a:pos x="14" y="15"/>
                  </a:cxn>
                  <a:cxn ang="0">
                    <a:pos x="12" y="20"/>
                  </a:cxn>
                  <a:cxn ang="0">
                    <a:pos x="9" y="20"/>
                  </a:cxn>
                  <a:cxn ang="0">
                    <a:pos x="4" y="19"/>
                  </a:cxn>
                  <a:cxn ang="0">
                    <a:pos x="3" y="14"/>
                  </a:cxn>
                  <a:cxn ang="0">
                    <a:pos x="8" y="5"/>
                  </a:cxn>
                  <a:cxn ang="0">
                    <a:pos x="25" y="0"/>
                  </a:cxn>
                  <a:cxn ang="0">
                    <a:pos x="42" y="8"/>
                  </a:cxn>
                  <a:cxn ang="0">
                    <a:pos x="44" y="21"/>
                  </a:cxn>
                  <a:cxn ang="0">
                    <a:pos x="44" y="47"/>
                  </a:cxn>
                  <a:cxn ang="0">
                    <a:pos x="45" y="52"/>
                  </a:cxn>
                  <a:cxn ang="0">
                    <a:pos x="48" y="55"/>
                  </a:cxn>
                  <a:cxn ang="0">
                    <a:pos x="50" y="54"/>
                  </a:cxn>
                  <a:cxn ang="0">
                    <a:pos x="54" y="52"/>
                  </a:cxn>
                  <a:cxn ang="0">
                    <a:pos x="54" y="55"/>
                  </a:cxn>
                  <a:cxn ang="0">
                    <a:pos x="49" y="59"/>
                  </a:cxn>
                  <a:cxn ang="0">
                    <a:pos x="42" y="62"/>
                  </a:cxn>
                  <a:cxn ang="0">
                    <a:pos x="36" y="59"/>
                  </a:cxn>
                  <a:cxn ang="0">
                    <a:pos x="34" y="52"/>
                  </a:cxn>
                  <a:cxn ang="0">
                    <a:pos x="25" y="59"/>
                  </a:cxn>
                  <a:cxn ang="0">
                    <a:pos x="14" y="62"/>
                  </a:cxn>
                  <a:cxn ang="0">
                    <a:pos x="4" y="5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4" h="62">
                    <a:moveTo>
                      <a:pt x="33" y="25"/>
                    </a:moveTo>
                    <a:lnTo>
                      <a:pt x="33" y="25"/>
                    </a:lnTo>
                    <a:cubicBezTo>
                      <a:pt x="28" y="27"/>
                      <a:pt x="24" y="29"/>
                      <a:pt x="21" y="31"/>
                    </a:cubicBezTo>
                    <a:cubicBezTo>
                      <a:pt x="15" y="35"/>
                      <a:pt x="12" y="39"/>
                      <a:pt x="12" y="44"/>
                    </a:cubicBezTo>
                    <a:cubicBezTo>
                      <a:pt x="12" y="48"/>
                      <a:pt x="13" y="51"/>
                      <a:pt x="16" y="52"/>
                    </a:cubicBezTo>
                    <a:cubicBezTo>
                      <a:pt x="17" y="54"/>
                      <a:pt x="19" y="54"/>
                      <a:pt x="21" y="54"/>
                    </a:cubicBezTo>
                    <a:cubicBezTo>
                      <a:pt x="24" y="54"/>
                      <a:pt x="27" y="53"/>
                      <a:pt x="29" y="52"/>
                    </a:cubicBezTo>
                    <a:cubicBezTo>
                      <a:pt x="32" y="50"/>
                      <a:pt x="33" y="48"/>
                      <a:pt x="33" y="46"/>
                    </a:cubicBezTo>
                    <a:lnTo>
                      <a:pt x="33" y="25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ubicBezTo>
                      <a:pt x="0" y="42"/>
                      <a:pt x="3" y="37"/>
                      <a:pt x="10" y="33"/>
                    </a:cubicBezTo>
                    <a:cubicBezTo>
                      <a:pt x="14" y="30"/>
                      <a:pt x="22" y="27"/>
                      <a:pt x="33" y="22"/>
                    </a:cubicBezTo>
                    <a:lnTo>
                      <a:pt x="33" y="17"/>
                    </a:lnTo>
                    <a:cubicBezTo>
                      <a:pt x="33" y="12"/>
                      <a:pt x="33" y="9"/>
                      <a:pt x="32" y="8"/>
                    </a:cubicBezTo>
                    <a:cubicBezTo>
                      <a:pt x="31" y="5"/>
                      <a:pt x="28" y="3"/>
                      <a:pt x="23" y="3"/>
                    </a:cubicBezTo>
                    <a:cubicBezTo>
                      <a:pt x="21" y="3"/>
                      <a:pt x="19" y="4"/>
                      <a:pt x="17" y="5"/>
                    </a:cubicBezTo>
                    <a:cubicBezTo>
                      <a:pt x="15" y="6"/>
                      <a:pt x="14" y="8"/>
                      <a:pt x="14" y="10"/>
                    </a:cubicBezTo>
                    <a:cubicBezTo>
                      <a:pt x="14" y="10"/>
                      <a:pt x="14" y="11"/>
                      <a:pt x="14" y="12"/>
                    </a:cubicBezTo>
                    <a:cubicBezTo>
                      <a:pt x="14" y="13"/>
                      <a:pt x="14" y="14"/>
                      <a:pt x="14" y="15"/>
                    </a:cubicBezTo>
                    <a:cubicBezTo>
                      <a:pt x="14" y="17"/>
                      <a:pt x="14" y="19"/>
                      <a:pt x="12" y="20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7" y="20"/>
                      <a:pt x="5" y="20"/>
                      <a:pt x="4" y="19"/>
                    </a:cubicBezTo>
                    <a:cubicBezTo>
                      <a:pt x="3" y="17"/>
                      <a:pt x="3" y="16"/>
                      <a:pt x="3" y="14"/>
                    </a:cubicBezTo>
                    <a:cubicBezTo>
                      <a:pt x="3" y="11"/>
                      <a:pt x="5" y="8"/>
                      <a:pt x="8" y="5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3" y="0"/>
                      <a:pt x="39" y="3"/>
                      <a:pt x="42" y="8"/>
                    </a:cubicBezTo>
                    <a:cubicBezTo>
                      <a:pt x="43" y="11"/>
                      <a:pt x="44" y="15"/>
                      <a:pt x="44" y="21"/>
                    </a:cubicBezTo>
                    <a:lnTo>
                      <a:pt x="44" y="47"/>
                    </a:lnTo>
                    <a:cubicBezTo>
                      <a:pt x="44" y="49"/>
                      <a:pt x="44" y="51"/>
                      <a:pt x="45" y="52"/>
                    </a:cubicBezTo>
                    <a:cubicBezTo>
                      <a:pt x="45" y="54"/>
                      <a:pt x="46" y="55"/>
                      <a:pt x="48" y="55"/>
                    </a:cubicBezTo>
                    <a:cubicBezTo>
                      <a:pt x="49" y="55"/>
                      <a:pt x="50" y="54"/>
                      <a:pt x="50" y="54"/>
                    </a:cubicBezTo>
                    <a:cubicBezTo>
                      <a:pt x="51" y="54"/>
                      <a:pt x="52" y="53"/>
                      <a:pt x="54" y="52"/>
                    </a:cubicBezTo>
                    <a:lnTo>
                      <a:pt x="54" y="55"/>
                    </a:lnTo>
                    <a:cubicBezTo>
                      <a:pt x="52" y="57"/>
                      <a:pt x="51" y="58"/>
                      <a:pt x="49" y="59"/>
                    </a:cubicBezTo>
                    <a:cubicBezTo>
                      <a:pt x="47" y="61"/>
                      <a:pt x="45" y="62"/>
                      <a:pt x="42" y="62"/>
                    </a:cubicBezTo>
                    <a:cubicBezTo>
                      <a:pt x="39" y="62"/>
                      <a:pt x="37" y="61"/>
                      <a:pt x="36" y="59"/>
                    </a:cubicBezTo>
                    <a:cubicBezTo>
                      <a:pt x="34" y="57"/>
                      <a:pt x="34" y="55"/>
                      <a:pt x="34" y="52"/>
                    </a:cubicBezTo>
                    <a:cubicBezTo>
                      <a:pt x="30" y="55"/>
                      <a:pt x="27" y="57"/>
                      <a:pt x="25" y="59"/>
                    </a:cubicBezTo>
                    <a:cubicBezTo>
                      <a:pt x="21" y="61"/>
                      <a:pt x="18" y="62"/>
                      <a:pt x="14" y="62"/>
                    </a:cubicBezTo>
                    <a:cubicBezTo>
                      <a:pt x="10" y="62"/>
                      <a:pt x="7" y="61"/>
                      <a:pt x="4" y="58"/>
                    </a:cubicBezTo>
                    <a:cubicBezTo>
                      <a:pt x="2" y="56"/>
                      <a:pt x="0" y="52"/>
                      <a:pt x="0" y="48"/>
                    </a:cubicBezTo>
                    <a:lnTo>
                      <a:pt x="0" y="48"/>
                    </a:lnTo>
                    <a:close/>
                    <a:moveTo>
                      <a:pt x="25" y="0"/>
                    </a:move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395"/>
              <p:cNvSpPr>
                <a:spLocks/>
              </p:cNvSpPr>
              <p:nvPr/>
            </p:nvSpPr>
            <p:spPr bwMode="auto">
              <a:xfrm>
                <a:off x="1260" y="1263"/>
                <a:ext cx="42" cy="101"/>
              </a:xfrm>
              <a:custGeom>
                <a:avLst/>
                <a:gdLst/>
                <a:ahLst/>
                <a:cxnLst>
                  <a:cxn ang="0">
                    <a:pos x="32" y="17"/>
                  </a:cxn>
                  <a:cxn ang="0">
                    <a:pos x="32" y="17"/>
                  </a:cxn>
                  <a:cxn ang="0">
                    <a:pos x="32" y="21"/>
                  </a:cxn>
                  <a:cxn ang="0">
                    <a:pos x="19" y="21"/>
                  </a:cxn>
                  <a:cxn ang="0">
                    <a:pos x="19" y="58"/>
                  </a:cxn>
                  <a:cxn ang="0">
                    <a:pos x="20" y="66"/>
                  </a:cxn>
                  <a:cxn ang="0">
                    <a:pos x="26" y="70"/>
                  </a:cxn>
                  <a:cxn ang="0">
                    <a:pos x="30" y="69"/>
                  </a:cxn>
                  <a:cxn ang="0">
                    <a:pos x="34" y="66"/>
                  </a:cxn>
                  <a:cxn ang="0">
                    <a:pos x="35" y="67"/>
                  </a:cxn>
                  <a:cxn ang="0">
                    <a:pos x="34" y="69"/>
                  </a:cxn>
                  <a:cxn ang="0">
                    <a:pos x="27" y="75"/>
                  </a:cxn>
                  <a:cxn ang="0">
                    <a:pos x="20" y="77"/>
                  </a:cxn>
                  <a:cxn ang="0">
                    <a:pos x="9" y="71"/>
                  </a:cxn>
                  <a:cxn ang="0">
                    <a:pos x="8" y="60"/>
                  </a:cxn>
                  <a:cxn ang="0">
                    <a:pos x="8" y="21"/>
                  </a:cxn>
                  <a:cxn ang="0">
                    <a:pos x="1" y="21"/>
                  </a:cxn>
                  <a:cxn ang="0">
                    <a:pos x="0" y="21"/>
                  </a:cxn>
                  <a:cxn ang="0">
                    <a:pos x="0" y="20"/>
                  </a:cxn>
                  <a:cxn ang="0">
                    <a:pos x="1" y="19"/>
                  </a:cxn>
                  <a:cxn ang="0">
                    <a:pos x="2" y="18"/>
                  </a:cxn>
                  <a:cxn ang="0">
                    <a:pos x="9" y="12"/>
                  </a:cxn>
                  <a:cxn ang="0">
                    <a:pos x="1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7"/>
                  </a:cxn>
                  <a:cxn ang="0">
                    <a:pos x="32" y="17"/>
                  </a:cxn>
                </a:cxnLst>
                <a:rect l="0" t="0" r="r" b="b"/>
                <a:pathLst>
                  <a:path w="35" h="77">
                    <a:moveTo>
                      <a:pt x="32" y="17"/>
                    </a:moveTo>
                    <a:lnTo>
                      <a:pt x="32" y="17"/>
                    </a:lnTo>
                    <a:lnTo>
                      <a:pt x="32" y="21"/>
                    </a:lnTo>
                    <a:lnTo>
                      <a:pt x="19" y="21"/>
                    </a:lnTo>
                    <a:lnTo>
                      <a:pt x="19" y="58"/>
                    </a:lnTo>
                    <a:cubicBezTo>
                      <a:pt x="19" y="62"/>
                      <a:pt x="19" y="64"/>
                      <a:pt x="20" y="66"/>
                    </a:cubicBezTo>
                    <a:cubicBezTo>
                      <a:pt x="21" y="69"/>
                      <a:pt x="23" y="70"/>
                      <a:pt x="26" y="70"/>
                    </a:cubicBezTo>
                    <a:cubicBezTo>
                      <a:pt x="27" y="70"/>
                      <a:pt x="29" y="70"/>
                      <a:pt x="30" y="69"/>
                    </a:cubicBezTo>
                    <a:cubicBezTo>
                      <a:pt x="31" y="68"/>
                      <a:pt x="32" y="67"/>
                      <a:pt x="34" y="66"/>
                    </a:cubicBezTo>
                    <a:lnTo>
                      <a:pt x="35" y="67"/>
                    </a:lnTo>
                    <a:lnTo>
                      <a:pt x="34" y="69"/>
                    </a:lnTo>
                    <a:cubicBezTo>
                      <a:pt x="32" y="72"/>
                      <a:pt x="29" y="74"/>
                      <a:pt x="27" y="75"/>
                    </a:cubicBezTo>
                    <a:cubicBezTo>
                      <a:pt x="24" y="77"/>
                      <a:pt x="22" y="77"/>
                      <a:pt x="20" y="77"/>
                    </a:cubicBezTo>
                    <a:cubicBezTo>
                      <a:pt x="15" y="77"/>
                      <a:pt x="11" y="75"/>
                      <a:pt x="9" y="71"/>
                    </a:cubicBezTo>
                    <a:cubicBezTo>
                      <a:pt x="8" y="68"/>
                      <a:pt x="8" y="65"/>
                      <a:pt x="8" y="60"/>
                    </a:cubicBezTo>
                    <a:lnTo>
                      <a:pt x="8" y="21"/>
                    </a:lnTo>
                    <a:lnTo>
                      <a:pt x="1" y="21"/>
                    </a:lnTo>
                    <a:cubicBezTo>
                      <a:pt x="1" y="21"/>
                      <a:pt x="1" y="21"/>
                      <a:pt x="0" y="21"/>
                    </a:cubicBezTo>
                    <a:cubicBezTo>
                      <a:pt x="0" y="21"/>
                      <a:pt x="0" y="21"/>
                      <a:pt x="0" y="20"/>
                    </a:cubicBezTo>
                    <a:cubicBezTo>
                      <a:pt x="0" y="20"/>
                      <a:pt x="0" y="20"/>
                      <a:pt x="1" y="19"/>
                    </a:cubicBezTo>
                    <a:cubicBezTo>
                      <a:pt x="1" y="19"/>
                      <a:pt x="1" y="19"/>
                      <a:pt x="2" y="18"/>
                    </a:cubicBezTo>
                    <a:cubicBezTo>
                      <a:pt x="5" y="15"/>
                      <a:pt x="8" y="13"/>
                      <a:pt x="9" y="12"/>
                    </a:cubicBezTo>
                    <a:cubicBezTo>
                      <a:pt x="10" y="10"/>
                      <a:pt x="13" y="6"/>
                      <a:pt x="1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1"/>
                    </a:cubicBezTo>
                    <a:lnTo>
                      <a:pt x="19" y="17"/>
                    </a:lnTo>
                    <a:lnTo>
                      <a:pt x="32" y="17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396"/>
              <p:cNvSpPr>
                <a:spLocks/>
              </p:cNvSpPr>
              <p:nvPr/>
            </p:nvSpPr>
            <p:spPr bwMode="auto">
              <a:xfrm>
                <a:off x="1346" y="1248"/>
                <a:ext cx="136" cy="115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85"/>
                  </a:cxn>
                  <a:cxn ang="0">
                    <a:pos x="10" y="81"/>
                  </a:cxn>
                  <a:cxn ang="0">
                    <a:pos x="12" y="68"/>
                  </a:cxn>
                  <a:cxn ang="0">
                    <a:pos x="12" y="14"/>
                  </a:cxn>
                  <a:cxn ang="0">
                    <a:pos x="10" y="5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26" y="0"/>
                  </a:cxn>
                  <a:cxn ang="0">
                    <a:pos x="57" y="66"/>
                  </a:cxn>
                  <a:cxn ang="0">
                    <a:pos x="86" y="0"/>
                  </a:cxn>
                  <a:cxn ang="0">
                    <a:pos x="112" y="0"/>
                  </a:cxn>
                  <a:cxn ang="0">
                    <a:pos x="112" y="2"/>
                  </a:cxn>
                  <a:cxn ang="0">
                    <a:pos x="103" y="5"/>
                  </a:cxn>
                  <a:cxn ang="0">
                    <a:pos x="100" y="14"/>
                  </a:cxn>
                  <a:cxn ang="0">
                    <a:pos x="100" y="73"/>
                  </a:cxn>
                  <a:cxn ang="0">
                    <a:pos x="103" y="82"/>
                  </a:cxn>
                  <a:cxn ang="0">
                    <a:pos x="112" y="85"/>
                  </a:cxn>
                  <a:cxn ang="0">
                    <a:pos x="112" y="87"/>
                  </a:cxn>
                  <a:cxn ang="0">
                    <a:pos x="75" y="87"/>
                  </a:cxn>
                  <a:cxn ang="0">
                    <a:pos x="75" y="85"/>
                  </a:cxn>
                  <a:cxn ang="0">
                    <a:pos x="85" y="82"/>
                  </a:cxn>
                  <a:cxn ang="0">
                    <a:pos x="87" y="71"/>
                  </a:cxn>
                  <a:cxn ang="0">
                    <a:pos x="87" y="12"/>
                  </a:cxn>
                  <a:cxn ang="0">
                    <a:pos x="53" y="87"/>
                  </a:cxn>
                  <a:cxn ang="0">
                    <a:pos x="51" y="87"/>
                  </a:cxn>
                  <a:cxn ang="0">
                    <a:pos x="18" y="15"/>
                  </a:cxn>
                  <a:cxn ang="0">
                    <a:pos x="18" y="68"/>
                  </a:cxn>
                  <a:cxn ang="0">
                    <a:pos x="21" y="82"/>
                  </a:cxn>
                  <a:cxn ang="0">
                    <a:pos x="31" y="85"/>
                  </a:cxn>
                  <a:cxn ang="0">
                    <a:pos x="31" y="87"/>
                  </a:cxn>
                  <a:cxn ang="0">
                    <a:pos x="0" y="87"/>
                  </a:cxn>
                  <a:cxn ang="0">
                    <a:pos x="0" y="85"/>
                  </a:cxn>
                </a:cxnLst>
                <a:rect l="0" t="0" r="r" b="b"/>
                <a:pathLst>
                  <a:path w="112" h="87">
                    <a:moveTo>
                      <a:pt x="0" y="85"/>
                    </a:moveTo>
                    <a:lnTo>
                      <a:pt x="0" y="85"/>
                    </a:lnTo>
                    <a:cubicBezTo>
                      <a:pt x="5" y="84"/>
                      <a:pt x="9" y="83"/>
                      <a:pt x="10" y="81"/>
                    </a:cubicBezTo>
                    <a:cubicBezTo>
                      <a:pt x="12" y="79"/>
                      <a:pt x="12" y="75"/>
                      <a:pt x="12" y="68"/>
                    </a:cubicBezTo>
                    <a:lnTo>
                      <a:pt x="12" y="14"/>
                    </a:lnTo>
                    <a:cubicBezTo>
                      <a:pt x="12" y="9"/>
                      <a:pt x="12" y="6"/>
                      <a:pt x="10" y="5"/>
                    </a:cubicBezTo>
                    <a:cubicBezTo>
                      <a:pt x="9" y="3"/>
                      <a:pt x="5" y="2"/>
                      <a:pt x="0" y="2"/>
                    </a:cubicBezTo>
                    <a:lnTo>
                      <a:pt x="0" y="0"/>
                    </a:lnTo>
                    <a:lnTo>
                      <a:pt x="26" y="0"/>
                    </a:lnTo>
                    <a:lnTo>
                      <a:pt x="57" y="66"/>
                    </a:lnTo>
                    <a:lnTo>
                      <a:pt x="86" y="0"/>
                    </a:lnTo>
                    <a:lnTo>
                      <a:pt x="112" y="0"/>
                    </a:lnTo>
                    <a:lnTo>
                      <a:pt x="112" y="2"/>
                    </a:lnTo>
                    <a:cubicBezTo>
                      <a:pt x="107" y="3"/>
                      <a:pt x="104" y="3"/>
                      <a:pt x="103" y="5"/>
                    </a:cubicBezTo>
                    <a:cubicBezTo>
                      <a:pt x="101" y="6"/>
                      <a:pt x="100" y="9"/>
                      <a:pt x="100" y="14"/>
                    </a:cubicBezTo>
                    <a:lnTo>
                      <a:pt x="100" y="73"/>
                    </a:lnTo>
                    <a:cubicBezTo>
                      <a:pt x="100" y="78"/>
                      <a:pt x="101" y="81"/>
                      <a:pt x="103" y="82"/>
                    </a:cubicBezTo>
                    <a:cubicBezTo>
                      <a:pt x="104" y="83"/>
                      <a:pt x="107" y="84"/>
                      <a:pt x="112" y="85"/>
                    </a:cubicBezTo>
                    <a:lnTo>
                      <a:pt x="112" y="87"/>
                    </a:lnTo>
                    <a:lnTo>
                      <a:pt x="75" y="87"/>
                    </a:lnTo>
                    <a:lnTo>
                      <a:pt x="75" y="85"/>
                    </a:lnTo>
                    <a:cubicBezTo>
                      <a:pt x="80" y="84"/>
                      <a:pt x="84" y="83"/>
                      <a:pt x="85" y="82"/>
                    </a:cubicBezTo>
                    <a:cubicBezTo>
                      <a:pt x="86" y="80"/>
                      <a:pt x="87" y="77"/>
                      <a:pt x="87" y="71"/>
                    </a:cubicBezTo>
                    <a:lnTo>
                      <a:pt x="87" y="12"/>
                    </a:lnTo>
                    <a:lnTo>
                      <a:pt x="53" y="87"/>
                    </a:lnTo>
                    <a:lnTo>
                      <a:pt x="51" y="87"/>
                    </a:lnTo>
                    <a:lnTo>
                      <a:pt x="18" y="15"/>
                    </a:lnTo>
                    <a:lnTo>
                      <a:pt x="18" y="68"/>
                    </a:lnTo>
                    <a:cubicBezTo>
                      <a:pt x="18" y="75"/>
                      <a:pt x="19" y="80"/>
                      <a:pt x="21" y="82"/>
                    </a:cubicBezTo>
                    <a:cubicBezTo>
                      <a:pt x="23" y="83"/>
                      <a:pt x="26" y="84"/>
                      <a:pt x="31" y="85"/>
                    </a:cubicBezTo>
                    <a:lnTo>
                      <a:pt x="31" y="87"/>
                    </a:lnTo>
                    <a:lnTo>
                      <a:pt x="0" y="87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397"/>
              <p:cNvSpPr>
                <a:spLocks noEditPoints="1"/>
              </p:cNvSpPr>
              <p:nvPr/>
            </p:nvSpPr>
            <p:spPr bwMode="auto">
              <a:xfrm>
                <a:off x="1491" y="1244"/>
                <a:ext cx="38" cy="119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8" y="7"/>
                  </a:cxn>
                  <a:cxn ang="0">
                    <a:pos x="10" y="2"/>
                  </a:cxn>
                  <a:cxn ang="0">
                    <a:pos x="15" y="0"/>
                  </a:cxn>
                  <a:cxn ang="0">
                    <a:pos x="20" y="2"/>
                  </a:cxn>
                  <a:cxn ang="0">
                    <a:pos x="22" y="7"/>
                  </a:cxn>
                  <a:cxn ang="0">
                    <a:pos x="20" y="12"/>
                  </a:cxn>
                  <a:cxn ang="0">
                    <a:pos x="15" y="14"/>
                  </a:cxn>
                  <a:cxn ang="0">
                    <a:pos x="10" y="12"/>
                  </a:cxn>
                  <a:cxn ang="0">
                    <a:pos x="8" y="7"/>
                  </a:cxn>
                  <a:cxn ang="0">
                    <a:pos x="8" y="7"/>
                  </a:cxn>
                  <a:cxn ang="0">
                    <a:pos x="0" y="88"/>
                  </a:cxn>
                  <a:cxn ang="0">
                    <a:pos x="0" y="88"/>
                  </a:cxn>
                  <a:cxn ang="0">
                    <a:pos x="9" y="86"/>
                  </a:cxn>
                  <a:cxn ang="0">
                    <a:pos x="11" y="77"/>
                  </a:cxn>
                  <a:cxn ang="0">
                    <a:pos x="11" y="46"/>
                  </a:cxn>
                  <a:cxn ang="0">
                    <a:pos x="10" y="40"/>
                  </a:cxn>
                  <a:cxn ang="0">
                    <a:pos x="6" y="37"/>
                  </a:cxn>
                  <a:cxn ang="0">
                    <a:pos x="5" y="38"/>
                  </a:cxn>
                  <a:cxn ang="0">
                    <a:pos x="1" y="39"/>
                  </a:cxn>
                  <a:cxn ang="0">
                    <a:pos x="1" y="37"/>
                  </a:cxn>
                  <a:cxn ang="0">
                    <a:pos x="3" y="36"/>
                  </a:cxn>
                  <a:cxn ang="0">
                    <a:pos x="19" y="30"/>
                  </a:cxn>
                  <a:cxn ang="0">
                    <a:pos x="21" y="29"/>
                  </a:cxn>
                  <a:cxn ang="0">
                    <a:pos x="22" y="30"/>
                  </a:cxn>
                  <a:cxn ang="0">
                    <a:pos x="22" y="77"/>
                  </a:cxn>
                  <a:cxn ang="0">
                    <a:pos x="23" y="86"/>
                  </a:cxn>
                  <a:cxn ang="0">
                    <a:pos x="31" y="88"/>
                  </a:cxn>
                  <a:cxn ang="0">
                    <a:pos x="31" y="90"/>
                  </a:cxn>
                  <a:cxn ang="0">
                    <a:pos x="0" y="90"/>
                  </a:cxn>
                  <a:cxn ang="0">
                    <a:pos x="0" y="88"/>
                  </a:cxn>
                </a:cxnLst>
                <a:rect l="0" t="0" r="r" b="b"/>
                <a:pathLst>
                  <a:path w="31" h="90">
                    <a:moveTo>
                      <a:pt x="8" y="7"/>
                    </a:moveTo>
                    <a:lnTo>
                      <a:pt x="8" y="7"/>
                    </a:lnTo>
                    <a:cubicBezTo>
                      <a:pt x="8" y="5"/>
                      <a:pt x="9" y="3"/>
                      <a:pt x="10" y="2"/>
                    </a:cubicBezTo>
                    <a:cubicBezTo>
                      <a:pt x="12" y="1"/>
                      <a:pt x="13" y="0"/>
                      <a:pt x="15" y="0"/>
                    </a:cubicBezTo>
                    <a:cubicBezTo>
                      <a:pt x="17" y="0"/>
                      <a:pt x="18" y="1"/>
                      <a:pt x="20" y="2"/>
                    </a:cubicBezTo>
                    <a:cubicBezTo>
                      <a:pt x="21" y="3"/>
                      <a:pt x="22" y="5"/>
                      <a:pt x="22" y="7"/>
                    </a:cubicBezTo>
                    <a:cubicBezTo>
                      <a:pt x="22" y="9"/>
                      <a:pt x="21" y="10"/>
                      <a:pt x="20" y="12"/>
                    </a:cubicBezTo>
                    <a:cubicBezTo>
                      <a:pt x="18" y="13"/>
                      <a:pt x="17" y="14"/>
                      <a:pt x="15" y="14"/>
                    </a:cubicBezTo>
                    <a:cubicBezTo>
                      <a:pt x="13" y="14"/>
                      <a:pt x="12" y="13"/>
                      <a:pt x="10" y="12"/>
                    </a:cubicBezTo>
                    <a:cubicBezTo>
                      <a:pt x="9" y="10"/>
                      <a:pt x="8" y="9"/>
                      <a:pt x="8" y="7"/>
                    </a:cubicBezTo>
                    <a:lnTo>
                      <a:pt x="8" y="7"/>
                    </a:lnTo>
                    <a:close/>
                    <a:moveTo>
                      <a:pt x="0" y="88"/>
                    </a:moveTo>
                    <a:lnTo>
                      <a:pt x="0" y="88"/>
                    </a:lnTo>
                    <a:cubicBezTo>
                      <a:pt x="5" y="88"/>
                      <a:pt x="8" y="87"/>
                      <a:pt x="9" y="86"/>
                    </a:cubicBezTo>
                    <a:cubicBezTo>
                      <a:pt x="10" y="85"/>
                      <a:pt x="11" y="82"/>
                      <a:pt x="11" y="77"/>
                    </a:cubicBezTo>
                    <a:lnTo>
                      <a:pt x="11" y="46"/>
                    </a:lnTo>
                    <a:cubicBezTo>
                      <a:pt x="11" y="43"/>
                      <a:pt x="10" y="41"/>
                      <a:pt x="10" y="40"/>
                    </a:cubicBezTo>
                    <a:cubicBezTo>
                      <a:pt x="9" y="38"/>
                      <a:pt x="8" y="37"/>
                      <a:pt x="6" y="37"/>
                    </a:cubicBezTo>
                    <a:cubicBezTo>
                      <a:pt x="5" y="37"/>
                      <a:pt x="5" y="38"/>
                      <a:pt x="5" y="38"/>
                    </a:cubicBezTo>
                    <a:cubicBezTo>
                      <a:pt x="4" y="38"/>
                      <a:pt x="3" y="38"/>
                      <a:pt x="1" y="39"/>
                    </a:cubicBezTo>
                    <a:lnTo>
                      <a:pt x="1" y="37"/>
                    </a:lnTo>
                    <a:lnTo>
                      <a:pt x="3" y="36"/>
                    </a:lnTo>
                    <a:cubicBezTo>
                      <a:pt x="11" y="33"/>
                      <a:pt x="16" y="31"/>
                      <a:pt x="19" y="30"/>
                    </a:cubicBezTo>
                    <a:cubicBezTo>
                      <a:pt x="20" y="30"/>
                      <a:pt x="21" y="29"/>
                      <a:pt x="21" y="29"/>
                    </a:cubicBezTo>
                    <a:cubicBezTo>
                      <a:pt x="22" y="30"/>
                      <a:pt x="22" y="30"/>
                      <a:pt x="22" y="30"/>
                    </a:cubicBezTo>
                    <a:lnTo>
                      <a:pt x="22" y="77"/>
                    </a:lnTo>
                    <a:cubicBezTo>
                      <a:pt x="22" y="82"/>
                      <a:pt x="22" y="85"/>
                      <a:pt x="23" y="86"/>
                    </a:cubicBezTo>
                    <a:cubicBezTo>
                      <a:pt x="25" y="87"/>
                      <a:pt x="27" y="88"/>
                      <a:pt x="31" y="88"/>
                    </a:cubicBezTo>
                    <a:lnTo>
                      <a:pt x="31" y="90"/>
                    </a:lnTo>
                    <a:lnTo>
                      <a:pt x="0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398"/>
              <p:cNvSpPr>
                <a:spLocks/>
              </p:cNvSpPr>
              <p:nvPr/>
            </p:nvSpPr>
            <p:spPr bwMode="auto">
              <a:xfrm>
                <a:off x="1536" y="1244"/>
                <a:ext cx="38" cy="119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88"/>
                  </a:cxn>
                  <a:cxn ang="0">
                    <a:pos x="8" y="86"/>
                  </a:cxn>
                  <a:cxn ang="0">
                    <a:pos x="10" y="79"/>
                  </a:cxn>
                  <a:cxn ang="0">
                    <a:pos x="10" y="16"/>
                  </a:cxn>
                  <a:cxn ang="0">
                    <a:pos x="10" y="10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2"/>
                  </a:cxn>
                  <a:cxn ang="0">
                    <a:pos x="21" y="79"/>
                  </a:cxn>
                  <a:cxn ang="0">
                    <a:pos x="23" y="86"/>
                  </a:cxn>
                  <a:cxn ang="0">
                    <a:pos x="31" y="88"/>
                  </a:cxn>
                  <a:cxn ang="0">
                    <a:pos x="31" y="90"/>
                  </a:cxn>
                  <a:cxn ang="0">
                    <a:pos x="0" y="90"/>
                  </a:cxn>
                  <a:cxn ang="0">
                    <a:pos x="0" y="88"/>
                  </a:cxn>
                </a:cxnLst>
                <a:rect l="0" t="0" r="r" b="b"/>
                <a:pathLst>
                  <a:path w="31" h="90">
                    <a:moveTo>
                      <a:pt x="0" y="88"/>
                    </a:moveTo>
                    <a:lnTo>
                      <a:pt x="0" y="88"/>
                    </a:lnTo>
                    <a:cubicBezTo>
                      <a:pt x="4" y="88"/>
                      <a:pt x="7" y="87"/>
                      <a:pt x="8" y="86"/>
                    </a:cubicBezTo>
                    <a:cubicBezTo>
                      <a:pt x="10" y="85"/>
                      <a:pt x="10" y="82"/>
                      <a:pt x="10" y="79"/>
                    </a:cubicBezTo>
                    <a:lnTo>
                      <a:pt x="10" y="16"/>
                    </a:lnTo>
                    <a:cubicBezTo>
                      <a:pt x="10" y="13"/>
                      <a:pt x="10" y="11"/>
                      <a:pt x="10" y="10"/>
                    </a:cubicBezTo>
                    <a:cubicBezTo>
                      <a:pt x="9" y="8"/>
                      <a:pt x="7" y="7"/>
                      <a:pt x="4" y="7"/>
                    </a:cubicBezTo>
                    <a:cubicBezTo>
                      <a:pt x="4" y="7"/>
                      <a:pt x="3" y="7"/>
                      <a:pt x="2" y="7"/>
                    </a:cubicBezTo>
                    <a:cubicBezTo>
                      <a:pt x="2" y="7"/>
                      <a:pt x="1" y="8"/>
                      <a:pt x="0" y="8"/>
                    </a:cubicBezTo>
                    <a:lnTo>
                      <a:pt x="0" y="6"/>
                    </a:lnTo>
                    <a:cubicBezTo>
                      <a:pt x="5" y="4"/>
                      <a:pt x="12" y="2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1"/>
                      <a:pt x="21" y="2"/>
                    </a:cubicBezTo>
                    <a:lnTo>
                      <a:pt x="21" y="79"/>
                    </a:lnTo>
                    <a:cubicBezTo>
                      <a:pt x="21" y="83"/>
                      <a:pt x="22" y="85"/>
                      <a:pt x="23" y="86"/>
                    </a:cubicBezTo>
                    <a:cubicBezTo>
                      <a:pt x="24" y="87"/>
                      <a:pt x="27" y="88"/>
                      <a:pt x="31" y="88"/>
                    </a:cubicBezTo>
                    <a:lnTo>
                      <a:pt x="31" y="90"/>
                    </a:lnTo>
                    <a:lnTo>
                      <a:pt x="0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399"/>
              <p:cNvSpPr>
                <a:spLocks noEditPoints="1"/>
              </p:cNvSpPr>
              <p:nvPr/>
            </p:nvSpPr>
            <p:spPr bwMode="auto">
              <a:xfrm>
                <a:off x="1581" y="1284"/>
                <a:ext cx="64" cy="82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0"/>
                  </a:cxn>
                  <a:cxn ang="0">
                    <a:pos x="43" y="6"/>
                  </a:cxn>
                  <a:cxn ang="0">
                    <a:pos x="50" y="24"/>
                  </a:cxn>
                  <a:cxn ang="0">
                    <a:pos x="9" y="24"/>
                  </a:cxn>
                  <a:cxn ang="0">
                    <a:pos x="16" y="46"/>
                  </a:cxn>
                  <a:cxn ang="0">
                    <a:pos x="30" y="52"/>
                  </a:cxn>
                  <a:cxn ang="0">
                    <a:pos x="42" y="49"/>
                  </a:cxn>
                  <a:cxn ang="0">
                    <a:pos x="50" y="39"/>
                  </a:cxn>
                  <a:cxn ang="0">
                    <a:pos x="53" y="40"/>
                  </a:cxn>
                  <a:cxn ang="0">
                    <a:pos x="43" y="55"/>
                  </a:cxn>
                  <a:cxn ang="0">
                    <a:pos x="25" y="62"/>
                  </a:cxn>
                  <a:cxn ang="0">
                    <a:pos x="6" y="52"/>
                  </a:cxn>
                  <a:cxn ang="0">
                    <a:pos x="0" y="31"/>
                  </a:cxn>
                  <a:cxn ang="0">
                    <a:pos x="7" y="9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12" y="11"/>
                  </a:cxn>
                  <a:cxn ang="0">
                    <a:pos x="9" y="20"/>
                  </a:cxn>
                  <a:cxn ang="0">
                    <a:pos x="37" y="20"/>
                  </a:cxn>
                  <a:cxn ang="0">
                    <a:pos x="34" y="10"/>
                  </a:cxn>
                  <a:cxn ang="0">
                    <a:pos x="24" y="4"/>
                  </a:cxn>
                  <a:cxn ang="0">
                    <a:pos x="24" y="4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</a:cxnLst>
                <a:rect l="0" t="0" r="r" b="b"/>
                <a:pathLst>
                  <a:path w="53" h="62">
                    <a:moveTo>
                      <a:pt x="27" y="0"/>
                    </a:moveTo>
                    <a:lnTo>
                      <a:pt x="27" y="0"/>
                    </a:lnTo>
                    <a:cubicBezTo>
                      <a:pt x="33" y="0"/>
                      <a:pt x="39" y="2"/>
                      <a:pt x="43" y="6"/>
                    </a:cubicBezTo>
                    <a:cubicBezTo>
                      <a:pt x="48" y="10"/>
                      <a:pt x="50" y="16"/>
                      <a:pt x="50" y="24"/>
                    </a:cubicBezTo>
                    <a:lnTo>
                      <a:pt x="9" y="24"/>
                    </a:lnTo>
                    <a:cubicBezTo>
                      <a:pt x="10" y="34"/>
                      <a:pt x="12" y="41"/>
                      <a:pt x="16" y="46"/>
                    </a:cubicBezTo>
                    <a:cubicBezTo>
                      <a:pt x="20" y="50"/>
                      <a:pt x="25" y="52"/>
                      <a:pt x="30" y="52"/>
                    </a:cubicBezTo>
                    <a:cubicBezTo>
                      <a:pt x="35" y="52"/>
                      <a:pt x="39" y="51"/>
                      <a:pt x="42" y="49"/>
                    </a:cubicBezTo>
                    <a:cubicBezTo>
                      <a:pt x="45" y="46"/>
                      <a:pt x="48" y="43"/>
                      <a:pt x="50" y="39"/>
                    </a:cubicBezTo>
                    <a:lnTo>
                      <a:pt x="53" y="40"/>
                    </a:lnTo>
                    <a:cubicBezTo>
                      <a:pt x="51" y="45"/>
                      <a:pt x="48" y="50"/>
                      <a:pt x="43" y="55"/>
                    </a:cubicBezTo>
                    <a:cubicBezTo>
                      <a:pt x="38" y="59"/>
                      <a:pt x="32" y="62"/>
                      <a:pt x="25" y="62"/>
                    </a:cubicBezTo>
                    <a:cubicBezTo>
                      <a:pt x="17" y="62"/>
                      <a:pt x="11" y="59"/>
                      <a:pt x="6" y="52"/>
                    </a:cubicBezTo>
                    <a:cubicBezTo>
                      <a:pt x="2" y="46"/>
                      <a:pt x="0" y="39"/>
                      <a:pt x="0" y="31"/>
                    </a:cubicBezTo>
                    <a:cubicBezTo>
                      <a:pt x="0" y="23"/>
                      <a:pt x="2" y="15"/>
                      <a:pt x="7" y="9"/>
                    </a:cubicBezTo>
                    <a:cubicBezTo>
                      <a:pt x="12" y="3"/>
                      <a:pt x="19" y="0"/>
                      <a:pt x="27" y="0"/>
                    </a:cubicBezTo>
                    <a:lnTo>
                      <a:pt x="27" y="0"/>
                    </a:lnTo>
                    <a:close/>
                    <a:moveTo>
                      <a:pt x="24" y="4"/>
                    </a:moveTo>
                    <a:lnTo>
                      <a:pt x="24" y="4"/>
                    </a:lnTo>
                    <a:cubicBezTo>
                      <a:pt x="19" y="4"/>
                      <a:pt x="15" y="6"/>
                      <a:pt x="12" y="11"/>
                    </a:cubicBezTo>
                    <a:cubicBezTo>
                      <a:pt x="11" y="13"/>
                      <a:pt x="10" y="16"/>
                      <a:pt x="9" y="20"/>
                    </a:cubicBezTo>
                    <a:lnTo>
                      <a:pt x="37" y="20"/>
                    </a:lnTo>
                    <a:cubicBezTo>
                      <a:pt x="36" y="15"/>
                      <a:pt x="35" y="12"/>
                      <a:pt x="34" y="10"/>
                    </a:cubicBezTo>
                    <a:cubicBezTo>
                      <a:pt x="32" y="6"/>
                      <a:pt x="29" y="4"/>
                      <a:pt x="24" y="4"/>
                    </a:cubicBezTo>
                    <a:lnTo>
                      <a:pt x="24" y="4"/>
                    </a:lnTo>
                    <a:close/>
                    <a:moveTo>
                      <a:pt x="26" y="0"/>
                    </a:moveTo>
                    <a:lnTo>
                      <a:pt x="26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400"/>
              <p:cNvSpPr>
                <a:spLocks noEditPoints="1"/>
              </p:cNvSpPr>
              <p:nvPr/>
            </p:nvSpPr>
            <p:spPr bwMode="auto">
              <a:xfrm>
                <a:off x="1658" y="1282"/>
                <a:ext cx="47" cy="82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0" y="41"/>
                  </a:cxn>
                  <a:cxn ang="0">
                    <a:pos x="2" y="41"/>
                  </a:cxn>
                  <a:cxn ang="0">
                    <a:pos x="6" y="52"/>
                  </a:cxn>
                  <a:cxn ang="0">
                    <a:pos x="20" y="59"/>
                  </a:cxn>
                  <a:cxn ang="0">
                    <a:pos x="27" y="57"/>
                  </a:cxn>
                  <a:cxn ang="0">
                    <a:pos x="30" y="50"/>
                  </a:cxn>
                  <a:cxn ang="0">
                    <a:pos x="28" y="44"/>
                  </a:cxn>
                  <a:cxn ang="0">
                    <a:pos x="23" y="40"/>
                  </a:cxn>
                  <a:cxn ang="0">
                    <a:pos x="15" y="35"/>
                  </a:cxn>
                  <a:cxn ang="0">
                    <a:pos x="4" y="27"/>
                  </a:cxn>
                  <a:cxn ang="0">
                    <a:pos x="0" y="17"/>
                  </a:cxn>
                  <a:cxn ang="0">
                    <a:pos x="5" y="5"/>
                  </a:cxn>
                  <a:cxn ang="0">
                    <a:pos x="18" y="0"/>
                  </a:cxn>
                  <a:cxn ang="0">
                    <a:pos x="26" y="1"/>
                  </a:cxn>
                  <a:cxn ang="0">
                    <a:pos x="30" y="3"/>
                  </a:cxn>
                  <a:cxn ang="0">
                    <a:pos x="32" y="2"/>
                  </a:cxn>
                  <a:cxn ang="0">
                    <a:pos x="33" y="1"/>
                  </a:cxn>
                  <a:cxn ang="0">
                    <a:pos x="34" y="1"/>
                  </a:cxn>
                  <a:cxn ang="0">
                    <a:pos x="35" y="19"/>
                  </a:cxn>
                  <a:cxn ang="0">
                    <a:pos x="33" y="19"/>
                  </a:cxn>
                  <a:cxn ang="0">
                    <a:pos x="29" y="10"/>
                  </a:cxn>
                  <a:cxn ang="0">
                    <a:pos x="18" y="3"/>
                  </a:cxn>
                  <a:cxn ang="0">
                    <a:pos x="11" y="6"/>
                  </a:cxn>
                  <a:cxn ang="0">
                    <a:pos x="8" y="12"/>
                  </a:cxn>
                  <a:cxn ang="0">
                    <a:pos x="17" y="23"/>
                  </a:cxn>
                  <a:cxn ang="0">
                    <a:pos x="26" y="28"/>
                  </a:cxn>
                  <a:cxn ang="0">
                    <a:pos x="39" y="45"/>
                  </a:cxn>
                  <a:cxn ang="0">
                    <a:pos x="34" y="57"/>
                  </a:cxn>
                  <a:cxn ang="0">
                    <a:pos x="19" y="62"/>
                  </a:cxn>
                  <a:cxn ang="0">
                    <a:pos x="10" y="61"/>
                  </a:cxn>
                  <a:cxn ang="0">
                    <a:pos x="4" y="60"/>
                  </a:cxn>
                  <a:cxn ang="0">
                    <a:pos x="3" y="60"/>
                  </a:cxn>
                  <a:cxn ang="0">
                    <a:pos x="2" y="62"/>
                  </a:cxn>
                  <a:cxn ang="0">
                    <a:pos x="0" y="62"/>
                  </a:cxn>
                  <a:cxn ang="0">
                    <a:pos x="0" y="41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39" h="62">
                    <a:moveTo>
                      <a:pt x="0" y="41"/>
                    </a:moveTo>
                    <a:lnTo>
                      <a:pt x="0" y="41"/>
                    </a:lnTo>
                    <a:lnTo>
                      <a:pt x="2" y="41"/>
                    </a:lnTo>
                    <a:cubicBezTo>
                      <a:pt x="3" y="46"/>
                      <a:pt x="5" y="49"/>
                      <a:pt x="6" y="52"/>
                    </a:cubicBezTo>
                    <a:cubicBezTo>
                      <a:pt x="9" y="57"/>
                      <a:pt x="14" y="59"/>
                      <a:pt x="20" y="59"/>
                    </a:cubicBezTo>
                    <a:cubicBezTo>
                      <a:pt x="23" y="59"/>
                      <a:pt x="25" y="58"/>
                      <a:pt x="27" y="57"/>
                    </a:cubicBezTo>
                    <a:cubicBezTo>
                      <a:pt x="29" y="55"/>
                      <a:pt x="30" y="53"/>
                      <a:pt x="30" y="50"/>
                    </a:cubicBezTo>
                    <a:cubicBezTo>
                      <a:pt x="30" y="48"/>
                      <a:pt x="29" y="46"/>
                      <a:pt x="28" y="44"/>
                    </a:cubicBezTo>
                    <a:cubicBezTo>
                      <a:pt x="27" y="43"/>
                      <a:pt x="25" y="41"/>
                      <a:pt x="23" y="40"/>
                    </a:cubicBezTo>
                    <a:lnTo>
                      <a:pt x="15" y="35"/>
                    </a:lnTo>
                    <a:cubicBezTo>
                      <a:pt x="10" y="33"/>
                      <a:pt x="6" y="30"/>
                      <a:pt x="4" y="27"/>
                    </a:cubicBezTo>
                    <a:cubicBezTo>
                      <a:pt x="1" y="24"/>
                      <a:pt x="0" y="21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0" y="0"/>
                      <a:pt x="23" y="1"/>
                      <a:pt x="26" y="1"/>
                    </a:cubicBezTo>
                    <a:cubicBezTo>
                      <a:pt x="28" y="2"/>
                      <a:pt x="30" y="3"/>
                      <a:pt x="30" y="3"/>
                    </a:cubicBezTo>
                    <a:cubicBezTo>
                      <a:pt x="31" y="3"/>
                      <a:pt x="32" y="3"/>
                      <a:pt x="32" y="2"/>
                    </a:cubicBezTo>
                    <a:cubicBezTo>
                      <a:pt x="32" y="2"/>
                      <a:pt x="33" y="2"/>
                      <a:pt x="33" y="1"/>
                    </a:cubicBezTo>
                    <a:lnTo>
                      <a:pt x="34" y="1"/>
                    </a:lnTo>
                    <a:lnTo>
                      <a:pt x="35" y="19"/>
                    </a:lnTo>
                    <a:lnTo>
                      <a:pt x="33" y="19"/>
                    </a:lnTo>
                    <a:cubicBezTo>
                      <a:pt x="32" y="15"/>
                      <a:pt x="31" y="12"/>
                      <a:pt x="29" y="10"/>
                    </a:cubicBezTo>
                    <a:cubicBezTo>
                      <a:pt x="27" y="5"/>
                      <a:pt x="23" y="3"/>
                      <a:pt x="18" y="3"/>
                    </a:cubicBezTo>
                    <a:cubicBezTo>
                      <a:pt x="15" y="3"/>
                      <a:pt x="12" y="4"/>
                      <a:pt x="11" y="6"/>
                    </a:cubicBezTo>
                    <a:cubicBezTo>
                      <a:pt x="9" y="8"/>
                      <a:pt x="8" y="10"/>
                      <a:pt x="8" y="12"/>
                    </a:cubicBezTo>
                    <a:cubicBezTo>
                      <a:pt x="8" y="16"/>
                      <a:pt x="11" y="20"/>
                      <a:pt x="17" y="23"/>
                    </a:cubicBezTo>
                    <a:lnTo>
                      <a:pt x="26" y="28"/>
                    </a:lnTo>
                    <a:cubicBezTo>
                      <a:pt x="35" y="33"/>
                      <a:pt x="39" y="38"/>
                      <a:pt x="39" y="45"/>
                    </a:cubicBezTo>
                    <a:cubicBezTo>
                      <a:pt x="39" y="50"/>
                      <a:pt x="37" y="54"/>
                      <a:pt x="34" y="57"/>
                    </a:cubicBezTo>
                    <a:cubicBezTo>
                      <a:pt x="30" y="61"/>
                      <a:pt x="25" y="62"/>
                      <a:pt x="19" y="62"/>
                    </a:cubicBezTo>
                    <a:cubicBezTo>
                      <a:pt x="16" y="62"/>
                      <a:pt x="13" y="62"/>
                      <a:pt x="10" y="61"/>
                    </a:cubicBezTo>
                    <a:cubicBezTo>
                      <a:pt x="7" y="60"/>
                      <a:pt x="5" y="60"/>
                      <a:pt x="4" y="60"/>
                    </a:cubicBezTo>
                    <a:cubicBezTo>
                      <a:pt x="4" y="60"/>
                      <a:pt x="3" y="60"/>
                      <a:pt x="3" y="60"/>
                    </a:cubicBezTo>
                    <a:cubicBezTo>
                      <a:pt x="2" y="61"/>
                      <a:pt x="2" y="61"/>
                      <a:pt x="2" y="62"/>
                    </a:cubicBezTo>
                    <a:lnTo>
                      <a:pt x="0" y="62"/>
                    </a:lnTo>
                    <a:lnTo>
                      <a:pt x="0" y="41"/>
                    </a:lnTo>
                    <a:close/>
                    <a:moveTo>
                      <a:pt x="19" y="0"/>
                    </a:move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401"/>
              <p:cNvSpPr>
                <a:spLocks/>
              </p:cNvSpPr>
              <p:nvPr/>
            </p:nvSpPr>
            <p:spPr bwMode="auto">
              <a:xfrm>
                <a:off x="-27" y="-55"/>
                <a:ext cx="5827" cy="4740"/>
              </a:xfrm>
              <a:custGeom>
                <a:avLst/>
                <a:gdLst/>
                <a:ahLst/>
                <a:cxnLst>
                  <a:cxn ang="0">
                    <a:pos x="0" y="3587"/>
                  </a:cxn>
                  <a:cxn ang="0">
                    <a:pos x="0" y="3587"/>
                  </a:cxn>
                  <a:cxn ang="0">
                    <a:pos x="4787" y="3587"/>
                  </a:cxn>
                  <a:cxn ang="0">
                    <a:pos x="4787" y="0"/>
                  </a:cxn>
                  <a:cxn ang="0">
                    <a:pos x="0" y="0"/>
                  </a:cxn>
                  <a:cxn ang="0">
                    <a:pos x="0" y="3587"/>
                  </a:cxn>
                </a:cxnLst>
                <a:rect l="0" t="0" r="r" b="b"/>
                <a:pathLst>
                  <a:path w="4787" h="3587">
                    <a:moveTo>
                      <a:pt x="0" y="3587"/>
                    </a:moveTo>
                    <a:lnTo>
                      <a:pt x="0" y="3587"/>
                    </a:lnTo>
                    <a:lnTo>
                      <a:pt x="4787" y="3587"/>
                    </a:lnTo>
                    <a:lnTo>
                      <a:pt x="4787" y="0"/>
                    </a:lnTo>
                    <a:lnTo>
                      <a:pt x="0" y="0"/>
                    </a:lnTo>
                    <a:lnTo>
                      <a:pt x="0" y="3587"/>
                    </a:lnTo>
                    <a:close/>
                  </a:path>
                </a:pathLst>
              </a:custGeom>
              <a:noFill/>
              <a:ln w="23813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402"/>
              <p:cNvSpPr>
                <a:spLocks/>
              </p:cNvSpPr>
              <p:nvPr/>
            </p:nvSpPr>
            <p:spPr bwMode="auto">
              <a:xfrm>
                <a:off x="-36" y="5838"/>
                <a:ext cx="5843" cy="4757"/>
              </a:xfrm>
              <a:custGeom>
                <a:avLst/>
                <a:gdLst/>
                <a:ahLst/>
                <a:cxnLst>
                  <a:cxn ang="0">
                    <a:pos x="0" y="3600"/>
                  </a:cxn>
                  <a:cxn ang="0">
                    <a:pos x="0" y="3600"/>
                  </a:cxn>
                  <a:cxn ang="0">
                    <a:pos x="4800" y="3600"/>
                  </a:cxn>
                  <a:cxn ang="0">
                    <a:pos x="4800" y="0"/>
                  </a:cxn>
                  <a:cxn ang="0">
                    <a:pos x="0" y="0"/>
                  </a:cxn>
                  <a:cxn ang="0">
                    <a:pos x="0" y="3600"/>
                  </a:cxn>
                </a:cxnLst>
                <a:rect l="0" t="0" r="r" b="b"/>
                <a:pathLst>
                  <a:path w="4800" h="3600">
                    <a:moveTo>
                      <a:pt x="0" y="3600"/>
                    </a:moveTo>
                    <a:lnTo>
                      <a:pt x="0" y="3600"/>
                    </a:lnTo>
                    <a:lnTo>
                      <a:pt x="4800" y="3600"/>
                    </a:lnTo>
                    <a:lnTo>
                      <a:pt x="4800" y="0"/>
                    </a:lnTo>
                    <a:lnTo>
                      <a:pt x="0" y="0"/>
                    </a:lnTo>
                    <a:lnTo>
                      <a:pt x="0" y="360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403"/>
              <p:cNvSpPr>
                <a:spLocks/>
              </p:cNvSpPr>
              <p:nvPr/>
            </p:nvSpPr>
            <p:spPr bwMode="auto">
              <a:xfrm>
                <a:off x="213" y="6113"/>
                <a:ext cx="5263" cy="428"/>
              </a:xfrm>
              <a:custGeom>
                <a:avLst/>
                <a:gdLst/>
                <a:ahLst/>
                <a:cxnLst>
                  <a:cxn ang="0">
                    <a:pos x="0" y="324"/>
                  </a:cxn>
                  <a:cxn ang="0">
                    <a:pos x="0" y="324"/>
                  </a:cxn>
                  <a:cxn ang="0">
                    <a:pos x="0" y="0"/>
                  </a:cxn>
                  <a:cxn ang="0">
                    <a:pos x="4324" y="0"/>
                  </a:cxn>
                  <a:cxn ang="0">
                    <a:pos x="4324" y="9"/>
                  </a:cxn>
                  <a:cxn ang="0">
                    <a:pos x="4" y="9"/>
                  </a:cxn>
                  <a:cxn ang="0">
                    <a:pos x="9" y="4"/>
                  </a:cxn>
                  <a:cxn ang="0">
                    <a:pos x="9" y="324"/>
                  </a:cxn>
                  <a:cxn ang="0">
                    <a:pos x="0" y="324"/>
                  </a:cxn>
                </a:cxnLst>
                <a:rect l="0" t="0" r="r" b="b"/>
                <a:pathLst>
                  <a:path w="4324" h="324">
                    <a:moveTo>
                      <a:pt x="0" y="324"/>
                    </a:moveTo>
                    <a:lnTo>
                      <a:pt x="0" y="324"/>
                    </a:lnTo>
                    <a:lnTo>
                      <a:pt x="0" y="0"/>
                    </a:lnTo>
                    <a:lnTo>
                      <a:pt x="4324" y="0"/>
                    </a:lnTo>
                    <a:lnTo>
                      <a:pt x="4324" y="9"/>
                    </a:lnTo>
                    <a:lnTo>
                      <a:pt x="4" y="9"/>
                    </a:lnTo>
                    <a:lnTo>
                      <a:pt x="9" y="4"/>
                    </a:lnTo>
                    <a:lnTo>
                      <a:pt x="9" y="324"/>
                    </a:lnTo>
                    <a:lnTo>
                      <a:pt x="0" y="324"/>
                    </a:lnTo>
                    <a:close/>
                  </a:path>
                </a:pathLst>
              </a:custGeom>
              <a:solidFill>
                <a:srgbClr val="C996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404"/>
              <p:cNvSpPr>
                <a:spLocks/>
              </p:cNvSpPr>
              <p:nvPr/>
            </p:nvSpPr>
            <p:spPr bwMode="auto">
              <a:xfrm>
                <a:off x="257" y="10113"/>
                <a:ext cx="5258" cy="14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4320" y="11"/>
                  </a:cxn>
                  <a:cxn ang="0">
                    <a:pos x="4320" y="0"/>
                  </a:cxn>
                  <a:cxn ang="0">
                    <a:pos x="0" y="0"/>
                  </a:cxn>
                  <a:cxn ang="0">
                    <a:pos x="0" y="11"/>
                  </a:cxn>
                </a:cxnLst>
                <a:rect l="0" t="0" r="r" b="b"/>
                <a:pathLst>
                  <a:path w="4320" h="11">
                    <a:moveTo>
                      <a:pt x="0" y="11"/>
                    </a:moveTo>
                    <a:lnTo>
                      <a:pt x="0" y="11"/>
                    </a:lnTo>
                    <a:lnTo>
                      <a:pt x="4320" y="11"/>
                    </a:lnTo>
                    <a:lnTo>
                      <a:pt x="4320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996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Freeform 405"/>
              <p:cNvSpPr>
                <a:spLocks/>
              </p:cNvSpPr>
              <p:nvPr/>
            </p:nvSpPr>
            <p:spPr bwMode="auto">
              <a:xfrm>
                <a:off x="5357" y="10342"/>
                <a:ext cx="31" cy="81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17" y="1"/>
                  </a:cxn>
                  <a:cxn ang="0">
                    <a:pos x="17" y="1"/>
                  </a:cxn>
                  <a:cxn ang="0">
                    <a:pos x="17" y="55"/>
                  </a:cxn>
                  <a:cxn ang="0">
                    <a:pos x="19" y="60"/>
                  </a:cxn>
                  <a:cxn ang="0">
                    <a:pos x="26" y="61"/>
                  </a:cxn>
                  <a:cxn ang="0">
                    <a:pos x="26" y="62"/>
                  </a:cxn>
                  <a:cxn ang="0">
                    <a:pos x="0" y="62"/>
                  </a:cxn>
                  <a:cxn ang="0">
                    <a:pos x="0" y="61"/>
                  </a:cxn>
                  <a:cxn ang="0">
                    <a:pos x="7" y="59"/>
                  </a:cxn>
                  <a:cxn ang="0">
                    <a:pos x="9" y="54"/>
                  </a:cxn>
                  <a:cxn ang="0">
                    <a:pos x="9" y="12"/>
                  </a:cxn>
                  <a:cxn ang="0">
                    <a:pos x="9" y="9"/>
                  </a:cxn>
                  <a:cxn ang="0">
                    <a:pos x="6" y="8"/>
                  </a:cxn>
                  <a:cxn ang="0">
                    <a:pos x="3" y="9"/>
                  </a:cxn>
                  <a:cxn ang="0">
                    <a:pos x="0" y="10"/>
                  </a:cxn>
                  <a:cxn ang="0">
                    <a:pos x="0" y="9"/>
                  </a:cxn>
                  <a:cxn ang="0">
                    <a:pos x="16" y="0"/>
                  </a:cxn>
                  <a:cxn ang="0">
                    <a:pos x="17" y="0"/>
                  </a:cxn>
                </a:cxnLst>
                <a:rect l="0" t="0" r="r" b="b"/>
                <a:pathLst>
                  <a:path w="26" h="62">
                    <a:moveTo>
                      <a:pt x="17" y="0"/>
                    </a:moveTo>
                    <a:lnTo>
                      <a:pt x="17" y="0"/>
                    </a:ln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lnTo>
                      <a:pt x="17" y="55"/>
                    </a:lnTo>
                    <a:cubicBezTo>
                      <a:pt x="17" y="58"/>
                      <a:pt x="18" y="59"/>
                      <a:pt x="19" y="60"/>
                    </a:cubicBezTo>
                    <a:cubicBezTo>
                      <a:pt x="20" y="60"/>
                      <a:pt x="22" y="61"/>
                      <a:pt x="26" y="61"/>
                    </a:cubicBezTo>
                    <a:lnTo>
                      <a:pt x="26" y="62"/>
                    </a:lnTo>
                    <a:lnTo>
                      <a:pt x="0" y="62"/>
                    </a:lnTo>
                    <a:lnTo>
                      <a:pt x="0" y="61"/>
                    </a:lnTo>
                    <a:cubicBezTo>
                      <a:pt x="4" y="61"/>
                      <a:pt x="6" y="60"/>
                      <a:pt x="7" y="59"/>
                    </a:cubicBezTo>
                    <a:cubicBezTo>
                      <a:pt x="9" y="58"/>
                      <a:pt x="9" y="57"/>
                      <a:pt x="9" y="54"/>
                    </a:cubicBezTo>
                    <a:lnTo>
                      <a:pt x="9" y="12"/>
                    </a:lnTo>
                    <a:cubicBezTo>
                      <a:pt x="9" y="11"/>
                      <a:pt x="9" y="10"/>
                      <a:pt x="9" y="9"/>
                    </a:cubicBezTo>
                    <a:cubicBezTo>
                      <a:pt x="8" y="8"/>
                      <a:pt x="7" y="8"/>
                      <a:pt x="6" y="8"/>
                    </a:cubicBezTo>
                    <a:cubicBezTo>
                      <a:pt x="5" y="8"/>
                      <a:pt x="4" y="8"/>
                      <a:pt x="3" y="9"/>
                    </a:cubicBezTo>
                    <a:cubicBezTo>
                      <a:pt x="2" y="9"/>
                      <a:pt x="1" y="10"/>
                      <a:pt x="0" y="10"/>
                    </a:cubicBezTo>
                    <a:lnTo>
                      <a:pt x="0" y="9"/>
                    </a:lnTo>
                    <a:lnTo>
                      <a:pt x="16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407"/>
            <p:cNvSpPr>
              <a:spLocks noEditPoints="1"/>
            </p:cNvSpPr>
            <p:nvPr/>
          </p:nvSpPr>
          <p:spPr bwMode="auto">
            <a:xfrm>
              <a:off x="5407" y="10342"/>
              <a:ext cx="43" cy="83"/>
            </a:xfrm>
            <a:custGeom>
              <a:avLst/>
              <a:gdLst/>
              <a:ahLst/>
              <a:cxnLst>
                <a:cxn ang="0">
                  <a:pos x="18" y="61"/>
                </a:cxn>
                <a:cxn ang="0">
                  <a:pos x="18" y="61"/>
                </a:cxn>
                <a:cxn ang="0">
                  <a:pos x="26" y="58"/>
                </a:cxn>
                <a:cxn ang="0">
                  <a:pos x="29" y="50"/>
                </a:cxn>
                <a:cxn ang="0">
                  <a:pos x="26" y="43"/>
                </a:cxn>
                <a:cxn ang="0">
                  <a:pos x="14" y="33"/>
                </a:cxn>
                <a:cxn ang="0">
                  <a:pos x="9" y="40"/>
                </a:cxn>
                <a:cxn ang="0">
                  <a:pos x="7" y="47"/>
                </a:cxn>
                <a:cxn ang="0">
                  <a:pos x="10" y="57"/>
                </a:cxn>
                <a:cxn ang="0">
                  <a:pos x="18" y="61"/>
                </a:cxn>
                <a:cxn ang="0">
                  <a:pos x="18" y="61"/>
                </a:cxn>
                <a:cxn ang="0">
                  <a:pos x="19" y="26"/>
                </a:cxn>
                <a:cxn ang="0">
                  <a:pos x="19" y="26"/>
                </a:cxn>
                <a:cxn ang="0">
                  <a:pos x="24" y="21"/>
                </a:cxn>
                <a:cxn ang="0">
                  <a:pos x="27" y="13"/>
                </a:cxn>
                <a:cxn ang="0">
                  <a:pos x="25" y="6"/>
                </a:cxn>
                <a:cxn ang="0">
                  <a:pos x="17" y="3"/>
                </a:cxn>
                <a:cxn ang="0">
                  <a:pos x="10" y="5"/>
                </a:cxn>
                <a:cxn ang="0">
                  <a:pos x="7" y="12"/>
                </a:cxn>
                <a:cxn ang="0">
                  <a:pos x="10" y="19"/>
                </a:cxn>
                <a:cxn ang="0">
                  <a:pos x="19" y="26"/>
                </a:cxn>
                <a:cxn ang="0">
                  <a:pos x="19" y="26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4" y="24"/>
                </a:cxn>
                <a:cxn ang="0">
                  <a:pos x="0" y="14"/>
                </a:cxn>
                <a:cxn ang="0">
                  <a:pos x="5" y="4"/>
                </a:cxn>
                <a:cxn ang="0">
                  <a:pos x="18" y="0"/>
                </a:cxn>
                <a:cxn ang="0">
                  <a:pos x="30" y="4"/>
                </a:cxn>
                <a:cxn ang="0">
                  <a:pos x="34" y="13"/>
                </a:cxn>
                <a:cxn ang="0">
                  <a:pos x="29" y="23"/>
                </a:cxn>
                <a:cxn ang="0">
                  <a:pos x="21" y="28"/>
                </a:cxn>
                <a:cxn ang="0">
                  <a:pos x="32" y="38"/>
                </a:cxn>
                <a:cxn ang="0">
                  <a:pos x="36" y="48"/>
                </a:cxn>
                <a:cxn ang="0">
                  <a:pos x="31" y="59"/>
                </a:cxn>
                <a:cxn ang="0">
                  <a:pos x="18" y="63"/>
                </a:cxn>
                <a:cxn ang="0">
                  <a:pos x="5" y="59"/>
                </a:cxn>
                <a:cxn ang="0">
                  <a:pos x="0" y="48"/>
                </a:cxn>
                <a:cxn ang="0">
                  <a:pos x="3" y="38"/>
                </a:cxn>
                <a:cxn ang="0">
                  <a:pos x="12" y="31"/>
                </a:cxn>
                <a:cxn ang="0">
                  <a:pos x="12" y="31"/>
                </a:cxn>
              </a:cxnLst>
              <a:rect l="0" t="0" r="r" b="b"/>
              <a:pathLst>
                <a:path w="36" h="63">
                  <a:moveTo>
                    <a:pt x="18" y="61"/>
                  </a:moveTo>
                  <a:lnTo>
                    <a:pt x="18" y="61"/>
                  </a:lnTo>
                  <a:cubicBezTo>
                    <a:pt x="21" y="61"/>
                    <a:pt x="24" y="60"/>
                    <a:pt x="26" y="58"/>
                  </a:cubicBezTo>
                  <a:cubicBezTo>
                    <a:pt x="28" y="56"/>
                    <a:pt x="29" y="53"/>
                    <a:pt x="29" y="50"/>
                  </a:cubicBezTo>
                  <a:cubicBezTo>
                    <a:pt x="29" y="47"/>
                    <a:pt x="28" y="45"/>
                    <a:pt x="26" y="43"/>
                  </a:cubicBezTo>
                  <a:cubicBezTo>
                    <a:pt x="24" y="41"/>
                    <a:pt x="20" y="37"/>
                    <a:pt x="14" y="33"/>
                  </a:cubicBezTo>
                  <a:cubicBezTo>
                    <a:pt x="12" y="35"/>
                    <a:pt x="10" y="37"/>
                    <a:pt x="9" y="40"/>
                  </a:cubicBezTo>
                  <a:cubicBezTo>
                    <a:pt x="7" y="42"/>
                    <a:pt x="7" y="45"/>
                    <a:pt x="7" y="47"/>
                  </a:cubicBezTo>
                  <a:cubicBezTo>
                    <a:pt x="7" y="51"/>
                    <a:pt x="8" y="54"/>
                    <a:pt x="10" y="57"/>
                  </a:cubicBezTo>
                  <a:cubicBezTo>
                    <a:pt x="12" y="59"/>
                    <a:pt x="15" y="61"/>
                    <a:pt x="18" y="61"/>
                  </a:cubicBezTo>
                  <a:lnTo>
                    <a:pt x="18" y="61"/>
                  </a:lnTo>
                  <a:close/>
                  <a:moveTo>
                    <a:pt x="19" y="26"/>
                  </a:moveTo>
                  <a:lnTo>
                    <a:pt x="19" y="26"/>
                  </a:lnTo>
                  <a:cubicBezTo>
                    <a:pt x="21" y="24"/>
                    <a:pt x="23" y="23"/>
                    <a:pt x="24" y="21"/>
                  </a:cubicBezTo>
                  <a:cubicBezTo>
                    <a:pt x="26" y="19"/>
                    <a:pt x="27" y="16"/>
                    <a:pt x="27" y="13"/>
                  </a:cubicBezTo>
                  <a:cubicBezTo>
                    <a:pt x="27" y="10"/>
                    <a:pt x="26" y="8"/>
                    <a:pt x="25" y="6"/>
                  </a:cubicBezTo>
                  <a:cubicBezTo>
                    <a:pt x="23" y="4"/>
                    <a:pt x="20" y="3"/>
                    <a:pt x="17" y="3"/>
                  </a:cubicBezTo>
                  <a:cubicBezTo>
                    <a:pt x="14" y="3"/>
                    <a:pt x="12" y="4"/>
                    <a:pt x="10" y="5"/>
                  </a:cubicBezTo>
                  <a:cubicBezTo>
                    <a:pt x="8" y="7"/>
                    <a:pt x="7" y="9"/>
                    <a:pt x="7" y="12"/>
                  </a:cubicBezTo>
                  <a:cubicBezTo>
                    <a:pt x="7" y="14"/>
                    <a:pt x="8" y="17"/>
                    <a:pt x="10" y="19"/>
                  </a:cubicBezTo>
                  <a:cubicBezTo>
                    <a:pt x="12" y="22"/>
                    <a:pt x="15" y="24"/>
                    <a:pt x="19" y="26"/>
                  </a:cubicBezTo>
                  <a:lnTo>
                    <a:pt x="19" y="26"/>
                  </a:lnTo>
                  <a:close/>
                  <a:moveTo>
                    <a:pt x="12" y="31"/>
                  </a:moveTo>
                  <a:lnTo>
                    <a:pt x="12" y="31"/>
                  </a:lnTo>
                  <a:cubicBezTo>
                    <a:pt x="8" y="28"/>
                    <a:pt x="5" y="26"/>
                    <a:pt x="4" y="24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10"/>
                    <a:pt x="2" y="7"/>
                    <a:pt x="5" y="4"/>
                  </a:cubicBezTo>
                  <a:cubicBezTo>
                    <a:pt x="9" y="2"/>
                    <a:pt x="13" y="0"/>
                    <a:pt x="18" y="0"/>
                  </a:cubicBezTo>
                  <a:cubicBezTo>
                    <a:pt x="23" y="0"/>
                    <a:pt x="27" y="1"/>
                    <a:pt x="30" y="4"/>
                  </a:cubicBezTo>
                  <a:cubicBezTo>
                    <a:pt x="32" y="7"/>
                    <a:pt x="34" y="10"/>
                    <a:pt x="34" y="13"/>
                  </a:cubicBezTo>
                  <a:cubicBezTo>
                    <a:pt x="34" y="17"/>
                    <a:pt x="32" y="20"/>
                    <a:pt x="29" y="23"/>
                  </a:cubicBezTo>
                  <a:cubicBezTo>
                    <a:pt x="28" y="24"/>
                    <a:pt x="25" y="26"/>
                    <a:pt x="21" y="28"/>
                  </a:cubicBezTo>
                  <a:cubicBezTo>
                    <a:pt x="26" y="32"/>
                    <a:pt x="30" y="35"/>
                    <a:pt x="32" y="38"/>
                  </a:cubicBezTo>
                  <a:cubicBezTo>
                    <a:pt x="34" y="41"/>
                    <a:pt x="36" y="44"/>
                    <a:pt x="36" y="48"/>
                  </a:cubicBezTo>
                  <a:cubicBezTo>
                    <a:pt x="36" y="52"/>
                    <a:pt x="34" y="56"/>
                    <a:pt x="31" y="59"/>
                  </a:cubicBezTo>
                  <a:cubicBezTo>
                    <a:pt x="27" y="62"/>
                    <a:pt x="23" y="63"/>
                    <a:pt x="18" y="63"/>
                  </a:cubicBezTo>
                  <a:cubicBezTo>
                    <a:pt x="13" y="63"/>
                    <a:pt x="9" y="62"/>
                    <a:pt x="5" y="59"/>
                  </a:cubicBezTo>
                  <a:cubicBezTo>
                    <a:pt x="2" y="56"/>
                    <a:pt x="0" y="53"/>
                    <a:pt x="0" y="48"/>
                  </a:cubicBezTo>
                  <a:cubicBezTo>
                    <a:pt x="0" y="44"/>
                    <a:pt x="1" y="41"/>
                    <a:pt x="3" y="38"/>
                  </a:cubicBezTo>
                  <a:cubicBezTo>
                    <a:pt x="5" y="36"/>
                    <a:pt x="8" y="34"/>
                    <a:pt x="12" y="31"/>
                  </a:cubicBezTo>
                  <a:lnTo>
                    <a:pt x="12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08"/>
            <p:cNvSpPr>
              <a:spLocks/>
            </p:cNvSpPr>
            <p:nvPr/>
          </p:nvSpPr>
          <p:spPr bwMode="auto">
            <a:xfrm>
              <a:off x="327" y="6277"/>
              <a:ext cx="155" cy="183"/>
            </a:xfrm>
            <a:custGeom>
              <a:avLst/>
              <a:gdLst/>
              <a:ahLst/>
              <a:cxnLst>
                <a:cxn ang="0">
                  <a:pos x="118" y="6"/>
                </a:cxn>
                <a:cxn ang="0">
                  <a:pos x="118" y="6"/>
                </a:cxn>
                <a:cxn ang="0">
                  <a:pos x="123" y="23"/>
                </a:cxn>
                <a:cxn ang="0">
                  <a:pos x="125" y="37"/>
                </a:cxn>
                <a:cxn ang="0">
                  <a:pos x="116" y="37"/>
                </a:cxn>
                <a:cxn ang="0">
                  <a:pos x="95" y="17"/>
                </a:cxn>
                <a:cxn ang="0">
                  <a:pos x="71" y="11"/>
                </a:cxn>
                <a:cxn ang="0">
                  <a:pos x="46" y="23"/>
                </a:cxn>
                <a:cxn ang="0">
                  <a:pos x="32" y="71"/>
                </a:cxn>
                <a:cxn ang="0">
                  <a:pos x="35" y="96"/>
                </a:cxn>
                <a:cxn ang="0">
                  <a:pos x="44" y="116"/>
                </a:cxn>
                <a:cxn ang="0">
                  <a:pos x="55" y="125"/>
                </a:cxn>
                <a:cxn ang="0">
                  <a:pos x="75" y="129"/>
                </a:cxn>
                <a:cxn ang="0">
                  <a:pos x="97" y="122"/>
                </a:cxn>
                <a:cxn ang="0">
                  <a:pos x="117" y="101"/>
                </a:cxn>
                <a:cxn ang="0">
                  <a:pos x="127" y="100"/>
                </a:cxn>
                <a:cxn ang="0">
                  <a:pos x="126" y="109"/>
                </a:cxn>
                <a:cxn ang="0">
                  <a:pos x="123" y="122"/>
                </a:cxn>
                <a:cxn ang="0">
                  <a:pos x="122" y="125"/>
                </a:cxn>
                <a:cxn ang="0">
                  <a:pos x="121" y="130"/>
                </a:cxn>
                <a:cxn ang="0">
                  <a:pos x="103" y="137"/>
                </a:cxn>
                <a:cxn ang="0">
                  <a:pos x="75" y="139"/>
                </a:cxn>
                <a:cxn ang="0">
                  <a:pos x="51" y="137"/>
                </a:cxn>
                <a:cxn ang="0">
                  <a:pos x="32" y="129"/>
                </a:cxn>
                <a:cxn ang="0">
                  <a:pos x="13" y="113"/>
                </a:cxn>
                <a:cxn ang="0">
                  <a:pos x="3" y="94"/>
                </a:cxn>
                <a:cxn ang="0">
                  <a:pos x="0" y="71"/>
                </a:cxn>
                <a:cxn ang="0">
                  <a:pos x="20" y="20"/>
                </a:cxn>
                <a:cxn ang="0">
                  <a:pos x="72" y="0"/>
                </a:cxn>
                <a:cxn ang="0">
                  <a:pos x="96" y="2"/>
                </a:cxn>
                <a:cxn ang="0">
                  <a:pos x="118" y="6"/>
                </a:cxn>
                <a:cxn ang="0">
                  <a:pos x="118" y="6"/>
                </a:cxn>
              </a:cxnLst>
              <a:rect l="0" t="0" r="r" b="b"/>
              <a:pathLst>
                <a:path w="127" h="139">
                  <a:moveTo>
                    <a:pt x="118" y="6"/>
                  </a:moveTo>
                  <a:lnTo>
                    <a:pt x="118" y="6"/>
                  </a:lnTo>
                  <a:cubicBezTo>
                    <a:pt x="118" y="8"/>
                    <a:pt x="120" y="14"/>
                    <a:pt x="123" y="23"/>
                  </a:cubicBezTo>
                  <a:cubicBezTo>
                    <a:pt x="124" y="28"/>
                    <a:pt x="125" y="32"/>
                    <a:pt x="125" y="37"/>
                  </a:cubicBezTo>
                  <a:lnTo>
                    <a:pt x="116" y="37"/>
                  </a:lnTo>
                  <a:cubicBezTo>
                    <a:pt x="109" y="28"/>
                    <a:pt x="102" y="21"/>
                    <a:pt x="95" y="17"/>
                  </a:cubicBezTo>
                  <a:cubicBezTo>
                    <a:pt x="88" y="13"/>
                    <a:pt x="80" y="11"/>
                    <a:pt x="71" y="11"/>
                  </a:cubicBezTo>
                  <a:cubicBezTo>
                    <a:pt x="61" y="11"/>
                    <a:pt x="52" y="15"/>
                    <a:pt x="46" y="23"/>
                  </a:cubicBezTo>
                  <a:cubicBezTo>
                    <a:pt x="37" y="35"/>
                    <a:pt x="32" y="51"/>
                    <a:pt x="32" y="71"/>
                  </a:cubicBezTo>
                  <a:cubicBezTo>
                    <a:pt x="32" y="83"/>
                    <a:pt x="33" y="91"/>
                    <a:pt x="35" y="96"/>
                  </a:cubicBezTo>
                  <a:cubicBezTo>
                    <a:pt x="37" y="104"/>
                    <a:pt x="40" y="111"/>
                    <a:pt x="44" y="116"/>
                  </a:cubicBezTo>
                  <a:cubicBezTo>
                    <a:pt x="47" y="119"/>
                    <a:pt x="51" y="123"/>
                    <a:pt x="55" y="125"/>
                  </a:cubicBezTo>
                  <a:cubicBezTo>
                    <a:pt x="61" y="128"/>
                    <a:pt x="68" y="129"/>
                    <a:pt x="75" y="129"/>
                  </a:cubicBezTo>
                  <a:cubicBezTo>
                    <a:pt x="82" y="129"/>
                    <a:pt x="90" y="127"/>
                    <a:pt x="97" y="122"/>
                  </a:cubicBezTo>
                  <a:cubicBezTo>
                    <a:pt x="104" y="118"/>
                    <a:pt x="111" y="111"/>
                    <a:pt x="117" y="101"/>
                  </a:cubicBezTo>
                  <a:cubicBezTo>
                    <a:pt x="120" y="101"/>
                    <a:pt x="123" y="100"/>
                    <a:pt x="127" y="100"/>
                  </a:cubicBezTo>
                  <a:cubicBezTo>
                    <a:pt x="127" y="103"/>
                    <a:pt x="126" y="106"/>
                    <a:pt x="126" y="109"/>
                  </a:cubicBezTo>
                  <a:cubicBezTo>
                    <a:pt x="126" y="110"/>
                    <a:pt x="125" y="114"/>
                    <a:pt x="123" y="122"/>
                  </a:cubicBezTo>
                  <a:lnTo>
                    <a:pt x="122" y="125"/>
                  </a:lnTo>
                  <a:lnTo>
                    <a:pt x="121" y="130"/>
                  </a:lnTo>
                  <a:cubicBezTo>
                    <a:pt x="117" y="133"/>
                    <a:pt x="111" y="135"/>
                    <a:pt x="103" y="137"/>
                  </a:cubicBezTo>
                  <a:cubicBezTo>
                    <a:pt x="96" y="139"/>
                    <a:pt x="86" y="139"/>
                    <a:pt x="75" y="139"/>
                  </a:cubicBezTo>
                  <a:cubicBezTo>
                    <a:pt x="67" y="139"/>
                    <a:pt x="59" y="139"/>
                    <a:pt x="51" y="137"/>
                  </a:cubicBezTo>
                  <a:cubicBezTo>
                    <a:pt x="44" y="135"/>
                    <a:pt x="37" y="133"/>
                    <a:pt x="32" y="129"/>
                  </a:cubicBezTo>
                  <a:cubicBezTo>
                    <a:pt x="24" y="125"/>
                    <a:pt x="18" y="119"/>
                    <a:pt x="13" y="113"/>
                  </a:cubicBezTo>
                  <a:cubicBezTo>
                    <a:pt x="9" y="108"/>
                    <a:pt x="5" y="101"/>
                    <a:pt x="3" y="94"/>
                  </a:cubicBezTo>
                  <a:cubicBezTo>
                    <a:pt x="1" y="88"/>
                    <a:pt x="0" y="80"/>
                    <a:pt x="0" y="71"/>
                  </a:cubicBezTo>
                  <a:cubicBezTo>
                    <a:pt x="0" y="51"/>
                    <a:pt x="7" y="34"/>
                    <a:pt x="20" y="20"/>
                  </a:cubicBezTo>
                  <a:cubicBezTo>
                    <a:pt x="34" y="7"/>
                    <a:pt x="51" y="0"/>
                    <a:pt x="72" y="0"/>
                  </a:cubicBezTo>
                  <a:cubicBezTo>
                    <a:pt x="81" y="0"/>
                    <a:pt x="89" y="1"/>
                    <a:pt x="96" y="2"/>
                  </a:cubicBezTo>
                  <a:cubicBezTo>
                    <a:pt x="104" y="3"/>
                    <a:pt x="111" y="4"/>
                    <a:pt x="118" y="6"/>
                  </a:cubicBezTo>
                  <a:lnTo>
                    <a:pt x="118" y="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409"/>
            <p:cNvSpPr>
              <a:spLocks noEditPoints="1"/>
            </p:cNvSpPr>
            <p:nvPr/>
          </p:nvSpPr>
          <p:spPr bwMode="auto">
            <a:xfrm>
              <a:off x="500" y="6341"/>
              <a:ext cx="116" cy="121"/>
            </a:xfrm>
            <a:custGeom>
              <a:avLst/>
              <a:gdLst/>
              <a:ahLst/>
              <a:cxnLst>
                <a:cxn ang="0">
                  <a:pos x="82" y="13"/>
                </a:cxn>
                <a:cxn ang="0">
                  <a:pos x="82" y="13"/>
                </a:cxn>
                <a:cxn ang="0">
                  <a:pos x="92" y="28"/>
                </a:cxn>
                <a:cxn ang="0">
                  <a:pos x="95" y="43"/>
                </a:cxn>
                <a:cxn ang="0">
                  <a:pos x="91" y="66"/>
                </a:cxn>
                <a:cxn ang="0">
                  <a:pos x="74" y="85"/>
                </a:cxn>
                <a:cxn ang="0">
                  <a:pos x="48" y="91"/>
                </a:cxn>
                <a:cxn ang="0">
                  <a:pos x="21" y="84"/>
                </a:cxn>
                <a:cxn ang="0">
                  <a:pos x="5" y="67"/>
                </a:cxn>
                <a:cxn ang="0">
                  <a:pos x="0" y="44"/>
                </a:cxn>
                <a:cxn ang="0">
                  <a:pos x="2" y="30"/>
                </a:cxn>
                <a:cxn ang="0">
                  <a:pos x="9" y="18"/>
                </a:cxn>
                <a:cxn ang="0">
                  <a:pos x="17" y="9"/>
                </a:cxn>
                <a:cxn ang="0">
                  <a:pos x="31" y="2"/>
                </a:cxn>
                <a:cxn ang="0">
                  <a:pos x="48" y="0"/>
                </a:cxn>
                <a:cxn ang="0">
                  <a:pos x="82" y="13"/>
                </a:cxn>
                <a:cxn ang="0">
                  <a:pos x="82" y="13"/>
                </a:cxn>
                <a:cxn ang="0">
                  <a:pos x="25" y="49"/>
                </a:cxn>
                <a:cxn ang="0">
                  <a:pos x="25" y="49"/>
                </a:cxn>
                <a:cxn ang="0">
                  <a:pos x="27" y="64"/>
                </a:cxn>
                <a:cxn ang="0">
                  <a:pos x="31" y="76"/>
                </a:cxn>
                <a:cxn ang="0">
                  <a:pos x="37" y="81"/>
                </a:cxn>
                <a:cxn ang="0">
                  <a:pos x="48" y="84"/>
                </a:cxn>
                <a:cxn ang="0">
                  <a:pos x="61" y="79"/>
                </a:cxn>
                <a:cxn ang="0">
                  <a:pos x="68" y="64"/>
                </a:cxn>
                <a:cxn ang="0">
                  <a:pos x="70" y="42"/>
                </a:cxn>
                <a:cxn ang="0">
                  <a:pos x="64" y="15"/>
                </a:cxn>
                <a:cxn ang="0">
                  <a:pos x="47" y="7"/>
                </a:cxn>
                <a:cxn ang="0">
                  <a:pos x="34" y="12"/>
                </a:cxn>
                <a:cxn ang="0">
                  <a:pos x="27" y="25"/>
                </a:cxn>
                <a:cxn ang="0">
                  <a:pos x="25" y="49"/>
                </a:cxn>
                <a:cxn ang="0">
                  <a:pos x="25" y="49"/>
                </a:cxn>
              </a:cxnLst>
              <a:rect l="0" t="0" r="r" b="b"/>
              <a:pathLst>
                <a:path w="95" h="91">
                  <a:moveTo>
                    <a:pt x="82" y="13"/>
                  </a:moveTo>
                  <a:lnTo>
                    <a:pt x="82" y="13"/>
                  </a:lnTo>
                  <a:cubicBezTo>
                    <a:pt x="86" y="17"/>
                    <a:pt x="90" y="22"/>
                    <a:pt x="92" y="28"/>
                  </a:cubicBezTo>
                  <a:cubicBezTo>
                    <a:pt x="94" y="33"/>
                    <a:pt x="95" y="39"/>
                    <a:pt x="95" y="43"/>
                  </a:cubicBezTo>
                  <a:cubicBezTo>
                    <a:pt x="95" y="53"/>
                    <a:pt x="94" y="60"/>
                    <a:pt x="91" y="66"/>
                  </a:cubicBezTo>
                  <a:cubicBezTo>
                    <a:pt x="87" y="74"/>
                    <a:pt x="81" y="81"/>
                    <a:pt x="74" y="85"/>
                  </a:cubicBezTo>
                  <a:cubicBezTo>
                    <a:pt x="66" y="89"/>
                    <a:pt x="58" y="91"/>
                    <a:pt x="48" y="91"/>
                  </a:cubicBezTo>
                  <a:cubicBezTo>
                    <a:pt x="38" y="91"/>
                    <a:pt x="28" y="88"/>
                    <a:pt x="21" y="84"/>
                  </a:cubicBezTo>
                  <a:cubicBezTo>
                    <a:pt x="13" y="79"/>
                    <a:pt x="8" y="73"/>
                    <a:pt x="5" y="67"/>
                  </a:cubicBezTo>
                  <a:cubicBezTo>
                    <a:pt x="2" y="61"/>
                    <a:pt x="0" y="53"/>
                    <a:pt x="0" y="44"/>
                  </a:cubicBezTo>
                  <a:cubicBezTo>
                    <a:pt x="0" y="40"/>
                    <a:pt x="1" y="35"/>
                    <a:pt x="2" y="30"/>
                  </a:cubicBezTo>
                  <a:cubicBezTo>
                    <a:pt x="4" y="26"/>
                    <a:pt x="6" y="22"/>
                    <a:pt x="9" y="18"/>
                  </a:cubicBezTo>
                  <a:cubicBezTo>
                    <a:pt x="11" y="15"/>
                    <a:pt x="14" y="12"/>
                    <a:pt x="17" y="9"/>
                  </a:cubicBezTo>
                  <a:cubicBezTo>
                    <a:pt x="22" y="6"/>
                    <a:pt x="27" y="4"/>
                    <a:pt x="31" y="2"/>
                  </a:cubicBezTo>
                  <a:cubicBezTo>
                    <a:pt x="36" y="1"/>
                    <a:pt x="42" y="0"/>
                    <a:pt x="48" y="0"/>
                  </a:cubicBezTo>
                  <a:cubicBezTo>
                    <a:pt x="63" y="0"/>
                    <a:pt x="74" y="5"/>
                    <a:pt x="82" y="13"/>
                  </a:cubicBezTo>
                  <a:lnTo>
                    <a:pt x="82" y="13"/>
                  </a:lnTo>
                  <a:close/>
                  <a:moveTo>
                    <a:pt x="25" y="49"/>
                  </a:moveTo>
                  <a:lnTo>
                    <a:pt x="25" y="49"/>
                  </a:lnTo>
                  <a:cubicBezTo>
                    <a:pt x="26" y="57"/>
                    <a:pt x="26" y="62"/>
                    <a:pt x="27" y="64"/>
                  </a:cubicBezTo>
                  <a:cubicBezTo>
                    <a:pt x="28" y="68"/>
                    <a:pt x="29" y="72"/>
                    <a:pt x="31" y="76"/>
                  </a:cubicBezTo>
                  <a:cubicBezTo>
                    <a:pt x="32" y="78"/>
                    <a:pt x="34" y="80"/>
                    <a:pt x="37" y="81"/>
                  </a:cubicBezTo>
                  <a:cubicBezTo>
                    <a:pt x="40" y="83"/>
                    <a:pt x="44" y="84"/>
                    <a:pt x="48" y="84"/>
                  </a:cubicBezTo>
                  <a:cubicBezTo>
                    <a:pt x="53" y="84"/>
                    <a:pt x="58" y="82"/>
                    <a:pt x="61" y="79"/>
                  </a:cubicBezTo>
                  <a:cubicBezTo>
                    <a:pt x="64" y="76"/>
                    <a:pt x="67" y="71"/>
                    <a:pt x="68" y="64"/>
                  </a:cubicBezTo>
                  <a:cubicBezTo>
                    <a:pt x="69" y="59"/>
                    <a:pt x="70" y="52"/>
                    <a:pt x="70" y="42"/>
                  </a:cubicBezTo>
                  <a:cubicBezTo>
                    <a:pt x="70" y="29"/>
                    <a:pt x="68" y="20"/>
                    <a:pt x="64" y="15"/>
                  </a:cubicBezTo>
                  <a:cubicBezTo>
                    <a:pt x="60" y="10"/>
                    <a:pt x="54" y="7"/>
                    <a:pt x="47" y="7"/>
                  </a:cubicBezTo>
                  <a:cubicBezTo>
                    <a:pt x="42" y="7"/>
                    <a:pt x="38" y="9"/>
                    <a:pt x="34" y="12"/>
                  </a:cubicBezTo>
                  <a:cubicBezTo>
                    <a:pt x="31" y="15"/>
                    <a:pt x="28" y="19"/>
                    <a:pt x="27" y="25"/>
                  </a:cubicBezTo>
                  <a:cubicBezTo>
                    <a:pt x="26" y="29"/>
                    <a:pt x="25" y="37"/>
                    <a:pt x="25" y="49"/>
                  </a:cubicBezTo>
                  <a:lnTo>
                    <a:pt x="25" y="49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10"/>
            <p:cNvSpPr>
              <a:spLocks/>
            </p:cNvSpPr>
            <p:nvPr/>
          </p:nvSpPr>
          <p:spPr bwMode="auto">
            <a:xfrm>
              <a:off x="630" y="6337"/>
              <a:ext cx="210" cy="121"/>
            </a:xfrm>
            <a:custGeom>
              <a:avLst/>
              <a:gdLst/>
              <a:ahLst/>
              <a:cxnLst>
                <a:cxn ang="0">
                  <a:pos x="1" y="85"/>
                </a:cxn>
                <a:cxn ang="0">
                  <a:pos x="13" y="82"/>
                </a:cxn>
                <a:cxn ang="0">
                  <a:pos x="14" y="62"/>
                </a:cxn>
                <a:cxn ang="0">
                  <a:pos x="14" y="45"/>
                </a:cxn>
                <a:cxn ang="0">
                  <a:pos x="14" y="32"/>
                </a:cxn>
                <a:cxn ang="0">
                  <a:pos x="0" y="19"/>
                </a:cxn>
                <a:cxn ang="0">
                  <a:pos x="5" y="14"/>
                </a:cxn>
                <a:cxn ang="0">
                  <a:pos x="30" y="0"/>
                </a:cxn>
                <a:cxn ang="0">
                  <a:pos x="36" y="2"/>
                </a:cxn>
                <a:cxn ang="0">
                  <a:pos x="36" y="14"/>
                </a:cxn>
                <a:cxn ang="0">
                  <a:pos x="52" y="5"/>
                </a:cxn>
                <a:cxn ang="0">
                  <a:pos x="83" y="6"/>
                </a:cxn>
                <a:cxn ang="0">
                  <a:pos x="108" y="8"/>
                </a:cxn>
                <a:cxn ang="0">
                  <a:pos x="129" y="3"/>
                </a:cxn>
                <a:cxn ang="0">
                  <a:pos x="160" y="36"/>
                </a:cxn>
                <a:cxn ang="0">
                  <a:pos x="160" y="70"/>
                </a:cxn>
                <a:cxn ang="0">
                  <a:pos x="161" y="82"/>
                </a:cxn>
                <a:cxn ang="0">
                  <a:pos x="172" y="85"/>
                </a:cxn>
                <a:cxn ang="0">
                  <a:pos x="172" y="91"/>
                </a:cxn>
                <a:cxn ang="0">
                  <a:pos x="163" y="91"/>
                </a:cxn>
                <a:cxn ang="0">
                  <a:pos x="128" y="91"/>
                </a:cxn>
                <a:cxn ang="0">
                  <a:pos x="127" y="86"/>
                </a:cxn>
                <a:cxn ang="0">
                  <a:pos x="138" y="80"/>
                </a:cxn>
                <a:cxn ang="0">
                  <a:pos x="138" y="39"/>
                </a:cxn>
                <a:cxn ang="0">
                  <a:pos x="133" y="20"/>
                </a:cxn>
                <a:cxn ang="0">
                  <a:pos x="121" y="13"/>
                </a:cxn>
                <a:cxn ang="0">
                  <a:pos x="98" y="26"/>
                </a:cxn>
                <a:cxn ang="0">
                  <a:pos x="98" y="43"/>
                </a:cxn>
                <a:cxn ang="0">
                  <a:pos x="98" y="64"/>
                </a:cxn>
                <a:cxn ang="0">
                  <a:pos x="99" y="81"/>
                </a:cxn>
                <a:cxn ang="0">
                  <a:pos x="113" y="85"/>
                </a:cxn>
                <a:cxn ang="0">
                  <a:pos x="113" y="91"/>
                </a:cxn>
                <a:cxn ang="0">
                  <a:pos x="106" y="91"/>
                </a:cxn>
                <a:cxn ang="0">
                  <a:pos x="89" y="90"/>
                </a:cxn>
                <a:cxn ang="0">
                  <a:pos x="64" y="91"/>
                </a:cxn>
                <a:cxn ang="0">
                  <a:pos x="62" y="85"/>
                </a:cxn>
                <a:cxn ang="0">
                  <a:pos x="74" y="83"/>
                </a:cxn>
                <a:cxn ang="0">
                  <a:pos x="76" y="72"/>
                </a:cxn>
                <a:cxn ang="0">
                  <a:pos x="76" y="45"/>
                </a:cxn>
                <a:cxn ang="0">
                  <a:pos x="69" y="17"/>
                </a:cxn>
                <a:cxn ang="0">
                  <a:pos x="43" y="18"/>
                </a:cxn>
                <a:cxn ang="0">
                  <a:pos x="36" y="27"/>
                </a:cxn>
                <a:cxn ang="0">
                  <a:pos x="36" y="29"/>
                </a:cxn>
                <a:cxn ang="0">
                  <a:pos x="36" y="62"/>
                </a:cxn>
                <a:cxn ang="0">
                  <a:pos x="36" y="80"/>
                </a:cxn>
                <a:cxn ang="0">
                  <a:pos x="42" y="83"/>
                </a:cxn>
                <a:cxn ang="0">
                  <a:pos x="48" y="87"/>
                </a:cxn>
                <a:cxn ang="0">
                  <a:pos x="45" y="91"/>
                </a:cxn>
                <a:cxn ang="0">
                  <a:pos x="23" y="90"/>
                </a:cxn>
                <a:cxn ang="0">
                  <a:pos x="0" y="91"/>
                </a:cxn>
                <a:cxn ang="0">
                  <a:pos x="1" y="85"/>
                </a:cxn>
              </a:cxnLst>
              <a:rect l="0" t="0" r="r" b="b"/>
              <a:pathLst>
                <a:path w="172" h="91">
                  <a:moveTo>
                    <a:pt x="1" y="85"/>
                  </a:moveTo>
                  <a:lnTo>
                    <a:pt x="1" y="85"/>
                  </a:lnTo>
                  <a:cubicBezTo>
                    <a:pt x="1" y="84"/>
                    <a:pt x="2" y="84"/>
                    <a:pt x="3" y="84"/>
                  </a:cubicBezTo>
                  <a:cubicBezTo>
                    <a:pt x="7" y="84"/>
                    <a:pt x="10" y="83"/>
                    <a:pt x="13" y="82"/>
                  </a:cubicBezTo>
                  <a:cubicBezTo>
                    <a:pt x="13" y="82"/>
                    <a:pt x="13" y="81"/>
                    <a:pt x="13" y="81"/>
                  </a:cubicBezTo>
                  <a:cubicBezTo>
                    <a:pt x="14" y="80"/>
                    <a:pt x="14" y="74"/>
                    <a:pt x="14" y="62"/>
                  </a:cubicBezTo>
                  <a:lnTo>
                    <a:pt x="14" y="56"/>
                  </a:lnTo>
                  <a:lnTo>
                    <a:pt x="14" y="45"/>
                  </a:lnTo>
                  <a:lnTo>
                    <a:pt x="14" y="34"/>
                  </a:lnTo>
                  <a:lnTo>
                    <a:pt x="14" y="32"/>
                  </a:lnTo>
                  <a:cubicBezTo>
                    <a:pt x="14" y="28"/>
                    <a:pt x="13" y="26"/>
                    <a:pt x="12" y="24"/>
                  </a:cubicBezTo>
                  <a:cubicBezTo>
                    <a:pt x="10" y="23"/>
                    <a:pt x="6" y="21"/>
                    <a:pt x="0" y="19"/>
                  </a:cubicBezTo>
                  <a:lnTo>
                    <a:pt x="0" y="15"/>
                  </a:lnTo>
                  <a:cubicBezTo>
                    <a:pt x="1" y="15"/>
                    <a:pt x="3" y="14"/>
                    <a:pt x="5" y="14"/>
                  </a:cubicBezTo>
                  <a:cubicBezTo>
                    <a:pt x="11" y="13"/>
                    <a:pt x="16" y="11"/>
                    <a:pt x="21" y="8"/>
                  </a:cubicBezTo>
                  <a:cubicBezTo>
                    <a:pt x="24" y="6"/>
                    <a:pt x="27" y="4"/>
                    <a:pt x="30" y="0"/>
                  </a:cubicBezTo>
                  <a:lnTo>
                    <a:pt x="36" y="0"/>
                  </a:lnTo>
                  <a:lnTo>
                    <a:pt x="36" y="2"/>
                  </a:lnTo>
                  <a:lnTo>
                    <a:pt x="36" y="10"/>
                  </a:lnTo>
                  <a:lnTo>
                    <a:pt x="36" y="14"/>
                  </a:lnTo>
                  <a:lnTo>
                    <a:pt x="36" y="16"/>
                  </a:lnTo>
                  <a:cubicBezTo>
                    <a:pt x="43" y="10"/>
                    <a:pt x="48" y="7"/>
                    <a:pt x="52" y="5"/>
                  </a:cubicBezTo>
                  <a:cubicBezTo>
                    <a:pt x="57" y="4"/>
                    <a:pt x="62" y="3"/>
                    <a:pt x="68" y="3"/>
                  </a:cubicBezTo>
                  <a:cubicBezTo>
                    <a:pt x="73" y="3"/>
                    <a:pt x="78" y="4"/>
                    <a:pt x="83" y="6"/>
                  </a:cubicBezTo>
                  <a:cubicBezTo>
                    <a:pt x="88" y="9"/>
                    <a:pt x="93" y="13"/>
                    <a:pt x="96" y="18"/>
                  </a:cubicBezTo>
                  <a:cubicBezTo>
                    <a:pt x="101" y="13"/>
                    <a:pt x="105" y="10"/>
                    <a:pt x="108" y="8"/>
                  </a:cubicBezTo>
                  <a:cubicBezTo>
                    <a:pt x="111" y="7"/>
                    <a:pt x="114" y="6"/>
                    <a:pt x="118" y="5"/>
                  </a:cubicBezTo>
                  <a:cubicBezTo>
                    <a:pt x="122" y="4"/>
                    <a:pt x="125" y="3"/>
                    <a:pt x="129" y="3"/>
                  </a:cubicBezTo>
                  <a:cubicBezTo>
                    <a:pt x="139" y="3"/>
                    <a:pt x="146" y="6"/>
                    <a:pt x="152" y="12"/>
                  </a:cubicBezTo>
                  <a:cubicBezTo>
                    <a:pt x="157" y="18"/>
                    <a:pt x="160" y="26"/>
                    <a:pt x="160" y="36"/>
                  </a:cubicBezTo>
                  <a:lnTo>
                    <a:pt x="160" y="52"/>
                  </a:lnTo>
                  <a:cubicBezTo>
                    <a:pt x="160" y="55"/>
                    <a:pt x="160" y="61"/>
                    <a:pt x="160" y="70"/>
                  </a:cubicBezTo>
                  <a:lnTo>
                    <a:pt x="160" y="78"/>
                  </a:lnTo>
                  <a:cubicBezTo>
                    <a:pt x="160" y="79"/>
                    <a:pt x="160" y="80"/>
                    <a:pt x="161" y="82"/>
                  </a:cubicBezTo>
                  <a:cubicBezTo>
                    <a:pt x="164" y="83"/>
                    <a:pt x="166" y="84"/>
                    <a:pt x="168" y="84"/>
                  </a:cubicBezTo>
                  <a:cubicBezTo>
                    <a:pt x="169" y="84"/>
                    <a:pt x="171" y="85"/>
                    <a:pt x="172" y="85"/>
                  </a:cubicBezTo>
                  <a:cubicBezTo>
                    <a:pt x="172" y="87"/>
                    <a:pt x="172" y="88"/>
                    <a:pt x="172" y="88"/>
                  </a:cubicBezTo>
                  <a:lnTo>
                    <a:pt x="172" y="91"/>
                  </a:lnTo>
                  <a:cubicBezTo>
                    <a:pt x="170" y="91"/>
                    <a:pt x="169" y="91"/>
                    <a:pt x="168" y="91"/>
                  </a:cubicBezTo>
                  <a:cubicBezTo>
                    <a:pt x="168" y="91"/>
                    <a:pt x="166" y="91"/>
                    <a:pt x="163" y="91"/>
                  </a:cubicBezTo>
                  <a:cubicBezTo>
                    <a:pt x="160" y="90"/>
                    <a:pt x="157" y="90"/>
                    <a:pt x="153" y="90"/>
                  </a:cubicBezTo>
                  <a:cubicBezTo>
                    <a:pt x="142" y="90"/>
                    <a:pt x="134" y="90"/>
                    <a:pt x="128" y="91"/>
                  </a:cubicBezTo>
                  <a:cubicBezTo>
                    <a:pt x="127" y="89"/>
                    <a:pt x="127" y="88"/>
                    <a:pt x="127" y="87"/>
                  </a:cubicBezTo>
                  <a:lnTo>
                    <a:pt x="127" y="86"/>
                  </a:lnTo>
                  <a:cubicBezTo>
                    <a:pt x="128" y="85"/>
                    <a:pt x="131" y="84"/>
                    <a:pt x="136" y="82"/>
                  </a:cubicBezTo>
                  <a:cubicBezTo>
                    <a:pt x="137" y="81"/>
                    <a:pt x="137" y="80"/>
                    <a:pt x="138" y="80"/>
                  </a:cubicBezTo>
                  <a:cubicBezTo>
                    <a:pt x="138" y="78"/>
                    <a:pt x="138" y="74"/>
                    <a:pt x="138" y="68"/>
                  </a:cubicBezTo>
                  <a:lnTo>
                    <a:pt x="138" y="39"/>
                  </a:lnTo>
                  <a:cubicBezTo>
                    <a:pt x="137" y="34"/>
                    <a:pt x="137" y="30"/>
                    <a:pt x="136" y="27"/>
                  </a:cubicBezTo>
                  <a:cubicBezTo>
                    <a:pt x="136" y="24"/>
                    <a:pt x="135" y="21"/>
                    <a:pt x="133" y="20"/>
                  </a:cubicBezTo>
                  <a:cubicBezTo>
                    <a:pt x="132" y="18"/>
                    <a:pt x="130" y="16"/>
                    <a:pt x="128" y="15"/>
                  </a:cubicBezTo>
                  <a:cubicBezTo>
                    <a:pt x="126" y="14"/>
                    <a:pt x="123" y="13"/>
                    <a:pt x="121" y="13"/>
                  </a:cubicBezTo>
                  <a:cubicBezTo>
                    <a:pt x="117" y="13"/>
                    <a:pt x="113" y="14"/>
                    <a:pt x="109" y="17"/>
                  </a:cubicBezTo>
                  <a:cubicBezTo>
                    <a:pt x="105" y="19"/>
                    <a:pt x="101" y="22"/>
                    <a:pt x="98" y="26"/>
                  </a:cubicBezTo>
                  <a:lnTo>
                    <a:pt x="98" y="29"/>
                  </a:lnTo>
                  <a:lnTo>
                    <a:pt x="98" y="43"/>
                  </a:lnTo>
                  <a:lnTo>
                    <a:pt x="98" y="54"/>
                  </a:lnTo>
                  <a:lnTo>
                    <a:pt x="98" y="64"/>
                  </a:lnTo>
                  <a:lnTo>
                    <a:pt x="98" y="73"/>
                  </a:lnTo>
                  <a:cubicBezTo>
                    <a:pt x="98" y="78"/>
                    <a:pt x="99" y="80"/>
                    <a:pt x="99" y="81"/>
                  </a:cubicBezTo>
                  <a:cubicBezTo>
                    <a:pt x="101" y="83"/>
                    <a:pt x="104" y="83"/>
                    <a:pt x="110" y="84"/>
                  </a:cubicBezTo>
                  <a:lnTo>
                    <a:pt x="113" y="85"/>
                  </a:lnTo>
                  <a:cubicBezTo>
                    <a:pt x="113" y="87"/>
                    <a:pt x="114" y="88"/>
                    <a:pt x="114" y="89"/>
                  </a:cubicBezTo>
                  <a:cubicBezTo>
                    <a:pt x="114" y="89"/>
                    <a:pt x="113" y="90"/>
                    <a:pt x="113" y="91"/>
                  </a:cubicBezTo>
                  <a:lnTo>
                    <a:pt x="110" y="91"/>
                  </a:lnTo>
                  <a:lnTo>
                    <a:pt x="106" y="91"/>
                  </a:lnTo>
                  <a:lnTo>
                    <a:pt x="104" y="91"/>
                  </a:lnTo>
                  <a:cubicBezTo>
                    <a:pt x="99" y="91"/>
                    <a:pt x="94" y="90"/>
                    <a:pt x="89" y="90"/>
                  </a:cubicBezTo>
                  <a:lnTo>
                    <a:pt x="78" y="90"/>
                  </a:lnTo>
                  <a:cubicBezTo>
                    <a:pt x="75" y="90"/>
                    <a:pt x="70" y="90"/>
                    <a:pt x="64" y="91"/>
                  </a:cubicBezTo>
                  <a:lnTo>
                    <a:pt x="62" y="91"/>
                  </a:lnTo>
                  <a:lnTo>
                    <a:pt x="62" y="85"/>
                  </a:lnTo>
                  <a:cubicBezTo>
                    <a:pt x="64" y="84"/>
                    <a:pt x="67" y="83"/>
                    <a:pt x="73" y="83"/>
                  </a:cubicBezTo>
                  <a:cubicBezTo>
                    <a:pt x="73" y="83"/>
                    <a:pt x="74" y="83"/>
                    <a:pt x="74" y="83"/>
                  </a:cubicBezTo>
                  <a:cubicBezTo>
                    <a:pt x="75" y="82"/>
                    <a:pt x="75" y="81"/>
                    <a:pt x="76" y="80"/>
                  </a:cubicBezTo>
                  <a:cubicBezTo>
                    <a:pt x="76" y="79"/>
                    <a:pt x="76" y="76"/>
                    <a:pt x="76" y="72"/>
                  </a:cubicBezTo>
                  <a:lnTo>
                    <a:pt x="76" y="51"/>
                  </a:lnTo>
                  <a:lnTo>
                    <a:pt x="76" y="45"/>
                  </a:lnTo>
                  <a:cubicBezTo>
                    <a:pt x="76" y="35"/>
                    <a:pt x="76" y="28"/>
                    <a:pt x="75" y="25"/>
                  </a:cubicBezTo>
                  <a:cubicBezTo>
                    <a:pt x="74" y="22"/>
                    <a:pt x="72" y="19"/>
                    <a:pt x="69" y="17"/>
                  </a:cubicBezTo>
                  <a:cubicBezTo>
                    <a:pt x="66" y="15"/>
                    <a:pt x="62" y="14"/>
                    <a:pt x="58" y="14"/>
                  </a:cubicBezTo>
                  <a:cubicBezTo>
                    <a:pt x="52" y="14"/>
                    <a:pt x="47" y="15"/>
                    <a:pt x="43" y="18"/>
                  </a:cubicBezTo>
                  <a:cubicBezTo>
                    <a:pt x="39" y="21"/>
                    <a:pt x="37" y="23"/>
                    <a:pt x="36" y="25"/>
                  </a:cubicBezTo>
                  <a:cubicBezTo>
                    <a:pt x="36" y="26"/>
                    <a:pt x="36" y="27"/>
                    <a:pt x="36" y="27"/>
                  </a:cubicBezTo>
                  <a:lnTo>
                    <a:pt x="36" y="28"/>
                  </a:lnTo>
                  <a:lnTo>
                    <a:pt x="36" y="29"/>
                  </a:lnTo>
                  <a:cubicBezTo>
                    <a:pt x="36" y="30"/>
                    <a:pt x="36" y="31"/>
                    <a:pt x="36" y="32"/>
                  </a:cubicBezTo>
                  <a:lnTo>
                    <a:pt x="36" y="62"/>
                  </a:lnTo>
                  <a:lnTo>
                    <a:pt x="36" y="77"/>
                  </a:lnTo>
                  <a:cubicBezTo>
                    <a:pt x="36" y="78"/>
                    <a:pt x="36" y="79"/>
                    <a:pt x="36" y="80"/>
                  </a:cubicBezTo>
                  <a:lnTo>
                    <a:pt x="37" y="82"/>
                  </a:lnTo>
                  <a:cubicBezTo>
                    <a:pt x="39" y="82"/>
                    <a:pt x="40" y="83"/>
                    <a:pt x="42" y="83"/>
                  </a:cubicBezTo>
                  <a:cubicBezTo>
                    <a:pt x="44" y="83"/>
                    <a:pt x="46" y="84"/>
                    <a:pt x="48" y="85"/>
                  </a:cubicBezTo>
                  <a:cubicBezTo>
                    <a:pt x="48" y="86"/>
                    <a:pt x="48" y="87"/>
                    <a:pt x="48" y="87"/>
                  </a:cubicBezTo>
                  <a:cubicBezTo>
                    <a:pt x="48" y="88"/>
                    <a:pt x="48" y="89"/>
                    <a:pt x="47" y="91"/>
                  </a:cubicBezTo>
                  <a:cubicBezTo>
                    <a:pt x="46" y="91"/>
                    <a:pt x="45" y="91"/>
                    <a:pt x="45" y="91"/>
                  </a:cubicBezTo>
                  <a:cubicBezTo>
                    <a:pt x="44" y="91"/>
                    <a:pt x="40" y="91"/>
                    <a:pt x="34" y="90"/>
                  </a:cubicBezTo>
                  <a:lnTo>
                    <a:pt x="23" y="90"/>
                  </a:lnTo>
                  <a:cubicBezTo>
                    <a:pt x="18" y="90"/>
                    <a:pt x="11" y="90"/>
                    <a:pt x="3" y="91"/>
                  </a:cubicBezTo>
                  <a:lnTo>
                    <a:pt x="0" y="91"/>
                  </a:lnTo>
                  <a:cubicBezTo>
                    <a:pt x="0" y="90"/>
                    <a:pt x="0" y="89"/>
                    <a:pt x="0" y="87"/>
                  </a:cubicBezTo>
                  <a:cubicBezTo>
                    <a:pt x="0" y="87"/>
                    <a:pt x="0" y="86"/>
                    <a:pt x="1" y="85"/>
                  </a:cubicBezTo>
                  <a:lnTo>
                    <a:pt x="1" y="85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11"/>
            <p:cNvSpPr>
              <a:spLocks noEditPoints="1"/>
            </p:cNvSpPr>
            <p:nvPr/>
          </p:nvSpPr>
          <p:spPr bwMode="auto">
            <a:xfrm>
              <a:off x="842" y="6333"/>
              <a:ext cx="134" cy="195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3" y="141"/>
                </a:cxn>
                <a:cxn ang="0">
                  <a:pos x="17" y="135"/>
                </a:cxn>
                <a:cxn ang="0">
                  <a:pos x="17" y="83"/>
                </a:cxn>
                <a:cxn ang="0">
                  <a:pos x="14" y="23"/>
                </a:cxn>
                <a:cxn ang="0">
                  <a:pos x="3" y="13"/>
                </a:cxn>
                <a:cxn ang="0">
                  <a:pos x="34" y="0"/>
                </a:cxn>
                <a:cxn ang="0">
                  <a:pos x="39" y="3"/>
                </a:cxn>
                <a:cxn ang="0">
                  <a:pos x="39" y="17"/>
                </a:cxn>
                <a:cxn ang="0">
                  <a:pos x="73" y="8"/>
                </a:cxn>
                <a:cxn ang="0">
                  <a:pos x="93" y="14"/>
                </a:cxn>
                <a:cxn ang="0">
                  <a:pos x="108" y="36"/>
                </a:cxn>
                <a:cxn ang="0">
                  <a:pos x="107" y="68"/>
                </a:cxn>
                <a:cxn ang="0">
                  <a:pos x="83" y="93"/>
                </a:cxn>
                <a:cxn ang="0">
                  <a:pos x="54" y="95"/>
                </a:cxn>
                <a:cxn ang="0">
                  <a:pos x="40" y="92"/>
                </a:cxn>
                <a:cxn ang="0">
                  <a:pos x="41" y="98"/>
                </a:cxn>
                <a:cxn ang="0">
                  <a:pos x="41" y="125"/>
                </a:cxn>
                <a:cxn ang="0">
                  <a:pos x="41" y="130"/>
                </a:cxn>
                <a:cxn ang="0">
                  <a:pos x="43" y="138"/>
                </a:cxn>
                <a:cxn ang="0">
                  <a:pos x="51" y="140"/>
                </a:cxn>
                <a:cxn ang="0">
                  <a:pos x="57" y="144"/>
                </a:cxn>
                <a:cxn ang="0">
                  <a:pos x="55" y="147"/>
                </a:cxn>
                <a:cxn ang="0">
                  <a:pos x="31" y="146"/>
                </a:cxn>
                <a:cxn ang="0">
                  <a:pos x="23" y="146"/>
                </a:cxn>
                <a:cxn ang="0">
                  <a:pos x="14" y="146"/>
                </a:cxn>
                <a:cxn ang="0">
                  <a:pos x="2" y="147"/>
                </a:cxn>
                <a:cxn ang="0">
                  <a:pos x="40" y="73"/>
                </a:cxn>
                <a:cxn ang="0">
                  <a:pos x="40" y="75"/>
                </a:cxn>
                <a:cxn ang="0">
                  <a:pos x="50" y="87"/>
                </a:cxn>
                <a:cxn ang="0">
                  <a:pos x="72" y="86"/>
                </a:cxn>
                <a:cxn ang="0">
                  <a:pos x="81" y="79"/>
                </a:cxn>
                <a:cxn ang="0">
                  <a:pos x="87" y="59"/>
                </a:cxn>
                <a:cxn ang="0">
                  <a:pos x="57" y="22"/>
                </a:cxn>
                <a:cxn ang="0">
                  <a:pos x="40" y="49"/>
                </a:cxn>
                <a:cxn ang="0">
                  <a:pos x="40" y="73"/>
                </a:cxn>
              </a:cxnLst>
              <a:rect l="0" t="0" r="r" b="b"/>
              <a:pathLst>
                <a:path w="110" h="147">
                  <a:moveTo>
                    <a:pt x="0" y="147"/>
                  </a:moveTo>
                  <a:lnTo>
                    <a:pt x="0" y="147"/>
                  </a:lnTo>
                  <a:lnTo>
                    <a:pt x="0" y="142"/>
                  </a:lnTo>
                  <a:cubicBezTo>
                    <a:pt x="2" y="142"/>
                    <a:pt x="3" y="141"/>
                    <a:pt x="3" y="141"/>
                  </a:cubicBezTo>
                  <a:lnTo>
                    <a:pt x="11" y="138"/>
                  </a:lnTo>
                  <a:cubicBezTo>
                    <a:pt x="14" y="137"/>
                    <a:pt x="16" y="136"/>
                    <a:pt x="17" y="135"/>
                  </a:cubicBezTo>
                  <a:cubicBezTo>
                    <a:pt x="18" y="133"/>
                    <a:pt x="18" y="129"/>
                    <a:pt x="18" y="124"/>
                  </a:cubicBezTo>
                  <a:lnTo>
                    <a:pt x="17" y="83"/>
                  </a:lnTo>
                  <a:lnTo>
                    <a:pt x="16" y="31"/>
                  </a:lnTo>
                  <a:cubicBezTo>
                    <a:pt x="16" y="28"/>
                    <a:pt x="15" y="25"/>
                    <a:pt x="14" y="23"/>
                  </a:cubicBezTo>
                  <a:cubicBezTo>
                    <a:pt x="13" y="22"/>
                    <a:pt x="9" y="20"/>
                    <a:pt x="3" y="18"/>
                  </a:cubicBezTo>
                  <a:lnTo>
                    <a:pt x="3" y="13"/>
                  </a:lnTo>
                  <a:cubicBezTo>
                    <a:pt x="10" y="12"/>
                    <a:pt x="15" y="10"/>
                    <a:pt x="20" y="8"/>
                  </a:cubicBezTo>
                  <a:cubicBezTo>
                    <a:pt x="23" y="7"/>
                    <a:pt x="28" y="4"/>
                    <a:pt x="34" y="0"/>
                  </a:cubicBezTo>
                  <a:lnTo>
                    <a:pt x="39" y="0"/>
                  </a:lnTo>
                  <a:lnTo>
                    <a:pt x="39" y="3"/>
                  </a:lnTo>
                  <a:lnTo>
                    <a:pt x="39" y="14"/>
                  </a:lnTo>
                  <a:cubicBezTo>
                    <a:pt x="39" y="15"/>
                    <a:pt x="39" y="16"/>
                    <a:pt x="39" y="17"/>
                  </a:cubicBezTo>
                  <a:cubicBezTo>
                    <a:pt x="45" y="14"/>
                    <a:pt x="50" y="11"/>
                    <a:pt x="54" y="10"/>
                  </a:cubicBezTo>
                  <a:cubicBezTo>
                    <a:pt x="60" y="9"/>
                    <a:pt x="66" y="8"/>
                    <a:pt x="73" y="8"/>
                  </a:cubicBezTo>
                  <a:cubicBezTo>
                    <a:pt x="80" y="8"/>
                    <a:pt x="86" y="9"/>
                    <a:pt x="91" y="13"/>
                  </a:cubicBezTo>
                  <a:cubicBezTo>
                    <a:pt x="92" y="13"/>
                    <a:pt x="92" y="14"/>
                    <a:pt x="93" y="14"/>
                  </a:cubicBezTo>
                  <a:cubicBezTo>
                    <a:pt x="97" y="17"/>
                    <a:pt x="99" y="19"/>
                    <a:pt x="101" y="21"/>
                  </a:cubicBezTo>
                  <a:cubicBezTo>
                    <a:pt x="104" y="26"/>
                    <a:pt x="107" y="31"/>
                    <a:pt x="108" y="36"/>
                  </a:cubicBezTo>
                  <a:cubicBezTo>
                    <a:pt x="109" y="39"/>
                    <a:pt x="110" y="44"/>
                    <a:pt x="110" y="49"/>
                  </a:cubicBezTo>
                  <a:cubicBezTo>
                    <a:pt x="110" y="57"/>
                    <a:pt x="109" y="63"/>
                    <a:pt x="107" y="68"/>
                  </a:cubicBezTo>
                  <a:cubicBezTo>
                    <a:pt x="105" y="73"/>
                    <a:pt x="102" y="78"/>
                    <a:pt x="98" y="83"/>
                  </a:cubicBezTo>
                  <a:cubicBezTo>
                    <a:pt x="93" y="88"/>
                    <a:pt x="88" y="91"/>
                    <a:pt x="83" y="93"/>
                  </a:cubicBezTo>
                  <a:cubicBezTo>
                    <a:pt x="78" y="95"/>
                    <a:pt x="72" y="97"/>
                    <a:pt x="67" y="97"/>
                  </a:cubicBezTo>
                  <a:cubicBezTo>
                    <a:pt x="61" y="97"/>
                    <a:pt x="57" y="96"/>
                    <a:pt x="54" y="95"/>
                  </a:cubicBezTo>
                  <a:cubicBezTo>
                    <a:pt x="50" y="94"/>
                    <a:pt x="45" y="92"/>
                    <a:pt x="41" y="90"/>
                  </a:cubicBezTo>
                  <a:cubicBezTo>
                    <a:pt x="40" y="91"/>
                    <a:pt x="40" y="92"/>
                    <a:pt x="40" y="92"/>
                  </a:cubicBezTo>
                  <a:lnTo>
                    <a:pt x="41" y="95"/>
                  </a:lnTo>
                  <a:cubicBezTo>
                    <a:pt x="41" y="96"/>
                    <a:pt x="41" y="96"/>
                    <a:pt x="41" y="98"/>
                  </a:cubicBezTo>
                  <a:cubicBezTo>
                    <a:pt x="41" y="98"/>
                    <a:pt x="41" y="101"/>
                    <a:pt x="41" y="106"/>
                  </a:cubicBezTo>
                  <a:lnTo>
                    <a:pt x="41" y="125"/>
                  </a:lnTo>
                  <a:cubicBezTo>
                    <a:pt x="41" y="125"/>
                    <a:pt x="41" y="126"/>
                    <a:pt x="41" y="129"/>
                  </a:cubicBezTo>
                  <a:lnTo>
                    <a:pt x="41" y="130"/>
                  </a:lnTo>
                  <a:cubicBezTo>
                    <a:pt x="41" y="132"/>
                    <a:pt x="41" y="134"/>
                    <a:pt x="41" y="135"/>
                  </a:cubicBezTo>
                  <a:cubicBezTo>
                    <a:pt x="42" y="136"/>
                    <a:pt x="42" y="137"/>
                    <a:pt x="43" y="138"/>
                  </a:cubicBezTo>
                  <a:cubicBezTo>
                    <a:pt x="44" y="138"/>
                    <a:pt x="44" y="138"/>
                    <a:pt x="45" y="139"/>
                  </a:cubicBezTo>
                  <a:cubicBezTo>
                    <a:pt x="47" y="139"/>
                    <a:pt x="49" y="139"/>
                    <a:pt x="51" y="140"/>
                  </a:cubicBezTo>
                  <a:cubicBezTo>
                    <a:pt x="52" y="140"/>
                    <a:pt x="54" y="141"/>
                    <a:pt x="56" y="141"/>
                  </a:cubicBezTo>
                  <a:cubicBezTo>
                    <a:pt x="56" y="142"/>
                    <a:pt x="57" y="143"/>
                    <a:pt x="57" y="144"/>
                  </a:cubicBezTo>
                  <a:cubicBezTo>
                    <a:pt x="57" y="145"/>
                    <a:pt x="57" y="146"/>
                    <a:pt x="57" y="147"/>
                  </a:cubicBezTo>
                  <a:lnTo>
                    <a:pt x="55" y="147"/>
                  </a:lnTo>
                  <a:cubicBezTo>
                    <a:pt x="51" y="147"/>
                    <a:pt x="48" y="147"/>
                    <a:pt x="46" y="147"/>
                  </a:cubicBezTo>
                  <a:lnTo>
                    <a:pt x="31" y="146"/>
                  </a:lnTo>
                  <a:lnTo>
                    <a:pt x="27" y="146"/>
                  </a:lnTo>
                  <a:lnTo>
                    <a:pt x="23" y="146"/>
                  </a:lnTo>
                  <a:lnTo>
                    <a:pt x="20" y="146"/>
                  </a:lnTo>
                  <a:lnTo>
                    <a:pt x="14" y="146"/>
                  </a:lnTo>
                  <a:cubicBezTo>
                    <a:pt x="12" y="146"/>
                    <a:pt x="10" y="146"/>
                    <a:pt x="7" y="147"/>
                  </a:cubicBezTo>
                  <a:cubicBezTo>
                    <a:pt x="5" y="147"/>
                    <a:pt x="3" y="147"/>
                    <a:pt x="2" y="147"/>
                  </a:cubicBezTo>
                  <a:lnTo>
                    <a:pt x="0" y="147"/>
                  </a:lnTo>
                  <a:close/>
                  <a:moveTo>
                    <a:pt x="40" y="73"/>
                  </a:moveTo>
                  <a:lnTo>
                    <a:pt x="40" y="73"/>
                  </a:lnTo>
                  <a:cubicBezTo>
                    <a:pt x="40" y="74"/>
                    <a:pt x="40" y="74"/>
                    <a:pt x="40" y="75"/>
                  </a:cubicBezTo>
                  <a:cubicBezTo>
                    <a:pt x="41" y="78"/>
                    <a:pt x="42" y="80"/>
                    <a:pt x="43" y="82"/>
                  </a:cubicBezTo>
                  <a:cubicBezTo>
                    <a:pt x="45" y="84"/>
                    <a:pt x="48" y="86"/>
                    <a:pt x="50" y="87"/>
                  </a:cubicBezTo>
                  <a:cubicBezTo>
                    <a:pt x="55" y="88"/>
                    <a:pt x="58" y="88"/>
                    <a:pt x="61" y="88"/>
                  </a:cubicBezTo>
                  <a:cubicBezTo>
                    <a:pt x="65" y="88"/>
                    <a:pt x="68" y="88"/>
                    <a:pt x="72" y="86"/>
                  </a:cubicBezTo>
                  <a:cubicBezTo>
                    <a:pt x="75" y="85"/>
                    <a:pt x="78" y="83"/>
                    <a:pt x="80" y="80"/>
                  </a:cubicBezTo>
                  <a:cubicBezTo>
                    <a:pt x="80" y="80"/>
                    <a:pt x="81" y="79"/>
                    <a:pt x="81" y="79"/>
                  </a:cubicBezTo>
                  <a:cubicBezTo>
                    <a:pt x="82" y="77"/>
                    <a:pt x="82" y="77"/>
                    <a:pt x="82" y="76"/>
                  </a:cubicBezTo>
                  <a:cubicBezTo>
                    <a:pt x="85" y="71"/>
                    <a:pt x="87" y="65"/>
                    <a:pt x="87" y="59"/>
                  </a:cubicBezTo>
                  <a:cubicBezTo>
                    <a:pt x="87" y="48"/>
                    <a:pt x="83" y="38"/>
                    <a:pt x="77" y="31"/>
                  </a:cubicBezTo>
                  <a:cubicBezTo>
                    <a:pt x="72" y="25"/>
                    <a:pt x="65" y="22"/>
                    <a:pt x="57" y="22"/>
                  </a:cubicBezTo>
                  <a:cubicBezTo>
                    <a:pt x="52" y="22"/>
                    <a:pt x="46" y="24"/>
                    <a:pt x="40" y="26"/>
                  </a:cubicBezTo>
                  <a:cubicBezTo>
                    <a:pt x="40" y="29"/>
                    <a:pt x="40" y="37"/>
                    <a:pt x="40" y="49"/>
                  </a:cubicBezTo>
                  <a:lnTo>
                    <a:pt x="40" y="69"/>
                  </a:lnTo>
                  <a:cubicBezTo>
                    <a:pt x="40" y="69"/>
                    <a:pt x="40" y="71"/>
                    <a:pt x="40" y="73"/>
                  </a:cubicBezTo>
                  <a:lnTo>
                    <a:pt x="40" y="73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12"/>
            <p:cNvSpPr>
              <a:spLocks noEditPoints="1"/>
            </p:cNvSpPr>
            <p:nvPr/>
          </p:nvSpPr>
          <p:spPr bwMode="auto">
            <a:xfrm>
              <a:off x="998" y="6343"/>
              <a:ext cx="108" cy="117"/>
            </a:xfrm>
            <a:custGeom>
              <a:avLst/>
              <a:gdLst/>
              <a:ahLst/>
              <a:cxnLst>
                <a:cxn ang="0">
                  <a:pos x="85" y="68"/>
                </a:cxn>
                <a:cxn ang="0">
                  <a:pos x="85" y="68"/>
                </a:cxn>
                <a:cxn ang="0">
                  <a:pos x="88" y="70"/>
                </a:cxn>
                <a:cxn ang="0">
                  <a:pos x="89" y="71"/>
                </a:cxn>
                <a:cxn ang="0">
                  <a:pos x="89" y="72"/>
                </a:cxn>
                <a:cxn ang="0">
                  <a:pos x="82" y="84"/>
                </a:cxn>
                <a:cxn ang="0">
                  <a:pos x="72" y="88"/>
                </a:cxn>
                <a:cxn ang="0">
                  <a:pos x="62" y="85"/>
                </a:cxn>
                <a:cxn ang="0">
                  <a:pos x="54" y="73"/>
                </a:cxn>
                <a:cxn ang="0">
                  <a:pos x="41" y="85"/>
                </a:cxn>
                <a:cxn ang="0">
                  <a:pos x="22" y="89"/>
                </a:cxn>
                <a:cxn ang="0">
                  <a:pos x="6" y="84"/>
                </a:cxn>
                <a:cxn ang="0">
                  <a:pos x="1" y="72"/>
                </a:cxn>
                <a:cxn ang="0">
                  <a:pos x="2" y="65"/>
                </a:cxn>
                <a:cxn ang="0">
                  <a:pos x="7" y="58"/>
                </a:cxn>
                <a:cxn ang="0">
                  <a:pos x="18" y="51"/>
                </a:cxn>
                <a:cxn ang="0">
                  <a:pos x="26" y="47"/>
                </a:cxn>
                <a:cxn ang="0">
                  <a:pos x="51" y="37"/>
                </a:cxn>
                <a:cxn ang="0">
                  <a:pos x="52" y="29"/>
                </a:cxn>
                <a:cxn ang="0">
                  <a:pos x="48" y="10"/>
                </a:cxn>
                <a:cxn ang="0">
                  <a:pos x="41" y="7"/>
                </a:cxn>
                <a:cxn ang="0">
                  <a:pos x="32" y="9"/>
                </a:cxn>
                <a:cxn ang="0">
                  <a:pos x="25" y="14"/>
                </a:cxn>
                <a:cxn ang="0">
                  <a:pos x="23" y="22"/>
                </a:cxn>
                <a:cxn ang="0">
                  <a:pos x="21" y="28"/>
                </a:cxn>
                <a:cxn ang="0">
                  <a:pos x="16" y="31"/>
                </a:cxn>
                <a:cxn ang="0">
                  <a:pos x="10" y="34"/>
                </a:cxn>
                <a:cxn ang="0">
                  <a:pos x="1" y="36"/>
                </a:cxn>
                <a:cxn ang="0">
                  <a:pos x="0" y="33"/>
                </a:cxn>
                <a:cxn ang="0">
                  <a:pos x="2" y="23"/>
                </a:cxn>
                <a:cxn ang="0">
                  <a:pos x="14" y="11"/>
                </a:cxn>
                <a:cxn ang="0">
                  <a:pos x="28" y="3"/>
                </a:cxn>
                <a:cxn ang="0">
                  <a:pos x="49" y="0"/>
                </a:cxn>
                <a:cxn ang="0">
                  <a:pos x="64" y="3"/>
                </a:cxn>
                <a:cxn ang="0">
                  <a:pos x="72" y="12"/>
                </a:cxn>
                <a:cxn ang="0">
                  <a:pos x="74" y="34"/>
                </a:cxn>
                <a:cxn ang="0">
                  <a:pos x="74" y="51"/>
                </a:cxn>
                <a:cxn ang="0">
                  <a:pos x="74" y="63"/>
                </a:cxn>
                <a:cxn ang="0">
                  <a:pos x="74" y="67"/>
                </a:cxn>
                <a:cxn ang="0">
                  <a:pos x="75" y="73"/>
                </a:cxn>
                <a:cxn ang="0">
                  <a:pos x="78" y="74"/>
                </a:cxn>
                <a:cxn ang="0">
                  <a:pos x="80" y="74"/>
                </a:cxn>
                <a:cxn ang="0">
                  <a:pos x="83" y="69"/>
                </a:cxn>
                <a:cxn ang="0">
                  <a:pos x="85" y="68"/>
                </a:cxn>
                <a:cxn ang="0">
                  <a:pos x="51" y="44"/>
                </a:cxn>
                <a:cxn ang="0">
                  <a:pos x="51" y="44"/>
                </a:cxn>
                <a:cxn ang="0">
                  <a:pos x="38" y="51"/>
                </a:cxn>
                <a:cxn ang="0">
                  <a:pos x="28" y="60"/>
                </a:cxn>
                <a:cxn ang="0">
                  <a:pos x="26" y="68"/>
                </a:cxn>
                <a:cxn ang="0">
                  <a:pos x="28" y="76"/>
                </a:cxn>
                <a:cxn ang="0">
                  <a:pos x="35" y="78"/>
                </a:cxn>
                <a:cxn ang="0">
                  <a:pos x="44" y="75"/>
                </a:cxn>
                <a:cxn ang="0">
                  <a:pos x="51" y="68"/>
                </a:cxn>
                <a:cxn ang="0">
                  <a:pos x="52" y="53"/>
                </a:cxn>
                <a:cxn ang="0">
                  <a:pos x="51" y="44"/>
                </a:cxn>
                <a:cxn ang="0">
                  <a:pos x="51" y="44"/>
                </a:cxn>
              </a:cxnLst>
              <a:rect l="0" t="0" r="r" b="b"/>
              <a:pathLst>
                <a:path w="89" h="89">
                  <a:moveTo>
                    <a:pt x="85" y="68"/>
                  </a:moveTo>
                  <a:lnTo>
                    <a:pt x="85" y="68"/>
                  </a:lnTo>
                  <a:lnTo>
                    <a:pt x="88" y="70"/>
                  </a:lnTo>
                  <a:cubicBezTo>
                    <a:pt x="88" y="70"/>
                    <a:pt x="89" y="71"/>
                    <a:pt x="89" y="71"/>
                  </a:cubicBezTo>
                  <a:lnTo>
                    <a:pt x="89" y="72"/>
                  </a:lnTo>
                  <a:cubicBezTo>
                    <a:pt x="87" y="78"/>
                    <a:pt x="85" y="82"/>
                    <a:pt x="82" y="84"/>
                  </a:cubicBezTo>
                  <a:cubicBezTo>
                    <a:pt x="80" y="87"/>
                    <a:pt x="76" y="88"/>
                    <a:pt x="72" y="88"/>
                  </a:cubicBezTo>
                  <a:cubicBezTo>
                    <a:pt x="68" y="88"/>
                    <a:pt x="65" y="87"/>
                    <a:pt x="62" y="85"/>
                  </a:cubicBezTo>
                  <a:cubicBezTo>
                    <a:pt x="59" y="82"/>
                    <a:pt x="56" y="78"/>
                    <a:pt x="54" y="73"/>
                  </a:cubicBezTo>
                  <a:cubicBezTo>
                    <a:pt x="51" y="78"/>
                    <a:pt x="47" y="82"/>
                    <a:pt x="41" y="85"/>
                  </a:cubicBezTo>
                  <a:cubicBezTo>
                    <a:pt x="36" y="87"/>
                    <a:pt x="29" y="89"/>
                    <a:pt x="22" y="89"/>
                  </a:cubicBezTo>
                  <a:cubicBezTo>
                    <a:pt x="14" y="89"/>
                    <a:pt x="9" y="87"/>
                    <a:pt x="6" y="84"/>
                  </a:cubicBezTo>
                  <a:cubicBezTo>
                    <a:pt x="2" y="81"/>
                    <a:pt x="1" y="77"/>
                    <a:pt x="1" y="72"/>
                  </a:cubicBezTo>
                  <a:cubicBezTo>
                    <a:pt x="1" y="70"/>
                    <a:pt x="1" y="68"/>
                    <a:pt x="2" y="65"/>
                  </a:cubicBezTo>
                  <a:cubicBezTo>
                    <a:pt x="3" y="63"/>
                    <a:pt x="5" y="61"/>
                    <a:pt x="7" y="58"/>
                  </a:cubicBezTo>
                  <a:cubicBezTo>
                    <a:pt x="9" y="56"/>
                    <a:pt x="13" y="53"/>
                    <a:pt x="18" y="51"/>
                  </a:cubicBezTo>
                  <a:cubicBezTo>
                    <a:pt x="19" y="50"/>
                    <a:pt x="21" y="49"/>
                    <a:pt x="26" y="47"/>
                  </a:cubicBezTo>
                  <a:lnTo>
                    <a:pt x="51" y="37"/>
                  </a:lnTo>
                  <a:cubicBezTo>
                    <a:pt x="52" y="34"/>
                    <a:pt x="52" y="32"/>
                    <a:pt x="52" y="29"/>
                  </a:cubicBezTo>
                  <a:cubicBezTo>
                    <a:pt x="52" y="20"/>
                    <a:pt x="51" y="13"/>
                    <a:pt x="48" y="10"/>
                  </a:cubicBezTo>
                  <a:cubicBezTo>
                    <a:pt x="47" y="8"/>
                    <a:pt x="45" y="7"/>
                    <a:pt x="41" y="7"/>
                  </a:cubicBezTo>
                  <a:cubicBezTo>
                    <a:pt x="38" y="7"/>
                    <a:pt x="34" y="7"/>
                    <a:pt x="32" y="9"/>
                  </a:cubicBezTo>
                  <a:cubicBezTo>
                    <a:pt x="29" y="10"/>
                    <a:pt x="27" y="12"/>
                    <a:pt x="25" y="14"/>
                  </a:cubicBezTo>
                  <a:cubicBezTo>
                    <a:pt x="24" y="15"/>
                    <a:pt x="23" y="18"/>
                    <a:pt x="23" y="22"/>
                  </a:cubicBezTo>
                  <a:cubicBezTo>
                    <a:pt x="22" y="25"/>
                    <a:pt x="22" y="27"/>
                    <a:pt x="21" y="28"/>
                  </a:cubicBezTo>
                  <a:cubicBezTo>
                    <a:pt x="20" y="29"/>
                    <a:pt x="19" y="30"/>
                    <a:pt x="16" y="31"/>
                  </a:cubicBezTo>
                  <a:cubicBezTo>
                    <a:pt x="13" y="32"/>
                    <a:pt x="11" y="33"/>
                    <a:pt x="10" y="34"/>
                  </a:cubicBezTo>
                  <a:cubicBezTo>
                    <a:pt x="7" y="35"/>
                    <a:pt x="4" y="36"/>
                    <a:pt x="1" y="36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29"/>
                    <a:pt x="1" y="25"/>
                    <a:pt x="2" y="23"/>
                  </a:cubicBezTo>
                  <a:cubicBezTo>
                    <a:pt x="5" y="19"/>
                    <a:pt x="9" y="15"/>
                    <a:pt x="14" y="11"/>
                  </a:cubicBezTo>
                  <a:cubicBezTo>
                    <a:pt x="19" y="7"/>
                    <a:pt x="23" y="5"/>
                    <a:pt x="28" y="3"/>
                  </a:cubicBezTo>
                  <a:cubicBezTo>
                    <a:pt x="34" y="1"/>
                    <a:pt x="41" y="0"/>
                    <a:pt x="49" y="0"/>
                  </a:cubicBezTo>
                  <a:cubicBezTo>
                    <a:pt x="55" y="0"/>
                    <a:pt x="60" y="1"/>
                    <a:pt x="64" y="3"/>
                  </a:cubicBezTo>
                  <a:cubicBezTo>
                    <a:pt x="68" y="5"/>
                    <a:pt x="70" y="8"/>
                    <a:pt x="72" y="12"/>
                  </a:cubicBezTo>
                  <a:cubicBezTo>
                    <a:pt x="73" y="16"/>
                    <a:pt x="74" y="23"/>
                    <a:pt x="74" y="34"/>
                  </a:cubicBezTo>
                  <a:lnTo>
                    <a:pt x="74" y="51"/>
                  </a:lnTo>
                  <a:lnTo>
                    <a:pt x="74" y="63"/>
                  </a:lnTo>
                  <a:lnTo>
                    <a:pt x="74" y="67"/>
                  </a:lnTo>
                  <a:cubicBezTo>
                    <a:pt x="74" y="70"/>
                    <a:pt x="75" y="72"/>
                    <a:pt x="75" y="73"/>
                  </a:cubicBezTo>
                  <a:cubicBezTo>
                    <a:pt x="76" y="74"/>
                    <a:pt x="77" y="74"/>
                    <a:pt x="78" y="74"/>
                  </a:cubicBezTo>
                  <a:cubicBezTo>
                    <a:pt x="79" y="74"/>
                    <a:pt x="80" y="74"/>
                    <a:pt x="80" y="74"/>
                  </a:cubicBezTo>
                  <a:lnTo>
                    <a:pt x="83" y="69"/>
                  </a:lnTo>
                  <a:lnTo>
                    <a:pt x="85" y="68"/>
                  </a:lnTo>
                  <a:close/>
                  <a:moveTo>
                    <a:pt x="51" y="44"/>
                  </a:moveTo>
                  <a:lnTo>
                    <a:pt x="51" y="44"/>
                  </a:lnTo>
                  <a:cubicBezTo>
                    <a:pt x="47" y="45"/>
                    <a:pt x="43" y="47"/>
                    <a:pt x="38" y="51"/>
                  </a:cubicBezTo>
                  <a:cubicBezTo>
                    <a:pt x="33" y="54"/>
                    <a:pt x="30" y="57"/>
                    <a:pt x="28" y="60"/>
                  </a:cubicBezTo>
                  <a:cubicBezTo>
                    <a:pt x="26" y="62"/>
                    <a:pt x="26" y="65"/>
                    <a:pt x="26" y="68"/>
                  </a:cubicBezTo>
                  <a:cubicBezTo>
                    <a:pt x="26" y="71"/>
                    <a:pt x="27" y="74"/>
                    <a:pt x="28" y="76"/>
                  </a:cubicBezTo>
                  <a:cubicBezTo>
                    <a:pt x="30" y="77"/>
                    <a:pt x="32" y="78"/>
                    <a:pt x="35" y="78"/>
                  </a:cubicBezTo>
                  <a:cubicBezTo>
                    <a:pt x="38" y="78"/>
                    <a:pt x="42" y="77"/>
                    <a:pt x="44" y="75"/>
                  </a:cubicBezTo>
                  <a:cubicBezTo>
                    <a:pt x="48" y="72"/>
                    <a:pt x="50" y="70"/>
                    <a:pt x="51" y="68"/>
                  </a:cubicBezTo>
                  <a:cubicBezTo>
                    <a:pt x="51" y="66"/>
                    <a:pt x="52" y="61"/>
                    <a:pt x="52" y="53"/>
                  </a:cubicBezTo>
                  <a:cubicBezTo>
                    <a:pt x="52" y="50"/>
                    <a:pt x="52" y="47"/>
                    <a:pt x="51" y="44"/>
                  </a:cubicBezTo>
                  <a:lnTo>
                    <a:pt x="51" y="44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13"/>
            <p:cNvSpPr>
              <a:spLocks/>
            </p:cNvSpPr>
            <p:nvPr/>
          </p:nvSpPr>
          <p:spPr bwMode="auto">
            <a:xfrm>
              <a:off x="1115" y="6336"/>
              <a:ext cx="84" cy="122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87"/>
                </a:cxn>
                <a:cxn ang="0">
                  <a:pos x="3" y="86"/>
                </a:cxn>
                <a:cxn ang="0">
                  <a:pos x="13" y="82"/>
                </a:cxn>
                <a:cxn ang="0">
                  <a:pos x="14" y="65"/>
                </a:cxn>
                <a:cxn ang="0">
                  <a:pos x="13" y="29"/>
                </a:cxn>
                <a:cxn ang="0">
                  <a:pos x="12" y="27"/>
                </a:cxn>
                <a:cxn ang="0">
                  <a:pos x="5" y="24"/>
                </a:cxn>
                <a:cxn ang="0">
                  <a:pos x="2" y="22"/>
                </a:cxn>
                <a:cxn ang="0">
                  <a:pos x="2" y="18"/>
                </a:cxn>
                <a:cxn ang="0">
                  <a:pos x="16" y="13"/>
                </a:cxn>
                <a:cxn ang="0">
                  <a:pos x="25" y="4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36" y="4"/>
                </a:cxn>
                <a:cxn ang="0">
                  <a:pos x="35" y="7"/>
                </a:cxn>
                <a:cxn ang="0">
                  <a:pos x="35" y="13"/>
                </a:cxn>
                <a:cxn ang="0">
                  <a:pos x="35" y="22"/>
                </a:cxn>
                <a:cxn ang="0">
                  <a:pos x="42" y="12"/>
                </a:cxn>
                <a:cxn ang="0">
                  <a:pos x="47" y="7"/>
                </a:cxn>
                <a:cxn ang="0">
                  <a:pos x="55" y="4"/>
                </a:cxn>
                <a:cxn ang="0">
                  <a:pos x="65" y="8"/>
                </a:cxn>
                <a:cxn ang="0">
                  <a:pos x="69" y="17"/>
                </a:cxn>
                <a:cxn ang="0">
                  <a:pos x="66" y="25"/>
                </a:cxn>
                <a:cxn ang="0">
                  <a:pos x="58" y="29"/>
                </a:cxn>
                <a:cxn ang="0">
                  <a:pos x="48" y="25"/>
                </a:cxn>
                <a:cxn ang="0">
                  <a:pos x="44" y="23"/>
                </a:cxn>
                <a:cxn ang="0">
                  <a:pos x="43" y="23"/>
                </a:cxn>
                <a:cxn ang="0">
                  <a:pos x="39" y="27"/>
                </a:cxn>
                <a:cxn ang="0">
                  <a:pos x="36" y="38"/>
                </a:cxn>
                <a:cxn ang="0">
                  <a:pos x="36" y="41"/>
                </a:cxn>
                <a:cxn ang="0">
                  <a:pos x="37" y="77"/>
                </a:cxn>
                <a:cxn ang="0">
                  <a:pos x="39" y="82"/>
                </a:cxn>
                <a:cxn ang="0">
                  <a:pos x="43" y="84"/>
                </a:cxn>
                <a:cxn ang="0">
                  <a:pos x="49" y="85"/>
                </a:cxn>
                <a:cxn ang="0">
                  <a:pos x="55" y="86"/>
                </a:cxn>
                <a:cxn ang="0">
                  <a:pos x="56" y="89"/>
                </a:cxn>
                <a:cxn ang="0">
                  <a:pos x="55" y="92"/>
                </a:cxn>
                <a:cxn ang="0">
                  <a:pos x="46" y="92"/>
                </a:cxn>
                <a:cxn ang="0">
                  <a:pos x="26" y="91"/>
                </a:cxn>
                <a:cxn ang="0">
                  <a:pos x="12" y="92"/>
                </a:cxn>
                <a:cxn ang="0">
                  <a:pos x="11" y="92"/>
                </a:cxn>
                <a:cxn ang="0">
                  <a:pos x="0" y="92"/>
                </a:cxn>
                <a:cxn ang="0">
                  <a:pos x="0" y="90"/>
                </a:cxn>
                <a:cxn ang="0">
                  <a:pos x="0" y="87"/>
                </a:cxn>
                <a:cxn ang="0">
                  <a:pos x="0" y="87"/>
                </a:cxn>
              </a:cxnLst>
              <a:rect l="0" t="0" r="r" b="b"/>
              <a:pathLst>
                <a:path w="69" h="92">
                  <a:moveTo>
                    <a:pt x="0" y="87"/>
                  </a:moveTo>
                  <a:lnTo>
                    <a:pt x="0" y="87"/>
                  </a:lnTo>
                  <a:cubicBezTo>
                    <a:pt x="1" y="87"/>
                    <a:pt x="2" y="86"/>
                    <a:pt x="3" y="86"/>
                  </a:cubicBezTo>
                  <a:cubicBezTo>
                    <a:pt x="7" y="85"/>
                    <a:pt x="10" y="84"/>
                    <a:pt x="13" y="82"/>
                  </a:cubicBezTo>
                  <a:cubicBezTo>
                    <a:pt x="14" y="80"/>
                    <a:pt x="14" y="74"/>
                    <a:pt x="14" y="65"/>
                  </a:cubicBezTo>
                  <a:cubicBezTo>
                    <a:pt x="14" y="47"/>
                    <a:pt x="14" y="36"/>
                    <a:pt x="13" y="29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10" y="26"/>
                    <a:pt x="8" y="25"/>
                    <a:pt x="5" y="24"/>
                  </a:cubicBezTo>
                  <a:cubicBezTo>
                    <a:pt x="3" y="24"/>
                    <a:pt x="2" y="23"/>
                    <a:pt x="2" y="22"/>
                  </a:cubicBezTo>
                  <a:lnTo>
                    <a:pt x="2" y="18"/>
                  </a:lnTo>
                  <a:cubicBezTo>
                    <a:pt x="7" y="17"/>
                    <a:pt x="11" y="16"/>
                    <a:pt x="16" y="13"/>
                  </a:cubicBezTo>
                  <a:cubicBezTo>
                    <a:pt x="20" y="10"/>
                    <a:pt x="23" y="7"/>
                    <a:pt x="25" y="4"/>
                  </a:cubicBezTo>
                  <a:cubicBezTo>
                    <a:pt x="26" y="3"/>
                    <a:pt x="27" y="1"/>
                    <a:pt x="28" y="1"/>
                  </a:cubicBezTo>
                  <a:lnTo>
                    <a:pt x="35" y="0"/>
                  </a:lnTo>
                  <a:cubicBezTo>
                    <a:pt x="35" y="2"/>
                    <a:pt x="36" y="3"/>
                    <a:pt x="36" y="4"/>
                  </a:cubicBezTo>
                  <a:cubicBezTo>
                    <a:pt x="36" y="5"/>
                    <a:pt x="36" y="6"/>
                    <a:pt x="35" y="7"/>
                  </a:cubicBezTo>
                  <a:cubicBezTo>
                    <a:pt x="35" y="9"/>
                    <a:pt x="35" y="11"/>
                    <a:pt x="35" y="13"/>
                  </a:cubicBezTo>
                  <a:cubicBezTo>
                    <a:pt x="35" y="14"/>
                    <a:pt x="35" y="17"/>
                    <a:pt x="35" y="22"/>
                  </a:cubicBezTo>
                  <a:cubicBezTo>
                    <a:pt x="38" y="17"/>
                    <a:pt x="40" y="14"/>
                    <a:pt x="42" y="12"/>
                  </a:cubicBezTo>
                  <a:cubicBezTo>
                    <a:pt x="42" y="11"/>
                    <a:pt x="44" y="9"/>
                    <a:pt x="47" y="7"/>
                  </a:cubicBezTo>
                  <a:cubicBezTo>
                    <a:pt x="50" y="5"/>
                    <a:pt x="52" y="4"/>
                    <a:pt x="55" y="4"/>
                  </a:cubicBezTo>
                  <a:cubicBezTo>
                    <a:pt x="59" y="4"/>
                    <a:pt x="62" y="6"/>
                    <a:pt x="65" y="8"/>
                  </a:cubicBezTo>
                  <a:cubicBezTo>
                    <a:pt x="67" y="10"/>
                    <a:pt x="69" y="13"/>
                    <a:pt x="69" y="17"/>
                  </a:cubicBezTo>
                  <a:cubicBezTo>
                    <a:pt x="69" y="20"/>
                    <a:pt x="68" y="23"/>
                    <a:pt x="66" y="25"/>
                  </a:cubicBezTo>
                  <a:cubicBezTo>
                    <a:pt x="64" y="28"/>
                    <a:pt x="61" y="29"/>
                    <a:pt x="58" y="29"/>
                  </a:cubicBezTo>
                  <a:cubicBezTo>
                    <a:pt x="55" y="29"/>
                    <a:pt x="51" y="28"/>
                    <a:pt x="48" y="25"/>
                  </a:cubicBezTo>
                  <a:cubicBezTo>
                    <a:pt x="46" y="24"/>
                    <a:pt x="45" y="23"/>
                    <a:pt x="44" y="23"/>
                  </a:cubicBezTo>
                  <a:lnTo>
                    <a:pt x="43" y="23"/>
                  </a:lnTo>
                  <a:cubicBezTo>
                    <a:pt x="41" y="24"/>
                    <a:pt x="40" y="25"/>
                    <a:pt x="39" y="27"/>
                  </a:cubicBezTo>
                  <a:cubicBezTo>
                    <a:pt x="37" y="31"/>
                    <a:pt x="36" y="34"/>
                    <a:pt x="36" y="38"/>
                  </a:cubicBezTo>
                  <a:lnTo>
                    <a:pt x="36" y="41"/>
                  </a:lnTo>
                  <a:cubicBezTo>
                    <a:pt x="36" y="46"/>
                    <a:pt x="37" y="58"/>
                    <a:pt x="37" y="77"/>
                  </a:cubicBezTo>
                  <a:cubicBezTo>
                    <a:pt x="37" y="78"/>
                    <a:pt x="38" y="80"/>
                    <a:pt x="39" y="82"/>
                  </a:cubicBezTo>
                  <a:cubicBezTo>
                    <a:pt x="40" y="83"/>
                    <a:pt x="41" y="84"/>
                    <a:pt x="43" y="84"/>
                  </a:cubicBezTo>
                  <a:cubicBezTo>
                    <a:pt x="44" y="84"/>
                    <a:pt x="46" y="85"/>
                    <a:pt x="49" y="85"/>
                  </a:cubicBezTo>
                  <a:cubicBezTo>
                    <a:pt x="52" y="85"/>
                    <a:pt x="54" y="86"/>
                    <a:pt x="55" y="86"/>
                  </a:cubicBezTo>
                  <a:cubicBezTo>
                    <a:pt x="56" y="87"/>
                    <a:pt x="56" y="88"/>
                    <a:pt x="56" y="89"/>
                  </a:cubicBezTo>
                  <a:cubicBezTo>
                    <a:pt x="56" y="90"/>
                    <a:pt x="56" y="91"/>
                    <a:pt x="55" y="92"/>
                  </a:cubicBezTo>
                  <a:lnTo>
                    <a:pt x="46" y="92"/>
                  </a:lnTo>
                  <a:lnTo>
                    <a:pt x="26" y="91"/>
                  </a:lnTo>
                  <a:cubicBezTo>
                    <a:pt x="21" y="91"/>
                    <a:pt x="16" y="91"/>
                    <a:pt x="12" y="92"/>
                  </a:cubicBezTo>
                  <a:lnTo>
                    <a:pt x="11" y="92"/>
                  </a:lnTo>
                  <a:cubicBezTo>
                    <a:pt x="10" y="92"/>
                    <a:pt x="7" y="92"/>
                    <a:pt x="0" y="92"/>
                  </a:cubicBezTo>
                  <a:cubicBezTo>
                    <a:pt x="0" y="91"/>
                    <a:pt x="0" y="90"/>
                    <a:pt x="0" y="90"/>
                  </a:cubicBezTo>
                  <a:cubicBezTo>
                    <a:pt x="0" y="89"/>
                    <a:pt x="0" y="88"/>
                    <a:pt x="0" y="8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14"/>
            <p:cNvSpPr>
              <a:spLocks noEditPoints="1"/>
            </p:cNvSpPr>
            <p:nvPr/>
          </p:nvSpPr>
          <p:spPr bwMode="auto">
            <a:xfrm>
              <a:off x="1204" y="6278"/>
              <a:ext cx="64" cy="180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14" y="13"/>
                </a:cxn>
                <a:cxn ang="0">
                  <a:pos x="18" y="4"/>
                </a:cxn>
                <a:cxn ang="0">
                  <a:pos x="27" y="0"/>
                </a:cxn>
                <a:cxn ang="0">
                  <a:pos x="37" y="4"/>
                </a:cxn>
                <a:cxn ang="0">
                  <a:pos x="41" y="13"/>
                </a:cxn>
                <a:cxn ang="0">
                  <a:pos x="40" y="20"/>
                </a:cxn>
                <a:cxn ang="0">
                  <a:pos x="35" y="25"/>
                </a:cxn>
                <a:cxn ang="0">
                  <a:pos x="28" y="27"/>
                </a:cxn>
                <a:cxn ang="0">
                  <a:pos x="18" y="23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0"/>
                </a:cxn>
                <a:cxn ang="0">
                  <a:pos x="11" y="128"/>
                </a:cxn>
                <a:cxn ang="0">
                  <a:pos x="15" y="126"/>
                </a:cxn>
                <a:cxn ang="0">
                  <a:pos x="16" y="120"/>
                </a:cxn>
                <a:cxn ang="0">
                  <a:pos x="16" y="119"/>
                </a:cxn>
                <a:cxn ang="0">
                  <a:pos x="16" y="114"/>
                </a:cxn>
                <a:cxn ang="0">
                  <a:pos x="16" y="108"/>
                </a:cxn>
                <a:cxn ang="0">
                  <a:pos x="16" y="101"/>
                </a:cxn>
                <a:cxn ang="0">
                  <a:pos x="16" y="96"/>
                </a:cxn>
                <a:cxn ang="0">
                  <a:pos x="16" y="91"/>
                </a:cxn>
                <a:cxn ang="0">
                  <a:pos x="16" y="74"/>
                </a:cxn>
                <a:cxn ang="0">
                  <a:pos x="15" y="67"/>
                </a:cxn>
                <a:cxn ang="0">
                  <a:pos x="11" y="65"/>
                </a:cxn>
                <a:cxn ang="0">
                  <a:pos x="1" y="63"/>
                </a:cxn>
                <a:cxn ang="0">
                  <a:pos x="1" y="57"/>
                </a:cxn>
                <a:cxn ang="0">
                  <a:pos x="20" y="53"/>
                </a:cxn>
                <a:cxn ang="0">
                  <a:pos x="31" y="44"/>
                </a:cxn>
                <a:cxn ang="0">
                  <a:pos x="38" y="44"/>
                </a:cxn>
                <a:cxn ang="0">
                  <a:pos x="39" y="77"/>
                </a:cxn>
                <a:cxn ang="0">
                  <a:pos x="38" y="119"/>
                </a:cxn>
                <a:cxn ang="0">
                  <a:pos x="38" y="127"/>
                </a:cxn>
                <a:cxn ang="0">
                  <a:pos x="49" y="130"/>
                </a:cxn>
                <a:cxn ang="0">
                  <a:pos x="53" y="131"/>
                </a:cxn>
                <a:cxn ang="0">
                  <a:pos x="53" y="136"/>
                </a:cxn>
                <a:cxn ang="0">
                  <a:pos x="49" y="136"/>
                </a:cxn>
                <a:cxn ang="0">
                  <a:pos x="44" y="136"/>
                </a:cxn>
                <a:cxn ang="0">
                  <a:pos x="16" y="136"/>
                </a:cxn>
                <a:cxn ang="0">
                  <a:pos x="6" y="136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w="53" h="136">
                  <a:moveTo>
                    <a:pt x="14" y="13"/>
                  </a:moveTo>
                  <a:lnTo>
                    <a:pt x="14" y="13"/>
                  </a:lnTo>
                  <a:cubicBezTo>
                    <a:pt x="14" y="9"/>
                    <a:pt x="15" y="6"/>
                    <a:pt x="18" y="4"/>
                  </a:cubicBezTo>
                  <a:cubicBezTo>
                    <a:pt x="20" y="1"/>
                    <a:pt x="23" y="0"/>
                    <a:pt x="27" y="0"/>
                  </a:cubicBezTo>
                  <a:cubicBezTo>
                    <a:pt x="31" y="0"/>
                    <a:pt x="35" y="1"/>
                    <a:pt x="37" y="4"/>
                  </a:cubicBezTo>
                  <a:cubicBezTo>
                    <a:pt x="40" y="7"/>
                    <a:pt x="41" y="9"/>
                    <a:pt x="41" y="13"/>
                  </a:cubicBezTo>
                  <a:cubicBezTo>
                    <a:pt x="41" y="15"/>
                    <a:pt x="41" y="17"/>
                    <a:pt x="40" y="20"/>
                  </a:cubicBezTo>
                  <a:cubicBezTo>
                    <a:pt x="39" y="22"/>
                    <a:pt x="37" y="24"/>
                    <a:pt x="35" y="25"/>
                  </a:cubicBezTo>
                  <a:cubicBezTo>
                    <a:pt x="32" y="27"/>
                    <a:pt x="30" y="27"/>
                    <a:pt x="28" y="27"/>
                  </a:cubicBezTo>
                  <a:cubicBezTo>
                    <a:pt x="24" y="27"/>
                    <a:pt x="21" y="26"/>
                    <a:pt x="18" y="23"/>
                  </a:cubicBezTo>
                  <a:cubicBezTo>
                    <a:pt x="16" y="20"/>
                    <a:pt x="14" y="17"/>
                    <a:pt x="14" y="13"/>
                  </a:cubicBezTo>
                  <a:lnTo>
                    <a:pt x="14" y="13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30"/>
                  </a:lnTo>
                  <a:lnTo>
                    <a:pt x="11" y="128"/>
                  </a:lnTo>
                  <a:cubicBezTo>
                    <a:pt x="13" y="128"/>
                    <a:pt x="14" y="127"/>
                    <a:pt x="15" y="126"/>
                  </a:cubicBezTo>
                  <a:cubicBezTo>
                    <a:pt x="15" y="125"/>
                    <a:pt x="16" y="123"/>
                    <a:pt x="16" y="120"/>
                  </a:cubicBezTo>
                  <a:lnTo>
                    <a:pt x="16" y="119"/>
                  </a:lnTo>
                  <a:cubicBezTo>
                    <a:pt x="16" y="118"/>
                    <a:pt x="16" y="116"/>
                    <a:pt x="16" y="114"/>
                  </a:cubicBezTo>
                  <a:cubicBezTo>
                    <a:pt x="16" y="112"/>
                    <a:pt x="16" y="110"/>
                    <a:pt x="16" y="108"/>
                  </a:cubicBezTo>
                  <a:cubicBezTo>
                    <a:pt x="16" y="107"/>
                    <a:pt x="16" y="105"/>
                    <a:pt x="16" y="101"/>
                  </a:cubicBezTo>
                  <a:lnTo>
                    <a:pt x="16" y="96"/>
                  </a:lnTo>
                  <a:lnTo>
                    <a:pt x="16" y="91"/>
                  </a:lnTo>
                  <a:lnTo>
                    <a:pt x="16" y="74"/>
                  </a:lnTo>
                  <a:cubicBezTo>
                    <a:pt x="16" y="72"/>
                    <a:pt x="16" y="70"/>
                    <a:pt x="15" y="67"/>
                  </a:cubicBezTo>
                  <a:cubicBezTo>
                    <a:pt x="15" y="66"/>
                    <a:pt x="13" y="65"/>
                    <a:pt x="11" y="65"/>
                  </a:cubicBezTo>
                  <a:cubicBezTo>
                    <a:pt x="9" y="64"/>
                    <a:pt x="6" y="63"/>
                    <a:pt x="1" y="63"/>
                  </a:cubicBezTo>
                  <a:lnTo>
                    <a:pt x="1" y="57"/>
                  </a:lnTo>
                  <a:cubicBezTo>
                    <a:pt x="8" y="57"/>
                    <a:pt x="14" y="55"/>
                    <a:pt x="20" y="53"/>
                  </a:cubicBezTo>
                  <a:cubicBezTo>
                    <a:pt x="23" y="51"/>
                    <a:pt x="27" y="48"/>
                    <a:pt x="31" y="44"/>
                  </a:cubicBezTo>
                  <a:lnTo>
                    <a:pt x="38" y="44"/>
                  </a:lnTo>
                  <a:cubicBezTo>
                    <a:pt x="39" y="52"/>
                    <a:pt x="39" y="64"/>
                    <a:pt x="39" y="77"/>
                  </a:cubicBezTo>
                  <a:lnTo>
                    <a:pt x="38" y="119"/>
                  </a:lnTo>
                  <a:cubicBezTo>
                    <a:pt x="38" y="122"/>
                    <a:pt x="38" y="125"/>
                    <a:pt x="38" y="127"/>
                  </a:cubicBezTo>
                  <a:cubicBezTo>
                    <a:pt x="41" y="128"/>
                    <a:pt x="44" y="129"/>
                    <a:pt x="49" y="130"/>
                  </a:cubicBezTo>
                  <a:cubicBezTo>
                    <a:pt x="51" y="130"/>
                    <a:pt x="52" y="130"/>
                    <a:pt x="53" y="131"/>
                  </a:cubicBezTo>
                  <a:lnTo>
                    <a:pt x="53" y="136"/>
                  </a:lnTo>
                  <a:cubicBezTo>
                    <a:pt x="51" y="136"/>
                    <a:pt x="50" y="136"/>
                    <a:pt x="49" y="136"/>
                  </a:cubicBezTo>
                  <a:cubicBezTo>
                    <a:pt x="48" y="136"/>
                    <a:pt x="46" y="136"/>
                    <a:pt x="44" y="136"/>
                  </a:cubicBezTo>
                  <a:cubicBezTo>
                    <a:pt x="37" y="136"/>
                    <a:pt x="28" y="136"/>
                    <a:pt x="16" y="136"/>
                  </a:cubicBezTo>
                  <a:cubicBezTo>
                    <a:pt x="13" y="136"/>
                    <a:pt x="9" y="136"/>
                    <a:pt x="6" y="136"/>
                  </a:cubicBezTo>
                  <a:cubicBezTo>
                    <a:pt x="3" y="136"/>
                    <a:pt x="1" y="136"/>
                    <a:pt x="0" y="136"/>
                  </a:cubicBezTo>
                  <a:lnTo>
                    <a:pt x="0" y="13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15"/>
            <p:cNvSpPr>
              <a:spLocks/>
            </p:cNvSpPr>
            <p:nvPr/>
          </p:nvSpPr>
          <p:spPr bwMode="auto">
            <a:xfrm>
              <a:off x="1277" y="6336"/>
              <a:ext cx="133" cy="123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12" y="84"/>
                </a:cxn>
                <a:cxn ang="0">
                  <a:pos x="14" y="73"/>
                </a:cxn>
                <a:cxn ang="0">
                  <a:pos x="14" y="56"/>
                </a:cxn>
                <a:cxn ang="0">
                  <a:pos x="14" y="39"/>
                </a:cxn>
                <a:cxn ang="0">
                  <a:pos x="10" y="25"/>
                </a:cxn>
                <a:cxn ang="0">
                  <a:pos x="0" y="16"/>
                </a:cxn>
                <a:cxn ang="0">
                  <a:pos x="11" y="13"/>
                </a:cxn>
                <a:cxn ang="0">
                  <a:pos x="20" y="10"/>
                </a:cxn>
                <a:cxn ang="0">
                  <a:pos x="31" y="0"/>
                </a:cxn>
                <a:cxn ang="0">
                  <a:pos x="36" y="11"/>
                </a:cxn>
                <a:cxn ang="0">
                  <a:pos x="36" y="19"/>
                </a:cxn>
                <a:cxn ang="0">
                  <a:pos x="69" y="5"/>
                </a:cxn>
                <a:cxn ang="0">
                  <a:pos x="96" y="21"/>
                </a:cxn>
                <a:cxn ang="0">
                  <a:pos x="97" y="80"/>
                </a:cxn>
                <a:cxn ang="0">
                  <a:pos x="104" y="85"/>
                </a:cxn>
                <a:cxn ang="0">
                  <a:pos x="110" y="90"/>
                </a:cxn>
                <a:cxn ang="0">
                  <a:pos x="90" y="92"/>
                </a:cxn>
                <a:cxn ang="0">
                  <a:pos x="79" y="92"/>
                </a:cxn>
                <a:cxn ang="0">
                  <a:pos x="62" y="93"/>
                </a:cxn>
                <a:cxn ang="0">
                  <a:pos x="62" y="87"/>
                </a:cxn>
                <a:cxn ang="0">
                  <a:pos x="72" y="85"/>
                </a:cxn>
                <a:cxn ang="0">
                  <a:pos x="76" y="77"/>
                </a:cxn>
                <a:cxn ang="0">
                  <a:pos x="76" y="51"/>
                </a:cxn>
                <a:cxn ang="0">
                  <a:pos x="61" y="16"/>
                </a:cxn>
                <a:cxn ang="0">
                  <a:pos x="36" y="28"/>
                </a:cxn>
                <a:cxn ang="0">
                  <a:pos x="36" y="36"/>
                </a:cxn>
                <a:cxn ang="0">
                  <a:pos x="37" y="60"/>
                </a:cxn>
                <a:cxn ang="0">
                  <a:pos x="38" y="81"/>
                </a:cxn>
                <a:cxn ang="0">
                  <a:pos x="48" y="89"/>
                </a:cxn>
                <a:cxn ang="0">
                  <a:pos x="42" y="93"/>
                </a:cxn>
                <a:cxn ang="0">
                  <a:pos x="24" y="92"/>
                </a:cxn>
                <a:cxn ang="0">
                  <a:pos x="0" y="90"/>
                </a:cxn>
                <a:cxn ang="0">
                  <a:pos x="0" y="87"/>
                </a:cxn>
              </a:cxnLst>
              <a:rect l="0" t="0" r="r" b="b"/>
              <a:pathLst>
                <a:path w="110" h="93">
                  <a:moveTo>
                    <a:pt x="0" y="87"/>
                  </a:moveTo>
                  <a:lnTo>
                    <a:pt x="0" y="87"/>
                  </a:lnTo>
                  <a:cubicBezTo>
                    <a:pt x="2" y="86"/>
                    <a:pt x="3" y="86"/>
                    <a:pt x="5" y="86"/>
                  </a:cubicBezTo>
                  <a:cubicBezTo>
                    <a:pt x="9" y="85"/>
                    <a:pt x="11" y="84"/>
                    <a:pt x="12" y="84"/>
                  </a:cubicBezTo>
                  <a:cubicBezTo>
                    <a:pt x="13" y="83"/>
                    <a:pt x="13" y="83"/>
                    <a:pt x="14" y="82"/>
                  </a:cubicBezTo>
                  <a:cubicBezTo>
                    <a:pt x="14" y="80"/>
                    <a:pt x="14" y="77"/>
                    <a:pt x="14" y="73"/>
                  </a:cubicBezTo>
                  <a:lnTo>
                    <a:pt x="14" y="64"/>
                  </a:lnTo>
                  <a:lnTo>
                    <a:pt x="14" y="56"/>
                  </a:lnTo>
                  <a:lnTo>
                    <a:pt x="14" y="45"/>
                  </a:lnTo>
                  <a:lnTo>
                    <a:pt x="14" y="39"/>
                  </a:lnTo>
                  <a:cubicBezTo>
                    <a:pt x="14" y="34"/>
                    <a:pt x="14" y="31"/>
                    <a:pt x="13" y="28"/>
                  </a:cubicBezTo>
                  <a:cubicBezTo>
                    <a:pt x="13" y="27"/>
                    <a:pt x="12" y="26"/>
                    <a:pt x="10" y="25"/>
                  </a:cubicBezTo>
                  <a:cubicBezTo>
                    <a:pt x="8" y="24"/>
                    <a:pt x="5" y="22"/>
                    <a:pt x="1" y="21"/>
                  </a:cubicBezTo>
                  <a:lnTo>
                    <a:pt x="0" y="16"/>
                  </a:lnTo>
                  <a:cubicBezTo>
                    <a:pt x="1" y="16"/>
                    <a:pt x="2" y="16"/>
                    <a:pt x="3" y="15"/>
                  </a:cubicBezTo>
                  <a:cubicBezTo>
                    <a:pt x="4" y="15"/>
                    <a:pt x="6" y="15"/>
                    <a:pt x="11" y="13"/>
                  </a:cubicBezTo>
                  <a:cubicBezTo>
                    <a:pt x="15" y="12"/>
                    <a:pt x="17" y="11"/>
                    <a:pt x="19" y="11"/>
                  </a:cubicBezTo>
                  <a:cubicBezTo>
                    <a:pt x="19" y="10"/>
                    <a:pt x="19" y="10"/>
                    <a:pt x="20" y="10"/>
                  </a:cubicBezTo>
                  <a:cubicBezTo>
                    <a:pt x="21" y="9"/>
                    <a:pt x="22" y="8"/>
                    <a:pt x="23" y="8"/>
                  </a:cubicBezTo>
                  <a:cubicBezTo>
                    <a:pt x="25" y="6"/>
                    <a:pt x="28" y="4"/>
                    <a:pt x="31" y="0"/>
                  </a:cubicBezTo>
                  <a:lnTo>
                    <a:pt x="36" y="0"/>
                  </a:lnTo>
                  <a:lnTo>
                    <a:pt x="36" y="11"/>
                  </a:lnTo>
                  <a:cubicBezTo>
                    <a:pt x="36" y="12"/>
                    <a:pt x="36" y="13"/>
                    <a:pt x="36" y="14"/>
                  </a:cubicBezTo>
                  <a:cubicBezTo>
                    <a:pt x="36" y="15"/>
                    <a:pt x="36" y="16"/>
                    <a:pt x="36" y="19"/>
                  </a:cubicBezTo>
                  <a:cubicBezTo>
                    <a:pt x="42" y="14"/>
                    <a:pt x="47" y="10"/>
                    <a:pt x="51" y="8"/>
                  </a:cubicBezTo>
                  <a:cubicBezTo>
                    <a:pt x="58" y="6"/>
                    <a:pt x="63" y="5"/>
                    <a:pt x="69" y="5"/>
                  </a:cubicBezTo>
                  <a:cubicBezTo>
                    <a:pt x="75" y="5"/>
                    <a:pt x="81" y="6"/>
                    <a:pt x="86" y="9"/>
                  </a:cubicBezTo>
                  <a:cubicBezTo>
                    <a:pt x="91" y="13"/>
                    <a:pt x="94" y="16"/>
                    <a:pt x="96" y="21"/>
                  </a:cubicBezTo>
                  <a:cubicBezTo>
                    <a:pt x="97" y="25"/>
                    <a:pt x="98" y="33"/>
                    <a:pt x="98" y="46"/>
                  </a:cubicBezTo>
                  <a:lnTo>
                    <a:pt x="97" y="80"/>
                  </a:lnTo>
                  <a:cubicBezTo>
                    <a:pt x="97" y="81"/>
                    <a:pt x="98" y="83"/>
                    <a:pt x="98" y="84"/>
                  </a:cubicBezTo>
                  <a:cubicBezTo>
                    <a:pt x="99" y="84"/>
                    <a:pt x="101" y="85"/>
                    <a:pt x="104" y="85"/>
                  </a:cubicBezTo>
                  <a:lnTo>
                    <a:pt x="109" y="86"/>
                  </a:lnTo>
                  <a:cubicBezTo>
                    <a:pt x="110" y="87"/>
                    <a:pt x="110" y="88"/>
                    <a:pt x="110" y="90"/>
                  </a:cubicBezTo>
                  <a:cubicBezTo>
                    <a:pt x="110" y="90"/>
                    <a:pt x="110" y="92"/>
                    <a:pt x="110" y="93"/>
                  </a:cubicBezTo>
                  <a:lnTo>
                    <a:pt x="90" y="92"/>
                  </a:lnTo>
                  <a:lnTo>
                    <a:pt x="84" y="92"/>
                  </a:lnTo>
                  <a:lnTo>
                    <a:pt x="79" y="92"/>
                  </a:lnTo>
                  <a:lnTo>
                    <a:pt x="65" y="93"/>
                  </a:lnTo>
                  <a:lnTo>
                    <a:pt x="62" y="93"/>
                  </a:lnTo>
                  <a:cubicBezTo>
                    <a:pt x="62" y="92"/>
                    <a:pt x="62" y="91"/>
                    <a:pt x="62" y="91"/>
                  </a:cubicBezTo>
                  <a:cubicBezTo>
                    <a:pt x="62" y="89"/>
                    <a:pt x="62" y="88"/>
                    <a:pt x="62" y="87"/>
                  </a:cubicBezTo>
                  <a:cubicBezTo>
                    <a:pt x="63" y="86"/>
                    <a:pt x="65" y="86"/>
                    <a:pt x="69" y="86"/>
                  </a:cubicBezTo>
                  <a:cubicBezTo>
                    <a:pt x="70" y="85"/>
                    <a:pt x="71" y="85"/>
                    <a:pt x="72" y="85"/>
                  </a:cubicBezTo>
                  <a:cubicBezTo>
                    <a:pt x="74" y="84"/>
                    <a:pt x="75" y="84"/>
                    <a:pt x="75" y="83"/>
                  </a:cubicBezTo>
                  <a:cubicBezTo>
                    <a:pt x="75" y="82"/>
                    <a:pt x="76" y="80"/>
                    <a:pt x="76" y="77"/>
                  </a:cubicBezTo>
                  <a:cubicBezTo>
                    <a:pt x="76" y="71"/>
                    <a:pt x="76" y="66"/>
                    <a:pt x="75" y="63"/>
                  </a:cubicBezTo>
                  <a:lnTo>
                    <a:pt x="76" y="51"/>
                  </a:lnTo>
                  <a:cubicBezTo>
                    <a:pt x="76" y="37"/>
                    <a:pt x="75" y="28"/>
                    <a:pt x="73" y="24"/>
                  </a:cubicBezTo>
                  <a:cubicBezTo>
                    <a:pt x="70" y="19"/>
                    <a:pt x="66" y="16"/>
                    <a:pt x="61" y="16"/>
                  </a:cubicBezTo>
                  <a:cubicBezTo>
                    <a:pt x="57" y="16"/>
                    <a:pt x="53" y="17"/>
                    <a:pt x="49" y="19"/>
                  </a:cubicBezTo>
                  <a:cubicBezTo>
                    <a:pt x="45" y="21"/>
                    <a:pt x="41" y="24"/>
                    <a:pt x="36" y="28"/>
                  </a:cubicBezTo>
                  <a:lnTo>
                    <a:pt x="36" y="30"/>
                  </a:lnTo>
                  <a:lnTo>
                    <a:pt x="36" y="36"/>
                  </a:lnTo>
                  <a:lnTo>
                    <a:pt x="36" y="43"/>
                  </a:lnTo>
                  <a:lnTo>
                    <a:pt x="37" y="60"/>
                  </a:lnTo>
                  <a:lnTo>
                    <a:pt x="36" y="62"/>
                  </a:lnTo>
                  <a:cubicBezTo>
                    <a:pt x="36" y="74"/>
                    <a:pt x="37" y="80"/>
                    <a:pt x="38" y="81"/>
                  </a:cubicBezTo>
                  <a:cubicBezTo>
                    <a:pt x="39" y="83"/>
                    <a:pt x="42" y="85"/>
                    <a:pt x="48" y="86"/>
                  </a:cubicBezTo>
                  <a:cubicBezTo>
                    <a:pt x="48" y="87"/>
                    <a:pt x="48" y="88"/>
                    <a:pt x="48" y="89"/>
                  </a:cubicBezTo>
                  <a:cubicBezTo>
                    <a:pt x="48" y="90"/>
                    <a:pt x="48" y="91"/>
                    <a:pt x="47" y="93"/>
                  </a:cubicBezTo>
                  <a:cubicBezTo>
                    <a:pt x="45" y="93"/>
                    <a:pt x="44" y="93"/>
                    <a:pt x="42" y="93"/>
                  </a:cubicBezTo>
                  <a:cubicBezTo>
                    <a:pt x="41" y="93"/>
                    <a:pt x="38" y="93"/>
                    <a:pt x="35" y="92"/>
                  </a:cubicBezTo>
                  <a:lnTo>
                    <a:pt x="24" y="92"/>
                  </a:lnTo>
                  <a:cubicBezTo>
                    <a:pt x="19" y="92"/>
                    <a:pt x="11" y="92"/>
                    <a:pt x="0" y="93"/>
                  </a:cubicBezTo>
                  <a:cubicBezTo>
                    <a:pt x="0" y="92"/>
                    <a:pt x="0" y="91"/>
                    <a:pt x="0" y="90"/>
                  </a:cubicBezTo>
                  <a:cubicBezTo>
                    <a:pt x="0" y="90"/>
                    <a:pt x="0" y="89"/>
                    <a:pt x="0" y="8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16"/>
            <p:cNvSpPr>
              <a:spLocks noEditPoints="1"/>
            </p:cNvSpPr>
            <p:nvPr/>
          </p:nvSpPr>
          <p:spPr bwMode="auto">
            <a:xfrm>
              <a:off x="1420" y="6343"/>
              <a:ext cx="133" cy="186"/>
            </a:xfrm>
            <a:custGeom>
              <a:avLst/>
              <a:gdLst/>
              <a:ahLst/>
              <a:cxnLst>
                <a:cxn ang="0">
                  <a:pos x="24" y="101"/>
                </a:cxn>
                <a:cxn ang="0">
                  <a:pos x="1" y="83"/>
                </a:cxn>
                <a:cxn ang="0">
                  <a:pos x="26" y="61"/>
                </a:cxn>
                <a:cxn ang="0">
                  <a:pos x="7" y="35"/>
                </a:cxn>
                <a:cxn ang="0">
                  <a:pos x="26" y="5"/>
                </a:cxn>
                <a:cxn ang="0">
                  <a:pos x="63" y="1"/>
                </a:cxn>
                <a:cxn ang="0">
                  <a:pos x="74" y="5"/>
                </a:cxn>
                <a:cxn ang="0">
                  <a:pos x="98" y="8"/>
                </a:cxn>
                <a:cxn ang="0">
                  <a:pos x="108" y="8"/>
                </a:cxn>
                <a:cxn ang="0">
                  <a:pos x="107" y="25"/>
                </a:cxn>
                <a:cxn ang="0">
                  <a:pos x="100" y="25"/>
                </a:cxn>
                <a:cxn ang="0">
                  <a:pos x="92" y="36"/>
                </a:cxn>
                <a:cxn ang="0">
                  <a:pos x="75" y="61"/>
                </a:cxn>
                <a:cxn ang="0">
                  <a:pos x="45" y="66"/>
                </a:cxn>
                <a:cxn ang="0">
                  <a:pos x="22" y="73"/>
                </a:cxn>
                <a:cxn ang="0">
                  <a:pos x="22" y="80"/>
                </a:cxn>
                <a:cxn ang="0">
                  <a:pos x="31" y="83"/>
                </a:cxn>
                <a:cxn ang="0">
                  <a:pos x="52" y="83"/>
                </a:cxn>
                <a:cxn ang="0">
                  <a:pos x="90" y="91"/>
                </a:cxn>
                <a:cxn ang="0">
                  <a:pos x="97" y="122"/>
                </a:cxn>
                <a:cxn ang="0">
                  <a:pos x="70" y="138"/>
                </a:cxn>
                <a:cxn ang="0">
                  <a:pos x="22" y="138"/>
                </a:cxn>
                <a:cxn ang="0">
                  <a:pos x="0" y="120"/>
                </a:cxn>
                <a:cxn ang="0">
                  <a:pos x="24" y="101"/>
                </a:cxn>
                <a:cxn ang="0">
                  <a:pos x="50" y="60"/>
                </a:cxn>
                <a:cxn ang="0">
                  <a:pos x="62" y="54"/>
                </a:cxn>
                <a:cxn ang="0">
                  <a:pos x="63" y="13"/>
                </a:cxn>
                <a:cxn ang="0">
                  <a:pos x="45" y="8"/>
                </a:cxn>
                <a:cxn ang="0">
                  <a:pos x="32" y="31"/>
                </a:cxn>
                <a:cxn ang="0">
                  <a:pos x="34" y="48"/>
                </a:cxn>
                <a:cxn ang="0">
                  <a:pos x="43" y="58"/>
                </a:cxn>
                <a:cxn ang="0">
                  <a:pos x="50" y="60"/>
                </a:cxn>
                <a:cxn ang="0">
                  <a:pos x="56" y="134"/>
                </a:cxn>
                <a:cxn ang="0">
                  <a:pos x="85" y="117"/>
                </a:cxn>
                <a:cxn ang="0">
                  <a:pos x="80" y="109"/>
                </a:cxn>
                <a:cxn ang="0">
                  <a:pos x="60" y="105"/>
                </a:cxn>
                <a:cxn ang="0">
                  <a:pos x="24" y="109"/>
                </a:cxn>
                <a:cxn ang="0">
                  <a:pos x="22" y="127"/>
                </a:cxn>
                <a:cxn ang="0">
                  <a:pos x="49" y="135"/>
                </a:cxn>
                <a:cxn ang="0">
                  <a:pos x="56" y="134"/>
                </a:cxn>
              </a:cxnLst>
              <a:rect l="0" t="0" r="r" b="b"/>
              <a:pathLst>
                <a:path w="109" h="141">
                  <a:moveTo>
                    <a:pt x="24" y="101"/>
                  </a:moveTo>
                  <a:lnTo>
                    <a:pt x="24" y="101"/>
                  </a:lnTo>
                  <a:cubicBezTo>
                    <a:pt x="15" y="99"/>
                    <a:pt x="9" y="96"/>
                    <a:pt x="6" y="93"/>
                  </a:cubicBezTo>
                  <a:cubicBezTo>
                    <a:pt x="3" y="90"/>
                    <a:pt x="1" y="86"/>
                    <a:pt x="1" y="83"/>
                  </a:cubicBezTo>
                  <a:cubicBezTo>
                    <a:pt x="1" y="79"/>
                    <a:pt x="2" y="77"/>
                    <a:pt x="4" y="75"/>
                  </a:cubicBezTo>
                  <a:cubicBezTo>
                    <a:pt x="5" y="74"/>
                    <a:pt x="13" y="69"/>
                    <a:pt x="26" y="61"/>
                  </a:cubicBezTo>
                  <a:cubicBezTo>
                    <a:pt x="19" y="57"/>
                    <a:pt x="15" y="53"/>
                    <a:pt x="12" y="50"/>
                  </a:cubicBezTo>
                  <a:cubicBezTo>
                    <a:pt x="9" y="45"/>
                    <a:pt x="7" y="40"/>
                    <a:pt x="7" y="35"/>
                  </a:cubicBezTo>
                  <a:cubicBezTo>
                    <a:pt x="7" y="31"/>
                    <a:pt x="8" y="26"/>
                    <a:pt x="10" y="21"/>
                  </a:cubicBezTo>
                  <a:cubicBezTo>
                    <a:pt x="14" y="14"/>
                    <a:pt x="19" y="9"/>
                    <a:pt x="26" y="5"/>
                  </a:cubicBezTo>
                  <a:cubicBezTo>
                    <a:pt x="33" y="2"/>
                    <a:pt x="41" y="0"/>
                    <a:pt x="52" y="0"/>
                  </a:cubicBezTo>
                  <a:cubicBezTo>
                    <a:pt x="56" y="0"/>
                    <a:pt x="60" y="0"/>
                    <a:pt x="63" y="1"/>
                  </a:cubicBezTo>
                  <a:cubicBezTo>
                    <a:pt x="64" y="1"/>
                    <a:pt x="67" y="2"/>
                    <a:pt x="70" y="3"/>
                  </a:cubicBezTo>
                  <a:lnTo>
                    <a:pt x="74" y="5"/>
                  </a:lnTo>
                  <a:cubicBezTo>
                    <a:pt x="78" y="7"/>
                    <a:pt x="81" y="9"/>
                    <a:pt x="83" y="11"/>
                  </a:cubicBezTo>
                  <a:cubicBezTo>
                    <a:pt x="89" y="10"/>
                    <a:pt x="94" y="9"/>
                    <a:pt x="98" y="8"/>
                  </a:cubicBezTo>
                  <a:cubicBezTo>
                    <a:pt x="100" y="7"/>
                    <a:pt x="102" y="7"/>
                    <a:pt x="104" y="7"/>
                  </a:cubicBezTo>
                  <a:cubicBezTo>
                    <a:pt x="106" y="7"/>
                    <a:pt x="107" y="7"/>
                    <a:pt x="108" y="8"/>
                  </a:cubicBezTo>
                  <a:cubicBezTo>
                    <a:pt x="108" y="10"/>
                    <a:pt x="109" y="12"/>
                    <a:pt x="109" y="17"/>
                  </a:cubicBezTo>
                  <a:cubicBezTo>
                    <a:pt x="109" y="21"/>
                    <a:pt x="108" y="23"/>
                    <a:pt x="107" y="25"/>
                  </a:cubicBezTo>
                  <a:cubicBezTo>
                    <a:pt x="106" y="26"/>
                    <a:pt x="105" y="27"/>
                    <a:pt x="104" y="27"/>
                  </a:cubicBezTo>
                  <a:cubicBezTo>
                    <a:pt x="104" y="27"/>
                    <a:pt x="102" y="26"/>
                    <a:pt x="100" y="25"/>
                  </a:cubicBezTo>
                  <a:cubicBezTo>
                    <a:pt x="96" y="23"/>
                    <a:pt x="92" y="22"/>
                    <a:pt x="89" y="22"/>
                  </a:cubicBezTo>
                  <a:cubicBezTo>
                    <a:pt x="91" y="27"/>
                    <a:pt x="92" y="31"/>
                    <a:pt x="92" y="36"/>
                  </a:cubicBezTo>
                  <a:cubicBezTo>
                    <a:pt x="92" y="41"/>
                    <a:pt x="90" y="45"/>
                    <a:pt x="87" y="50"/>
                  </a:cubicBezTo>
                  <a:cubicBezTo>
                    <a:pt x="84" y="55"/>
                    <a:pt x="80" y="58"/>
                    <a:pt x="75" y="61"/>
                  </a:cubicBezTo>
                  <a:cubicBezTo>
                    <a:pt x="68" y="65"/>
                    <a:pt x="61" y="67"/>
                    <a:pt x="54" y="67"/>
                  </a:cubicBezTo>
                  <a:cubicBezTo>
                    <a:pt x="49" y="67"/>
                    <a:pt x="46" y="67"/>
                    <a:pt x="45" y="66"/>
                  </a:cubicBezTo>
                  <a:cubicBezTo>
                    <a:pt x="42" y="66"/>
                    <a:pt x="39" y="65"/>
                    <a:pt x="34" y="64"/>
                  </a:cubicBezTo>
                  <a:cubicBezTo>
                    <a:pt x="29" y="68"/>
                    <a:pt x="24" y="70"/>
                    <a:pt x="22" y="73"/>
                  </a:cubicBezTo>
                  <a:cubicBezTo>
                    <a:pt x="21" y="74"/>
                    <a:pt x="20" y="75"/>
                    <a:pt x="20" y="77"/>
                  </a:cubicBezTo>
                  <a:cubicBezTo>
                    <a:pt x="20" y="78"/>
                    <a:pt x="21" y="79"/>
                    <a:pt x="22" y="80"/>
                  </a:cubicBezTo>
                  <a:cubicBezTo>
                    <a:pt x="23" y="82"/>
                    <a:pt x="25" y="82"/>
                    <a:pt x="28" y="83"/>
                  </a:cubicBezTo>
                  <a:cubicBezTo>
                    <a:pt x="29" y="83"/>
                    <a:pt x="30" y="83"/>
                    <a:pt x="31" y="83"/>
                  </a:cubicBezTo>
                  <a:cubicBezTo>
                    <a:pt x="34" y="83"/>
                    <a:pt x="39" y="84"/>
                    <a:pt x="45" y="84"/>
                  </a:cubicBezTo>
                  <a:cubicBezTo>
                    <a:pt x="46" y="84"/>
                    <a:pt x="48" y="83"/>
                    <a:pt x="52" y="83"/>
                  </a:cubicBezTo>
                  <a:cubicBezTo>
                    <a:pt x="54" y="83"/>
                    <a:pt x="55" y="83"/>
                    <a:pt x="55" y="83"/>
                  </a:cubicBezTo>
                  <a:cubicBezTo>
                    <a:pt x="72" y="83"/>
                    <a:pt x="84" y="86"/>
                    <a:pt x="90" y="91"/>
                  </a:cubicBezTo>
                  <a:cubicBezTo>
                    <a:pt x="97" y="96"/>
                    <a:pt x="100" y="103"/>
                    <a:pt x="100" y="110"/>
                  </a:cubicBezTo>
                  <a:cubicBezTo>
                    <a:pt x="100" y="114"/>
                    <a:pt x="99" y="118"/>
                    <a:pt x="97" y="122"/>
                  </a:cubicBezTo>
                  <a:cubicBezTo>
                    <a:pt x="94" y="126"/>
                    <a:pt x="91" y="129"/>
                    <a:pt x="87" y="132"/>
                  </a:cubicBezTo>
                  <a:cubicBezTo>
                    <a:pt x="83" y="134"/>
                    <a:pt x="78" y="136"/>
                    <a:pt x="70" y="138"/>
                  </a:cubicBezTo>
                  <a:cubicBezTo>
                    <a:pt x="63" y="140"/>
                    <a:pt x="55" y="141"/>
                    <a:pt x="46" y="141"/>
                  </a:cubicBezTo>
                  <a:cubicBezTo>
                    <a:pt x="37" y="141"/>
                    <a:pt x="29" y="140"/>
                    <a:pt x="22" y="138"/>
                  </a:cubicBezTo>
                  <a:cubicBezTo>
                    <a:pt x="14" y="137"/>
                    <a:pt x="9" y="134"/>
                    <a:pt x="4" y="130"/>
                  </a:cubicBezTo>
                  <a:cubicBezTo>
                    <a:pt x="1" y="127"/>
                    <a:pt x="0" y="123"/>
                    <a:pt x="0" y="120"/>
                  </a:cubicBezTo>
                  <a:cubicBezTo>
                    <a:pt x="0" y="117"/>
                    <a:pt x="1" y="114"/>
                    <a:pt x="4" y="111"/>
                  </a:cubicBezTo>
                  <a:cubicBezTo>
                    <a:pt x="6" y="108"/>
                    <a:pt x="13" y="105"/>
                    <a:pt x="24" y="101"/>
                  </a:cubicBezTo>
                  <a:lnTo>
                    <a:pt x="24" y="101"/>
                  </a:lnTo>
                  <a:close/>
                  <a:moveTo>
                    <a:pt x="50" y="60"/>
                  </a:moveTo>
                  <a:lnTo>
                    <a:pt x="50" y="60"/>
                  </a:lnTo>
                  <a:cubicBezTo>
                    <a:pt x="55" y="60"/>
                    <a:pt x="59" y="58"/>
                    <a:pt x="62" y="54"/>
                  </a:cubicBezTo>
                  <a:cubicBezTo>
                    <a:pt x="65" y="50"/>
                    <a:pt x="67" y="44"/>
                    <a:pt x="67" y="35"/>
                  </a:cubicBezTo>
                  <a:cubicBezTo>
                    <a:pt x="67" y="24"/>
                    <a:pt x="66" y="17"/>
                    <a:pt x="63" y="13"/>
                  </a:cubicBezTo>
                  <a:cubicBezTo>
                    <a:pt x="60" y="9"/>
                    <a:pt x="56" y="7"/>
                    <a:pt x="50" y="7"/>
                  </a:cubicBezTo>
                  <a:cubicBezTo>
                    <a:pt x="50" y="7"/>
                    <a:pt x="48" y="8"/>
                    <a:pt x="45" y="8"/>
                  </a:cubicBezTo>
                  <a:cubicBezTo>
                    <a:pt x="41" y="8"/>
                    <a:pt x="38" y="11"/>
                    <a:pt x="36" y="15"/>
                  </a:cubicBezTo>
                  <a:cubicBezTo>
                    <a:pt x="33" y="19"/>
                    <a:pt x="32" y="24"/>
                    <a:pt x="32" y="31"/>
                  </a:cubicBezTo>
                  <a:cubicBezTo>
                    <a:pt x="32" y="33"/>
                    <a:pt x="32" y="37"/>
                    <a:pt x="32" y="42"/>
                  </a:cubicBezTo>
                  <a:cubicBezTo>
                    <a:pt x="33" y="45"/>
                    <a:pt x="33" y="47"/>
                    <a:pt x="34" y="48"/>
                  </a:cubicBezTo>
                  <a:cubicBezTo>
                    <a:pt x="35" y="51"/>
                    <a:pt x="36" y="53"/>
                    <a:pt x="38" y="55"/>
                  </a:cubicBezTo>
                  <a:cubicBezTo>
                    <a:pt x="39" y="56"/>
                    <a:pt x="41" y="57"/>
                    <a:pt x="43" y="58"/>
                  </a:cubicBezTo>
                  <a:cubicBezTo>
                    <a:pt x="46" y="59"/>
                    <a:pt x="48" y="60"/>
                    <a:pt x="50" y="60"/>
                  </a:cubicBezTo>
                  <a:lnTo>
                    <a:pt x="50" y="60"/>
                  </a:lnTo>
                  <a:close/>
                  <a:moveTo>
                    <a:pt x="56" y="134"/>
                  </a:moveTo>
                  <a:lnTo>
                    <a:pt x="56" y="134"/>
                  </a:lnTo>
                  <a:cubicBezTo>
                    <a:pt x="66" y="133"/>
                    <a:pt x="74" y="130"/>
                    <a:pt x="80" y="126"/>
                  </a:cubicBezTo>
                  <a:cubicBezTo>
                    <a:pt x="84" y="123"/>
                    <a:pt x="85" y="120"/>
                    <a:pt x="85" y="117"/>
                  </a:cubicBezTo>
                  <a:cubicBezTo>
                    <a:pt x="85" y="116"/>
                    <a:pt x="85" y="114"/>
                    <a:pt x="84" y="113"/>
                  </a:cubicBezTo>
                  <a:cubicBezTo>
                    <a:pt x="83" y="112"/>
                    <a:pt x="82" y="110"/>
                    <a:pt x="80" y="109"/>
                  </a:cubicBezTo>
                  <a:cubicBezTo>
                    <a:pt x="78" y="107"/>
                    <a:pt x="76" y="106"/>
                    <a:pt x="73" y="106"/>
                  </a:cubicBezTo>
                  <a:cubicBezTo>
                    <a:pt x="70" y="105"/>
                    <a:pt x="65" y="105"/>
                    <a:pt x="60" y="105"/>
                  </a:cubicBezTo>
                  <a:lnTo>
                    <a:pt x="47" y="105"/>
                  </a:lnTo>
                  <a:cubicBezTo>
                    <a:pt x="36" y="105"/>
                    <a:pt x="28" y="106"/>
                    <a:pt x="24" y="109"/>
                  </a:cubicBezTo>
                  <a:cubicBezTo>
                    <a:pt x="20" y="111"/>
                    <a:pt x="19" y="115"/>
                    <a:pt x="19" y="120"/>
                  </a:cubicBezTo>
                  <a:cubicBezTo>
                    <a:pt x="19" y="122"/>
                    <a:pt x="20" y="124"/>
                    <a:pt x="22" y="127"/>
                  </a:cubicBezTo>
                  <a:cubicBezTo>
                    <a:pt x="24" y="129"/>
                    <a:pt x="27" y="131"/>
                    <a:pt x="32" y="132"/>
                  </a:cubicBezTo>
                  <a:cubicBezTo>
                    <a:pt x="38" y="134"/>
                    <a:pt x="43" y="135"/>
                    <a:pt x="49" y="135"/>
                  </a:cubicBezTo>
                  <a:cubicBezTo>
                    <a:pt x="50" y="135"/>
                    <a:pt x="53" y="134"/>
                    <a:pt x="56" y="134"/>
                  </a:cubicBezTo>
                  <a:lnTo>
                    <a:pt x="56" y="134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17"/>
            <p:cNvSpPr>
              <a:spLocks/>
            </p:cNvSpPr>
            <p:nvPr/>
          </p:nvSpPr>
          <p:spPr bwMode="auto">
            <a:xfrm>
              <a:off x="1626" y="6282"/>
              <a:ext cx="181" cy="181"/>
            </a:xfrm>
            <a:custGeom>
              <a:avLst/>
              <a:gdLst/>
              <a:ahLst/>
              <a:cxnLst>
                <a:cxn ang="0">
                  <a:pos x="1" y="8"/>
                </a:cxn>
                <a:cxn ang="0">
                  <a:pos x="4" y="0"/>
                </a:cxn>
                <a:cxn ang="0">
                  <a:pos x="31" y="1"/>
                </a:cxn>
                <a:cxn ang="0">
                  <a:pos x="61" y="0"/>
                </a:cxn>
                <a:cxn ang="0">
                  <a:pos x="70" y="1"/>
                </a:cxn>
                <a:cxn ang="0">
                  <a:pos x="70" y="8"/>
                </a:cxn>
                <a:cxn ang="0">
                  <a:pos x="50" y="11"/>
                </a:cxn>
                <a:cxn ang="0">
                  <a:pos x="49" y="29"/>
                </a:cxn>
                <a:cxn ang="0">
                  <a:pos x="49" y="42"/>
                </a:cxn>
                <a:cxn ang="0">
                  <a:pos x="49" y="68"/>
                </a:cxn>
                <a:cxn ang="0">
                  <a:pos x="56" y="113"/>
                </a:cxn>
                <a:cxn ang="0">
                  <a:pos x="82" y="126"/>
                </a:cxn>
                <a:cxn ang="0">
                  <a:pos x="110" y="119"/>
                </a:cxn>
                <a:cxn ang="0">
                  <a:pos x="121" y="102"/>
                </a:cxn>
                <a:cxn ang="0">
                  <a:pos x="121" y="25"/>
                </a:cxn>
                <a:cxn ang="0">
                  <a:pos x="118" y="11"/>
                </a:cxn>
                <a:cxn ang="0">
                  <a:pos x="101" y="8"/>
                </a:cxn>
                <a:cxn ang="0">
                  <a:pos x="100" y="0"/>
                </a:cxn>
                <a:cxn ang="0">
                  <a:pos x="128" y="1"/>
                </a:cxn>
                <a:cxn ang="0">
                  <a:pos x="148" y="0"/>
                </a:cxn>
                <a:cxn ang="0">
                  <a:pos x="149" y="7"/>
                </a:cxn>
                <a:cxn ang="0">
                  <a:pos x="133" y="10"/>
                </a:cxn>
                <a:cxn ang="0">
                  <a:pos x="132" y="19"/>
                </a:cxn>
                <a:cxn ang="0">
                  <a:pos x="132" y="34"/>
                </a:cxn>
                <a:cxn ang="0">
                  <a:pos x="133" y="54"/>
                </a:cxn>
                <a:cxn ang="0">
                  <a:pos x="132" y="103"/>
                </a:cxn>
                <a:cxn ang="0">
                  <a:pos x="118" y="126"/>
                </a:cxn>
                <a:cxn ang="0">
                  <a:pos x="75" y="137"/>
                </a:cxn>
                <a:cxn ang="0">
                  <a:pos x="30" y="121"/>
                </a:cxn>
                <a:cxn ang="0">
                  <a:pos x="21" y="81"/>
                </a:cxn>
                <a:cxn ang="0">
                  <a:pos x="19" y="12"/>
                </a:cxn>
                <a:cxn ang="0">
                  <a:pos x="1" y="8"/>
                </a:cxn>
              </a:cxnLst>
              <a:rect l="0" t="0" r="r" b="b"/>
              <a:pathLst>
                <a:path w="149" h="137">
                  <a:moveTo>
                    <a:pt x="1" y="8"/>
                  </a:moveTo>
                  <a:lnTo>
                    <a:pt x="1" y="8"/>
                  </a:lnTo>
                  <a:lnTo>
                    <a:pt x="0" y="0"/>
                  </a:lnTo>
                  <a:cubicBezTo>
                    <a:pt x="2" y="0"/>
                    <a:pt x="3" y="0"/>
                    <a:pt x="4" y="0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24" y="1"/>
                    <a:pt x="30" y="1"/>
                    <a:pt x="31" y="1"/>
                  </a:cubicBezTo>
                  <a:cubicBezTo>
                    <a:pt x="37" y="1"/>
                    <a:pt x="42" y="1"/>
                    <a:pt x="47" y="0"/>
                  </a:cubicBezTo>
                  <a:cubicBezTo>
                    <a:pt x="53" y="0"/>
                    <a:pt x="57" y="0"/>
                    <a:pt x="61" y="0"/>
                  </a:cubicBezTo>
                  <a:cubicBezTo>
                    <a:pt x="66" y="0"/>
                    <a:pt x="68" y="0"/>
                    <a:pt x="70" y="0"/>
                  </a:cubicBezTo>
                  <a:lnTo>
                    <a:pt x="70" y="1"/>
                  </a:lnTo>
                  <a:lnTo>
                    <a:pt x="70" y="7"/>
                  </a:lnTo>
                  <a:lnTo>
                    <a:pt x="70" y="8"/>
                  </a:lnTo>
                  <a:cubicBezTo>
                    <a:pt x="66" y="9"/>
                    <a:pt x="62" y="9"/>
                    <a:pt x="58" y="9"/>
                  </a:cubicBezTo>
                  <a:cubicBezTo>
                    <a:pt x="54" y="9"/>
                    <a:pt x="51" y="10"/>
                    <a:pt x="50" y="11"/>
                  </a:cubicBezTo>
                  <a:cubicBezTo>
                    <a:pt x="49" y="12"/>
                    <a:pt x="49" y="16"/>
                    <a:pt x="49" y="23"/>
                  </a:cubicBezTo>
                  <a:cubicBezTo>
                    <a:pt x="49" y="26"/>
                    <a:pt x="49" y="27"/>
                    <a:pt x="49" y="29"/>
                  </a:cubicBezTo>
                  <a:lnTo>
                    <a:pt x="49" y="33"/>
                  </a:lnTo>
                  <a:lnTo>
                    <a:pt x="49" y="42"/>
                  </a:lnTo>
                  <a:lnTo>
                    <a:pt x="50" y="51"/>
                  </a:lnTo>
                  <a:lnTo>
                    <a:pt x="49" y="68"/>
                  </a:lnTo>
                  <a:lnTo>
                    <a:pt x="51" y="94"/>
                  </a:lnTo>
                  <a:cubicBezTo>
                    <a:pt x="51" y="102"/>
                    <a:pt x="53" y="108"/>
                    <a:pt x="56" y="113"/>
                  </a:cubicBezTo>
                  <a:cubicBezTo>
                    <a:pt x="58" y="117"/>
                    <a:pt x="61" y="120"/>
                    <a:pt x="65" y="122"/>
                  </a:cubicBezTo>
                  <a:cubicBezTo>
                    <a:pt x="71" y="125"/>
                    <a:pt x="76" y="126"/>
                    <a:pt x="82" y="126"/>
                  </a:cubicBezTo>
                  <a:cubicBezTo>
                    <a:pt x="89" y="126"/>
                    <a:pt x="95" y="125"/>
                    <a:pt x="100" y="124"/>
                  </a:cubicBezTo>
                  <a:cubicBezTo>
                    <a:pt x="104" y="123"/>
                    <a:pt x="107" y="121"/>
                    <a:pt x="110" y="119"/>
                  </a:cubicBezTo>
                  <a:cubicBezTo>
                    <a:pt x="113" y="117"/>
                    <a:pt x="115" y="115"/>
                    <a:pt x="116" y="113"/>
                  </a:cubicBezTo>
                  <a:cubicBezTo>
                    <a:pt x="119" y="109"/>
                    <a:pt x="120" y="105"/>
                    <a:pt x="121" y="102"/>
                  </a:cubicBezTo>
                  <a:cubicBezTo>
                    <a:pt x="123" y="98"/>
                    <a:pt x="123" y="91"/>
                    <a:pt x="123" y="81"/>
                  </a:cubicBezTo>
                  <a:cubicBezTo>
                    <a:pt x="123" y="64"/>
                    <a:pt x="123" y="45"/>
                    <a:pt x="121" y="25"/>
                  </a:cubicBezTo>
                  <a:lnTo>
                    <a:pt x="120" y="19"/>
                  </a:lnTo>
                  <a:cubicBezTo>
                    <a:pt x="120" y="15"/>
                    <a:pt x="119" y="12"/>
                    <a:pt x="118" y="11"/>
                  </a:cubicBezTo>
                  <a:cubicBezTo>
                    <a:pt x="116" y="9"/>
                    <a:pt x="113" y="8"/>
                    <a:pt x="111" y="8"/>
                  </a:cubicBezTo>
                  <a:lnTo>
                    <a:pt x="101" y="8"/>
                  </a:lnTo>
                  <a:lnTo>
                    <a:pt x="100" y="8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28" y="1"/>
                  </a:lnTo>
                  <a:cubicBezTo>
                    <a:pt x="134" y="1"/>
                    <a:pt x="141" y="0"/>
                    <a:pt x="147" y="0"/>
                  </a:cubicBezTo>
                  <a:lnTo>
                    <a:pt x="148" y="0"/>
                  </a:lnTo>
                  <a:cubicBezTo>
                    <a:pt x="149" y="2"/>
                    <a:pt x="149" y="4"/>
                    <a:pt x="149" y="5"/>
                  </a:cubicBezTo>
                  <a:cubicBezTo>
                    <a:pt x="149" y="5"/>
                    <a:pt x="149" y="6"/>
                    <a:pt x="149" y="7"/>
                  </a:cubicBezTo>
                  <a:cubicBezTo>
                    <a:pt x="146" y="8"/>
                    <a:pt x="143" y="9"/>
                    <a:pt x="141" y="9"/>
                  </a:cubicBezTo>
                  <a:cubicBezTo>
                    <a:pt x="136" y="9"/>
                    <a:pt x="133" y="10"/>
                    <a:pt x="133" y="10"/>
                  </a:cubicBezTo>
                  <a:cubicBezTo>
                    <a:pt x="132" y="11"/>
                    <a:pt x="131" y="12"/>
                    <a:pt x="131" y="14"/>
                  </a:cubicBezTo>
                  <a:cubicBezTo>
                    <a:pt x="131" y="15"/>
                    <a:pt x="131" y="17"/>
                    <a:pt x="132" y="19"/>
                  </a:cubicBezTo>
                  <a:cubicBezTo>
                    <a:pt x="132" y="21"/>
                    <a:pt x="132" y="24"/>
                    <a:pt x="132" y="28"/>
                  </a:cubicBezTo>
                  <a:cubicBezTo>
                    <a:pt x="132" y="31"/>
                    <a:pt x="132" y="33"/>
                    <a:pt x="132" y="34"/>
                  </a:cubicBezTo>
                  <a:cubicBezTo>
                    <a:pt x="132" y="36"/>
                    <a:pt x="132" y="37"/>
                    <a:pt x="132" y="38"/>
                  </a:cubicBezTo>
                  <a:cubicBezTo>
                    <a:pt x="132" y="43"/>
                    <a:pt x="133" y="48"/>
                    <a:pt x="133" y="54"/>
                  </a:cubicBezTo>
                  <a:lnTo>
                    <a:pt x="134" y="75"/>
                  </a:lnTo>
                  <a:cubicBezTo>
                    <a:pt x="134" y="89"/>
                    <a:pt x="133" y="98"/>
                    <a:pt x="132" y="103"/>
                  </a:cubicBezTo>
                  <a:cubicBezTo>
                    <a:pt x="131" y="108"/>
                    <a:pt x="130" y="111"/>
                    <a:pt x="128" y="114"/>
                  </a:cubicBezTo>
                  <a:cubicBezTo>
                    <a:pt x="126" y="118"/>
                    <a:pt x="122" y="122"/>
                    <a:pt x="118" y="126"/>
                  </a:cubicBezTo>
                  <a:cubicBezTo>
                    <a:pt x="113" y="129"/>
                    <a:pt x="107" y="132"/>
                    <a:pt x="100" y="134"/>
                  </a:cubicBezTo>
                  <a:cubicBezTo>
                    <a:pt x="93" y="136"/>
                    <a:pt x="85" y="137"/>
                    <a:pt x="75" y="137"/>
                  </a:cubicBezTo>
                  <a:cubicBezTo>
                    <a:pt x="65" y="137"/>
                    <a:pt x="55" y="135"/>
                    <a:pt x="48" y="133"/>
                  </a:cubicBezTo>
                  <a:cubicBezTo>
                    <a:pt x="40" y="130"/>
                    <a:pt x="34" y="126"/>
                    <a:pt x="30" y="121"/>
                  </a:cubicBezTo>
                  <a:cubicBezTo>
                    <a:pt x="27" y="117"/>
                    <a:pt x="24" y="111"/>
                    <a:pt x="22" y="103"/>
                  </a:cubicBezTo>
                  <a:cubicBezTo>
                    <a:pt x="21" y="98"/>
                    <a:pt x="21" y="91"/>
                    <a:pt x="21" y="81"/>
                  </a:cubicBezTo>
                  <a:lnTo>
                    <a:pt x="21" y="32"/>
                  </a:lnTo>
                  <a:cubicBezTo>
                    <a:pt x="21" y="20"/>
                    <a:pt x="20" y="14"/>
                    <a:pt x="19" y="12"/>
                  </a:cubicBezTo>
                  <a:cubicBezTo>
                    <a:pt x="18" y="10"/>
                    <a:pt x="13" y="9"/>
                    <a:pt x="5" y="8"/>
                  </a:cubicBezTo>
                  <a:cubicBezTo>
                    <a:pt x="3" y="8"/>
                    <a:pt x="2" y="8"/>
                    <a:pt x="1" y="8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18"/>
            <p:cNvSpPr>
              <a:spLocks/>
            </p:cNvSpPr>
            <p:nvPr/>
          </p:nvSpPr>
          <p:spPr bwMode="auto">
            <a:xfrm>
              <a:off x="1832" y="6277"/>
              <a:ext cx="109" cy="183"/>
            </a:xfrm>
            <a:custGeom>
              <a:avLst/>
              <a:gdLst/>
              <a:ahLst/>
              <a:cxnLst>
                <a:cxn ang="0">
                  <a:pos x="77" y="6"/>
                </a:cxn>
                <a:cxn ang="0">
                  <a:pos x="77" y="6"/>
                </a:cxn>
                <a:cxn ang="0">
                  <a:pos x="79" y="17"/>
                </a:cxn>
                <a:cxn ang="0">
                  <a:pos x="80" y="34"/>
                </a:cxn>
                <a:cxn ang="0">
                  <a:pos x="80" y="38"/>
                </a:cxn>
                <a:cxn ang="0">
                  <a:pos x="79" y="38"/>
                </a:cxn>
                <a:cxn ang="0">
                  <a:pos x="71" y="37"/>
                </a:cxn>
                <a:cxn ang="0">
                  <a:pos x="70" y="37"/>
                </a:cxn>
                <a:cxn ang="0">
                  <a:pos x="61" y="19"/>
                </a:cxn>
                <a:cxn ang="0">
                  <a:pos x="42" y="10"/>
                </a:cxn>
                <a:cxn ang="0">
                  <a:pos x="26" y="16"/>
                </a:cxn>
                <a:cxn ang="0">
                  <a:pos x="20" y="29"/>
                </a:cxn>
                <a:cxn ang="0">
                  <a:pos x="26" y="42"/>
                </a:cxn>
                <a:cxn ang="0">
                  <a:pos x="51" y="53"/>
                </a:cxn>
                <a:cxn ang="0">
                  <a:pos x="66" y="59"/>
                </a:cxn>
                <a:cxn ang="0">
                  <a:pos x="80" y="68"/>
                </a:cxn>
                <a:cxn ang="0">
                  <a:pos x="88" y="81"/>
                </a:cxn>
                <a:cxn ang="0">
                  <a:pos x="90" y="96"/>
                </a:cxn>
                <a:cxn ang="0">
                  <a:pos x="87" y="115"/>
                </a:cxn>
                <a:cxn ang="0">
                  <a:pos x="80" y="124"/>
                </a:cxn>
                <a:cxn ang="0">
                  <a:pos x="71" y="132"/>
                </a:cxn>
                <a:cxn ang="0">
                  <a:pos x="57" y="138"/>
                </a:cxn>
                <a:cxn ang="0">
                  <a:pos x="39" y="139"/>
                </a:cxn>
                <a:cxn ang="0">
                  <a:pos x="22" y="137"/>
                </a:cxn>
                <a:cxn ang="0">
                  <a:pos x="10" y="134"/>
                </a:cxn>
                <a:cxn ang="0">
                  <a:pos x="3" y="131"/>
                </a:cxn>
                <a:cxn ang="0">
                  <a:pos x="2" y="129"/>
                </a:cxn>
                <a:cxn ang="0">
                  <a:pos x="2" y="128"/>
                </a:cxn>
                <a:cxn ang="0">
                  <a:pos x="2" y="114"/>
                </a:cxn>
                <a:cxn ang="0">
                  <a:pos x="2" y="104"/>
                </a:cxn>
                <a:cxn ang="0">
                  <a:pos x="2" y="100"/>
                </a:cxn>
                <a:cxn ang="0">
                  <a:pos x="11" y="100"/>
                </a:cxn>
                <a:cxn ang="0">
                  <a:pos x="17" y="114"/>
                </a:cxn>
                <a:cxn ang="0">
                  <a:pos x="25" y="123"/>
                </a:cxn>
                <a:cxn ang="0">
                  <a:pos x="34" y="128"/>
                </a:cxn>
                <a:cxn ang="0">
                  <a:pos x="46" y="130"/>
                </a:cxn>
                <a:cxn ang="0">
                  <a:pos x="58" y="127"/>
                </a:cxn>
                <a:cxn ang="0">
                  <a:pos x="69" y="119"/>
                </a:cxn>
                <a:cxn ang="0">
                  <a:pos x="73" y="108"/>
                </a:cxn>
                <a:cxn ang="0">
                  <a:pos x="66" y="94"/>
                </a:cxn>
                <a:cxn ang="0">
                  <a:pos x="42" y="83"/>
                </a:cxn>
                <a:cxn ang="0">
                  <a:pos x="16" y="71"/>
                </a:cxn>
                <a:cxn ang="0">
                  <a:pos x="4" y="57"/>
                </a:cxn>
                <a:cxn ang="0">
                  <a:pos x="0" y="40"/>
                </a:cxn>
                <a:cxn ang="0">
                  <a:pos x="12" y="12"/>
                </a:cxn>
                <a:cxn ang="0">
                  <a:pos x="47" y="0"/>
                </a:cxn>
                <a:cxn ang="0">
                  <a:pos x="61" y="2"/>
                </a:cxn>
                <a:cxn ang="0">
                  <a:pos x="77" y="6"/>
                </a:cxn>
                <a:cxn ang="0">
                  <a:pos x="77" y="6"/>
                </a:cxn>
              </a:cxnLst>
              <a:rect l="0" t="0" r="r" b="b"/>
              <a:pathLst>
                <a:path w="90" h="139">
                  <a:moveTo>
                    <a:pt x="77" y="6"/>
                  </a:moveTo>
                  <a:lnTo>
                    <a:pt x="77" y="6"/>
                  </a:lnTo>
                  <a:cubicBezTo>
                    <a:pt x="78" y="9"/>
                    <a:pt x="78" y="12"/>
                    <a:pt x="79" y="17"/>
                  </a:cubicBezTo>
                  <a:cubicBezTo>
                    <a:pt x="80" y="24"/>
                    <a:pt x="80" y="30"/>
                    <a:pt x="80" y="34"/>
                  </a:cubicBezTo>
                  <a:cubicBezTo>
                    <a:pt x="80" y="35"/>
                    <a:pt x="80" y="36"/>
                    <a:pt x="80" y="38"/>
                  </a:cubicBezTo>
                  <a:lnTo>
                    <a:pt x="79" y="38"/>
                  </a:lnTo>
                  <a:lnTo>
                    <a:pt x="71" y="37"/>
                  </a:lnTo>
                  <a:lnTo>
                    <a:pt x="70" y="37"/>
                  </a:lnTo>
                  <a:cubicBezTo>
                    <a:pt x="67" y="28"/>
                    <a:pt x="64" y="22"/>
                    <a:pt x="61" y="19"/>
                  </a:cubicBezTo>
                  <a:cubicBezTo>
                    <a:pt x="55" y="13"/>
                    <a:pt x="49" y="10"/>
                    <a:pt x="42" y="10"/>
                  </a:cubicBezTo>
                  <a:cubicBezTo>
                    <a:pt x="35" y="10"/>
                    <a:pt x="30" y="12"/>
                    <a:pt x="26" y="16"/>
                  </a:cubicBezTo>
                  <a:cubicBezTo>
                    <a:pt x="22" y="19"/>
                    <a:pt x="20" y="24"/>
                    <a:pt x="20" y="29"/>
                  </a:cubicBezTo>
                  <a:cubicBezTo>
                    <a:pt x="20" y="33"/>
                    <a:pt x="22" y="38"/>
                    <a:pt x="26" y="42"/>
                  </a:cubicBezTo>
                  <a:cubicBezTo>
                    <a:pt x="30" y="46"/>
                    <a:pt x="38" y="50"/>
                    <a:pt x="51" y="53"/>
                  </a:cubicBezTo>
                  <a:cubicBezTo>
                    <a:pt x="55" y="55"/>
                    <a:pt x="60" y="57"/>
                    <a:pt x="66" y="59"/>
                  </a:cubicBezTo>
                  <a:cubicBezTo>
                    <a:pt x="72" y="62"/>
                    <a:pt x="76" y="65"/>
                    <a:pt x="80" y="68"/>
                  </a:cubicBezTo>
                  <a:cubicBezTo>
                    <a:pt x="84" y="73"/>
                    <a:pt x="87" y="77"/>
                    <a:pt x="88" y="81"/>
                  </a:cubicBezTo>
                  <a:cubicBezTo>
                    <a:pt x="90" y="85"/>
                    <a:pt x="90" y="90"/>
                    <a:pt x="90" y="96"/>
                  </a:cubicBezTo>
                  <a:cubicBezTo>
                    <a:pt x="90" y="102"/>
                    <a:pt x="89" y="108"/>
                    <a:pt x="87" y="115"/>
                  </a:cubicBezTo>
                  <a:cubicBezTo>
                    <a:pt x="85" y="118"/>
                    <a:pt x="83" y="121"/>
                    <a:pt x="80" y="124"/>
                  </a:cubicBezTo>
                  <a:cubicBezTo>
                    <a:pt x="78" y="126"/>
                    <a:pt x="75" y="129"/>
                    <a:pt x="71" y="132"/>
                  </a:cubicBezTo>
                  <a:cubicBezTo>
                    <a:pt x="67" y="134"/>
                    <a:pt x="62" y="136"/>
                    <a:pt x="57" y="138"/>
                  </a:cubicBezTo>
                  <a:cubicBezTo>
                    <a:pt x="53" y="139"/>
                    <a:pt x="47" y="139"/>
                    <a:pt x="39" y="139"/>
                  </a:cubicBezTo>
                  <a:cubicBezTo>
                    <a:pt x="35" y="139"/>
                    <a:pt x="29" y="139"/>
                    <a:pt x="22" y="137"/>
                  </a:cubicBezTo>
                  <a:lnTo>
                    <a:pt x="10" y="134"/>
                  </a:lnTo>
                  <a:cubicBezTo>
                    <a:pt x="6" y="133"/>
                    <a:pt x="4" y="132"/>
                    <a:pt x="3" y="131"/>
                  </a:cubicBezTo>
                  <a:cubicBezTo>
                    <a:pt x="3" y="131"/>
                    <a:pt x="3" y="130"/>
                    <a:pt x="2" y="129"/>
                  </a:cubicBezTo>
                  <a:lnTo>
                    <a:pt x="2" y="128"/>
                  </a:lnTo>
                  <a:cubicBezTo>
                    <a:pt x="2" y="127"/>
                    <a:pt x="2" y="123"/>
                    <a:pt x="2" y="114"/>
                  </a:cubicBezTo>
                  <a:cubicBezTo>
                    <a:pt x="2" y="109"/>
                    <a:pt x="2" y="106"/>
                    <a:pt x="2" y="104"/>
                  </a:cubicBezTo>
                  <a:lnTo>
                    <a:pt x="2" y="100"/>
                  </a:lnTo>
                  <a:lnTo>
                    <a:pt x="11" y="100"/>
                  </a:lnTo>
                  <a:cubicBezTo>
                    <a:pt x="14" y="108"/>
                    <a:pt x="16" y="112"/>
                    <a:pt x="17" y="114"/>
                  </a:cubicBezTo>
                  <a:cubicBezTo>
                    <a:pt x="20" y="118"/>
                    <a:pt x="22" y="120"/>
                    <a:pt x="25" y="123"/>
                  </a:cubicBezTo>
                  <a:cubicBezTo>
                    <a:pt x="27" y="125"/>
                    <a:pt x="30" y="126"/>
                    <a:pt x="34" y="128"/>
                  </a:cubicBezTo>
                  <a:cubicBezTo>
                    <a:pt x="37" y="129"/>
                    <a:pt x="41" y="130"/>
                    <a:pt x="46" y="130"/>
                  </a:cubicBezTo>
                  <a:cubicBezTo>
                    <a:pt x="49" y="130"/>
                    <a:pt x="53" y="129"/>
                    <a:pt x="58" y="127"/>
                  </a:cubicBezTo>
                  <a:cubicBezTo>
                    <a:pt x="62" y="126"/>
                    <a:pt x="66" y="123"/>
                    <a:pt x="69" y="119"/>
                  </a:cubicBezTo>
                  <a:cubicBezTo>
                    <a:pt x="71" y="116"/>
                    <a:pt x="73" y="112"/>
                    <a:pt x="73" y="108"/>
                  </a:cubicBezTo>
                  <a:cubicBezTo>
                    <a:pt x="73" y="103"/>
                    <a:pt x="70" y="98"/>
                    <a:pt x="66" y="94"/>
                  </a:cubicBezTo>
                  <a:cubicBezTo>
                    <a:pt x="63" y="91"/>
                    <a:pt x="55" y="87"/>
                    <a:pt x="42" y="83"/>
                  </a:cubicBezTo>
                  <a:cubicBezTo>
                    <a:pt x="29" y="78"/>
                    <a:pt x="21" y="74"/>
                    <a:pt x="16" y="71"/>
                  </a:cubicBezTo>
                  <a:cubicBezTo>
                    <a:pt x="11" y="67"/>
                    <a:pt x="7" y="63"/>
                    <a:pt x="4" y="57"/>
                  </a:cubicBezTo>
                  <a:cubicBezTo>
                    <a:pt x="1" y="51"/>
                    <a:pt x="0" y="45"/>
                    <a:pt x="0" y="40"/>
                  </a:cubicBezTo>
                  <a:cubicBezTo>
                    <a:pt x="0" y="29"/>
                    <a:pt x="4" y="19"/>
                    <a:pt x="12" y="12"/>
                  </a:cubicBezTo>
                  <a:cubicBezTo>
                    <a:pt x="20" y="4"/>
                    <a:pt x="31" y="0"/>
                    <a:pt x="47" y="0"/>
                  </a:cubicBezTo>
                  <a:cubicBezTo>
                    <a:pt x="50" y="0"/>
                    <a:pt x="55" y="1"/>
                    <a:pt x="61" y="2"/>
                  </a:cubicBezTo>
                  <a:cubicBezTo>
                    <a:pt x="65" y="3"/>
                    <a:pt x="70" y="4"/>
                    <a:pt x="77" y="6"/>
                  </a:cubicBezTo>
                  <a:lnTo>
                    <a:pt x="77" y="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419"/>
            <p:cNvSpPr>
              <a:spLocks noEditPoints="1"/>
            </p:cNvSpPr>
            <p:nvPr/>
          </p:nvSpPr>
          <p:spPr bwMode="auto">
            <a:xfrm>
              <a:off x="2014" y="6278"/>
              <a:ext cx="178" cy="180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0" y="136"/>
                </a:cxn>
                <a:cxn ang="0">
                  <a:pos x="0" y="129"/>
                </a:cxn>
                <a:cxn ang="0">
                  <a:pos x="7" y="128"/>
                </a:cxn>
                <a:cxn ang="0">
                  <a:pos x="17" y="125"/>
                </a:cxn>
                <a:cxn ang="0">
                  <a:pos x="21" y="119"/>
                </a:cxn>
                <a:cxn ang="0">
                  <a:pos x="42" y="64"/>
                </a:cxn>
                <a:cxn ang="0">
                  <a:pos x="66" y="0"/>
                </a:cxn>
                <a:cxn ang="0">
                  <a:pos x="73" y="0"/>
                </a:cxn>
                <a:cxn ang="0">
                  <a:pos x="78" y="0"/>
                </a:cxn>
                <a:cxn ang="0">
                  <a:pos x="78" y="2"/>
                </a:cxn>
                <a:cxn ang="0">
                  <a:pos x="96" y="44"/>
                </a:cxn>
                <a:cxn ang="0">
                  <a:pos x="107" y="71"/>
                </a:cxn>
                <a:cxn ang="0">
                  <a:pos x="116" y="92"/>
                </a:cxn>
                <a:cxn ang="0">
                  <a:pos x="121" y="106"/>
                </a:cxn>
                <a:cxn ang="0">
                  <a:pos x="127" y="119"/>
                </a:cxn>
                <a:cxn ang="0">
                  <a:pos x="130" y="125"/>
                </a:cxn>
                <a:cxn ang="0">
                  <a:pos x="136" y="127"/>
                </a:cxn>
                <a:cxn ang="0">
                  <a:pos x="145" y="129"/>
                </a:cxn>
                <a:cxn ang="0">
                  <a:pos x="146" y="134"/>
                </a:cxn>
                <a:cxn ang="0">
                  <a:pos x="146" y="136"/>
                </a:cxn>
                <a:cxn ang="0">
                  <a:pos x="129" y="136"/>
                </a:cxn>
                <a:cxn ang="0">
                  <a:pos x="112" y="135"/>
                </a:cxn>
                <a:cxn ang="0">
                  <a:pos x="101" y="135"/>
                </a:cxn>
                <a:cxn ang="0">
                  <a:pos x="83" y="136"/>
                </a:cxn>
                <a:cxn ang="0">
                  <a:pos x="78" y="136"/>
                </a:cxn>
                <a:cxn ang="0">
                  <a:pos x="78" y="129"/>
                </a:cxn>
                <a:cxn ang="0">
                  <a:pos x="90" y="127"/>
                </a:cxn>
                <a:cxn ang="0">
                  <a:pos x="96" y="125"/>
                </a:cxn>
                <a:cxn ang="0">
                  <a:pos x="97" y="122"/>
                </a:cxn>
                <a:cxn ang="0">
                  <a:pos x="96" y="120"/>
                </a:cxn>
                <a:cxn ang="0">
                  <a:pos x="92" y="109"/>
                </a:cxn>
                <a:cxn ang="0">
                  <a:pos x="84" y="89"/>
                </a:cxn>
                <a:cxn ang="0">
                  <a:pos x="44" y="89"/>
                </a:cxn>
                <a:cxn ang="0">
                  <a:pos x="35" y="113"/>
                </a:cxn>
                <a:cxn ang="0">
                  <a:pos x="33" y="121"/>
                </a:cxn>
                <a:cxn ang="0">
                  <a:pos x="35" y="125"/>
                </a:cxn>
                <a:cxn ang="0">
                  <a:pos x="44" y="127"/>
                </a:cxn>
                <a:cxn ang="0">
                  <a:pos x="51" y="129"/>
                </a:cxn>
                <a:cxn ang="0">
                  <a:pos x="51" y="134"/>
                </a:cxn>
                <a:cxn ang="0">
                  <a:pos x="51" y="136"/>
                </a:cxn>
                <a:cxn ang="0">
                  <a:pos x="21" y="134"/>
                </a:cxn>
                <a:cxn ang="0">
                  <a:pos x="16" y="135"/>
                </a:cxn>
                <a:cxn ang="0">
                  <a:pos x="2" y="136"/>
                </a:cxn>
                <a:cxn ang="0">
                  <a:pos x="0" y="136"/>
                </a:cxn>
                <a:cxn ang="0">
                  <a:pos x="49" y="78"/>
                </a:cxn>
                <a:cxn ang="0">
                  <a:pos x="49" y="78"/>
                </a:cxn>
                <a:cxn ang="0">
                  <a:pos x="77" y="78"/>
                </a:cxn>
                <a:cxn ang="0">
                  <a:pos x="80" y="78"/>
                </a:cxn>
                <a:cxn ang="0">
                  <a:pos x="72" y="57"/>
                </a:cxn>
                <a:cxn ang="0">
                  <a:pos x="64" y="38"/>
                </a:cxn>
                <a:cxn ang="0">
                  <a:pos x="49" y="78"/>
                </a:cxn>
              </a:cxnLst>
              <a:rect l="0" t="0" r="r" b="b"/>
              <a:pathLst>
                <a:path w="146" h="136">
                  <a:moveTo>
                    <a:pt x="0" y="136"/>
                  </a:moveTo>
                  <a:lnTo>
                    <a:pt x="0" y="136"/>
                  </a:lnTo>
                  <a:lnTo>
                    <a:pt x="0" y="129"/>
                  </a:lnTo>
                  <a:cubicBezTo>
                    <a:pt x="1" y="129"/>
                    <a:pt x="4" y="128"/>
                    <a:pt x="7" y="128"/>
                  </a:cubicBezTo>
                  <a:cubicBezTo>
                    <a:pt x="12" y="127"/>
                    <a:pt x="16" y="126"/>
                    <a:pt x="17" y="125"/>
                  </a:cubicBezTo>
                  <a:cubicBezTo>
                    <a:pt x="18" y="124"/>
                    <a:pt x="19" y="122"/>
                    <a:pt x="21" y="119"/>
                  </a:cubicBezTo>
                  <a:lnTo>
                    <a:pt x="42" y="64"/>
                  </a:lnTo>
                  <a:lnTo>
                    <a:pt x="66" y="0"/>
                  </a:lnTo>
                  <a:cubicBezTo>
                    <a:pt x="69" y="0"/>
                    <a:pt x="71" y="0"/>
                    <a:pt x="73" y="0"/>
                  </a:cubicBezTo>
                  <a:lnTo>
                    <a:pt x="78" y="0"/>
                  </a:lnTo>
                  <a:lnTo>
                    <a:pt x="78" y="2"/>
                  </a:lnTo>
                  <a:lnTo>
                    <a:pt x="96" y="44"/>
                  </a:lnTo>
                  <a:cubicBezTo>
                    <a:pt x="101" y="53"/>
                    <a:pt x="104" y="62"/>
                    <a:pt x="107" y="71"/>
                  </a:cubicBezTo>
                  <a:cubicBezTo>
                    <a:pt x="111" y="79"/>
                    <a:pt x="113" y="86"/>
                    <a:pt x="116" y="92"/>
                  </a:cubicBezTo>
                  <a:cubicBezTo>
                    <a:pt x="117" y="95"/>
                    <a:pt x="119" y="100"/>
                    <a:pt x="121" y="106"/>
                  </a:cubicBezTo>
                  <a:cubicBezTo>
                    <a:pt x="123" y="110"/>
                    <a:pt x="125" y="114"/>
                    <a:pt x="127" y="119"/>
                  </a:cubicBezTo>
                  <a:cubicBezTo>
                    <a:pt x="129" y="122"/>
                    <a:pt x="130" y="124"/>
                    <a:pt x="130" y="125"/>
                  </a:cubicBezTo>
                  <a:cubicBezTo>
                    <a:pt x="132" y="126"/>
                    <a:pt x="134" y="126"/>
                    <a:pt x="136" y="127"/>
                  </a:cubicBezTo>
                  <a:cubicBezTo>
                    <a:pt x="139" y="127"/>
                    <a:pt x="142" y="128"/>
                    <a:pt x="145" y="129"/>
                  </a:cubicBezTo>
                  <a:cubicBezTo>
                    <a:pt x="146" y="131"/>
                    <a:pt x="146" y="133"/>
                    <a:pt x="146" y="134"/>
                  </a:cubicBezTo>
                  <a:cubicBezTo>
                    <a:pt x="146" y="135"/>
                    <a:pt x="146" y="135"/>
                    <a:pt x="146" y="136"/>
                  </a:cubicBezTo>
                  <a:cubicBezTo>
                    <a:pt x="141" y="136"/>
                    <a:pt x="135" y="136"/>
                    <a:pt x="129" y="136"/>
                  </a:cubicBezTo>
                  <a:cubicBezTo>
                    <a:pt x="123" y="135"/>
                    <a:pt x="117" y="135"/>
                    <a:pt x="112" y="135"/>
                  </a:cubicBezTo>
                  <a:cubicBezTo>
                    <a:pt x="107" y="135"/>
                    <a:pt x="103" y="135"/>
                    <a:pt x="101" y="135"/>
                  </a:cubicBezTo>
                  <a:lnTo>
                    <a:pt x="83" y="136"/>
                  </a:lnTo>
                  <a:lnTo>
                    <a:pt x="78" y="136"/>
                  </a:lnTo>
                  <a:cubicBezTo>
                    <a:pt x="78" y="134"/>
                    <a:pt x="78" y="132"/>
                    <a:pt x="78" y="129"/>
                  </a:cubicBezTo>
                  <a:lnTo>
                    <a:pt x="90" y="127"/>
                  </a:lnTo>
                  <a:cubicBezTo>
                    <a:pt x="93" y="126"/>
                    <a:pt x="95" y="125"/>
                    <a:pt x="96" y="125"/>
                  </a:cubicBezTo>
                  <a:cubicBezTo>
                    <a:pt x="96" y="124"/>
                    <a:pt x="97" y="123"/>
                    <a:pt x="97" y="122"/>
                  </a:cubicBezTo>
                  <a:cubicBezTo>
                    <a:pt x="97" y="121"/>
                    <a:pt x="97" y="121"/>
                    <a:pt x="96" y="120"/>
                  </a:cubicBezTo>
                  <a:lnTo>
                    <a:pt x="92" y="109"/>
                  </a:lnTo>
                  <a:lnTo>
                    <a:pt x="84" y="89"/>
                  </a:lnTo>
                  <a:lnTo>
                    <a:pt x="44" y="89"/>
                  </a:lnTo>
                  <a:cubicBezTo>
                    <a:pt x="43" y="92"/>
                    <a:pt x="40" y="100"/>
                    <a:pt x="35" y="113"/>
                  </a:cubicBezTo>
                  <a:cubicBezTo>
                    <a:pt x="34" y="117"/>
                    <a:pt x="33" y="120"/>
                    <a:pt x="33" y="121"/>
                  </a:cubicBezTo>
                  <a:cubicBezTo>
                    <a:pt x="33" y="123"/>
                    <a:pt x="34" y="124"/>
                    <a:pt x="35" y="125"/>
                  </a:cubicBezTo>
                  <a:cubicBezTo>
                    <a:pt x="36" y="126"/>
                    <a:pt x="39" y="127"/>
                    <a:pt x="44" y="127"/>
                  </a:cubicBezTo>
                  <a:cubicBezTo>
                    <a:pt x="45" y="128"/>
                    <a:pt x="47" y="128"/>
                    <a:pt x="51" y="129"/>
                  </a:cubicBezTo>
                  <a:cubicBezTo>
                    <a:pt x="51" y="131"/>
                    <a:pt x="51" y="133"/>
                    <a:pt x="51" y="134"/>
                  </a:cubicBezTo>
                  <a:cubicBezTo>
                    <a:pt x="51" y="135"/>
                    <a:pt x="51" y="135"/>
                    <a:pt x="51" y="136"/>
                  </a:cubicBezTo>
                  <a:cubicBezTo>
                    <a:pt x="47" y="136"/>
                    <a:pt x="37" y="136"/>
                    <a:pt x="21" y="134"/>
                  </a:cubicBezTo>
                  <a:lnTo>
                    <a:pt x="16" y="135"/>
                  </a:lnTo>
                  <a:cubicBezTo>
                    <a:pt x="11" y="136"/>
                    <a:pt x="6" y="136"/>
                    <a:pt x="2" y="136"/>
                  </a:cubicBezTo>
                  <a:lnTo>
                    <a:pt x="0" y="136"/>
                  </a:lnTo>
                  <a:close/>
                  <a:moveTo>
                    <a:pt x="49" y="78"/>
                  </a:moveTo>
                  <a:lnTo>
                    <a:pt x="49" y="78"/>
                  </a:lnTo>
                  <a:cubicBezTo>
                    <a:pt x="65" y="78"/>
                    <a:pt x="74" y="78"/>
                    <a:pt x="77" y="78"/>
                  </a:cubicBezTo>
                  <a:lnTo>
                    <a:pt x="80" y="78"/>
                  </a:lnTo>
                  <a:cubicBezTo>
                    <a:pt x="78" y="72"/>
                    <a:pt x="75" y="65"/>
                    <a:pt x="72" y="57"/>
                  </a:cubicBezTo>
                  <a:cubicBezTo>
                    <a:pt x="68" y="49"/>
                    <a:pt x="66" y="42"/>
                    <a:pt x="64" y="38"/>
                  </a:cubicBezTo>
                  <a:lnTo>
                    <a:pt x="49" y="78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420"/>
            <p:cNvSpPr>
              <a:spLocks noEditPoints="1"/>
            </p:cNvSpPr>
            <p:nvPr/>
          </p:nvSpPr>
          <p:spPr bwMode="auto">
            <a:xfrm>
              <a:off x="2191" y="6278"/>
              <a:ext cx="65" cy="180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14" y="13"/>
                </a:cxn>
                <a:cxn ang="0">
                  <a:pos x="18" y="4"/>
                </a:cxn>
                <a:cxn ang="0">
                  <a:pos x="27" y="0"/>
                </a:cxn>
                <a:cxn ang="0">
                  <a:pos x="38" y="4"/>
                </a:cxn>
                <a:cxn ang="0">
                  <a:pos x="42" y="13"/>
                </a:cxn>
                <a:cxn ang="0">
                  <a:pos x="40" y="20"/>
                </a:cxn>
                <a:cxn ang="0">
                  <a:pos x="35" y="25"/>
                </a:cxn>
                <a:cxn ang="0">
                  <a:pos x="28" y="27"/>
                </a:cxn>
                <a:cxn ang="0">
                  <a:pos x="19" y="23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0"/>
                </a:cxn>
                <a:cxn ang="0">
                  <a:pos x="11" y="128"/>
                </a:cxn>
                <a:cxn ang="0">
                  <a:pos x="15" y="126"/>
                </a:cxn>
                <a:cxn ang="0">
                  <a:pos x="16" y="120"/>
                </a:cxn>
                <a:cxn ang="0">
                  <a:pos x="16" y="119"/>
                </a:cxn>
                <a:cxn ang="0">
                  <a:pos x="16" y="114"/>
                </a:cxn>
                <a:cxn ang="0">
                  <a:pos x="16" y="108"/>
                </a:cxn>
                <a:cxn ang="0">
                  <a:pos x="16" y="101"/>
                </a:cxn>
                <a:cxn ang="0">
                  <a:pos x="16" y="96"/>
                </a:cxn>
                <a:cxn ang="0">
                  <a:pos x="16" y="91"/>
                </a:cxn>
                <a:cxn ang="0">
                  <a:pos x="16" y="74"/>
                </a:cxn>
                <a:cxn ang="0">
                  <a:pos x="16" y="67"/>
                </a:cxn>
                <a:cxn ang="0">
                  <a:pos x="11" y="65"/>
                </a:cxn>
                <a:cxn ang="0">
                  <a:pos x="1" y="63"/>
                </a:cxn>
                <a:cxn ang="0">
                  <a:pos x="1" y="57"/>
                </a:cxn>
                <a:cxn ang="0">
                  <a:pos x="20" y="53"/>
                </a:cxn>
                <a:cxn ang="0">
                  <a:pos x="32" y="44"/>
                </a:cxn>
                <a:cxn ang="0">
                  <a:pos x="39" y="44"/>
                </a:cxn>
                <a:cxn ang="0">
                  <a:pos x="39" y="77"/>
                </a:cxn>
                <a:cxn ang="0">
                  <a:pos x="38" y="119"/>
                </a:cxn>
                <a:cxn ang="0">
                  <a:pos x="39" y="127"/>
                </a:cxn>
                <a:cxn ang="0">
                  <a:pos x="49" y="130"/>
                </a:cxn>
                <a:cxn ang="0">
                  <a:pos x="54" y="131"/>
                </a:cxn>
                <a:cxn ang="0">
                  <a:pos x="53" y="136"/>
                </a:cxn>
                <a:cxn ang="0">
                  <a:pos x="49" y="136"/>
                </a:cxn>
                <a:cxn ang="0">
                  <a:pos x="45" y="136"/>
                </a:cxn>
                <a:cxn ang="0">
                  <a:pos x="16" y="136"/>
                </a:cxn>
                <a:cxn ang="0">
                  <a:pos x="6" y="136"/>
                </a:cxn>
                <a:cxn ang="0">
                  <a:pos x="0" y="136"/>
                </a:cxn>
                <a:cxn ang="0">
                  <a:pos x="0" y="136"/>
                </a:cxn>
              </a:cxnLst>
              <a:rect l="0" t="0" r="r" b="b"/>
              <a:pathLst>
                <a:path w="54" h="136">
                  <a:moveTo>
                    <a:pt x="14" y="13"/>
                  </a:moveTo>
                  <a:lnTo>
                    <a:pt x="14" y="13"/>
                  </a:lnTo>
                  <a:cubicBezTo>
                    <a:pt x="14" y="9"/>
                    <a:pt x="16" y="6"/>
                    <a:pt x="18" y="4"/>
                  </a:cubicBezTo>
                  <a:cubicBezTo>
                    <a:pt x="20" y="1"/>
                    <a:pt x="24" y="0"/>
                    <a:pt x="27" y="0"/>
                  </a:cubicBezTo>
                  <a:cubicBezTo>
                    <a:pt x="31" y="0"/>
                    <a:pt x="35" y="1"/>
                    <a:pt x="38" y="4"/>
                  </a:cubicBezTo>
                  <a:cubicBezTo>
                    <a:pt x="40" y="7"/>
                    <a:pt x="42" y="9"/>
                    <a:pt x="42" y="13"/>
                  </a:cubicBezTo>
                  <a:cubicBezTo>
                    <a:pt x="42" y="15"/>
                    <a:pt x="41" y="17"/>
                    <a:pt x="40" y="20"/>
                  </a:cubicBezTo>
                  <a:cubicBezTo>
                    <a:pt x="39" y="22"/>
                    <a:pt x="37" y="24"/>
                    <a:pt x="35" y="25"/>
                  </a:cubicBezTo>
                  <a:cubicBezTo>
                    <a:pt x="33" y="27"/>
                    <a:pt x="30" y="27"/>
                    <a:pt x="28" y="27"/>
                  </a:cubicBezTo>
                  <a:cubicBezTo>
                    <a:pt x="25" y="27"/>
                    <a:pt x="21" y="26"/>
                    <a:pt x="19" y="23"/>
                  </a:cubicBezTo>
                  <a:cubicBezTo>
                    <a:pt x="16" y="20"/>
                    <a:pt x="14" y="17"/>
                    <a:pt x="14" y="13"/>
                  </a:cubicBezTo>
                  <a:lnTo>
                    <a:pt x="14" y="13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30"/>
                  </a:lnTo>
                  <a:lnTo>
                    <a:pt x="11" y="128"/>
                  </a:lnTo>
                  <a:cubicBezTo>
                    <a:pt x="13" y="128"/>
                    <a:pt x="14" y="127"/>
                    <a:pt x="15" y="126"/>
                  </a:cubicBezTo>
                  <a:cubicBezTo>
                    <a:pt x="16" y="125"/>
                    <a:pt x="16" y="123"/>
                    <a:pt x="16" y="120"/>
                  </a:cubicBezTo>
                  <a:lnTo>
                    <a:pt x="16" y="119"/>
                  </a:lnTo>
                  <a:cubicBezTo>
                    <a:pt x="16" y="118"/>
                    <a:pt x="16" y="116"/>
                    <a:pt x="16" y="114"/>
                  </a:cubicBezTo>
                  <a:cubicBezTo>
                    <a:pt x="16" y="112"/>
                    <a:pt x="16" y="110"/>
                    <a:pt x="16" y="108"/>
                  </a:cubicBezTo>
                  <a:cubicBezTo>
                    <a:pt x="16" y="107"/>
                    <a:pt x="16" y="105"/>
                    <a:pt x="16" y="101"/>
                  </a:cubicBezTo>
                  <a:lnTo>
                    <a:pt x="16" y="96"/>
                  </a:lnTo>
                  <a:lnTo>
                    <a:pt x="16" y="91"/>
                  </a:lnTo>
                  <a:lnTo>
                    <a:pt x="16" y="74"/>
                  </a:lnTo>
                  <a:cubicBezTo>
                    <a:pt x="16" y="72"/>
                    <a:pt x="16" y="70"/>
                    <a:pt x="16" y="67"/>
                  </a:cubicBezTo>
                  <a:cubicBezTo>
                    <a:pt x="15" y="66"/>
                    <a:pt x="13" y="65"/>
                    <a:pt x="11" y="65"/>
                  </a:cubicBezTo>
                  <a:cubicBezTo>
                    <a:pt x="9" y="64"/>
                    <a:pt x="6" y="63"/>
                    <a:pt x="1" y="63"/>
                  </a:cubicBezTo>
                  <a:lnTo>
                    <a:pt x="1" y="57"/>
                  </a:lnTo>
                  <a:cubicBezTo>
                    <a:pt x="8" y="57"/>
                    <a:pt x="14" y="55"/>
                    <a:pt x="20" y="53"/>
                  </a:cubicBezTo>
                  <a:cubicBezTo>
                    <a:pt x="23" y="51"/>
                    <a:pt x="27" y="48"/>
                    <a:pt x="32" y="44"/>
                  </a:cubicBezTo>
                  <a:lnTo>
                    <a:pt x="39" y="44"/>
                  </a:lnTo>
                  <a:cubicBezTo>
                    <a:pt x="39" y="52"/>
                    <a:pt x="39" y="64"/>
                    <a:pt x="39" y="77"/>
                  </a:cubicBezTo>
                  <a:lnTo>
                    <a:pt x="38" y="119"/>
                  </a:lnTo>
                  <a:cubicBezTo>
                    <a:pt x="38" y="122"/>
                    <a:pt x="38" y="125"/>
                    <a:pt x="39" y="127"/>
                  </a:cubicBezTo>
                  <a:cubicBezTo>
                    <a:pt x="41" y="128"/>
                    <a:pt x="44" y="129"/>
                    <a:pt x="49" y="130"/>
                  </a:cubicBezTo>
                  <a:cubicBezTo>
                    <a:pt x="51" y="130"/>
                    <a:pt x="52" y="130"/>
                    <a:pt x="54" y="131"/>
                  </a:cubicBezTo>
                  <a:lnTo>
                    <a:pt x="53" y="136"/>
                  </a:lnTo>
                  <a:cubicBezTo>
                    <a:pt x="52" y="136"/>
                    <a:pt x="50" y="136"/>
                    <a:pt x="49" y="136"/>
                  </a:cubicBezTo>
                  <a:cubicBezTo>
                    <a:pt x="48" y="136"/>
                    <a:pt x="47" y="136"/>
                    <a:pt x="45" y="136"/>
                  </a:cubicBezTo>
                  <a:cubicBezTo>
                    <a:pt x="38" y="136"/>
                    <a:pt x="28" y="136"/>
                    <a:pt x="16" y="136"/>
                  </a:cubicBezTo>
                  <a:cubicBezTo>
                    <a:pt x="13" y="136"/>
                    <a:pt x="10" y="136"/>
                    <a:pt x="6" y="136"/>
                  </a:cubicBezTo>
                  <a:cubicBezTo>
                    <a:pt x="3" y="136"/>
                    <a:pt x="1" y="136"/>
                    <a:pt x="0" y="136"/>
                  </a:cubicBezTo>
                  <a:lnTo>
                    <a:pt x="0" y="13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421"/>
            <p:cNvSpPr>
              <a:spLocks/>
            </p:cNvSpPr>
            <p:nvPr/>
          </p:nvSpPr>
          <p:spPr bwMode="auto">
            <a:xfrm>
              <a:off x="2264" y="6336"/>
              <a:ext cx="84" cy="122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87"/>
                </a:cxn>
                <a:cxn ang="0">
                  <a:pos x="4" y="86"/>
                </a:cxn>
                <a:cxn ang="0">
                  <a:pos x="14" y="82"/>
                </a:cxn>
                <a:cxn ang="0">
                  <a:pos x="14" y="65"/>
                </a:cxn>
                <a:cxn ang="0">
                  <a:pos x="13" y="29"/>
                </a:cxn>
                <a:cxn ang="0">
                  <a:pos x="12" y="27"/>
                </a:cxn>
                <a:cxn ang="0">
                  <a:pos x="5" y="24"/>
                </a:cxn>
                <a:cxn ang="0">
                  <a:pos x="2" y="22"/>
                </a:cxn>
                <a:cxn ang="0">
                  <a:pos x="2" y="18"/>
                </a:cxn>
                <a:cxn ang="0">
                  <a:pos x="16" y="13"/>
                </a:cxn>
                <a:cxn ang="0">
                  <a:pos x="25" y="4"/>
                </a:cxn>
                <a:cxn ang="0">
                  <a:pos x="28" y="1"/>
                </a:cxn>
                <a:cxn ang="0">
                  <a:pos x="35" y="0"/>
                </a:cxn>
                <a:cxn ang="0">
                  <a:pos x="36" y="4"/>
                </a:cxn>
                <a:cxn ang="0">
                  <a:pos x="36" y="7"/>
                </a:cxn>
                <a:cxn ang="0">
                  <a:pos x="36" y="13"/>
                </a:cxn>
                <a:cxn ang="0">
                  <a:pos x="36" y="22"/>
                </a:cxn>
                <a:cxn ang="0">
                  <a:pos x="42" y="12"/>
                </a:cxn>
                <a:cxn ang="0">
                  <a:pos x="47" y="7"/>
                </a:cxn>
                <a:cxn ang="0">
                  <a:pos x="55" y="4"/>
                </a:cxn>
                <a:cxn ang="0">
                  <a:pos x="65" y="8"/>
                </a:cxn>
                <a:cxn ang="0">
                  <a:pos x="69" y="17"/>
                </a:cxn>
                <a:cxn ang="0">
                  <a:pos x="66" y="25"/>
                </a:cxn>
                <a:cxn ang="0">
                  <a:pos x="58" y="29"/>
                </a:cxn>
                <a:cxn ang="0">
                  <a:pos x="48" y="25"/>
                </a:cxn>
                <a:cxn ang="0">
                  <a:pos x="44" y="23"/>
                </a:cxn>
                <a:cxn ang="0">
                  <a:pos x="43" y="23"/>
                </a:cxn>
                <a:cxn ang="0">
                  <a:pos x="39" y="27"/>
                </a:cxn>
                <a:cxn ang="0">
                  <a:pos x="36" y="38"/>
                </a:cxn>
                <a:cxn ang="0">
                  <a:pos x="36" y="41"/>
                </a:cxn>
                <a:cxn ang="0">
                  <a:pos x="37" y="77"/>
                </a:cxn>
                <a:cxn ang="0">
                  <a:pos x="39" y="82"/>
                </a:cxn>
                <a:cxn ang="0">
                  <a:pos x="43" y="84"/>
                </a:cxn>
                <a:cxn ang="0">
                  <a:pos x="49" y="85"/>
                </a:cxn>
                <a:cxn ang="0">
                  <a:pos x="55" y="86"/>
                </a:cxn>
                <a:cxn ang="0">
                  <a:pos x="56" y="89"/>
                </a:cxn>
                <a:cxn ang="0">
                  <a:pos x="56" y="92"/>
                </a:cxn>
                <a:cxn ang="0">
                  <a:pos x="46" y="92"/>
                </a:cxn>
                <a:cxn ang="0">
                  <a:pos x="26" y="91"/>
                </a:cxn>
                <a:cxn ang="0">
                  <a:pos x="13" y="92"/>
                </a:cxn>
                <a:cxn ang="0">
                  <a:pos x="11" y="92"/>
                </a:cxn>
                <a:cxn ang="0">
                  <a:pos x="0" y="92"/>
                </a:cxn>
                <a:cxn ang="0">
                  <a:pos x="0" y="90"/>
                </a:cxn>
                <a:cxn ang="0">
                  <a:pos x="0" y="87"/>
                </a:cxn>
                <a:cxn ang="0">
                  <a:pos x="0" y="87"/>
                </a:cxn>
              </a:cxnLst>
              <a:rect l="0" t="0" r="r" b="b"/>
              <a:pathLst>
                <a:path w="69" h="92">
                  <a:moveTo>
                    <a:pt x="0" y="87"/>
                  </a:moveTo>
                  <a:lnTo>
                    <a:pt x="0" y="87"/>
                  </a:lnTo>
                  <a:cubicBezTo>
                    <a:pt x="1" y="87"/>
                    <a:pt x="2" y="86"/>
                    <a:pt x="4" y="86"/>
                  </a:cubicBezTo>
                  <a:cubicBezTo>
                    <a:pt x="7" y="85"/>
                    <a:pt x="10" y="84"/>
                    <a:pt x="14" y="82"/>
                  </a:cubicBezTo>
                  <a:cubicBezTo>
                    <a:pt x="14" y="80"/>
                    <a:pt x="14" y="74"/>
                    <a:pt x="14" y="65"/>
                  </a:cubicBezTo>
                  <a:cubicBezTo>
                    <a:pt x="14" y="47"/>
                    <a:pt x="14" y="36"/>
                    <a:pt x="13" y="29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10" y="26"/>
                    <a:pt x="8" y="25"/>
                    <a:pt x="5" y="24"/>
                  </a:cubicBezTo>
                  <a:cubicBezTo>
                    <a:pt x="3" y="24"/>
                    <a:pt x="2" y="23"/>
                    <a:pt x="2" y="22"/>
                  </a:cubicBezTo>
                  <a:lnTo>
                    <a:pt x="2" y="18"/>
                  </a:lnTo>
                  <a:cubicBezTo>
                    <a:pt x="7" y="17"/>
                    <a:pt x="12" y="16"/>
                    <a:pt x="16" y="13"/>
                  </a:cubicBezTo>
                  <a:cubicBezTo>
                    <a:pt x="20" y="10"/>
                    <a:pt x="23" y="7"/>
                    <a:pt x="25" y="4"/>
                  </a:cubicBezTo>
                  <a:cubicBezTo>
                    <a:pt x="26" y="3"/>
                    <a:pt x="27" y="1"/>
                    <a:pt x="28" y="1"/>
                  </a:cubicBezTo>
                  <a:lnTo>
                    <a:pt x="35" y="0"/>
                  </a:lnTo>
                  <a:cubicBezTo>
                    <a:pt x="36" y="2"/>
                    <a:pt x="36" y="3"/>
                    <a:pt x="36" y="4"/>
                  </a:cubicBezTo>
                  <a:cubicBezTo>
                    <a:pt x="36" y="5"/>
                    <a:pt x="36" y="6"/>
                    <a:pt x="36" y="7"/>
                  </a:cubicBezTo>
                  <a:cubicBezTo>
                    <a:pt x="36" y="9"/>
                    <a:pt x="36" y="11"/>
                    <a:pt x="36" y="13"/>
                  </a:cubicBezTo>
                  <a:cubicBezTo>
                    <a:pt x="36" y="14"/>
                    <a:pt x="36" y="17"/>
                    <a:pt x="36" y="22"/>
                  </a:cubicBezTo>
                  <a:cubicBezTo>
                    <a:pt x="38" y="17"/>
                    <a:pt x="41" y="14"/>
                    <a:pt x="42" y="12"/>
                  </a:cubicBezTo>
                  <a:cubicBezTo>
                    <a:pt x="42" y="11"/>
                    <a:pt x="44" y="9"/>
                    <a:pt x="47" y="7"/>
                  </a:cubicBezTo>
                  <a:cubicBezTo>
                    <a:pt x="50" y="5"/>
                    <a:pt x="52" y="4"/>
                    <a:pt x="55" y="4"/>
                  </a:cubicBezTo>
                  <a:cubicBezTo>
                    <a:pt x="59" y="4"/>
                    <a:pt x="62" y="6"/>
                    <a:pt x="65" y="8"/>
                  </a:cubicBezTo>
                  <a:cubicBezTo>
                    <a:pt x="67" y="10"/>
                    <a:pt x="69" y="13"/>
                    <a:pt x="69" y="17"/>
                  </a:cubicBezTo>
                  <a:cubicBezTo>
                    <a:pt x="69" y="20"/>
                    <a:pt x="68" y="23"/>
                    <a:pt x="66" y="25"/>
                  </a:cubicBezTo>
                  <a:cubicBezTo>
                    <a:pt x="64" y="28"/>
                    <a:pt x="61" y="29"/>
                    <a:pt x="58" y="29"/>
                  </a:cubicBezTo>
                  <a:cubicBezTo>
                    <a:pt x="55" y="29"/>
                    <a:pt x="52" y="28"/>
                    <a:pt x="48" y="25"/>
                  </a:cubicBezTo>
                  <a:cubicBezTo>
                    <a:pt x="46" y="24"/>
                    <a:pt x="45" y="23"/>
                    <a:pt x="44" y="23"/>
                  </a:cubicBezTo>
                  <a:lnTo>
                    <a:pt x="43" y="23"/>
                  </a:lnTo>
                  <a:cubicBezTo>
                    <a:pt x="42" y="24"/>
                    <a:pt x="40" y="25"/>
                    <a:pt x="39" y="27"/>
                  </a:cubicBezTo>
                  <a:cubicBezTo>
                    <a:pt x="37" y="31"/>
                    <a:pt x="36" y="34"/>
                    <a:pt x="36" y="38"/>
                  </a:cubicBezTo>
                  <a:lnTo>
                    <a:pt x="36" y="41"/>
                  </a:lnTo>
                  <a:cubicBezTo>
                    <a:pt x="37" y="46"/>
                    <a:pt x="37" y="58"/>
                    <a:pt x="37" y="77"/>
                  </a:cubicBezTo>
                  <a:cubicBezTo>
                    <a:pt x="37" y="78"/>
                    <a:pt x="38" y="80"/>
                    <a:pt x="39" y="82"/>
                  </a:cubicBezTo>
                  <a:cubicBezTo>
                    <a:pt x="40" y="83"/>
                    <a:pt x="41" y="84"/>
                    <a:pt x="43" y="84"/>
                  </a:cubicBezTo>
                  <a:cubicBezTo>
                    <a:pt x="44" y="84"/>
                    <a:pt x="46" y="85"/>
                    <a:pt x="49" y="85"/>
                  </a:cubicBezTo>
                  <a:cubicBezTo>
                    <a:pt x="53" y="85"/>
                    <a:pt x="54" y="86"/>
                    <a:pt x="55" y="86"/>
                  </a:cubicBezTo>
                  <a:cubicBezTo>
                    <a:pt x="56" y="87"/>
                    <a:pt x="56" y="88"/>
                    <a:pt x="56" y="89"/>
                  </a:cubicBezTo>
                  <a:cubicBezTo>
                    <a:pt x="56" y="90"/>
                    <a:pt x="56" y="91"/>
                    <a:pt x="56" y="92"/>
                  </a:cubicBezTo>
                  <a:lnTo>
                    <a:pt x="46" y="92"/>
                  </a:lnTo>
                  <a:lnTo>
                    <a:pt x="26" y="91"/>
                  </a:lnTo>
                  <a:cubicBezTo>
                    <a:pt x="21" y="91"/>
                    <a:pt x="17" y="91"/>
                    <a:pt x="13" y="92"/>
                  </a:cubicBezTo>
                  <a:lnTo>
                    <a:pt x="11" y="92"/>
                  </a:lnTo>
                  <a:cubicBezTo>
                    <a:pt x="10" y="92"/>
                    <a:pt x="7" y="92"/>
                    <a:pt x="0" y="92"/>
                  </a:cubicBezTo>
                  <a:cubicBezTo>
                    <a:pt x="0" y="91"/>
                    <a:pt x="0" y="90"/>
                    <a:pt x="0" y="90"/>
                  </a:cubicBezTo>
                  <a:cubicBezTo>
                    <a:pt x="0" y="89"/>
                    <a:pt x="0" y="88"/>
                    <a:pt x="0" y="8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22"/>
            <p:cNvSpPr>
              <a:spLocks/>
            </p:cNvSpPr>
            <p:nvPr/>
          </p:nvSpPr>
          <p:spPr bwMode="auto">
            <a:xfrm>
              <a:off x="2347" y="6347"/>
              <a:ext cx="187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23" y="2"/>
                </a:cxn>
                <a:cxn ang="0">
                  <a:pos x="43" y="0"/>
                </a:cxn>
                <a:cxn ang="0">
                  <a:pos x="48" y="4"/>
                </a:cxn>
                <a:cxn ang="0">
                  <a:pos x="43" y="7"/>
                </a:cxn>
                <a:cxn ang="0">
                  <a:pos x="36" y="10"/>
                </a:cxn>
                <a:cxn ang="0">
                  <a:pos x="48" y="39"/>
                </a:cxn>
                <a:cxn ang="0">
                  <a:pos x="60" y="63"/>
                </a:cxn>
                <a:cxn ang="0">
                  <a:pos x="70" y="20"/>
                </a:cxn>
                <a:cxn ang="0">
                  <a:pos x="60" y="8"/>
                </a:cxn>
                <a:cxn ang="0">
                  <a:pos x="53" y="0"/>
                </a:cxn>
                <a:cxn ang="0">
                  <a:pos x="77" y="1"/>
                </a:cxn>
                <a:cxn ang="0">
                  <a:pos x="96" y="0"/>
                </a:cxn>
                <a:cxn ang="0">
                  <a:pos x="101" y="6"/>
                </a:cxn>
                <a:cxn ang="0">
                  <a:pos x="89" y="8"/>
                </a:cxn>
                <a:cxn ang="0">
                  <a:pos x="97" y="26"/>
                </a:cxn>
                <a:cxn ang="0">
                  <a:pos x="112" y="59"/>
                </a:cxn>
                <a:cxn ang="0">
                  <a:pos x="122" y="37"/>
                </a:cxn>
                <a:cxn ang="0">
                  <a:pos x="130" y="13"/>
                </a:cxn>
                <a:cxn ang="0">
                  <a:pos x="120" y="7"/>
                </a:cxn>
                <a:cxn ang="0">
                  <a:pos x="114" y="0"/>
                </a:cxn>
                <a:cxn ang="0">
                  <a:pos x="126" y="1"/>
                </a:cxn>
                <a:cxn ang="0">
                  <a:pos x="148" y="1"/>
                </a:cxn>
                <a:cxn ang="0">
                  <a:pos x="154" y="3"/>
                </a:cxn>
                <a:cxn ang="0">
                  <a:pos x="141" y="12"/>
                </a:cxn>
                <a:cxn ang="0">
                  <a:pos x="124" y="49"/>
                </a:cxn>
                <a:cxn ang="0">
                  <a:pos x="108" y="86"/>
                </a:cxn>
                <a:cxn ang="0">
                  <a:pos x="83" y="47"/>
                </a:cxn>
                <a:cxn ang="0">
                  <a:pos x="79" y="39"/>
                </a:cxn>
                <a:cxn ang="0">
                  <a:pos x="65" y="66"/>
                </a:cxn>
                <a:cxn ang="0">
                  <a:pos x="56" y="86"/>
                </a:cxn>
                <a:cxn ang="0">
                  <a:pos x="47" y="86"/>
                </a:cxn>
                <a:cxn ang="0">
                  <a:pos x="13" y="14"/>
                </a:cxn>
                <a:cxn ang="0">
                  <a:pos x="4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4" h="86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cubicBezTo>
                    <a:pt x="4" y="0"/>
                    <a:pt x="7" y="1"/>
                    <a:pt x="11" y="1"/>
                  </a:cubicBezTo>
                  <a:cubicBezTo>
                    <a:pt x="15" y="1"/>
                    <a:pt x="19" y="2"/>
                    <a:pt x="23" y="2"/>
                  </a:cubicBezTo>
                  <a:cubicBezTo>
                    <a:pt x="26" y="2"/>
                    <a:pt x="29" y="1"/>
                    <a:pt x="34" y="1"/>
                  </a:cubicBezTo>
                  <a:cubicBezTo>
                    <a:pt x="39" y="1"/>
                    <a:pt x="42" y="0"/>
                    <a:pt x="43" y="0"/>
                  </a:cubicBezTo>
                  <a:cubicBezTo>
                    <a:pt x="44" y="0"/>
                    <a:pt x="46" y="0"/>
                    <a:pt x="47" y="0"/>
                  </a:cubicBezTo>
                  <a:cubicBezTo>
                    <a:pt x="47" y="2"/>
                    <a:pt x="48" y="3"/>
                    <a:pt x="48" y="4"/>
                  </a:cubicBezTo>
                  <a:cubicBezTo>
                    <a:pt x="48" y="4"/>
                    <a:pt x="47" y="5"/>
                    <a:pt x="47" y="6"/>
                  </a:cubicBezTo>
                  <a:cubicBezTo>
                    <a:pt x="46" y="6"/>
                    <a:pt x="45" y="7"/>
                    <a:pt x="43" y="7"/>
                  </a:cubicBezTo>
                  <a:cubicBezTo>
                    <a:pt x="40" y="7"/>
                    <a:pt x="38" y="8"/>
                    <a:pt x="37" y="9"/>
                  </a:cubicBezTo>
                  <a:cubicBezTo>
                    <a:pt x="37" y="9"/>
                    <a:pt x="37" y="9"/>
                    <a:pt x="36" y="10"/>
                  </a:cubicBezTo>
                  <a:cubicBezTo>
                    <a:pt x="37" y="12"/>
                    <a:pt x="37" y="14"/>
                    <a:pt x="38" y="16"/>
                  </a:cubicBezTo>
                  <a:lnTo>
                    <a:pt x="48" y="39"/>
                  </a:lnTo>
                  <a:cubicBezTo>
                    <a:pt x="52" y="46"/>
                    <a:pt x="54" y="52"/>
                    <a:pt x="57" y="57"/>
                  </a:cubicBezTo>
                  <a:cubicBezTo>
                    <a:pt x="58" y="60"/>
                    <a:pt x="59" y="62"/>
                    <a:pt x="60" y="63"/>
                  </a:cubicBezTo>
                  <a:cubicBezTo>
                    <a:pt x="66" y="51"/>
                    <a:pt x="71" y="41"/>
                    <a:pt x="74" y="30"/>
                  </a:cubicBezTo>
                  <a:lnTo>
                    <a:pt x="70" y="20"/>
                  </a:lnTo>
                  <a:cubicBezTo>
                    <a:pt x="68" y="16"/>
                    <a:pt x="66" y="12"/>
                    <a:pt x="64" y="9"/>
                  </a:cubicBezTo>
                  <a:cubicBezTo>
                    <a:pt x="63" y="8"/>
                    <a:pt x="61" y="8"/>
                    <a:pt x="60" y="8"/>
                  </a:cubicBezTo>
                  <a:cubicBezTo>
                    <a:pt x="57" y="7"/>
                    <a:pt x="55" y="6"/>
                    <a:pt x="53" y="6"/>
                  </a:cubicBezTo>
                  <a:lnTo>
                    <a:pt x="53" y="0"/>
                  </a:lnTo>
                  <a:cubicBezTo>
                    <a:pt x="58" y="0"/>
                    <a:pt x="61" y="0"/>
                    <a:pt x="63" y="0"/>
                  </a:cubicBezTo>
                  <a:cubicBezTo>
                    <a:pt x="66" y="1"/>
                    <a:pt x="71" y="1"/>
                    <a:pt x="77" y="1"/>
                  </a:cubicBezTo>
                  <a:cubicBezTo>
                    <a:pt x="80" y="1"/>
                    <a:pt x="84" y="1"/>
                    <a:pt x="88" y="1"/>
                  </a:cubicBezTo>
                  <a:cubicBezTo>
                    <a:pt x="93" y="0"/>
                    <a:pt x="95" y="0"/>
                    <a:pt x="96" y="0"/>
                  </a:cubicBezTo>
                  <a:lnTo>
                    <a:pt x="101" y="0"/>
                  </a:lnTo>
                  <a:lnTo>
                    <a:pt x="101" y="6"/>
                  </a:lnTo>
                  <a:cubicBezTo>
                    <a:pt x="100" y="6"/>
                    <a:pt x="99" y="7"/>
                    <a:pt x="96" y="7"/>
                  </a:cubicBezTo>
                  <a:cubicBezTo>
                    <a:pt x="93" y="7"/>
                    <a:pt x="91" y="8"/>
                    <a:pt x="89" y="8"/>
                  </a:cubicBezTo>
                  <a:cubicBezTo>
                    <a:pt x="92" y="17"/>
                    <a:pt x="94" y="22"/>
                    <a:pt x="96" y="24"/>
                  </a:cubicBezTo>
                  <a:lnTo>
                    <a:pt x="97" y="26"/>
                  </a:lnTo>
                  <a:lnTo>
                    <a:pt x="108" y="50"/>
                  </a:lnTo>
                  <a:lnTo>
                    <a:pt x="112" y="59"/>
                  </a:lnTo>
                  <a:lnTo>
                    <a:pt x="116" y="50"/>
                  </a:lnTo>
                  <a:cubicBezTo>
                    <a:pt x="119" y="43"/>
                    <a:pt x="121" y="38"/>
                    <a:pt x="122" y="37"/>
                  </a:cubicBezTo>
                  <a:cubicBezTo>
                    <a:pt x="124" y="31"/>
                    <a:pt x="125" y="28"/>
                    <a:pt x="125" y="28"/>
                  </a:cubicBezTo>
                  <a:cubicBezTo>
                    <a:pt x="128" y="21"/>
                    <a:pt x="130" y="16"/>
                    <a:pt x="130" y="13"/>
                  </a:cubicBezTo>
                  <a:cubicBezTo>
                    <a:pt x="130" y="12"/>
                    <a:pt x="129" y="11"/>
                    <a:pt x="128" y="10"/>
                  </a:cubicBezTo>
                  <a:cubicBezTo>
                    <a:pt x="127" y="9"/>
                    <a:pt x="125" y="9"/>
                    <a:pt x="120" y="7"/>
                  </a:cubicBezTo>
                  <a:cubicBezTo>
                    <a:pt x="117" y="7"/>
                    <a:pt x="115" y="6"/>
                    <a:pt x="113" y="6"/>
                  </a:cubicBezTo>
                  <a:lnTo>
                    <a:pt x="114" y="0"/>
                  </a:lnTo>
                  <a:cubicBezTo>
                    <a:pt x="115" y="0"/>
                    <a:pt x="116" y="0"/>
                    <a:pt x="117" y="0"/>
                  </a:cubicBezTo>
                  <a:cubicBezTo>
                    <a:pt x="117" y="0"/>
                    <a:pt x="120" y="1"/>
                    <a:pt x="126" y="1"/>
                  </a:cubicBezTo>
                  <a:cubicBezTo>
                    <a:pt x="132" y="1"/>
                    <a:pt x="135" y="2"/>
                    <a:pt x="136" y="2"/>
                  </a:cubicBezTo>
                  <a:cubicBezTo>
                    <a:pt x="139" y="2"/>
                    <a:pt x="143" y="1"/>
                    <a:pt x="148" y="1"/>
                  </a:cubicBezTo>
                  <a:cubicBezTo>
                    <a:pt x="150" y="1"/>
                    <a:pt x="152" y="0"/>
                    <a:pt x="154" y="0"/>
                  </a:cubicBezTo>
                  <a:lnTo>
                    <a:pt x="154" y="3"/>
                  </a:lnTo>
                  <a:cubicBezTo>
                    <a:pt x="154" y="4"/>
                    <a:pt x="154" y="5"/>
                    <a:pt x="154" y="7"/>
                  </a:cubicBezTo>
                  <a:cubicBezTo>
                    <a:pt x="147" y="9"/>
                    <a:pt x="143" y="10"/>
                    <a:pt x="141" y="12"/>
                  </a:cubicBezTo>
                  <a:cubicBezTo>
                    <a:pt x="140" y="12"/>
                    <a:pt x="140" y="13"/>
                    <a:pt x="140" y="14"/>
                  </a:cubicBezTo>
                  <a:lnTo>
                    <a:pt x="124" y="49"/>
                  </a:lnTo>
                  <a:cubicBezTo>
                    <a:pt x="121" y="55"/>
                    <a:pt x="117" y="66"/>
                    <a:pt x="110" y="81"/>
                  </a:cubicBezTo>
                  <a:cubicBezTo>
                    <a:pt x="109" y="84"/>
                    <a:pt x="109" y="85"/>
                    <a:pt x="108" y="86"/>
                  </a:cubicBezTo>
                  <a:lnTo>
                    <a:pt x="100" y="86"/>
                  </a:lnTo>
                  <a:lnTo>
                    <a:pt x="83" y="47"/>
                  </a:lnTo>
                  <a:lnTo>
                    <a:pt x="81" y="43"/>
                  </a:lnTo>
                  <a:cubicBezTo>
                    <a:pt x="80" y="42"/>
                    <a:pt x="80" y="40"/>
                    <a:pt x="79" y="39"/>
                  </a:cubicBezTo>
                  <a:lnTo>
                    <a:pt x="78" y="41"/>
                  </a:lnTo>
                  <a:lnTo>
                    <a:pt x="65" y="66"/>
                  </a:lnTo>
                  <a:cubicBezTo>
                    <a:pt x="64" y="70"/>
                    <a:pt x="62" y="74"/>
                    <a:pt x="60" y="77"/>
                  </a:cubicBezTo>
                  <a:cubicBezTo>
                    <a:pt x="59" y="80"/>
                    <a:pt x="57" y="83"/>
                    <a:pt x="56" y="86"/>
                  </a:cubicBezTo>
                  <a:lnTo>
                    <a:pt x="52" y="86"/>
                  </a:lnTo>
                  <a:lnTo>
                    <a:pt x="47" y="86"/>
                  </a:lnTo>
                  <a:lnTo>
                    <a:pt x="31" y="52"/>
                  </a:lnTo>
                  <a:lnTo>
                    <a:pt x="13" y="14"/>
                  </a:lnTo>
                  <a:cubicBezTo>
                    <a:pt x="12" y="12"/>
                    <a:pt x="11" y="11"/>
                    <a:pt x="10" y="10"/>
                  </a:cubicBezTo>
                  <a:cubicBezTo>
                    <a:pt x="8" y="9"/>
                    <a:pt x="6" y="8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23"/>
            <p:cNvSpPr>
              <a:spLocks noEditPoints="1"/>
            </p:cNvSpPr>
            <p:nvPr/>
          </p:nvSpPr>
          <p:spPr bwMode="auto">
            <a:xfrm>
              <a:off x="2544" y="6343"/>
              <a:ext cx="108" cy="117"/>
            </a:xfrm>
            <a:custGeom>
              <a:avLst/>
              <a:gdLst/>
              <a:ahLst/>
              <a:cxnLst>
                <a:cxn ang="0">
                  <a:pos x="86" y="68"/>
                </a:cxn>
                <a:cxn ang="0">
                  <a:pos x="86" y="68"/>
                </a:cxn>
                <a:cxn ang="0">
                  <a:pos x="88" y="70"/>
                </a:cxn>
                <a:cxn ang="0">
                  <a:pos x="89" y="71"/>
                </a:cxn>
                <a:cxn ang="0">
                  <a:pos x="89" y="72"/>
                </a:cxn>
                <a:cxn ang="0">
                  <a:pos x="83" y="84"/>
                </a:cxn>
                <a:cxn ang="0">
                  <a:pos x="73" y="88"/>
                </a:cxn>
                <a:cxn ang="0">
                  <a:pos x="62" y="85"/>
                </a:cxn>
                <a:cxn ang="0">
                  <a:pos x="54" y="73"/>
                </a:cxn>
                <a:cxn ang="0">
                  <a:pos x="42" y="85"/>
                </a:cxn>
                <a:cxn ang="0">
                  <a:pos x="22" y="89"/>
                </a:cxn>
                <a:cxn ang="0">
                  <a:pos x="6" y="84"/>
                </a:cxn>
                <a:cxn ang="0">
                  <a:pos x="1" y="72"/>
                </a:cxn>
                <a:cxn ang="0">
                  <a:pos x="2" y="65"/>
                </a:cxn>
                <a:cxn ang="0">
                  <a:pos x="7" y="58"/>
                </a:cxn>
                <a:cxn ang="0">
                  <a:pos x="18" y="51"/>
                </a:cxn>
                <a:cxn ang="0">
                  <a:pos x="26" y="47"/>
                </a:cxn>
                <a:cxn ang="0">
                  <a:pos x="52" y="37"/>
                </a:cxn>
                <a:cxn ang="0">
                  <a:pos x="52" y="29"/>
                </a:cxn>
                <a:cxn ang="0">
                  <a:pos x="49" y="10"/>
                </a:cxn>
                <a:cxn ang="0">
                  <a:pos x="41" y="7"/>
                </a:cxn>
                <a:cxn ang="0">
                  <a:pos x="32" y="9"/>
                </a:cxn>
                <a:cxn ang="0">
                  <a:pos x="26" y="14"/>
                </a:cxn>
                <a:cxn ang="0">
                  <a:pos x="23" y="22"/>
                </a:cxn>
                <a:cxn ang="0">
                  <a:pos x="22" y="28"/>
                </a:cxn>
                <a:cxn ang="0">
                  <a:pos x="16" y="31"/>
                </a:cxn>
                <a:cxn ang="0">
                  <a:pos x="11" y="34"/>
                </a:cxn>
                <a:cxn ang="0">
                  <a:pos x="2" y="36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14" y="11"/>
                </a:cxn>
                <a:cxn ang="0">
                  <a:pos x="28" y="3"/>
                </a:cxn>
                <a:cxn ang="0">
                  <a:pos x="50" y="0"/>
                </a:cxn>
                <a:cxn ang="0">
                  <a:pos x="64" y="3"/>
                </a:cxn>
                <a:cxn ang="0">
                  <a:pos x="72" y="12"/>
                </a:cxn>
                <a:cxn ang="0">
                  <a:pos x="75" y="34"/>
                </a:cxn>
                <a:cxn ang="0">
                  <a:pos x="74" y="51"/>
                </a:cxn>
                <a:cxn ang="0">
                  <a:pos x="74" y="63"/>
                </a:cxn>
                <a:cxn ang="0">
                  <a:pos x="74" y="67"/>
                </a:cxn>
                <a:cxn ang="0">
                  <a:pos x="76" y="73"/>
                </a:cxn>
                <a:cxn ang="0">
                  <a:pos x="79" y="74"/>
                </a:cxn>
                <a:cxn ang="0">
                  <a:pos x="81" y="74"/>
                </a:cxn>
                <a:cxn ang="0">
                  <a:pos x="84" y="69"/>
                </a:cxn>
                <a:cxn ang="0">
                  <a:pos x="86" y="68"/>
                </a:cxn>
                <a:cxn ang="0">
                  <a:pos x="52" y="44"/>
                </a:cxn>
                <a:cxn ang="0">
                  <a:pos x="52" y="44"/>
                </a:cxn>
                <a:cxn ang="0">
                  <a:pos x="38" y="51"/>
                </a:cxn>
                <a:cxn ang="0">
                  <a:pos x="28" y="60"/>
                </a:cxn>
                <a:cxn ang="0">
                  <a:pos x="26" y="68"/>
                </a:cxn>
                <a:cxn ang="0">
                  <a:pos x="29" y="76"/>
                </a:cxn>
                <a:cxn ang="0">
                  <a:pos x="35" y="78"/>
                </a:cxn>
                <a:cxn ang="0">
                  <a:pos x="45" y="75"/>
                </a:cxn>
                <a:cxn ang="0">
                  <a:pos x="51" y="68"/>
                </a:cxn>
                <a:cxn ang="0">
                  <a:pos x="52" y="53"/>
                </a:cxn>
                <a:cxn ang="0">
                  <a:pos x="52" y="44"/>
                </a:cxn>
                <a:cxn ang="0">
                  <a:pos x="52" y="44"/>
                </a:cxn>
              </a:cxnLst>
              <a:rect l="0" t="0" r="r" b="b"/>
              <a:pathLst>
                <a:path w="89" h="89">
                  <a:moveTo>
                    <a:pt x="86" y="68"/>
                  </a:moveTo>
                  <a:lnTo>
                    <a:pt x="86" y="68"/>
                  </a:lnTo>
                  <a:lnTo>
                    <a:pt x="88" y="70"/>
                  </a:lnTo>
                  <a:cubicBezTo>
                    <a:pt x="89" y="70"/>
                    <a:pt x="89" y="71"/>
                    <a:pt x="89" y="71"/>
                  </a:cubicBezTo>
                  <a:lnTo>
                    <a:pt x="89" y="72"/>
                  </a:lnTo>
                  <a:cubicBezTo>
                    <a:pt x="88" y="78"/>
                    <a:pt x="85" y="82"/>
                    <a:pt x="83" y="84"/>
                  </a:cubicBezTo>
                  <a:cubicBezTo>
                    <a:pt x="80" y="87"/>
                    <a:pt x="77" y="88"/>
                    <a:pt x="73" y="88"/>
                  </a:cubicBezTo>
                  <a:cubicBezTo>
                    <a:pt x="69" y="88"/>
                    <a:pt x="65" y="87"/>
                    <a:pt x="62" y="85"/>
                  </a:cubicBezTo>
                  <a:cubicBezTo>
                    <a:pt x="59" y="82"/>
                    <a:pt x="57" y="78"/>
                    <a:pt x="54" y="73"/>
                  </a:cubicBezTo>
                  <a:cubicBezTo>
                    <a:pt x="51" y="78"/>
                    <a:pt x="47" y="82"/>
                    <a:pt x="42" y="85"/>
                  </a:cubicBezTo>
                  <a:cubicBezTo>
                    <a:pt x="36" y="87"/>
                    <a:pt x="30" y="89"/>
                    <a:pt x="22" y="89"/>
                  </a:cubicBezTo>
                  <a:cubicBezTo>
                    <a:pt x="15" y="89"/>
                    <a:pt x="9" y="87"/>
                    <a:pt x="6" y="84"/>
                  </a:cubicBezTo>
                  <a:cubicBezTo>
                    <a:pt x="3" y="81"/>
                    <a:pt x="1" y="77"/>
                    <a:pt x="1" y="72"/>
                  </a:cubicBezTo>
                  <a:cubicBezTo>
                    <a:pt x="1" y="70"/>
                    <a:pt x="1" y="68"/>
                    <a:pt x="2" y="65"/>
                  </a:cubicBezTo>
                  <a:cubicBezTo>
                    <a:pt x="3" y="63"/>
                    <a:pt x="5" y="61"/>
                    <a:pt x="7" y="58"/>
                  </a:cubicBezTo>
                  <a:cubicBezTo>
                    <a:pt x="10" y="56"/>
                    <a:pt x="13" y="53"/>
                    <a:pt x="18" y="51"/>
                  </a:cubicBezTo>
                  <a:cubicBezTo>
                    <a:pt x="19" y="50"/>
                    <a:pt x="22" y="49"/>
                    <a:pt x="26" y="47"/>
                  </a:cubicBezTo>
                  <a:lnTo>
                    <a:pt x="52" y="37"/>
                  </a:lnTo>
                  <a:cubicBezTo>
                    <a:pt x="52" y="34"/>
                    <a:pt x="52" y="32"/>
                    <a:pt x="52" y="29"/>
                  </a:cubicBezTo>
                  <a:cubicBezTo>
                    <a:pt x="52" y="20"/>
                    <a:pt x="51" y="13"/>
                    <a:pt x="49" y="10"/>
                  </a:cubicBezTo>
                  <a:cubicBezTo>
                    <a:pt x="47" y="8"/>
                    <a:pt x="45" y="7"/>
                    <a:pt x="41" y="7"/>
                  </a:cubicBezTo>
                  <a:cubicBezTo>
                    <a:pt x="38" y="7"/>
                    <a:pt x="35" y="7"/>
                    <a:pt x="32" y="9"/>
                  </a:cubicBezTo>
                  <a:cubicBezTo>
                    <a:pt x="29" y="10"/>
                    <a:pt x="27" y="12"/>
                    <a:pt x="26" y="14"/>
                  </a:cubicBezTo>
                  <a:cubicBezTo>
                    <a:pt x="25" y="15"/>
                    <a:pt x="24" y="18"/>
                    <a:pt x="23" y="22"/>
                  </a:cubicBezTo>
                  <a:cubicBezTo>
                    <a:pt x="23" y="25"/>
                    <a:pt x="22" y="27"/>
                    <a:pt x="22" y="28"/>
                  </a:cubicBezTo>
                  <a:cubicBezTo>
                    <a:pt x="21" y="29"/>
                    <a:pt x="19" y="30"/>
                    <a:pt x="16" y="31"/>
                  </a:cubicBezTo>
                  <a:cubicBezTo>
                    <a:pt x="13" y="32"/>
                    <a:pt x="12" y="33"/>
                    <a:pt x="11" y="34"/>
                  </a:cubicBezTo>
                  <a:cubicBezTo>
                    <a:pt x="7" y="35"/>
                    <a:pt x="4" y="36"/>
                    <a:pt x="2" y="36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29"/>
                    <a:pt x="1" y="25"/>
                    <a:pt x="3" y="23"/>
                  </a:cubicBezTo>
                  <a:cubicBezTo>
                    <a:pt x="5" y="19"/>
                    <a:pt x="9" y="15"/>
                    <a:pt x="14" y="11"/>
                  </a:cubicBezTo>
                  <a:cubicBezTo>
                    <a:pt x="19" y="7"/>
                    <a:pt x="24" y="5"/>
                    <a:pt x="28" y="3"/>
                  </a:cubicBezTo>
                  <a:cubicBezTo>
                    <a:pt x="34" y="1"/>
                    <a:pt x="41" y="0"/>
                    <a:pt x="50" y="0"/>
                  </a:cubicBezTo>
                  <a:cubicBezTo>
                    <a:pt x="55" y="0"/>
                    <a:pt x="60" y="1"/>
                    <a:pt x="64" y="3"/>
                  </a:cubicBezTo>
                  <a:cubicBezTo>
                    <a:pt x="68" y="5"/>
                    <a:pt x="71" y="8"/>
                    <a:pt x="72" y="12"/>
                  </a:cubicBezTo>
                  <a:cubicBezTo>
                    <a:pt x="74" y="16"/>
                    <a:pt x="75" y="23"/>
                    <a:pt x="75" y="34"/>
                  </a:cubicBezTo>
                  <a:lnTo>
                    <a:pt x="74" y="51"/>
                  </a:lnTo>
                  <a:lnTo>
                    <a:pt x="74" y="63"/>
                  </a:lnTo>
                  <a:lnTo>
                    <a:pt x="74" y="67"/>
                  </a:lnTo>
                  <a:cubicBezTo>
                    <a:pt x="74" y="70"/>
                    <a:pt x="75" y="72"/>
                    <a:pt x="76" y="73"/>
                  </a:cubicBezTo>
                  <a:cubicBezTo>
                    <a:pt x="76" y="74"/>
                    <a:pt x="77" y="74"/>
                    <a:pt x="79" y="74"/>
                  </a:cubicBezTo>
                  <a:cubicBezTo>
                    <a:pt x="79" y="74"/>
                    <a:pt x="80" y="74"/>
                    <a:pt x="81" y="74"/>
                  </a:cubicBezTo>
                  <a:lnTo>
                    <a:pt x="84" y="69"/>
                  </a:lnTo>
                  <a:lnTo>
                    <a:pt x="86" y="68"/>
                  </a:lnTo>
                  <a:close/>
                  <a:moveTo>
                    <a:pt x="52" y="44"/>
                  </a:moveTo>
                  <a:lnTo>
                    <a:pt x="52" y="44"/>
                  </a:lnTo>
                  <a:cubicBezTo>
                    <a:pt x="48" y="45"/>
                    <a:pt x="43" y="47"/>
                    <a:pt x="38" y="51"/>
                  </a:cubicBezTo>
                  <a:cubicBezTo>
                    <a:pt x="33" y="54"/>
                    <a:pt x="30" y="57"/>
                    <a:pt x="28" y="60"/>
                  </a:cubicBezTo>
                  <a:cubicBezTo>
                    <a:pt x="27" y="62"/>
                    <a:pt x="26" y="65"/>
                    <a:pt x="26" y="68"/>
                  </a:cubicBezTo>
                  <a:cubicBezTo>
                    <a:pt x="26" y="71"/>
                    <a:pt x="27" y="74"/>
                    <a:pt x="29" y="76"/>
                  </a:cubicBezTo>
                  <a:cubicBezTo>
                    <a:pt x="31" y="77"/>
                    <a:pt x="33" y="78"/>
                    <a:pt x="35" y="78"/>
                  </a:cubicBezTo>
                  <a:cubicBezTo>
                    <a:pt x="39" y="78"/>
                    <a:pt x="42" y="77"/>
                    <a:pt x="45" y="75"/>
                  </a:cubicBezTo>
                  <a:cubicBezTo>
                    <a:pt x="48" y="72"/>
                    <a:pt x="51" y="70"/>
                    <a:pt x="51" y="68"/>
                  </a:cubicBezTo>
                  <a:cubicBezTo>
                    <a:pt x="52" y="66"/>
                    <a:pt x="52" y="61"/>
                    <a:pt x="52" y="53"/>
                  </a:cubicBezTo>
                  <a:cubicBezTo>
                    <a:pt x="52" y="50"/>
                    <a:pt x="52" y="47"/>
                    <a:pt x="52" y="44"/>
                  </a:cubicBezTo>
                  <a:lnTo>
                    <a:pt x="52" y="44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24"/>
            <p:cNvSpPr>
              <a:spLocks/>
            </p:cNvSpPr>
            <p:nvPr/>
          </p:nvSpPr>
          <p:spPr bwMode="auto">
            <a:xfrm>
              <a:off x="2654" y="6347"/>
              <a:ext cx="123" cy="17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24" y="1"/>
                </a:cxn>
                <a:cxn ang="0">
                  <a:pos x="29" y="1"/>
                </a:cxn>
                <a:cxn ang="0">
                  <a:pos x="44" y="0"/>
                </a:cxn>
                <a:cxn ang="0">
                  <a:pos x="45" y="2"/>
                </a:cxn>
                <a:cxn ang="0">
                  <a:pos x="45" y="7"/>
                </a:cxn>
                <a:cxn ang="0">
                  <a:pos x="42" y="8"/>
                </a:cxn>
                <a:cxn ang="0">
                  <a:pos x="39" y="8"/>
                </a:cxn>
                <a:cxn ang="0">
                  <a:pos x="36" y="9"/>
                </a:cxn>
                <a:cxn ang="0">
                  <a:pos x="35" y="10"/>
                </a:cxn>
                <a:cxn ang="0">
                  <a:pos x="36" y="14"/>
                </a:cxn>
                <a:cxn ang="0">
                  <a:pos x="41" y="25"/>
                </a:cxn>
                <a:cxn ang="0">
                  <a:pos x="53" y="51"/>
                </a:cxn>
                <a:cxn ang="0">
                  <a:pos x="59" y="63"/>
                </a:cxn>
                <a:cxn ang="0">
                  <a:pos x="67" y="43"/>
                </a:cxn>
                <a:cxn ang="0">
                  <a:pos x="76" y="17"/>
                </a:cxn>
                <a:cxn ang="0">
                  <a:pos x="77" y="15"/>
                </a:cxn>
                <a:cxn ang="0">
                  <a:pos x="76" y="11"/>
                </a:cxn>
                <a:cxn ang="0">
                  <a:pos x="72" y="9"/>
                </a:cxn>
                <a:cxn ang="0">
                  <a:pos x="66" y="8"/>
                </a:cxn>
                <a:cxn ang="0">
                  <a:pos x="62" y="7"/>
                </a:cxn>
                <a:cxn ang="0">
                  <a:pos x="62" y="6"/>
                </a:cxn>
                <a:cxn ang="0">
                  <a:pos x="62" y="4"/>
                </a:cxn>
                <a:cxn ang="0">
                  <a:pos x="62" y="1"/>
                </a:cxn>
                <a:cxn ang="0">
                  <a:pos x="67" y="1"/>
                </a:cxn>
                <a:cxn ang="0">
                  <a:pos x="75" y="2"/>
                </a:cxn>
                <a:cxn ang="0">
                  <a:pos x="81" y="2"/>
                </a:cxn>
                <a:cxn ang="0">
                  <a:pos x="93" y="1"/>
                </a:cxn>
                <a:cxn ang="0">
                  <a:pos x="101" y="0"/>
                </a:cxn>
                <a:cxn ang="0">
                  <a:pos x="101" y="4"/>
                </a:cxn>
                <a:cxn ang="0">
                  <a:pos x="101" y="6"/>
                </a:cxn>
                <a:cxn ang="0">
                  <a:pos x="97" y="7"/>
                </a:cxn>
                <a:cxn ang="0">
                  <a:pos x="90" y="9"/>
                </a:cxn>
                <a:cxn ang="0">
                  <a:pos x="88" y="11"/>
                </a:cxn>
                <a:cxn ang="0">
                  <a:pos x="81" y="28"/>
                </a:cxn>
                <a:cxn ang="0">
                  <a:pos x="74" y="48"/>
                </a:cxn>
                <a:cxn ang="0">
                  <a:pos x="56" y="90"/>
                </a:cxn>
                <a:cxn ang="0">
                  <a:pos x="44" y="117"/>
                </a:cxn>
                <a:cxn ang="0">
                  <a:pos x="35" y="131"/>
                </a:cxn>
                <a:cxn ang="0">
                  <a:pos x="31" y="134"/>
                </a:cxn>
                <a:cxn ang="0">
                  <a:pos x="21" y="135"/>
                </a:cxn>
                <a:cxn ang="0">
                  <a:pos x="15" y="135"/>
                </a:cxn>
                <a:cxn ang="0">
                  <a:pos x="8" y="130"/>
                </a:cxn>
                <a:cxn ang="0">
                  <a:pos x="6" y="125"/>
                </a:cxn>
                <a:cxn ang="0">
                  <a:pos x="11" y="114"/>
                </a:cxn>
                <a:cxn ang="0">
                  <a:pos x="17" y="112"/>
                </a:cxn>
                <a:cxn ang="0">
                  <a:pos x="28" y="117"/>
                </a:cxn>
                <a:cxn ang="0">
                  <a:pos x="33" y="119"/>
                </a:cxn>
                <a:cxn ang="0">
                  <a:pos x="35" y="117"/>
                </a:cxn>
                <a:cxn ang="0">
                  <a:pos x="47" y="92"/>
                </a:cxn>
                <a:cxn ang="0">
                  <a:pos x="28" y="50"/>
                </a:cxn>
                <a:cxn ang="0">
                  <a:pos x="11" y="15"/>
                </a:cxn>
                <a:cxn ang="0">
                  <a:pos x="7" y="8"/>
                </a:cxn>
                <a:cxn ang="0">
                  <a:pos x="4" y="7"/>
                </a:cxn>
                <a:cxn ang="0">
                  <a:pos x="1" y="6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01" h="135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4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15" y="1"/>
                    <a:pt x="20" y="1"/>
                    <a:pt x="24" y="1"/>
                  </a:cubicBezTo>
                  <a:lnTo>
                    <a:pt x="29" y="1"/>
                  </a:lnTo>
                  <a:lnTo>
                    <a:pt x="44" y="0"/>
                  </a:lnTo>
                  <a:cubicBezTo>
                    <a:pt x="44" y="1"/>
                    <a:pt x="45" y="1"/>
                    <a:pt x="45" y="2"/>
                  </a:cubicBezTo>
                  <a:cubicBezTo>
                    <a:pt x="45" y="5"/>
                    <a:pt x="45" y="7"/>
                    <a:pt x="45" y="7"/>
                  </a:cubicBezTo>
                  <a:cubicBezTo>
                    <a:pt x="44" y="8"/>
                    <a:pt x="43" y="8"/>
                    <a:pt x="42" y="8"/>
                  </a:cubicBezTo>
                  <a:cubicBezTo>
                    <a:pt x="41" y="8"/>
                    <a:pt x="40" y="8"/>
                    <a:pt x="39" y="8"/>
                  </a:cubicBezTo>
                  <a:cubicBezTo>
                    <a:pt x="38" y="9"/>
                    <a:pt x="37" y="9"/>
                    <a:pt x="36" y="9"/>
                  </a:cubicBezTo>
                  <a:cubicBezTo>
                    <a:pt x="35" y="9"/>
                    <a:pt x="35" y="10"/>
                    <a:pt x="35" y="10"/>
                  </a:cubicBezTo>
                  <a:cubicBezTo>
                    <a:pt x="35" y="12"/>
                    <a:pt x="35" y="13"/>
                    <a:pt x="36" y="14"/>
                  </a:cubicBezTo>
                  <a:lnTo>
                    <a:pt x="41" y="25"/>
                  </a:lnTo>
                  <a:cubicBezTo>
                    <a:pt x="45" y="34"/>
                    <a:pt x="49" y="43"/>
                    <a:pt x="53" y="51"/>
                  </a:cubicBezTo>
                  <a:lnTo>
                    <a:pt x="59" y="63"/>
                  </a:lnTo>
                  <a:cubicBezTo>
                    <a:pt x="59" y="62"/>
                    <a:pt x="62" y="56"/>
                    <a:pt x="67" y="43"/>
                  </a:cubicBezTo>
                  <a:cubicBezTo>
                    <a:pt x="73" y="28"/>
                    <a:pt x="76" y="19"/>
                    <a:pt x="76" y="17"/>
                  </a:cubicBezTo>
                  <a:cubicBezTo>
                    <a:pt x="77" y="16"/>
                    <a:pt x="77" y="15"/>
                    <a:pt x="77" y="15"/>
                  </a:cubicBezTo>
                  <a:cubicBezTo>
                    <a:pt x="77" y="14"/>
                    <a:pt x="76" y="13"/>
                    <a:pt x="76" y="11"/>
                  </a:cubicBezTo>
                  <a:cubicBezTo>
                    <a:pt x="75" y="10"/>
                    <a:pt x="73" y="9"/>
                    <a:pt x="72" y="9"/>
                  </a:cubicBezTo>
                  <a:cubicBezTo>
                    <a:pt x="71" y="9"/>
                    <a:pt x="69" y="8"/>
                    <a:pt x="66" y="8"/>
                  </a:cubicBezTo>
                  <a:lnTo>
                    <a:pt x="62" y="7"/>
                  </a:lnTo>
                  <a:lnTo>
                    <a:pt x="62" y="6"/>
                  </a:lnTo>
                  <a:cubicBezTo>
                    <a:pt x="62" y="5"/>
                    <a:pt x="62" y="4"/>
                    <a:pt x="62" y="4"/>
                  </a:cubicBezTo>
                  <a:cubicBezTo>
                    <a:pt x="62" y="4"/>
                    <a:pt x="62" y="3"/>
                    <a:pt x="62" y="1"/>
                  </a:cubicBezTo>
                  <a:cubicBezTo>
                    <a:pt x="64" y="1"/>
                    <a:pt x="66" y="1"/>
                    <a:pt x="67" y="1"/>
                  </a:cubicBezTo>
                  <a:lnTo>
                    <a:pt x="75" y="2"/>
                  </a:lnTo>
                  <a:lnTo>
                    <a:pt x="81" y="2"/>
                  </a:lnTo>
                  <a:cubicBezTo>
                    <a:pt x="83" y="2"/>
                    <a:pt x="87" y="2"/>
                    <a:pt x="93" y="1"/>
                  </a:cubicBezTo>
                  <a:cubicBezTo>
                    <a:pt x="96" y="1"/>
                    <a:pt x="99" y="0"/>
                    <a:pt x="101" y="0"/>
                  </a:cubicBezTo>
                  <a:cubicBezTo>
                    <a:pt x="101" y="2"/>
                    <a:pt x="101" y="3"/>
                    <a:pt x="101" y="4"/>
                  </a:cubicBezTo>
                  <a:cubicBezTo>
                    <a:pt x="101" y="5"/>
                    <a:pt x="101" y="5"/>
                    <a:pt x="101" y="6"/>
                  </a:cubicBezTo>
                  <a:cubicBezTo>
                    <a:pt x="100" y="7"/>
                    <a:pt x="98" y="7"/>
                    <a:pt x="97" y="7"/>
                  </a:cubicBezTo>
                  <a:cubicBezTo>
                    <a:pt x="94" y="8"/>
                    <a:pt x="92" y="9"/>
                    <a:pt x="90" y="9"/>
                  </a:cubicBezTo>
                  <a:cubicBezTo>
                    <a:pt x="89" y="10"/>
                    <a:pt x="89" y="11"/>
                    <a:pt x="88" y="11"/>
                  </a:cubicBezTo>
                  <a:cubicBezTo>
                    <a:pt x="87" y="14"/>
                    <a:pt x="85" y="20"/>
                    <a:pt x="81" y="28"/>
                  </a:cubicBezTo>
                  <a:lnTo>
                    <a:pt x="74" y="48"/>
                  </a:lnTo>
                  <a:lnTo>
                    <a:pt x="56" y="90"/>
                  </a:lnTo>
                  <a:lnTo>
                    <a:pt x="44" y="117"/>
                  </a:lnTo>
                  <a:cubicBezTo>
                    <a:pt x="42" y="122"/>
                    <a:pt x="39" y="127"/>
                    <a:pt x="35" y="131"/>
                  </a:cubicBezTo>
                  <a:cubicBezTo>
                    <a:pt x="34" y="132"/>
                    <a:pt x="32" y="133"/>
                    <a:pt x="31" y="134"/>
                  </a:cubicBezTo>
                  <a:cubicBezTo>
                    <a:pt x="28" y="135"/>
                    <a:pt x="25" y="135"/>
                    <a:pt x="21" y="135"/>
                  </a:cubicBezTo>
                  <a:cubicBezTo>
                    <a:pt x="21" y="135"/>
                    <a:pt x="19" y="135"/>
                    <a:pt x="15" y="135"/>
                  </a:cubicBezTo>
                  <a:cubicBezTo>
                    <a:pt x="13" y="134"/>
                    <a:pt x="10" y="133"/>
                    <a:pt x="8" y="130"/>
                  </a:cubicBezTo>
                  <a:cubicBezTo>
                    <a:pt x="7" y="129"/>
                    <a:pt x="6" y="127"/>
                    <a:pt x="6" y="125"/>
                  </a:cubicBezTo>
                  <a:cubicBezTo>
                    <a:pt x="6" y="121"/>
                    <a:pt x="7" y="118"/>
                    <a:pt x="11" y="114"/>
                  </a:cubicBezTo>
                  <a:cubicBezTo>
                    <a:pt x="14" y="113"/>
                    <a:pt x="16" y="112"/>
                    <a:pt x="17" y="112"/>
                  </a:cubicBezTo>
                  <a:cubicBezTo>
                    <a:pt x="20" y="112"/>
                    <a:pt x="24" y="113"/>
                    <a:pt x="28" y="117"/>
                  </a:cubicBezTo>
                  <a:cubicBezTo>
                    <a:pt x="30" y="118"/>
                    <a:pt x="31" y="119"/>
                    <a:pt x="33" y="119"/>
                  </a:cubicBezTo>
                  <a:cubicBezTo>
                    <a:pt x="34" y="119"/>
                    <a:pt x="35" y="118"/>
                    <a:pt x="35" y="117"/>
                  </a:cubicBezTo>
                  <a:cubicBezTo>
                    <a:pt x="41" y="105"/>
                    <a:pt x="45" y="97"/>
                    <a:pt x="47" y="92"/>
                  </a:cubicBezTo>
                  <a:lnTo>
                    <a:pt x="28" y="50"/>
                  </a:lnTo>
                  <a:cubicBezTo>
                    <a:pt x="21" y="33"/>
                    <a:pt x="15" y="21"/>
                    <a:pt x="11" y="15"/>
                  </a:cubicBezTo>
                  <a:cubicBezTo>
                    <a:pt x="10" y="11"/>
                    <a:pt x="8" y="9"/>
                    <a:pt x="7" y="8"/>
                  </a:cubicBezTo>
                  <a:cubicBezTo>
                    <a:pt x="7" y="8"/>
                    <a:pt x="5" y="7"/>
                    <a:pt x="4" y="7"/>
                  </a:cubicBezTo>
                  <a:cubicBezTo>
                    <a:pt x="3" y="7"/>
                    <a:pt x="2" y="6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25"/>
            <p:cNvSpPr>
              <a:spLocks/>
            </p:cNvSpPr>
            <p:nvPr/>
          </p:nvSpPr>
          <p:spPr bwMode="auto">
            <a:xfrm>
              <a:off x="2788" y="6343"/>
              <a:ext cx="86" cy="119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0" y="58"/>
                </a:cxn>
                <a:cxn ang="0">
                  <a:pos x="4" y="58"/>
                </a:cxn>
                <a:cxn ang="0">
                  <a:pos x="7" y="58"/>
                </a:cxn>
                <a:cxn ang="0">
                  <a:pos x="8" y="59"/>
                </a:cxn>
                <a:cxn ang="0">
                  <a:pos x="15" y="71"/>
                </a:cxn>
                <a:cxn ang="0">
                  <a:pos x="22" y="78"/>
                </a:cxn>
                <a:cxn ang="0">
                  <a:pos x="29" y="81"/>
                </a:cxn>
                <a:cxn ang="0">
                  <a:pos x="37" y="82"/>
                </a:cxn>
                <a:cxn ang="0">
                  <a:pos x="48" y="78"/>
                </a:cxn>
                <a:cxn ang="0">
                  <a:pos x="53" y="69"/>
                </a:cxn>
                <a:cxn ang="0">
                  <a:pos x="51" y="63"/>
                </a:cxn>
                <a:cxn ang="0">
                  <a:pos x="44" y="59"/>
                </a:cxn>
                <a:cxn ang="0">
                  <a:pos x="31" y="55"/>
                </a:cxn>
                <a:cxn ang="0">
                  <a:pos x="18" y="52"/>
                </a:cxn>
                <a:cxn ang="0">
                  <a:pos x="10" y="47"/>
                </a:cxn>
                <a:cxn ang="0">
                  <a:pos x="4" y="39"/>
                </a:cxn>
                <a:cxn ang="0">
                  <a:pos x="1" y="29"/>
                </a:cxn>
                <a:cxn ang="0">
                  <a:pos x="3" y="16"/>
                </a:cxn>
                <a:cxn ang="0">
                  <a:pos x="10" y="7"/>
                </a:cxn>
                <a:cxn ang="0">
                  <a:pos x="19" y="2"/>
                </a:cxn>
                <a:cxn ang="0">
                  <a:pos x="32" y="0"/>
                </a:cxn>
                <a:cxn ang="0">
                  <a:pos x="49" y="1"/>
                </a:cxn>
                <a:cxn ang="0">
                  <a:pos x="62" y="5"/>
                </a:cxn>
                <a:cxn ang="0">
                  <a:pos x="64" y="16"/>
                </a:cxn>
                <a:cxn ang="0">
                  <a:pos x="65" y="26"/>
                </a:cxn>
                <a:cxn ang="0">
                  <a:pos x="64" y="28"/>
                </a:cxn>
                <a:cxn ang="0">
                  <a:pos x="60" y="28"/>
                </a:cxn>
                <a:cxn ang="0">
                  <a:pos x="57" y="28"/>
                </a:cxn>
                <a:cxn ang="0">
                  <a:pos x="54" y="24"/>
                </a:cxn>
                <a:cxn ang="0">
                  <a:pos x="44" y="11"/>
                </a:cxn>
                <a:cxn ang="0">
                  <a:pos x="32" y="7"/>
                </a:cxn>
                <a:cxn ang="0">
                  <a:pos x="20" y="11"/>
                </a:cxn>
                <a:cxn ang="0">
                  <a:pos x="17" y="19"/>
                </a:cxn>
                <a:cxn ang="0">
                  <a:pos x="20" y="26"/>
                </a:cxn>
                <a:cxn ang="0">
                  <a:pos x="33" y="32"/>
                </a:cxn>
                <a:cxn ang="0">
                  <a:pos x="53" y="38"/>
                </a:cxn>
                <a:cxn ang="0">
                  <a:pos x="66" y="48"/>
                </a:cxn>
                <a:cxn ang="0">
                  <a:pos x="70" y="62"/>
                </a:cxn>
                <a:cxn ang="0">
                  <a:pos x="61" y="82"/>
                </a:cxn>
                <a:cxn ang="0">
                  <a:pos x="34" y="90"/>
                </a:cxn>
                <a:cxn ang="0">
                  <a:pos x="22" y="89"/>
                </a:cxn>
                <a:cxn ang="0">
                  <a:pos x="12" y="87"/>
                </a:cxn>
                <a:cxn ang="0">
                  <a:pos x="5" y="84"/>
                </a:cxn>
                <a:cxn ang="0">
                  <a:pos x="3" y="82"/>
                </a:cxn>
                <a:cxn ang="0">
                  <a:pos x="2" y="74"/>
                </a:cxn>
                <a:cxn ang="0">
                  <a:pos x="0" y="58"/>
                </a:cxn>
                <a:cxn ang="0">
                  <a:pos x="0" y="58"/>
                </a:cxn>
              </a:cxnLst>
              <a:rect l="0" t="0" r="r" b="b"/>
              <a:pathLst>
                <a:path w="70" h="90">
                  <a:moveTo>
                    <a:pt x="0" y="58"/>
                  </a:moveTo>
                  <a:lnTo>
                    <a:pt x="0" y="58"/>
                  </a:lnTo>
                  <a:cubicBezTo>
                    <a:pt x="2" y="58"/>
                    <a:pt x="3" y="58"/>
                    <a:pt x="4" y="58"/>
                  </a:cubicBezTo>
                  <a:cubicBezTo>
                    <a:pt x="5" y="58"/>
                    <a:pt x="6" y="58"/>
                    <a:pt x="7" y="58"/>
                  </a:cubicBezTo>
                  <a:lnTo>
                    <a:pt x="8" y="59"/>
                  </a:lnTo>
                  <a:cubicBezTo>
                    <a:pt x="11" y="66"/>
                    <a:pt x="14" y="70"/>
                    <a:pt x="15" y="71"/>
                  </a:cubicBezTo>
                  <a:cubicBezTo>
                    <a:pt x="17" y="74"/>
                    <a:pt x="20" y="76"/>
                    <a:pt x="22" y="78"/>
                  </a:cubicBezTo>
                  <a:cubicBezTo>
                    <a:pt x="24" y="79"/>
                    <a:pt x="26" y="80"/>
                    <a:pt x="29" y="81"/>
                  </a:cubicBezTo>
                  <a:cubicBezTo>
                    <a:pt x="32" y="82"/>
                    <a:pt x="34" y="82"/>
                    <a:pt x="37" y="82"/>
                  </a:cubicBezTo>
                  <a:cubicBezTo>
                    <a:pt x="41" y="82"/>
                    <a:pt x="45" y="81"/>
                    <a:pt x="48" y="78"/>
                  </a:cubicBezTo>
                  <a:cubicBezTo>
                    <a:pt x="51" y="75"/>
                    <a:pt x="53" y="72"/>
                    <a:pt x="53" y="69"/>
                  </a:cubicBezTo>
                  <a:cubicBezTo>
                    <a:pt x="53" y="67"/>
                    <a:pt x="52" y="65"/>
                    <a:pt x="51" y="63"/>
                  </a:cubicBezTo>
                  <a:cubicBezTo>
                    <a:pt x="50" y="62"/>
                    <a:pt x="47" y="60"/>
                    <a:pt x="44" y="59"/>
                  </a:cubicBezTo>
                  <a:cubicBezTo>
                    <a:pt x="42" y="58"/>
                    <a:pt x="38" y="57"/>
                    <a:pt x="31" y="55"/>
                  </a:cubicBezTo>
                  <a:cubicBezTo>
                    <a:pt x="24" y="53"/>
                    <a:pt x="20" y="52"/>
                    <a:pt x="18" y="52"/>
                  </a:cubicBezTo>
                  <a:cubicBezTo>
                    <a:pt x="15" y="50"/>
                    <a:pt x="12" y="49"/>
                    <a:pt x="10" y="47"/>
                  </a:cubicBezTo>
                  <a:cubicBezTo>
                    <a:pt x="7" y="44"/>
                    <a:pt x="5" y="42"/>
                    <a:pt x="4" y="39"/>
                  </a:cubicBezTo>
                  <a:cubicBezTo>
                    <a:pt x="2" y="35"/>
                    <a:pt x="1" y="32"/>
                    <a:pt x="1" y="29"/>
                  </a:cubicBezTo>
                  <a:cubicBezTo>
                    <a:pt x="1" y="24"/>
                    <a:pt x="2" y="19"/>
                    <a:pt x="3" y="16"/>
                  </a:cubicBezTo>
                  <a:cubicBezTo>
                    <a:pt x="5" y="13"/>
                    <a:pt x="7" y="10"/>
                    <a:pt x="10" y="7"/>
                  </a:cubicBezTo>
                  <a:cubicBezTo>
                    <a:pt x="12" y="5"/>
                    <a:pt x="15" y="4"/>
                    <a:pt x="19" y="2"/>
                  </a:cubicBezTo>
                  <a:cubicBezTo>
                    <a:pt x="23" y="0"/>
                    <a:pt x="27" y="0"/>
                    <a:pt x="32" y="0"/>
                  </a:cubicBezTo>
                  <a:cubicBezTo>
                    <a:pt x="38" y="0"/>
                    <a:pt x="44" y="0"/>
                    <a:pt x="49" y="1"/>
                  </a:cubicBezTo>
                  <a:cubicBezTo>
                    <a:pt x="54" y="2"/>
                    <a:pt x="58" y="3"/>
                    <a:pt x="62" y="5"/>
                  </a:cubicBezTo>
                  <a:cubicBezTo>
                    <a:pt x="62" y="7"/>
                    <a:pt x="63" y="10"/>
                    <a:pt x="64" y="16"/>
                  </a:cubicBezTo>
                  <a:cubicBezTo>
                    <a:pt x="64" y="22"/>
                    <a:pt x="65" y="25"/>
                    <a:pt x="65" y="26"/>
                  </a:cubicBezTo>
                  <a:cubicBezTo>
                    <a:pt x="65" y="27"/>
                    <a:pt x="65" y="27"/>
                    <a:pt x="64" y="28"/>
                  </a:cubicBezTo>
                  <a:cubicBezTo>
                    <a:pt x="63" y="28"/>
                    <a:pt x="61" y="28"/>
                    <a:pt x="60" y="28"/>
                  </a:cubicBezTo>
                  <a:cubicBezTo>
                    <a:pt x="59" y="28"/>
                    <a:pt x="58" y="28"/>
                    <a:pt x="57" y="28"/>
                  </a:cubicBezTo>
                  <a:cubicBezTo>
                    <a:pt x="56" y="27"/>
                    <a:pt x="55" y="26"/>
                    <a:pt x="54" y="24"/>
                  </a:cubicBezTo>
                  <a:cubicBezTo>
                    <a:pt x="51" y="18"/>
                    <a:pt x="48" y="13"/>
                    <a:pt x="44" y="11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27" y="7"/>
                    <a:pt x="23" y="9"/>
                    <a:pt x="20" y="11"/>
                  </a:cubicBezTo>
                  <a:cubicBezTo>
                    <a:pt x="18" y="13"/>
                    <a:pt x="17" y="16"/>
                    <a:pt x="17" y="19"/>
                  </a:cubicBezTo>
                  <a:cubicBezTo>
                    <a:pt x="17" y="22"/>
                    <a:pt x="18" y="24"/>
                    <a:pt x="20" y="26"/>
                  </a:cubicBezTo>
                  <a:cubicBezTo>
                    <a:pt x="23" y="29"/>
                    <a:pt x="27" y="31"/>
                    <a:pt x="33" y="32"/>
                  </a:cubicBezTo>
                  <a:cubicBezTo>
                    <a:pt x="42" y="34"/>
                    <a:pt x="49" y="36"/>
                    <a:pt x="53" y="38"/>
                  </a:cubicBezTo>
                  <a:cubicBezTo>
                    <a:pt x="59" y="41"/>
                    <a:pt x="64" y="44"/>
                    <a:pt x="66" y="48"/>
                  </a:cubicBezTo>
                  <a:cubicBezTo>
                    <a:pt x="69" y="52"/>
                    <a:pt x="70" y="57"/>
                    <a:pt x="70" y="62"/>
                  </a:cubicBezTo>
                  <a:cubicBezTo>
                    <a:pt x="70" y="70"/>
                    <a:pt x="67" y="76"/>
                    <a:pt x="61" y="82"/>
                  </a:cubicBezTo>
                  <a:cubicBezTo>
                    <a:pt x="55" y="87"/>
                    <a:pt x="46" y="90"/>
                    <a:pt x="34" y="90"/>
                  </a:cubicBezTo>
                  <a:cubicBezTo>
                    <a:pt x="33" y="90"/>
                    <a:pt x="29" y="89"/>
                    <a:pt x="22" y="89"/>
                  </a:cubicBezTo>
                  <a:cubicBezTo>
                    <a:pt x="20" y="88"/>
                    <a:pt x="16" y="88"/>
                    <a:pt x="12" y="87"/>
                  </a:cubicBezTo>
                  <a:cubicBezTo>
                    <a:pt x="11" y="86"/>
                    <a:pt x="9" y="85"/>
                    <a:pt x="5" y="84"/>
                  </a:cubicBezTo>
                  <a:cubicBezTo>
                    <a:pt x="4" y="83"/>
                    <a:pt x="3" y="83"/>
                    <a:pt x="3" y="82"/>
                  </a:cubicBezTo>
                  <a:cubicBezTo>
                    <a:pt x="3" y="82"/>
                    <a:pt x="2" y="79"/>
                    <a:pt x="2" y="74"/>
                  </a:cubicBezTo>
                  <a:cubicBezTo>
                    <a:pt x="0" y="65"/>
                    <a:pt x="0" y="60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26"/>
            <p:cNvSpPr>
              <a:spLocks noEditPoints="1"/>
            </p:cNvSpPr>
            <p:nvPr/>
          </p:nvSpPr>
          <p:spPr bwMode="auto">
            <a:xfrm>
              <a:off x="2966" y="6343"/>
              <a:ext cx="108" cy="117"/>
            </a:xfrm>
            <a:custGeom>
              <a:avLst/>
              <a:gdLst/>
              <a:ahLst/>
              <a:cxnLst>
                <a:cxn ang="0">
                  <a:pos x="86" y="68"/>
                </a:cxn>
                <a:cxn ang="0">
                  <a:pos x="86" y="68"/>
                </a:cxn>
                <a:cxn ang="0">
                  <a:pos x="88" y="70"/>
                </a:cxn>
                <a:cxn ang="0">
                  <a:pos x="89" y="71"/>
                </a:cxn>
                <a:cxn ang="0">
                  <a:pos x="89" y="72"/>
                </a:cxn>
                <a:cxn ang="0">
                  <a:pos x="83" y="84"/>
                </a:cxn>
                <a:cxn ang="0">
                  <a:pos x="73" y="88"/>
                </a:cxn>
                <a:cxn ang="0">
                  <a:pos x="62" y="85"/>
                </a:cxn>
                <a:cxn ang="0">
                  <a:pos x="54" y="73"/>
                </a:cxn>
                <a:cxn ang="0">
                  <a:pos x="42" y="85"/>
                </a:cxn>
                <a:cxn ang="0">
                  <a:pos x="22" y="89"/>
                </a:cxn>
                <a:cxn ang="0">
                  <a:pos x="6" y="84"/>
                </a:cxn>
                <a:cxn ang="0">
                  <a:pos x="1" y="72"/>
                </a:cxn>
                <a:cxn ang="0">
                  <a:pos x="3" y="65"/>
                </a:cxn>
                <a:cxn ang="0">
                  <a:pos x="7" y="58"/>
                </a:cxn>
                <a:cxn ang="0">
                  <a:pos x="18" y="51"/>
                </a:cxn>
                <a:cxn ang="0">
                  <a:pos x="26" y="47"/>
                </a:cxn>
                <a:cxn ang="0">
                  <a:pos x="52" y="37"/>
                </a:cxn>
                <a:cxn ang="0">
                  <a:pos x="52" y="29"/>
                </a:cxn>
                <a:cxn ang="0">
                  <a:pos x="49" y="10"/>
                </a:cxn>
                <a:cxn ang="0">
                  <a:pos x="42" y="7"/>
                </a:cxn>
                <a:cxn ang="0">
                  <a:pos x="32" y="9"/>
                </a:cxn>
                <a:cxn ang="0">
                  <a:pos x="26" y="14"/>
                </a:cxn>
                <a:cxn ang="0">
                  <a:pos x="23" y="22"/>
                </a:cxn>
                <a:cxn ang="0">
                  <a:pos x="22" y="28"/>
                </a:cxn>
                <a:cxn ang="0">
                  <a:pos x="16" y="31"/>
                </a:cxn>
                <a:cxn ang="0">
                  <a:pos x="11" y="34"/>
                </a:cxn>
                <a:cxn ang="0">
                  <a:pos x="2" y="36"/>
                </a:cxn>
                <a:cxn ang="0">
                  <a:pos x="0" y="33"/>
                </a:cxn>
                <a:cxn ang="0">
                  <a:pos x="3" y="23"/>
                </a:cxn>
                <a:cxn ang="0">
                  <a:pos x="14" y="11"/>
                </a:cxn>
                <a:cxn ang="0">
                  <a:pos x="28" y="3"/>
                </a:cxn>
                <a:cxn ang="0">
                  <a:pos x="50" y="0"/>
                </a:cxn>
                <a:cxn ang="0">
                  <a:pos x="64" y="3"/>
                </a:cxn>
                <a:cxn ang="0">
                  <a:pos x="72" y="12"/>
                </a:cxn>
                <a:cxn ang="0">
                  <a:pos x="75" y="34"/>
                </a:cxn>
                <a:cxn ang="0">
                  <a:pos x="74" y="51"/>
                </a:cxn>
                <a:cxn ang="0">
                  <a:pos x="75" y="63"/>
                </a:cxn>
                <a:cxn ang="0">
                  <a:pos x="75" y="67"/>
                </a:cxn>
                <a:cxn ang="0">
                  <a:pos x="76" y="73"/>
                </a:cxn>
                <a:cxn ang="0">
                  <a:pos x="79" y="74"/>
                </a:cxn>
                <a:cxn ang="0">
                  <a:pos x="81" y="74"/>
                </a:cxn>
                <a:cxn ang="0">
                  <a:pos x="84" y="69"/>
                </a:cxn>
                <a:cxn ang="0">
                  <a:pos x="86" y="68"/>
                </a:cxn>
                <a:cxn ang="0">
                  <a:pos x="52" y="44"/>
                </a:cxn>
                <a:cxn ang="0">
                  <a:pos x="52" y="44"/>
                </a:cxn>
                <a:cxn ang="0">
                  <a:pos x="39" y="51"/>
                </a:cxn>
                <a:cxn ang="0">
                  <a:pos x="28" y="60"/>
                </a:cxn>
                <a:cxn ang="0">
                  <a:pos x="26" y="68"/>
                </a:cxn>
                <a:cxn ang="0">
                  <a:pos x="29" y="76"/>
                </a:cxn>
                <a:cxn ang="0">
                  <a:pos x="35" y="78"/>
                </a:cxn>
                <a:cxn ang="0">
                  <a:pos x="45" y="75"/>
                </a:cxn>
                <a:cxn ang="0">
                  <a:pos x="51" y="68"/>
                </a:cxn>
                <a:cxn ang="0">
                  <a:pos x="52" y="53"/>
                </a:cxn>
                <a:cxn ang="0">
                  <a:pos x="52" y="44"/>
                </a:cxn>
                <a:cxn ang="0">
                  <a:pos x="52" y="44"/>
                </a:cxn>
              </a:cxnLst>
              <a:rect l="0" t="0" r="r" b="b"/>
              <a:pathLst>
                <a:path w="89" h="89">
                  <a:moveTo>
                    <a:pt x="86" y="68"/>
                  </a:moveTo>
                  <a:lnTo>
                    <a:pt x="86" y="68"/>
                  </a:lnTo>
                  <a:lnTo>
                    <a:pt x="88" y="70"/>
                  </a:lnTo>
                  <a:cubicBezTo>
                    <a:pt x="89" y="70"/>
                    <a:pt x="89" y="71"/>
                    <a:pt x="89" y="71"/>
                  </a:cubicBezTo>
                  <a:lnTo>
                    <a:pt x="89" y="72"/>
                  </a:lnTo>
                  <a:cubicBezTo>
                    <a:pt x="88" y="78"/>
                    <a:pt x="86" y="82"/>
                    <a:pt x="83" y="84"/>
                  </a:cubicBezTo>
                  <a:cubicBezTo>
                    <a:pt x="80" y="87"/>
                    <a:pt x="77" y="88"/>
                    <a:pt x="73" y="88"/>
                  </a:cubicBezTo>
                  <a:cubicBezTo>
                    <a:pt x="69" y="88"/>
                    <a:pt x="65" y="87"/>
                    <a:pt x="62" y="85"/>
                  </a:cubicBezTo>
                  <a:cubicBezTo>
                    <a:pt x="59" y="82"/>
                    <a:pt x="57" y="78"/>
                    <a:pt x="54" y="73"/>
                  </a:cubicBezTo>
                  <a:cubicBezTo>
                    <a:pt x="51" y="78"/>
                    <a:pt x="47" y="82"/>
                    <a:pt x="42" y="85"/>
                  </a:cubicBezTo>
                  <a:cubicBezTo>
                    <a:pt x="36" y="87"/>
                    <a:pt x="30" y="89"/>
                    <a:pt x="22" y="89"/>
                  </a:cubicBezTo>
                  <a:cubicBezTo>
                    <a:pt x="15" y="89"/>
                    <a:pt x="10" y="87"/>
                    <a:pt x="6" y="84"/>
                  </a:cubicBezTo>
                  <a:cubicBezTo>
                    <a:pt x="3" y="81"/>
                    <a:pt x="1" y="77"/>
                    <a:pt x="1" y="72"/>
                  </a:cubicBezTo>
                  <a:cubicBezTo>
                    <a:pt x="1" y="70"/>
                    <a:pt x="2" y="68"/>
                    <a:pt x="3" y="65"/>
                  </a:cubicBezTo>
                  <a:cubicBezTo>
                    <a:pt x="4" y="63"/>
                    <a:pt x="5" y="61"/>
                    <a:pt x="7" y="58"/>
                  </a:cubicBezTo>
                  <a:cubicBezTo>
                    <a:pt x="10" y="56"/>
                    <a:pt x="13" y="53"/>
                    <a:pt x="18" y="51"/>
                  </a:cubicBezTo>
                  <a:cubicBezTo>
                    <a:pt x="19" y="50"/>
                    <a:pt x="22" y="49"/>
                    <a:pt x="26" y="47"/>
                  </a:cubicBezTo>
                  <a:lnTo>
                    <a:pt x="52" y="37"/>
                  </a:lnTo>
                  <a:cubicBezTo>
                    <a:pt x="52" y="34"/>
                    <a:pt x="52" y="32"/>
                    <a:pt x="52" y="29"/>
                  </a:cubicBezTo>
                  <a:cubicBezTo>
                    <a:pt x="52" y="20"/>
                    <a:pt x="51" y="13"/>
                    <a:pt x="49" y="10"/>
                  </a:cubicBezTo>
                  <a:cubicBezTo>
                    <a:pt x="47" y="8"/>
                    <a:pt x="45" y="7"/>
                    <a:pt x="42" y="7"/>
                  </a:cubicBezTo>
                  <a:cubicBezTo>
                    <a:pt x="38" y="7"/>
                    <a:pt x="35" y="7"/>
                    <a:pt x="32" y="9"/>
                  </a:cubicBezTo>
                  <a:cubicBezTo>
                    <a:pt x="29" y="10"/>
                    <a:pt x="27" y="12"/>
                    <a:pt x="26" y="14"/>
                  </a:cubicBezTo>
                  <a:cubicBezTo>
                    <a:pt x="25" y="15"/>
                    <a:pt x="24" y="18"/>
                    <a:pt x="23" y="22"/>
                  </a:cubicBezTo>
                  <a:cubicBezTo>
                    <a:pt x="23" y="25"/>
                    <a:pt x="22" y="27"/>
                    <a:pt x="22" y="28"/>
                  </a:cubicBezTo>
                  <a:cubicBezTo>
                    <a:pt x="21" y="29"/>
                    <a:pt x="19" y="30"/>
                    <a:pt x="16" y="31"/>
                  </a:cubicBezTo>
                  <a:cubicBezTo>
                    <a:pt x="14" y="32"/>
                    <a:pt x="12" y="33"/>
                    <a:pt x="11" y="34"/>
                  </a:cubicBezTo>
                  <a:cubicBezTo>
                    <a:pt x="7" y="35"/>
                    <a:pt x="4" y="36"/>
                    <a:pt x="2" y="36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29"/>
                    <a:pt x="1" y="25"/>
                    <a:pt x="3" y="23"/>
                  </a:cubicBezTo>
                  <a:cubicBezTo>
                    <a:pt x="5" y="19"/>
                    <a:pt x="9" y="15"/>
                    <a:pt x="14" y="11"/>
                  </a:cubicBezTo>
                  <a:cubicBezTo>
                    <a:pt x="19" y="7"/>
                    <a:pt x="24" y="5"/>
                    <a:pt x="28" y="3"/>
                  </a:cubicBezTo>
                  <a:cubicBezTo>
                    <a:pt x="34" y="1"/>
                    <a:pt x="41" y="0"/>
                    <a:pt x="50" y="0"/>
                  </a:cubicBezTo>
                  <a:cubicBezTo>
                    <a:pt x="55" y="0"/>
                    <a:pt x="60" y="1"/>
                    <a:pt x="64" y="3"/>
                  </a:cubicBezTo>
                  <a:cubicBezTo>
                    <a:pt x="68" y="5"/>
                    <a:pt x="71" y="8"/>
                    <a:pt x="72" y="12"/>
                  </a:cubicBezTo>
                  <a:cubicBezTo>
                    <a:pt x="74" y="16"/>
                    <a:pt x="75" y="23"/>
                    <a:pt x="75" y="34"/>
                  </a:cubicBezTo>
                  <a:lnTo>
                    <a:pt x="74" y="51"/>
                  </a:lnTo>
                  <a:lnTo>
                    <a:pt x="75" y="63"/>
                  </a:lnTo>
                  <a:lnTo>
                    <a:pt x="75" y="67"/>
                  </a:lnTo>
                  <a:cubicBezTo>
                    <a:pt x="75" y="70"/>
                    <a:pt x="75" y="72"/>
                    <a:pt x="76" y="73"/>
                  </a:cubicBezTo>
                  <a:cubicBezTo>
                    <a:pt x="77" y="74"/>
                    <a:pt x="78" y="74"/>
                    <a:pt x="79" y="74"/>
                  </a:cubicBezTo>
                  <a:cubicBezTo>
                    <a:pt x="80" y="74"/>
                    <a:pt x="80" y="74"/>
                    <a:pt x="81" y="74"/>
                  </a:cubicBezTo>
                  <a:lnTo>
                    <a:pt x="84" y="69"/>
                  </a:lnTo>
                  <a:lnTo>
                    <a:pt x="86" y="68"/>
                  </a:lnTo>
                  <a:close/>
                  <a:moveTo>
                    <a:pt x="52" y="44"/>
                  </a:moveTo>
                  <a:lnTo>
                    <a:pt x="52" y="44"/>
                  </a:lnTo>
                  <a:cubicBezTo>
                    <a:pt x="48" y="45"/>
                    <a:pt x="43" y="47"/>
                    <a:pt x="39" y="51"/>
                  </a:cubicBezTo>
                  <a:cubicBezTo>
                    <a:pt x="34" y="54"/>
                    <a:pt x="30" y="57"/>
                    <a:pt x="28" y="60"/>
                  </a:cubicBezTo>
                  <a:cubicBezTo>
                    <a:pt x="27" y="62"/>
                    <a:pt x="26" y="65"/>
                    <a:pt x="26" y="68"/>
                  </a:cubicBezTo>
                  <a:cubicBezTo>
                    <a:pt x="26" y="71"/>
                    <a:pt x="27" y="74"/>
                    <a:pt x="29" y="76"/>
                  </a:cubicBezTo>
                  <a:cubicBezTo>
                    <a:pt x="31" y="77"/>
                    <a:pt x="33" y="78"/>
                    <a:pt x="35" y="78"/>
                  </a:cubicBezTo>
                  <a:cubicBezTo>
                    <a:pt x="39" y="78"/>
                    <a:pt x="42" y="77"/>
                    <a:pt x="45" y="75"/>
                  </a:cubicBezTo>
                  <a:cubicBezTo>
                    <a:pt x="49" y="72"/>
                    <a:pt x="51" y="70"/>
                    <a:pt x="51" y="68"/>
                  </a:cubicBezTo>
                  <a:cubicBezTo>
                    <a:pt x="52" y="66"/>
                    <a:pt x="52" y="61"/>
                    <a:pt x="52" y="53"/>
                  </a:cubicBezTo>
                  <a:cubicBezTo>
                    <a:pt x="52" y="50"/>
                    <a:pt x="52" y="47"/>
                    <a:pt x="52" y="44"/>
                  </a:cubicBezTo>
                  <a:lnTo>
                    <a:pt x="52" y="44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27"/>
            <p:cNvSpPr>
              <a:spLocks/>
            </p:cNvSpPr>
            <p:nvPr/>
          </p:nvSpPr>
          <p:spPr bwMode="auto">
            <a:xfrm>
              <a:off x="3083" y="6336"/>
              <a:ext cx="135" cy="123"/>
            </a:xfrm>
            <a:custGeom>
              <a:avLst/>
              <a:gdLst/>
              <a:ahLst/>
              <a:cxnLst>
                <a:cxn ang="0">
                  <a:pos x="1" y="87"/>
                </a:cxn>
                <a:cxn ang="0">
                  <a:pos x="12" y="84"/>
                </a:cxn>
                <a:cxn ang="0">
                  <a:pos x="15" y="73"/>
                </a:cxn>
                <a:cxn ang="0">
                  <a:pos x="15" y="56"/>
                </a:cxn>
                <a:cxn ang="0">
                  <a:pos x="15" y="39"/>
                </a:cxn>
                <a:cxn ang="0">
                  <a:pos x="11" y="25"/>
                </a:cxn>
                <a:cxn ang="0">
                  <a:pos x="1" y="16"/>
                </a:cxn>
                <a:cxn ang="0">
                  <a:pos x="12" y="13"/>
                </a:cxn>
                <a:cxn ang="0">
                  <a:pos x="21" y="10"/>
                </a:cxn>
                <a:cxn ang="0">
                  <a:pos x="31" y="0"/>
                </a:cxn>
                <a:cxn ang="0">
                  <a:pos x="36" y="11"/>
                </a:cxn>
                <a:cxn ang="0">
                  <a:pos x="36" y="19"/>
                </a:cxn>
                <a:cxn ang="0">
                  <a:pos x="69" y="5"/>
                </a:cxn>
                <a:cxn ang="0">
                  <a:pos x="96" y="21"/>
                </a:cxn>
                <a:cxn ang="0">
                  <a:pos x="98" y="80"/>
                </a:cxn>
                <a:cxn ang="0">
                  <a:pos x="105" y="85"/>
                </a:cxn>
                <a:cxn ang="0">
                  <a:pos x="111" y="90"/>
                </a:cxn>
                <a:cxn ang="0">
                  <a:pos x="90" y="92"/>
                </a:cxn>
                <a:cxn ang="0">
                  <a:pos x="79" y="92"/>
                </a:cxn>
                <a:cxn ang="0">
                  <a:pos x="62" y="93"/>
                </a:cxn>
                <a:cxn ang="0">
                  <a:pos x="62" y="87"/>
                </a:cxn>
                <a:cxn ang="0">
                  <a:pos x="73" y="85"/>
                </a:cxn>
                <a:cxn ang="0">
                  <a:pos x="76" y="77"/>
                </a:cxn>
                <a:cxn ang="0">
                  <a:pos x="76" y="51"/>
                </a:cxn>
                <a:cxn ang="0">
                  <a:pos x="62" y="16"/>
                </a:cxn>
                <a:cxn ang="0">
                  <a:pos x="37" y="28"/>
                </a:cxn>
                <a:cxn ang="0">
                  <a:pos x="37" y="36"/>
                </a:cxn>
                <a:cxn ang="0">
                  <a:pos x="37" y="60"/>
                </a:cxn>
                <a:cxn ang="0">
                  <a:pos x="38" y="81"/>
                </a:cxn>
                <a:cxn ang="0">
                  <a:pos x="49" y="89"/>
                </a:cxn>
                <a:cxn ang="0">
                  <a:pos x="43" y="93"/>
                </a:cxn>
                <a:cxn ang="0">
                  <a:pos x="25" y="92"/>
                </a:cxn>
                <a:cxn ang="0">
                  <a:pos x="0" y="90"/>
                </a:cxn>
                <a:cxn ang="0">
                  <a:pos x="1" y="87"/>
                </a:cxn>
              </a:cxnLst>
              <a:rect l="0" t="0" r="r" b="b"/>
              <a:pathLst>
                <a:path w="111" h="93">
                  <a:moveTo>
                    <a:pt x="1" y="87"/>
                  </a:moveTo>
                  <a:lnTo>
                    <a:pt x="1" y="87"/>
                  </a:lnTo>
                  <a:cubicBezTo>
                    <a:pt x="2" y="86"/>
                    <a:pt x="4" y="86"/>
                    <a:pt x="6" y="86"/>
                  </a:cubicBezTo>
                  <a:cubicBezTo>
                    <a:pt x="9" y="85"/>
                    <a:pt x="12" y="84"/>
                    <a:pt x="12" y="84"/>
                  </a:cubicBezTo>
                  <a:cubicBezTo>
                    <a:pt x="13" y="83"/>
                    <a:pt x="14" y="83"/>
                    <a:pt x="14" y="82"/>
                  </a:cubicBezTo>
                  <a:cubicBezTo>
                    <a:pt x="15" y="80"/>
                    <a:pt x="15" y="77"/>
                    <a:pt x="15" y="73"/>
                  </a:cubicBezTo>
                  <a:lnTo>
                    <a:pt x="15" y="64"/>
                  </a:lnTo>
                  <a:lnTo>
                    <a:pt x="15" y="56"/>
                  </a:lnTo>
                  <a:lnTo>
                    <a:pt x="15" y="45"/>
                  </a:lnTo>
                  <a:lnTo>
                    <a:pt x="15" y="39"/>
                  </a:lnTo>
                  <a:cubicBezTo>
                    <a:pt x="15" y="34"/>
                    <a:pt x="14" y="31"/>
                    <a:pt x="14" y="28"/>
                  </a:cubicBezTo>
                  <a:cubicBezTo>
                    <a:pt x="13" y="27"/>
                    <a:pt x="12" y="26"/>
                    <a:pt x="11" y="25"/>
                  </a:cubicBezTo>
                  <a:cubicBezTo>
                    <a:pt x="9" y="24"/>
                    <a:pt x="6" y="22"/>
                    <a:pt x="1" y="21"/>
                  </a:cubicBezTo>
                  <a:lnTo>
                    <a:pt x="1" y="16"/>
                  </a:lnTo>
                  <a:cubicBezTo>
                    <a:pt x="2" y="16"/>
                    <a:pt x="3" y="16"/>
                    <a:pt x="3" y="15"/>
                  </a:cubicBezTo>
                  <a:cubicBezTo>
                    <a:pt x="4" y="15"/>
                    <a:pt x="7" y="15"/>
                    <a:pt x="12" y="13"/>
                  </a:cubicBezTo>
                  <a:cubicBezTo>
                    <a:pt x="16" y="12"/>
                    <a:pt x="18" y="11"/>
                    <a:pt x="19" y="11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2" y="9"/>
                    <a:pt x="23" y="8"/>
                    <a:pt x="24" y="8"/>
                  </a:cubicBezTo>
                  <a:cubicBezTo>
                    <a:pt x="26" y="6"/>
                    <a:pt x="28" y="4"/>
                    <a:pt x="31" y="0"/>
                  </a:cubicBezTo>
                  <a:lnTo>
                    <a:pt x="37" y="0"/>
                  </a:lnTo>
                  <a:lnTo>
                    <a:pt x="36" y="11"/>
                  </a:lnTo>
                  <a:cubicBezTo>
                    <a:pt x="36" y="12"/>
                    <a:pt x="36" y="13"/>
                    <a:pt x="36" y="14"/>
                  </a:cubicBezTo>
                  <a:cubicBezTo>
                    <a:pt x="36" y="15"/>
                    <a:pt x="36" y="16"/>
                    <a:pt x="36" y="19"/>
                  </a:cubicBezTo>
                  <a:cubicBezTo>
                    <a:pt x="42" y="14"/>
                    <a:pt x="47" y="10"/>
                    <a:pt x="52" y="8"/>
                  </a:cubicBezTo>
                  <a:cubicBezTo>
                    <a:pt x="58" y="6"/>
                    <a:pt x="64" y="5"/>
                    <a:pt x="69" y="5"/>
                  </a:cubicBezTo>
                  <a:cubicBezTo>
                    <a:pt x="76" y="5"/>
                    <a:pt x="82" y="6"/>
                    <a:pt x="87" y="9"/>
                  </a:cubicBezTo>
                  <a:cubicBezTo>
                    <a:pt x="91" y="13"/>
                    <a:pt x="95" y="16"/>
                    <a:pt x="96" y="21"/>
                  </a:cubicBezTo>
                  <a:cubicBezTo>
                    <a:pt x="98" y="25"/>
                    <a:pt x="98" y="33"/>
                    <a:pt x="98" y="46"/>
                  </a:cubicBezTo>
                  <a:lnTo>
                    <a:pt x="98" y="80"/>
                  </a:lnTo>
                  <a:cubicBezTo>
                    <a:pt x="98" y="81"/>
                    <a:pt x="98" y="83"/>
                    <a:pt x="99" y="84"/>
                  </a:cubicBezTo>
                  <a:cubicBezTo>
                    <a:pt x="100" y="84"/>
                    <a:pt x="101" y="85"/>
                    <a:pt x="105" y="85"/>
                  </a:cubicBezTo>
                  <a:lnTo>
                    <a:pt x="110" y="86"/>
                  </a:lnTo>
                  <a:cubicBezTo>
                    <a:pt x="110" y="87"/>
                    <a:pt x="111" y="88"/>
                    <a:pt x="111" y="90"/>
                  </a:cubicBezTo>
                  <a:cubicBezTo>
                    <a:pt x="111" y="90"/>
                    <a:pt x="111" y="92"/>
                    <a:pt x="110" y="93"/>
                  </a:cubicBezTo>
                  <a:lnTo>
                    <a:pt x="90" y="92"/>
                  </a:lnTo>
                  <a:lnTo>
                    <a:pt x="84" y="92"/>
                  </a:lnTo>
                  <a:lnTo>
                    <a:pt x="79" y="92"/>
                  </a:lnTo>
                  <a:lnTo>
                    <a:pt x="66" y="93"/>
                  </a:lnTo>
                  <a:lnTo>
                    <a:pt x="62" y="93"/>
                  </a:lnTo>
                  <a:cubicBezTo>
                    <a:pt x="62" y="92"/>
                    <a:pt x="62" y="91"/>
                    <a:pt x="62" y="91"/>
                  </a:cubicBezTo>
                  <a:cubicBezTo>
                    <a:pt x="62" y="89"/>
                    <a:pt x="62" y="88"/>
                    <a:pt x="62" y="87"/>
                  </a:cubicBezTo>
                  <a:cubicBezTo>
                    <a:pt x="63" y="86"/>
                    <a:pt x="66" y="86"/>
                    <a:pt x="70" y="86"/>
                  </a:cubicBezTo>
                  <a:cubicBezTo>
                    <a:pt x="71" y="85"/>
                    <a:pt x="72" y="85"/>
                    <a:pt x="73" y="85"/>
                  </a:cubicBezTo>
                  <a:cubicBezTo>
                    <a:pt x="74" y="84"/>
                    <a:pt x="75" y="84"/>
                    <a:pt x="75" y="83"/>
                  </a:cubicBezTo>
                  <a:cubicBezTo>
                    <a:pt x="76" y="82"/>
                    <a:pt x="76" y="80"/>
                    <a:pt x="76" y="77"/>
                  </a:cubicBezTo>
                  <a:cubicBezTo>
                    <a:pt x="76" y="71"/>
                    <a:pt x="76" y="66"/>
                    <a:pt x="76" y="63"/>
                  </a:cubicBezTo>
                  <a:lnTo>
                    <a:pt x="76" y="51"/>
                  </a:lnTo>
                  <a:cubicBezTo>
                    <a:pt x="76" y="37"/>
                    <a:pt x="75" y="28"/>
                    <a:pt x="73" y="24"/>
                  </a:cubicBezTo>
                  <a:cubicBezTo>
                    <a:pt x="71" y="19"/>
                    <a:pt x="67" y="16"/>
                    <a:pt x="62" y="16"/>
                  </a:cubicBezTo>
                  <a:cubicBezTo>
                    <a:pt x="58" y="16"/>
                    <a:pt x="54" y="17"/>
                    <a:pt x="50" y="19"/>
                  </a:cubicBezTo>
                  <a:cubicBezTo>
                    <a:pt x="45" y="21"/>
                    <a:pt x="41" y="24"/>
                    <a:pt x="37" y="28"/>
                  </a:cubicBezTo>
                  <a:lnTo>
                    <a:pt x="37" y="30"/>
                  </a:lnTo>
                  <a:lnTo>
                    <a:pt x="37" y="36"/>
                  </a:lnTo>
                  <a:lnTo>
                    <a:pt x="37" y="43"/>
                  </a:lnTo>
                  <a:lnTo>
                    <a:pt x="37" y="60"/>
                  </a:lnTo>
                  <a:lnTo>
                    <a:pt x="37" y="62"/>
                  </a:lnTo>
                  <a:cubicBezTo>
                    <a:pt x="37" y="74"/>
                    <a:pt x="37" y="80"/>
                    <a:pt x="38" y="81"/>
                  </a:cubicBezTo>
                  <a:cubicBezTo>
                    <a:pt x="39" y="83"/>
                    <a:pt x="43" y="85"/>
                    <a:pt x="48" y="86"/>
                  </a:cubicBezTo>
                  <a:cubicBezTo>
                    <a:pt x="49" y="87"/>
                    <a:pt x="49" y="88"/>
                    <a:pt x="49" y="89"/>
                  </a:cubicBezTo>
                  <a:cubicBezTo>
                    <a:pt x="49" y="90"/>
                    <a:pt x="49" y="91"/>
                    <a:pt x="48" y="93"/>
                  </a:cubicBezTo>
                  <a:cubicBezTo>
                    <a:pt x="46" y="93"/>
                    <a:pt x="44" y="93"/>
                    <a:pt x="43" y="93"/>
                  </a:cubicBezTo>
                  <a:cubicBezTo>
                    <a:pt x="41" y="93"/>
                    <a:pt x="39" y="93"/>
                    <a:pt x="36" y="92"/>
                  </a:cubicBezTo>
                  <a:lnTo>
                    <a:pt x="25" y="92"/>
                  </a:lnTo>
                  <a:cubicBezTo>
                    <a:pt x="19" y="92"/>
                    <a:pt x="11" y="92"/>
                    <a:pt x="1" y="93"/>
                  </a:cubicBezTo>
                  <a:cubicBezTo>
                    <a:pt x="1" y="92"/>
                    <a:pt x="0" y="91"/>
                    <a:pt x="0" y="90"/>
                  </a:cubicBezTo>
                  <a:cubicBezTo>
                    <a:pt x="0" y="90"/>
                    <a:pt x="0" y="89"/>
                    <a:pt x="1" y="87"/>
                  </a:cubicBezTo>
                  <a:lnTo>
                    <a:pt x="1" y="87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28"/>
            <p:cNvSpPr>
              <a:spLocks noEditPoints="1"/>
            </p:cNvSpPr>
            <p:nvPr/>
          </p:nvSpPr>
          <p:spPr bwMode="auto">
            <a:xfrm>
              <a:off x="3230" y="6277"/>
              <a:ext cx="130" cy="185"/>
            </a:xfrm>
            <a:custGeom>
              <a:avLst/>
              <a:gdLst/>
              <a:ahLst/>
              <a:cxnLst>
                <a:cxn ang="0">
                  <a:pos x="19" y="58"/>
                </a:cxn>
                <a:cxn ang="0">
                  <a:pos x="42" y="51"/>
                </a:cxn>
                <a:cxn ang="0">
                  <a:pos x="70" y="58"/>
                </a:cxn>
                <a:cxn ang="0">
                  <a:pos x="70" y="49"/>
                </a:cxn>
                <a:cxn ang="0">
                  <a:pos x="68" y="16"/>
                </a:cxn>
                <a:cxn ang="0">
                  <a:pos x="56" y="11"/>
                </a:cxn>
                <a:cxn ang="0">
                  <a:pos x="61" y="6"/>
                </a:cxn>
                <a:cxn ang="0">
                  <a:pos x="77" y="3"/>
                </a:cxn>
                <a:cxn ang="0">
                  <a:pos x="91" y="0"/>
                </a:cxn>
                <a:cxn ang="0">
                  <a:pos x="93" y="3"/>
                </a:cxn>
                <a:cxn ang="0">
                  <a:pos x="93" y="7"/>
                </a:cxn>
                <a:cxn ang="0">
                  <a:pos x="93" y="28"/>
                </a:cxn>
                <a:cxn ang="0">
                  <a:pos x="93" y="36"/>
                </a:cxn>
                <a:cxn ang="0">
                  <a:pos x="93" y="53"/>
                </a:cxn>
                <a:cxn ang="0">
                  <a:pos x="93" y="69"/>
                </a:cxn>
                <a:cxn ang="0">
                  <a:pos x="93" y="75"/>
                </a:cxn>
                <a:cxn ang="0">
                  <a:pos x="94" y="85"/>
                </a:cxn>
                <a:cxn ang="0">
                  <a:pos x="93" y="95"/>
                </a:cxn>
                <a:cxn ang="0">
                  <a:pos x="94" y="108"/>
                </a:cxn>
                <a:cxn ang="0">
                  <a:pos x="94" y="125"/>
                </a:cxn>
                <a:cxn ang="0">
                  <a:pos x="107" y="127"/>
                </a:cxn>
                <a:cxn ang="0">
                  <a:pos x="107" y="132"/>
                </a:cxn>
                <a:cxn ang="0">
                  <a:pos x="78" y="139"/>
                </a:cxn>
                <a:cxn ang="0">
                  <a:pos x="71" y="140"/>
                </a:cxn>
                <a:cxn ang="0">
                  <a:pos x="71" y="129"/>
                </a:cxn>
                <a:cxn ang="0">
                  <a:pos x="54" y="137"/>
                </a:cxn>
                <a:cxn ang="0">
                  <a:pos x="20" y="133"/>
                </a:cxn>
                <a:cxn ang="0">
                  <a:pos x="0" y="94"/>
                </a:cxn>
                <a:cxn ang="0">
                  <a:pos x="19" y="58"/>
                </a:cxn>
                <a:cxn ang="0">
                  <a:pos x="51" y="127"/>
                </a:cxn>
                <a:cxn ang="0">
                  <a:pos x="62" y="125"/>
                </a:cxn>
                <a:cxn ang="0">
                  <a:pos x="71" y="117"/>
                </a:cxn>
                <a:cxn ang="0">
                  <a:pos x="63" y="63"/>
                </a:cxn>
                <a:cxn ang="0">
                  <a:pos x="41" y="60"/>
                </a:cxn>
                <a:cxn ang="0">
                  <a:pos x="28" y="75"/>
                </a:cxn>
                <a:cxn ang="0">
                  <a:pos x="33" y="116"/>
                </a:cxn>
                <a:cxn ang="0">
                  <a:pos x="51" y="127"/>
                </a:cxn>
              </a:cxnLst>
              <a:rect l="0" t="0" r="r" b="b"/>
              <a:pathLst>
                <a:path w="107" h="140">
                  <a:moveTo>
                    <a:pt x="19" y="58"/>
                  </a:moveTo>
                  <a:lnTo>
                    <a:pt x="19" y="58"/>
                  </a:lnTo>
                  <a:cubicBezTo>
                    <a:pt x="23" y="56"/>
                    <a:pt x="26" y="54"/>
                    <a:pt x="29" y="53"/>
                  </a:cubicBezTo>
                  <a:cubicBezTo>
                    <a:pt x="32" y="52"/>
                    <a:pt x="37" y="51"/>
                    <a:pt x="42" y="51"/>
                  </a:cubicBezTo>
                  <a:lnTo>
                    <a:pt x="48" y="51"/>
                  </a:lnTo>
                  <a:cubicBezTo>
                    <a:pt x="56" y="51"/>
                    <a:pt x="63" y="53"/>
                    <a:pt x="70" y="58"/>
                  </a:cubicBezTo>
                  <a:lnTo>
                    <a:pt x="70" y="56"/>
                  </a:lnTo>
                  <a:lnTo>
                    <a:pt x="70" y="49"/>
                  </a:lnTo>
                  <a:lnTo>
                    <a:pt x="70" y="38"/>
                  </a:lnTo>
                  <a:cubicBezTo>
                    <a:pt x="70" y="26"/>
                    <a:pt x="70" y="19"/>
                    <a:pt x="68" y="16"/>
                  </a:cubicBezTo>
                  <a:cubicBezTo>
                    <a:pt x="67" y="14"/>
                    <a:pt x="65" y="13"/>
                    <a:pt x="62" y="13"/>
                  </a:cubicBezTo>
                  <a:cubicBezTo>
                    <a:pt x="60" y="13"/>
                    <a:pt x="58" y="12"/>
                    <a:pt x="56" y="11"/>
                  </a:cubicBezTo>
                  <a:lnTo>
                    <a:pt x="56" y="6"/>
                  </a:lnTo>
                  <a:cubicBezTo>
                    <a:pt x="57" y="6"/>
                    <a:pt x="59" y="6"/>
                    <a:pt x="61" y="6"/>
                  </a:cubicBezTo>
                  <a:cubicBezTo>
                    <a:pt x="63" y="6"/>
                    <a:pt x="67" y="5"/>
                    <a:pt x="73" y="4"/>
                  </a:cubicBezTo>
                  <a:lnTo>
                    <a:pt x="77" y="3"/>
                  </a:lnTo>
                  <a:lnTo>
                    <a:pt x="87" y="0"/>
                  </a:lnTo>
                  <a:cubicBezTo>
                    <a:pt x="89" y="0"/>
                    <a:pt x="90" y="0"/>
                    <a:pt x="91" y="0"/>
                  </a:cubicBezTo>
                  <a:cubicBezTo>
                    <a:pt x="91" y="0"/>
                    <a:pt x="92" y="0"/>
                    <a:pt x="92" y="0"/>
                  </a:cubicBezTo>
                  <a:cubicBezTo>
                    <a:pt x="93" y="1"/>
                    <a:pt x="93" y="3"/>
                    <a:pt x="93" y="3"/>
                  </a:cubicBezTo>
                  <a:lnTo>
                    <a:pt x="93" y="5"/>
                  </a:lnTo>
                  <a:lnTo>
                    <a:pt x="93" y="7"/>
                  </a:lnTo>
                  <a:cubicBezTo>
                    <a:pt x="93" y="9"/>
                    <a:pt x="93" y="14"/>
                    <a:pt x="93" y="22"/>
                  </a:cubicBezTo>
                  <a:lnTo>
                    <a:pt x="93" y="28"/>
                  </a:lnTo>
                  <a:lnTo>
                    <a:pt x="93" y="31"/>
                  </a:lnTo>
                  <a:lnTo>
                    <a:pt x="93" y="36"/>
                  </a:lnTo>
                  <a:lnTo>
                    <a:pt x="94" y="47"/>
                  </a:lnTo>
                  <a:lnTo>
                    <a:pt x="93" y="53"/>
                  </a:lnTo>
                  <a:cubicBezTo>
                    <a:pt x="93" y="56"/>
                    <a:pt x="93" y="60"/>
                    <a:pt x="93" y="66"/>
                  </a:cubicBezTo>
                  <a:cubicBezTo>
                    <a:pt x="93" y="67"/>
                    <a:pt x="93" y="68"/>
                    <a:pt x="93" y="69"/>
                  </a:cubicBezTo>
                  <a:lnTo>
                    <a:pt x="93" y="72"/>
                  </a:lnTo>
                  <a:cubicBezTo>
                    <a:pt x="93" y="73"/>
                    <a:pt x="93" y="74"/>
                    <a:pt x="93" y="75"/>
                  </a:cubicBezTo>
                  <a:cubicBezTo>
                    <a:pt x="93" y="76"/>
                    <a:pt x="93" y="77"/>
                    <a:pt x="94" y="79"/>
                  </a:cubicBezTo>
                  <a:lnTo>
                    <a:pt x="94" y="85"/>
                  </a:lnTo>
                  <a:lnTo>
                    <a:pt x="93" y="87"/>
                  </a:lnTo>
                  <a:cubicBezTo>
                    <a:pt x="93" y="89"/>
                    <a:pt x="93" y="92"/>
                    <a:pt x="93" y="95"/>
                  </a:cubicBezTo>
                  <a:cubicBezTo>
                    <a:pt x="93" y="99"/>
                    <a:pt x="93" y="102"/>
                    <a:pt x="93" y="105"/>
                  </a:cubicBezTo>
                  <a:cubicBezTo>
                    <a:pt x="93" y="106"/>
                    <a:pt x="94" y="107"/>
                    <a:pt x="94" y="108"/>
                  </a:cubicBezTo>
                  <a:lnTo>
                    <a:pt x="94" y="116"/>
                  </a:lnTo>
                  <a:cubicBezTo>
                    <a:pt x="94" y="119"/>
                    <a:pt x="94" y="122"/>
                    <a:pt x="94" y="125"/>
                  </a:cubicBezTo>
                  <a:cubicBezTo>
                    <a:pt x="95" y="126"/>
                    <a:pt x="98" y="126"/>
                    <a:pt x="103" y="127"/>
                  </a:cubicBezTo>
                  <a:cubicBezTo>
                    <a:pt x="104" y="127"/>
                    <a:pt x="106" y="127"/>
                    <a:pt x="107" y="127"/>
                  </a:cubicBezTo>
                  <a:cubicBezTo>
                    <a:pt x="107" y="128"/>
                    <a:pt x="107" y="129"/>
                    <a:pt x="107" y="129"/>
                  </a:cubicBezTo>
                  <a:cubicBezTo>
                    <a:pt x="107" y="130"/>
                    <a:pt x="107" y="131"/>
                    <a:pt x="107" y="132"/>
                  </a:cubicBezTo>
                  <a:cubicBezTo>
                    <a:pt x="104" y="133"/>
                    <a:pt x="101" y="133"/>
                    <a:pt x="98" y="134"/>
                  </a:cubicBezTo>
                  <a:cubicBezTo>
                    <a:pt x="88" y="135"/>
                    <a:pt x="82" y="137"/>
                    <a:pt x="78" y="139"/>
                  </a:cubicBezTo>
                  <a:cubicBezTo>
                    <a:pt x="76" y="140"/>
                    <a:pt x="74" y="140"/>
                    <a:pt x="74" y="140"/>
                  </a:cubicBezTo>
                  <a:cubicBezTo>
                    <a:pt x="73" y="140"/>
                    <a:pt x="72" y="140"/>
                    <a:pt x="71" y="140"/>
                  </a:cubicBezTo>
                  <a:cubicBezTo>
                    <a:pt x="71" y="139"/>
                    <a:pt x="71" y="138"/>
                    <a:pt x="71" y="138"/>
                  </a:cubicBezTo>
                  <a:cubicBezTo>
                    <a:pt x="71" y="133"/>
                    <a:pt x="71" y="130"/>
                    <a:pt x="71" y="129"/>
                  </a:cubicBezTo>
                  <a:cubicBezTo>
                    <a:pt x="70" y="129"/>
                    <a:pt x="68" y="130"/>
                    <a:pt x="67" y="131"/>
                  </a:cubicBezTo>
                  <a:cubicBezTo>
                    <a:pt x="62" y="134"/>
                    <a:pt x="58" y="136"/>
                    <a:pt x="54" y="137"/>
                  </a:cubicBezTo>
                  <a:cubicBezTo>
                    <a:pt x="50" y="138"/>
                    <a:pt x="46" y="138"/>
                    <a:pt x="41" y="138"/>
                  </a:cubicBezTo>
                  <a:cubicBezTo>
                    <a:pt x="33" y="138"/>
                    <a:pt x="26" y="137"/>
                    <a:pt x="20" y="133"/>
                  </a:cubicBezTo>
                  <a:cubicBezTo>
                    <a:pt x="13" y="129"/>
                    <a:pt x="7" y="123"/>
                    <a:pt x="5" y="116"/>
                  </a:cubicBezTo>
                  <a:cubicBezTo>
                    <a:pt x="2" y="109"/>
                    <a:pt x="0" y="102"/>
                    <a:pt x="0" y="94"/>
                  </a:cubicBezTo>
                  <a:cubicBezTo>
                    <a:pt x="0" y="80"/>
                    <a:pt x="7" y="68"/>
                    <a:pt x="19" y="58"/>
                  </a:cubicBezTo>
                  <a:lnTo>
                    <a:pt x="19" y="58"/>
                  </a:lnTo>
                  <a:close/>
                  <a:moveTo>
                    <a:pt x="51" y="127"/>
                  </a:moveTo>
                  <a:lnTo>
                    <a:pt x="51" y="127"/>
                  </a:lnTo>
                  <a:cubicBezTo>
                    <a:pt x="53" y="127"/>
                    <a:pt x="54" y="127"/>
                    <a:pt x="55" y="127"/>
                  </a:cubicBezTo>
                  <a:cubicBezTo>
                    <a:pt x="57" y="127"/>
                    <a:pt x="60" y="126"/>
                    <a:pt x="62" y="125"/>
                  </a:cubicBezTo>
                  <a:cubicBezTo>
                    <a:pt x="65" y="124"/>
                    <a:pt x="68" y="123"/>
                    <a:pt x="71" y="121"/>
                  </a:cubicBezTo>
                  <a:cubicBezTo>
                    <a:pt x="71" y="119"/>
                    <a:pt x="71" y="117"/>
                    <a:pt x="71" y="117"/>
                  </a:cubicBezTo>
                  <a:cubicBezTo>
                    <a:pt x="71" y="95"/>
                    <a:pt x="70" y="82"/>
                    <a:pt x="70" y="77"/>
                  </a:cubicBezTo>
                  <a:cubicBezTo>
                    <a:pt x="69" y="71"/>
                    <a:pt x="67" y="67"/>
                    <a:pt x="63" y="63"/>
                  </a:cubicBezTo>
                  <a:cubicBezTo>
                    <a:pt x="59" y="60"/>
                    <a:pt x="55" y="59"/>
                    <a:pt x="49" y="59"/>
                  </a:cubicBezTo>
                  <a:cubicBezTo>
                    <a:pt x="46" y="59"/>
                    <a:pt x="43" y="59"/>
                    <a:pt x="41" y="60"/>
                  </a:cubicBezTo>
                  <a:cubicBezTo>
                    <a:pt x="38" y="61"/>
                    <a:pt x="36" y="63"/>
                    <a:pt x="34" y="65"/>
                  </a:cubicBezTo>
                  <a:cubicBezTo>
                    <a:pt x="31" y="68"/>
                    <a:pt x="30" y="71"/>
                    <a:pt x="28" y="75"/>
                  </a:cubicBezTo>
                  <a:cubicBezTo>
                    <a:pt x="26" y="81"/>
                    <a:pt x="26" y="86"/>
                    <a:pt x="26" y="90"/>
                  </a:cubicBezTo>
                  <a:cubicBezTo>
                    <a:pt x="26" y="102"/>
                    <a:pt x="28" y="110"/>
                    <a:pt x="33" y="116"/>
                  </a:cubicBezTo>
                  <a:cubicBezTo>
                    <a:pt x="37" y="122"/>
                    <a:pt x="44" y="126"/>
                    <a:pt x="51" y="127"/>
                  </a:cubicBezTo>
                  <a:lnTo>
                    <a:pt x="51" y="127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29"/>
            <p:cNvSpPr>
              <a:spLocks/>
            </p:cNvSpPr>
            <p:nvPr/>
          </p:nvSpPr>
          <p:spPr bwMode="auto">
            <a:xfrm>
              <a:off x="3442" y="6277"/>
              <a:ext cx="110" cy="183"/>
            </a:xfrm>
            <a:custGeom>
              <a:avLst/>
              <a:gdLst/>
              <a:ahLst/>
              <a:cxnLst>
                <a:cxn ang="0">
                  <a:pos x="77" y="6"/>
                </a:cxn>
                <a:cxn ang="0">
                  <a:pos x="77" y="6"/>
                </a:cxn>
                <a:cxn ang="0">
                  <a:pos x="79" y="17"/>
                </a:cxn>
                <a:cxn ang="0">
                  <a:pos x="80" y="34"/>
                </a:cxn>
                <a:cxn ang="0">
                  <a:pos x="79" y="38"/>
                </a:cxn>
                <a:cxn ang="0">
                  <a:pos x="78" y="38"/>
                </a:cxn>
                <a:cxn ang="0">
                  <a:pos x="71" y="37"/>
                </a:cxn>
                <a:cxn ang="0">
                  <a:pos x="70" y="37"/>
                </a:cxn>
                <a:cxn ang="0">
                  <a:pos x="61" y="19"/>
                </a:cxn>
                <a:cxn ang="0">
                  <a:pos x="42" y="10"/>
                </a:cxn>
                <a:cxn ang="0">
                  <a:pos x="26" y="16"/>
                </a:cxn>
                <a:cxn ang="0">
                  <a:pos x="20" y="29"/>
                </a:cxn>
                <a:cxn ang="0">
                  <a:pos x="26" y="42"/>
                </a:cxn>
                <a:cxn ang="0">
                  <a:pos x="51" y="53"/>
                </a:cxn>
                <a:cxn ang="0">
                  <a:pos x="66" y="59"/>
                </a:cxn>
                <a:cxn ang="0">
                  <a:pos x="79" y="68"/>
                </a:cxn>
                <a:cxn ang="0">
                  <a:pos x="88" y="81"/>
                </a:cxn>
                <a:cxn ang="0">
                  <a:pos x="90" y="96"/>
                </a:cxn>
                <a:cxn ang="0">
                  <a:pos x="87" y="115"/>
                </a:cxn>
                <a:cxn ang="0">
                  <a:pos x="80" y="124"/>
                </a:cxn>
                <a:cxn ang="0">
                  <a:pos x="71" y="132"/>
                </a:cxn>
                <a:cxn ang="0">
                  <a:pos x="57" y="138"/>
                </a:cxn>
                <a:cxn ang="0">
                  <a:pos x="39" y="139"/>
                </a:cxn>
                <a:cxn ang="0">
                  <a:pos x="22" y="137"/>
                </a:cxn>
                <a:cxn ang="0">
                  <a:pos x="10" y="134"/>
                </a:cxn>
                <a:cxn ang="0">
                  <a:pos x="3" y="131"/>
                </a:cxn>
                <a:cxn ang="0">
                  <a:pos x="2" y="129"/>
                </a:cxn>
                <a:cxn ang="0">
                  <a:pos x="2" y="128"/>
                </a:cxn>
                <a:cxn ang="0">
                  <a:pos x="2" y="114"/>
                </a:cxn>
                <a:cxn ang="0">
                  <a:pos x="1" y="104"/>
                </a:cxn>
                <a:cxn ang="0">
                  <a:pos x="1" y="100"/>
                </a:cxn>
                <a:cxn ang="0">
                  <a:pos x="11" y="100"/>
                </a:cxn>
                <a:cxn ang="0">
                  <a:pos x="17" y="114"/>
                </a:cxn>
                <a:cxn ang="0">
                  <a:pos x="24" y="123"/>
                </a:cxn>
                <a:cxn ang="0">
                  <a:pos x="34" y="128"/>
                </a:cxn>
                <a:cxn ang="0">
                  <a:pos x="45" y="130"/>
                </a:cxn>
                <a:cxn ang="0">
                  <a:pos x="58" y="127"/>
                </a:cxn>
                <a:cxn ang="0">
                  <a:pos x="69" y="119"/>
                </a:cxn>
                <a:cxn ang="0">
                  <a:pos x="73" y="108"/>
                </a:cxn>
                <a:cxn ang="0">
                  <a:pos x="65" y="94"/>
                </a:cxn>
                <a:cxn ang="0">
                  <a:pos x="42" y="83"/>
                </a:cxn>
                <a:cxn ang="0">
                  <a:pos x="16" y="71"/>
                </a:cxn>
                <a:cxn ang="0">
                  <a:pos x="4" y="57"/>
                </a:cxn>
                <a:cxn ang="0">
                  <a:pos x="0" y="40"/>
                </a:cxn>
                <a:cxn ang="0">
                  <a:pos x="12" y="12"/>
                </a:cxn>
                <a:cxn ang="0">
                  <a:pos x="46" y="0"/>
                </a:cxn>
                <a:cxn ang="0">
                  <a:pos x="61" y="2"/>
                </a:cxn>
                <a:cxn ang="0">
                  <a:pos x="77" y="6"/>
                </a:cxn>
                <a:cxn ang="0">
                  <a:pos x="77" y="6"/>
                </a:cxn>
              </a:cxnLst>
              <a:rect l="0" t="0" r="r" b="b"/>
              <a:pathLst>
                <a:path w="90" h="139">
                  <a:moveTo>
                    <a:pt x="77" y="6"/>
                  </a:moveTo>
                  <a:lnTo>
                    <a:pt x="77" y="6"/>
                  </a:lnTo>
                  <a:cubicBezTo>
                    <a:pt x="77" y="9"/>
                    <a:pt x="78" y="12"/>
                    <a:pt x="79" y="17"/>
                  </a:cubicBezTo>
                  <a:cubicBezTo>
                    <a:pt x="79" y="24"/>
                    <a:pt x="80" y="30"/>
                    <a:pt x="80" y="34"/>
                  </a:cubicBezTo>
                  <a:cubicBezTo>
                    <a:pt x="80" y="35"/>
                    <a:pt x="80" y="36"/>
                    <a:pt x="79" y="38"/>
                  </a:cubicBezTo>
                  <a:lnTo>
                    <a:pt x="78" y="38"/>
                  </a:lnTo>
                  <a:lnTo>
                    <a:pt x="71" y="37"/>
                  </a:lnTo>
                  <a:lnTo>
                    <a:pt x="70" y="37"/>
                  </a:lnTo>
                  <a:cubicBezTo>
                    <a:pt x="67" y="28"/>
                    <a:pt x="64" y="22"/>
                    <a:pt x="61" y="19"/>
                  </a:cubicBezTo>
                  <a:cubicBezTo>
                    <a:pt x="55" y="13"/>
                    <a:pt x="49" y="10"/>
                    <a:pt x="42" y="10"/>
                  </a:cubicBezTo>
                  <a:cubicBezTo>
                    <a:pt x="35" y="10"/>
                    <a:pt x="30" y="12"/>
                    <a:pt x="26" y="16"/>
                  </a:cubicBezTo>
                  <a:cubicBezTo>
                    <a:pt x="22" y="19"/>
                    <a:pt x="20" y="24"/>
                    <a:pt x="20" y="29"/>
                  </a:cubicBezTo>
                  <a:cubicBezTo>
                    <a:pt x="20" y="33"/>
                    <a:pt x="22" y="38"/>
                    <a:pt x="26" y="42"/>
                  </a:cubicBezTo>
                  <a:cubicBezTo>
                    <a:pt x="30" y="46"/>
                    <a:pt x="38" y="50"/>
                    <a:pt x="51" y="53"/>
                  </a:cubicBezTo>
                  <a:cubicBezTo>
                    <a:pt x="55" y="55"/>
                    <a:pt x="60" y="57"/>
                    <a:pt x="66" y="59"/>
                  </a:cubicBezTo>
                  <a:cubicBezTo>
                    <a:pt x="72" y="62"/>
                    <a:pt x="76" y="65"/>
                    <a:pt x="79" y="68"/>
                  </a:cubicBezTo>
                  <a:cubicBezTo>
                    <a:pt x="84" y="73"/>
                    <a:pt x="86" y="77"/>
                    <a:pt x="88" y="81"/>
                  </a:cubicBezTo>
                  <a:cubicBezTo>
                    <a:pt x="90" y="85"/>
                    <a:pt x="90" y="90"/>
                    <a:pt x="90" y="96"/>
                  </a:cubicBezTo>
                  <a:cubicBezTo>
                    <a:pt x="90" y="102"/>
                    <a:pt x="89" y="108"/>
                    <a:pt x="87" y="115"/>
                  </a:cubicBezTo>
                  <a:cubicBezTo>
                    <a:pt x="85" y="118"/>
                    <a:pt x="83" y="121"/>
                    <a:pt x="80" y="124"/>
                  </a:cubicBezTo>
                  <a:cubicBezTo>
                    <a:pt x="78" y="126"/>
                    <a:pt x="75" y="129"/>
                    <a:pt x="71" y="132"/>
                  </a:cubicBezTo>
                  <a:cubicBezTo>
                    <a:pt x="66" y="134"/>
                    <a:pt x="62" y="136"/>
                    <a:pt x="57" y="138"/>
                  </a:cubicBezTo>
                  <a:cubicBezTo>
                    <a:pt x="53" y="139"/>
                    <a:pt x="47" y="139"/>
                    <a:pt x="39" y="139"/>
                  </a:cubicBezTo>
                  <a:cubicBezTo>
                    <a:pt x="34" y="139"/>
                    <a:pt x="29" y="139"/>
                    <a:pt x="22" y="137"/>
                  </a:cubicBezTo>
                  <a:lnTo>
                    <a:pt x="10" y="134"/>
                  </a:lnTo>
                  <a:cubicBezTo>
                    <a:pt x="6" y="133"/>
                    <a:pt x="4" y="132"/>
                    <a:pt x="3" y="131"/>
                  </a:cubicBezTo>
                  <a:cubicBezTo>
                    <a:pt x="3" y="131"/>
                    <a:pt x="2" y="130"/>
                    <a:pt x="2" y="129"/>
                  </a:cubicBezTo>
                  <a:lnTo>
                    <a:pt x="2" y="128"/>
                  </a:lnTo>
                  <a:cubicBezTo>
                    <a:pt x="2" y="127"/>
                    <a:pt x="2" y="123"/>
                    <a:pt x="2" y="114"/>
                  </a:cubicBezTo>
                  <a:cubicBezTo>
                    <a:pt x="1" y="109"/>
                    <a:pt x="1" y="106"/>
                    <a:pt x="1" y="104"/>
                  </a:cubicBezTo>
                  <a:lnTo>
                    <a:pt x="1" y="100"/>
                  </a:lnTo>
                  <a:lnTo>
                    <a:pt x="11" y="100"/>
                  </a:lnTo>
                  <a:cubicBezTo>
                    <a:pt x="14" y="108"/>
                    <a:pt x="16" y="112"/>
                    <a:pt x="17" y="114"/>
                  </a:cubicBezTo>
                  <a:cubicBezTo>
                    <a:pt x="19" y="118"/>
                    <a:pt x="22" y="120"/>
                    <a:pt x="24" y="123"/>
                  </a:cubicBezTo>
                  <a:cubicBezTo>
                    <a:pt x="27" y="125"/>
                    <a:pt x="30" y="126"/>
                    <a:pt x="34" y="128"/>
                  </a:cubicBezTo>
                  <a:cubicBezTo>
                    <a:pt x="37" y="129"/>
                    <a:pt x="41" y="130"/>
                    <a:pt x="45" y="130"/>
                  </a:cubicBezTo>
                  <a:cubicBezTo>
                    <a:pt x="49" y="130"/>
                    <a:pt x="53" y="129"/>
                    <a:pt x="58" y="127"/>
                  </a:cubicBezTo>
                  <a:cubicBezTo>
                    <a:pt x="62" y="126"/>
                    <a:pt x="66" y="123"/>
                    <a:pt x="69" y="119"/>
                  </a:cubicBezTo>
                  <a:cubicBezTo>
                    <a:pt x="71" y="116"/>
                    <a:pt x="73" y="112"/>
                    <a:pt x="73" y="108"/>
                  </a:cubicBezTo>
                  <a:cubicBezTo>
                    <a:pt x="73" y="103"/>
                    <a:pt x="70" y="98"/>
                    <a:pt x="65" y="94"/>
                  </a:cubicBezTo>
                  <a:cubicBezTo>
                    <a:pt x="63" y="91"/>
                    <a:pt x="55" y="87"/>
                    <a:pt x="42" y="83"/>
                  </a:cubicBezTo>
                  <a:cubicBezTo>
                    <a:pt x="29" y="78"/>
                    <a:pt x="21" y="74"/>
                    <a:pt x="16" y="71"/>
                  </a:cubicBezTo>
                  <a:cubicBezTo>
                    <a:pt x="11" y="67"/>
                    <a:pt x="7" y="63"/>
                    <a:pt x="4" y="57"/>
                  </a:cubicBezTo>
                  <a:cubicBezTo>
                    <a:pt x="1" y="51"/>
                    <a:pt x="0" y="45"/>
                    <a:pt x="0" y="40"/>
                  </a:cubicBezTo>
                  <a:cubicBezTo>
                    <a:pt x="0" y="29"/>
                    <a:pt x="4" y="19"/>
                    <a:pt x="12" y="12"/>
                  </a:cubicBezTo>
                  <a:cubicBezTo>
                    <a:pt x="20" y="4"/>
                    <a:pt x="31" y="0"/>
                    <a:pt x="46" y="0"/>
                  </a:cubicBezTo>
                  <a:cubicBezTo>
                    <a:pt x="50" y="0"/>
                    <a:pt x="55" y="1"/>
                    <a:pt x="61" y="2"/>
                  </a:cubicBezTo>
                  <a:cubicBezTo>
                    <a:pt x="65" y="3"/>
                    <a:pt x="70" y="4"/>
                    <a:pt x="77" y="6"/>
                  </a:cubicBezTo>
                  <a:lnTo>
                    <a:pt x="77" y="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30"/>
            <p:cNvSpPr>
              <a:spLocks noEditPoints="1"/>
            </p:cNvSpPr>
            <p:nvPr/>
          </p:nvSpPr>
          <p:spPr bwMode="auto">
            <a:xfrm>
              <a:off x="3571" y="6341"/>
              <a:ext cx="116" cy="121"/>
            </a:xfrm>
            <a:custGeom>
              <a:avLst/>
              <a:gdLst/>
              <a:ahLst/>
              <a:cxnLst>
                <a:cxn ang="0">
                  <a:pos x="82" y="13"/>
                </a:cxn>
                <a:cxn ang="0">
                  <a:pos x="82" y="13"/>
                </a:cxn>
                <a:cxn ang="0">
                  <a:pos x="92" y="28"/>
                </a:cxn>
                <a:cxn ang="0">
                  <a:pos x="95" y="43"/>
                </a:cxn>
                <a:cxn ang="0">
                  <a:pos x="91" y="66"/>
                </a:cxn>
                <a:cxn ang="0">
                  <a:pos x="73" y="85"/>
                </a:cxn>
                <a:cxn ang="0">
                  <a:pos x="48" y="91"/>
                </a:cxn>
                <a:cxn ang="0">
                  <a:pos x="21" y="84"/>
                </a:cxn>
                <a:cxn ang="0">
                  <a:pos x="5" y="67"/>
                </a:cxn>
                <a:cxn ang="0">
                  <a:pos x="0" y="44"/>
                </a:cxn>
                <a:cxn ang="0">
                  <a:pos x="2" y="30"/>
                </a:cxn>
                <a:cxn ang="0">
                  <a:pos x="8" y="18"/>
                </a:cxn>
                <a:cxn ang="0">
                  <a:pos x="17" y="9"/>
                </a:cxn>
                <a:cxn ang="0">
                  <a:pos x="31" y="2"/>
                </a:cxn>
                <a:cxn ang="0">
                  <a:pos x="48" y="0"/>
                </a:cxn>
                <a:cxn ang="0">
                  <a:pos x="82" y="13"/>
                </a:cxn>
                <a:cxn ang="0">
                  <a:pos x="82" y="13"/>
                </a:cxn>
                <a:cxn ang="0">
                  <a:pos x="25" y="49"/>
                </a:cxn>
                <a:cxn ang="0">
                  <a:pos x="25" y="49"/>
                </a:cxn>
                <a:cxn ang="0">
                  <a:pos x="27" y="64"/>
                </a:cxn>
                <a:cxn ang="0">
                  <a:pos x="31" y="76"/>
                </a:cxn>
                <a:cxn ang="0">
                  <a:pos x="37" y="81"/>
                </a:cxn>
                <a:cxn ang="0">
                  <a:pos x="48" y="84"/>
                </a:cxn>
                <a:cxn ang="0">
                  <a:pos x="61" y="79"/>
                </a:cxn>
                <a:cxn ang="0">
                  <a:pos x="68" y="64"/>
                </a:cxn>
                <a:cxn ang="0">
                  <a:pos x="70" y="42"/>
                </a:cxn>
                <a:cxn ang="0">
                  <a:pos x="64" y="15"/>
                </a:cxn>
                <a:cxn ang="0">
                  <a:pos x="47" y="7"/>
                </a:cxn>
                <a:cxn ang="0">
                  <a:pos x="34" y="12"/>
                </a:cxn>
                <a:cxn ang="0">
                  <a:pos x="27" y="25"/>
                </a:cxn>
                <a:cxn ang="0">
                  <a:pos x="25" y="49"/>
                </a:cxn>
                <a:cxn ang="0">
                  <a:pos x="25" y="49"/>
                </a:cxn>
              </a:cxnLst>
              <a:rect l="0" t="0" r="r" b="b"/>
              <a:pathLst>
                <a:path w="95" h="91">
                  <a:moveTo>
                    <a:pt x="82" y="13"/>
                  </a:moveTo>
                  <a:lnTo>
                    <a:pt x="82" y="13"/>
                  </a:lnTo>
                  <a:cubicBezTo>
                    <a:pt x="86" y="17"/>
                    <a:pt x="90" y="22"/>
                    <a:pt x="92" y="28"/>
                  </a:cubicBezTo>
                  <a:cubicBezTo>
                    <a:pt x="94" y="33"/>
                    <a:pt x="95" y="39"/>
                    <a:pt x="95" y="43"/>
                  </a:cubicBezTo>
                  <a:cubicBezTo>
                    <a:pt x="95" y="53"/>
                    <a:pt x="94" y="60"/>
                    <a:pt x="91" y="66"/>
                  </a:cubicBezTo>
                  <a:cubicBezTo>
                    <a:pt x="86" y="74"/>
                    <a:pt x="81" y="81"/>
                    <a:pt x="73" y="85"/>
                  </a:cubicBezTo>
                  <a:cubicBezTo>
                    <a:pt x="66" y="89"/>
                    <a:pt x="58" y="91"/>
                    <a:pt x="48" y="91"/>
                  </a:cubicBezTo>
                  <a:cubicBezTo>
                    <a:pt x="37" y="91"/>
                    <a:pt x="28" y="88"/>
                    <a:pt x="21" y="84"/>
                  </a:cubicBezTo>
                  <a:cubicBezTo>
                    <a:pt x="13" y="79"/>
                    <a:pt x="8" y="73"/>
                    <a:pt x="5" y="67"/>
                  </a:cubicBezTo>
                  <a:cubicBezTo>
                    <a:pt x="2" y="61"/>
                    <a:pt x="0" y="53"/>
                    <a:pt x="0" y="44"/>
                  </a:cubicBezTo>
                  <a:cubicBezTo>
                    <a:pt x="0" y="40"/>
                    <a:pt x="1" y="35"/>
                    <a:pt x="2" y="30"/>
                  </a:cubicBezTo>
                  <a:cubicBezTo>
                    <a:pt x="4" y="26"/>
                    <a:pt x="6" y="22"/>
                    <a:pt x="8" y="18"/>
                  </a:cubicBezTo>
                  <a:cubicBezTo>
                    <a:pt x="11" y="15"/>
                    <a:pt x="14" y="12"/>
                    <a:pt x="17" y="9"/>
                  </a:cubicBezTo>
                  <a:cubicBezTo>
                    <a:pt x="22" y="6"/>
                    <a:pt x="27" y="4"/>
                    <a:pt x="31" y="2"/>
                  </a:cubicBezTo>
                  <a:cubicBezTo>
                    <a:pt x="36" y="1"/>
                    <a:pt x="41" y="0"/>
                    <a:pt x="48" y="0"/>
                  </a:cubicBezTo>
                  <a:cubicBezTo>
                    <a:pt x="63" y="0"/>
                    <a:pt x="74" y="5"/>
                    <a:pt x="82" y="13"/>
                  </a:cubicBezTo>
                  <a:lnTo>
                    <a:pt x="82" y="13"/>
                  </a:lnTo>
                  <a:close/>
                  <a:moveTo>
                    <a:pt x="25" y="49"/>
                  </a:moveTo>
                  <a:lnTo>
                    <a:pt x="25" y="49"/>
                  </a:lnTo>
                  <a:cubicBezTo>
                    <a:pt x="26" y="57"/>
                    <a:pt x="26" y="62"/>
                    <a:pt x="27" y="64"/>
                  </a:cubicBezTo>
                  <a:cubicBezTo>
                    <a:pt x="27" y="68"/>
                    <a:pt x="29" y="72"/>
                    <a:pt x="31" y="76"/>
                  </a:cubicBezTo>
                  <a:cubicBezTo>
                    <a:pt x="32" y="78"/>
                    <a:pt x="34" y="80"/>
                    <a:pt x="37" y="81"/>
                  </a:cubicBezTo>
                  <a:cubicBezTo>
                    <a:pt x="40" y="83"/>
                    <a:pt x="44" y="84"/>
                    <a:pt x="48" y="84"/>
                  </a:cubicBezTo>
                  <a:cubicBezTo>
                    <a:pt x="53" y="84"/>
                    <a:pt x="57" y="82"/>
                    <a:pt x="61" y="79"/>
                  </a:cubicBezTo>
                  <a:cubicBezTo>
                    <a:pt x="64" y="76"/>
                    <a:pt x="67" y="71"/>
                    <a:pt x="68" y="64"/>
                  </a:cubicBezTo>
                  <a:cubicBezTo>
                    <a:pt x="69" y="59"/>
                    <a:pt x="70" y="52"/>
                    <a:pt x="70" y="42"/>
                  </a:cubicBezTo>
                  <a:cubicBezTo>
                    <a:pt x="70" y="29"/>
                    <a:pt x="68" y="20"/>
                    <a:pt x="64" y="15"/>
                  </a:cubicBezTo>
                  <a:cubicBezTo>
                    <a:pt x="59" y="10"/>
                    <a:pt x="54" y="7"/>
                    <a:pt x="47" y="7"/>
                  </a:cubicBezTo>
                  <a:cubicBezTo>
                    <a:pt x="42" y="7"/>
                    <a:pt x="38" y="9"/>
                    <a:pt x="34" y="12"/>
                  </a:cubicBezTo>
                  <a:cubicBezTo>
                    <a:pt x="31" y="15"/>
                    <a:pt x="28" y="19"/>
                    <a:pt x="27" y="25"/>
                  </a:cubicBezTo>
                  <a:cubicBezTo>
                    <a:pt x="26" y="29"/>
                    <a:pt x="25" y="37"/>
                    <a:pt x="25" y="49"/>
                  </a:cubicBezTo>
                  <a:lnTo>
                    <a:pt x="25" y="49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31"/>
            <p:cNvSpPr>
              <a:spLocks/>
            </p:cNvSpPr>
            <p:nvPr/>
          </p:nvSpPr>
          <p:spPr bwMode="auto">
            <a:xfrm>
              <a:off x="3701" y="6347"/>
              <a:ext cx="133" cy="1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3" y="0"/>
                </a:cxn>
                <a:cxn ang="0">
                  <a:pos x="36" y="7"/>
                </a:cxn>
                <a:cxn ang="0">
                  <a:pos x="35" y="23"/>
                </a:cxn>
                <a:cxn ang="0">
                  <a:pos x="35" y="49"/>
                </a:cxn>
                <a:cxn ang="0">
                  <a:pos x="41" y="72"/>
                </a:cxn>
                <a:cxn ang="0">
                  <a:pos x="57" y="74"/>
                </a:cxn>
                <a:cxn ang="0">
                  <a:pos x="69" y="66"/>
                </a:cxn>
                <a:cxn ang="0">
                  <a:pos x="74" y="34"/>
                </a:cxn>
                <a:cxn ang="0">
                  <a:pos x="74" y="21"/>
                </a:cxn>
                <a:cxn ang="0">
                  <a:pos x="74" y="13"/>
                </a:cxn>
                <a:cxn ang="0">
                  <a:pos x="67" y="8"/>
                </a:cxn>
                <a:cxn ang="0">
                  <a:pos x="59" y="7"/>
                </a:cxn>
                <a:cxn ang="0">
                  <a:pos x="59" y="0"/>
                </a:cxn>
                <a:cxn ang="0">
                  <a:pos x="80" y="0"/>
                </a:cxn>
                <a:cxn ang="0">
                  <a:pos x="96" y="8"/>
                </a:cxn>
                <a:cxn ang="0">
                  <a:pos x="96" y="30"/>
                </a:cxn>
                <a:cxn ang="0">
                  <a:pos x="96" y="56"/>
                </a:cxn>
                <a:cxn ang="0">
                  <a:pos x="96" y="67"/>
                </a:cxn>
                <a:cxn ang="0">
                  <a:pos x="98" y="72"/>
                </a:cxn>
                <a:cxn ang="0">
                  <a:pos x="109" y="72"/>
                </a:cxn>
                <a:cxn ang="0">
                  <a:pos x="109" y="79"/>
                </a:cxn>
                <a:cxn ang="0">
                  <a:pos x="77" y="87"/>
                </a:cxn>
                <a:cxn ang="0">
                  <a:pos x="73" y="70"/>
                </a:cxn>
                <a:cxn ang="0">
                  <a:pos x="53" y="84"/>
                </a:cxn>
                <a:cxn ang="0">
                  <a:pos x="25" y="83"/>
                </a:cxn>
                <a:cxn ang="0">
                  <a:pos x="13" y="63"/>
                </a:cxn>
                <a:cxn ang="0">
                  <a:pos x="13" y="39"/>
                </a:cxn>
                <a:cxn ang="0">
                  <a:pos x="13" y="13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0" y="1"/>
                </a:cxn>
              </a:cxnLst>
              <a:rect l="0" t="0" r="r" b="b"/>
              <a:pathLst>
                <a:path w="109" h="87">
                  <a:moveTo>
                    <a:pt x="0" y="1"/>
                  </a:moveTo>
                  <a:lnTo>
                    <a:pt x="0" y="1"/>
                  </a:lnTo>
                  <a:cubicBezTo>
                    <a:pt x="1" y="0"/>
                    <a:pt x="2" y="0"/>
                    <a:pt x="2" y="0"/>
                  </a:cubicBezTo>
                  <a:lnTo>
                    <a:pt x="33" y="0"/>
                  </a:lnTo>
                  <a:lnTo>
                    <a:pt x="35" y="0"/>
                  </a:lnTo>
                  <a:lnTo>
                    <a:pt x="36" y="7"/>
                  </a:lnTo>
                  <a:lnTo>
                    <a:pt x="35" y="17"/>
                  </a:lnTo>
                  <a:lnTo>
                    <a:pt x="35" y="23"/>
                  </a:lnTo>
                  <a:lnTo>
                    <a:pt x="35" y="38"/>
                  </a:lnTo>
                  <a:lnTo>
                    <a:pt x="35" y="49"/>
                  </a:lnTo>
                  <a:cubicBezTo>
                    <a:pt x="35" y="56"/>
                    <a:pt x="36" y="61"/>
                    <a:pt x="36" y="65"/>
                  </a:cubicBezTo>
                  <a:cubicBezTo>
                    <a:pt x="38" y="68"/>
                    <a:pt x="39" y="71"/>
                    <a:pt x="41" y="72"/>
                  </a:cubicBezTo>
                  <a:cubicBezTo>
                    <a:pt x="44" y="74"/>
                    <a:pt x="47" y="75"/>
                    <a:pt x="50" y="75"/>
                  </a:cubicBezTo>
                  <a:cubicBezTo>
                    <a:pt x="53" y="75"/>
                    <a:pt x="56" y="74"/>
                    <a:pt x="57" y="74"/>
                  </a:cubicBezTo>
                  <a:cubicBezTo>
                    <a:pt x="59" y="73"/>
                    <a:pt x="62" y="72"/>
                    <a:pt x="64" y="70"/>
                  </a:cubicBezTo>
                  <a:cubicBezTo>
                    <a:pt x="67" y="68"/>
                    <a:pt x="68" y="67"/>
                    <a:pt x="69" y="66"/>
                  </a:cubicBezTo>
                  <a:cubicBezTo>
                    <a:pt x="71" y="64"/>
                    <a:pt x="72" y="62"/>
                    <a:pt x="73" y="60"/>
                  </a:cubicBezTo>
                  <a:lnTo>
                    <a:pt x="74" y="34"/>
                  </a:lnTo>
                  <a:cubicBezTo>
                    <a:pt x="74" y="32"/>
                    <a:pt x="74" y="30"/>
                    <a:pt x="74" y="28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8"/>
                    <a:pt x="74" y="17"/>
                    <a:pt x="74" y="16"/>
                  </a:cubicBezTo>
                  <a:lnTo>
                    <a:pt x="74" y="13"/>
                  </a:lnTo>
                  <a:lnTo>
                    <a:pt x="74" y="10"/>
                  </a:lnTo>
                  <a:cubicBezTo>
                    <a:pt x="72" y="9"/>
                    <a:pt x="70" y="9"/>
                    <a:pt x="67" y="8"/>
                  </a:cubicBezTo>
                  <a:lnTo>
                    <a:pt x="60" y="8"/>
                  </a:lnTo>
                  <a:cubicBezTo>
                    <a:pt x="59" y="8"/>
                    <a:pt x="59" y="7"/>
                    <a:pt x="59" y="7"/>
                  </a:cubicBezTo>
                  <a:cubicBezTo>
                    <a:pt x="58" y="6"/>
                    <a:pt x="58" y="5"/>
                    <a:pt x="58" y="4"/>
                  </a:cubicBezTo>
                  <a:cubicBezTo>
                    <a:pt x="58" y="3"/>
                    <a:pt x="58" y="2"/>
                    <a:pt x="59" y="0"/>
                  </a:cubicBezTo>
                  <a:cubicBezTo>
                    <a:pt x="61" y="0"/>
                    <a:pt x="63" y="0"/>
                    <a:pt x="64" y="0"/>
                  </a:cubicBezTo>
                  <a:lnTo>
                    <a:pt x="80" y="0"/>
                  </a:lnTo>
                  <a:cubicBezTo>
                    <a:pt x="85" y="0"/>
                    <a:pt x="90" y="0"/>
                    <a:pt x="96" y="0"/>
                  </a:cubicBezTo>
                  <a:lnTo>
                    <a:pt x="96" y="8"/>
                  </a:lnTo>
                  <a:lnTo>
                    <a:pt x="96" y="18"/>
                  </a:lnTo>
                  <a:lnTo>
                    <a:pt x="96" y="30"/>
                  </a:lnTo>
                  <a:lnTo>
                    <a:pt x="96" y="48"/>
                  </a:lnTo>
                  <a:lnTo>
                    <a:pt x="96" y="56"/>
                  </a:lnTo>
                  <a:lnTo>
                    <a:pt x="96" y="61"/>
                  </a:lnTo>
                  <a:cubicBezTo>
                    <a:pt x="96" y="65"/>
                    <a:pt x="96" y="67"/>
                    <a:pt x="96" y="67"/>
                  </a:cubicBezTo>
                  <a:cubicBezTo>
                    <a:pt x="96" y="69"/>
                    <a:pt x="96" y="70"/>
                    <a:pt x="97" y="71"/>
                  </a:cubicBezTo>
                  <a:cubicBezTo>
                    <a:pt x="97" y="72"/>
                    <a:pt x="98" y="72"/>
                    <a:pt x="98" y="72"/>
                  </a:cubicBezTo>
                  <a:lnTo>
                    <a:pt x="108" y="72"/>
                  </a:lnTo>
                  <a:lnTo>
                    <a:pt x="109" y="72"/>
                  </a:lnTo>
                  <a:cubicBezTo>
                    <a:pt x="109" y="75"/>
                    <a:pt x="109" y="76"/>
                    <a:pt x="109" y="76"/>
                  </a:cubicBezTo>
                  <a:cubicBezTo>
                    <a:pt x="109" y="77"/>
                    <a:pt x="109" y="78"/>
                    <a:pt x="109" y="79"/>
                  </a:cubicBezTo>
                  <a:cubicBezTo>
                    <a:pt x="105" y="79"/>
                    <a:pt x="103" y="79"/>
                    <a:pt x="101" y="79"/>
                  </a:cubicBezTo>
                  <a:cubicBezTo>
                    <a:pt x="94" y="81"/>
                    <a:pt x="86" y="84"/>
                    <a:pt x="77" y="87"/>
                  </a:cubicBezTo>
                  <a:lnTo>
                    <a:pt x="73" y="87"/>
                  </a:lnTo>
                  <a:lnTo>
                    <a:pt x="73" y="70"/>
                  </a:lnTo>
                  <a:cubicBezTo>
                    <a:pt x="72" y="70"/>
                    <a:pt x="71" y="72"/>
                    <a:pt x="69" y="73"/>
                  </a:cubicBezTo>
                  <a:cubicBezTo>
                    <a:pt x="63" y="78"/>
                    <a:pt x="58" y="82"/>
                    <a:pt x="53" y="84"/>
                  </a:cubicBezTo>
                  <a:cubicBezTo>
                    <a:pt x="49" y="86"/>
                    <a:pt x="45" y="87"/>
                    <a:pt x="40" y="87"/>
                  </a:cubicBezTo>
                  <a:cubicBezTo>
                    <a:pt x="34" y="87"/>
                    <a:pt x="29" y="86"/>
                    <a:pt x="25" y="83"/>
                  </a:cubicBezTo>
                  <a:cubicBezTo>
                    <a:pt x="21" y="81"/>
                    <a:pt x="18" y="78"/>
                    <a:pt x="16" y="75"/>
                  </a:cubicBezTo>
                  <a:cubicBezTo>
                    <a:pt x="15" y="72"/>
                    <a:pt x="14" y="68"/>
                    <a:pt x="13" y="63"/>
                  </a:cubicBezTo>
                  <a:cubicBezTo>
                    <a:pt x="13" y="62"/>
                    <a:pt x="13" y="55"/>
                    <a:pt x="13" y="43"/>
                  </a:cubicBezTo>
                  <a:lnTo>
                    <a:pt x="13" y="39"/>
                  </a:lnTo>
                  <a:cubicBezTo>
                    <a:pt x="13" y="33"/>
                    <a:pt x="13" y="28"/>
                    <a:pt x="13" y="24"/>
                  </a:cubicBezTo>
                  <a:cubicBezTo>
                    <a:pt x="13" y="19"/>
                    <a:pt x="13" y="15"/>
                    <a:pt x="13" y="13"/>
                  </a:cubicBezTo>
                  <a:cubicBezTo>
                    <a:pt x="13" y="12"/>
                    <a:pt x="13" y="11"/>
                    <a:pt x="12" y="10"/>
                  </a:cubicBezTo>
                  <a:cubicBezTo>
                    <a:pt x="11" y="10"/>
                    <a:pt x="10" y="9"/>
                    <a:pt x="9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32"/>
            <p:cNvSpPr>
              <a:spLocks/>
            </p:cNvSpPr>
            <p:nvPr/>
          </p:nvSpPr>
          <p:spPr bwMode="auto">
            <a:xfrm>
              <a:off x="3845" y="6320"/>
              <a:ext cx="70" cy="139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26"/>
                </a:cxn>
                <a:cxn ang="0">
                  <a:pos x="18" y="16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36" y="5"/>
                </a:cxn>
                <a:cxn ang="0">
                  <a:pos x="36" y="14"/>
                </a:cxn>
                <a:cxn ang="0">
                  <a:pos x="36" y="20"/>
                </a:cxn>
                <a:cxn ang="0">
                  <a:pos x="36" y="22"/>
                </a:cxn>
                <a:cxn ang="0">
                  <a:pos x="39" y="22"/>
                </a:cxn>
                <a:cxn ang="0">
                  <a:pos x="48" y="22"/>
                </a:cxn>
                <a:cxn ang="0">
                  <a:pos x="56" y="22"/>
                </a:cxn>
                <a:cxn ang="0">
                  <a:pos x="57" y="27"/>
                </a:cxn>
                <a:cxn ang="0">
                  <a:pos x="56" y="32"/>
                </a:cxn>
                <a:cxn ang="0">
                  <a:pos x="51" y="33"/>
                </a:cxn>
                <a:cxn ang="0">
                  <a:pos x="47" y="33"/>
                </a:cxn>
                <a:cxn ang="0">
                  <a:pos x="42" y="33"/>
                </a:cxn>
                <a:cxn ang="0">
                  <a:pos x="40" y="32"/>
                </a:cxn>
                <a:cxn ang="0">
                  <a:pos x="35" y="33"/>
                </a:cxn>
                <a:cxn ang="0">
                  <a:pos x="35" y="72"/>
                </a:cxn>
                <a:cxn ang="0">
                  <a:pos x="35" y="86"/>
                </a:cxn>
                <a:cxn ang="0">
                  <a:pos x="38" y="92"/>
                </a:cxn>
                <a:cxn ang="0">
                  <a:pos x="43" y="93"/>
                </a:cxn>
                <a:cxn ang="0">
                  <a:pos x="47" y="93"/>
                </a:cxn>
                <a:cxn ang="0">
                  <a:pos x="52" y="90"/>
                </a:cxn>
                <a:cxn ang="0">
                  <a:pos x="54" y="88"/>
                </a:cxn>
                <a:cxn ang="0">
                  <a:pos x="58" y="92"/>
                </a:cxn>
                <a:cxn ang="0">
                  <a:pos x="58" y="93"/>
                </a:cxn>
                <a:cxn ang="0">
                  <a:pos x="48" y="102"/>
                </a:cxn>
                <a:cxn ang="0">
                  <a:pos x="34" y="105"/>
                </a:cxn>
                <a:cxn ang="0">
                  <a:pos x="18" y="99"/>
                </a:cxn>
                <a:cxn ang="0">
                  <a:pos x="12" y="80"/>
                </a:cxn>
                <a:cxn ang="0">
                  <a:pos x="13" y="62"/>
                </a:cxn>
                <a:cxn ang="0">
                  <a:pos x="13" y="33"/>
                </a:cxn>
                <a:cxn ang="0">
                  <a:pos x="10" y="33"/>
                </a:cxn>
                <a:cxn ang="0">
                  <a:pos x="2" y="33"/>
                </a:cxn>
                <a:cxn ang="0">
                  <a:pos x="1" y="32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0" y="26"/>
                </a:cxn>
              </a:cxnLst>
              <a:rect l="0" t="0" r="r" b="b"/>
              <a:pathLst>
                <a:path w="58" h="105">
                  <a:moveTo>
                    <a:pt x="0" y="26"/>
                  </a:moveTo>
                  <a:lnTo>
                    <a:pt x="0" y="26"/>
                  </a:lnTo>
                  <a:cubicBezTo>
                    <a:pt x="9" y="23"/>
                    <a:pt x="14" y="19"/>
                    <a:pt x="18" y="16"/>
                  </a:cubicBezTo>
                  <a:cubicBezTo>
                    <a:pt x="22" y="13"/>
                    <a:pt x="26" y="7"/>
                    <a:pt x="30" y="0"/>
                  </a:cubicBezTo>
                  <a:lnTo>
                    <a:pt x="36" y="0"/>
                  </a:lnTo>
                  <a:cubicBezTo>
                    <a:pt x="36" y="1"/>
                    <a:pt x="36" y="3"/>
                    <a:pt x="36" y="5"/>
                  </a:cubicBezTo>
                  <a:cubicBezTo>
                    <a:pt x="36" y="9"/>
                    <a:pt x="36" y="12"/>
                    <a:pt x="36" y="14"/>
                  </a:cubicBezTo>
                  <a:lnTo>
                    <a:pt x="36" y="20"/>
                  </a:lnTo>
                  <a:cubicBezTo>
                    <a:pt x="36" y="20"/>
                    <a:pt x="36" y="21"/>
                    <a:pt x="36" y="22"/>
                  </a:cubicBezTo>
                  <a:lnTo>
                    <a:pt x="39" y="22"/>
                  </a:lnTo>
                  <a:cubicBezTo>
                    <a:pt x="39" y="22"/>
                    <a:pt x="42" y="22"/>
                    <a:pt x="48" y="22"/>
                  </a:cubicBezTo>
                  <a:cubicBezTo>
                    <a:pt x="49" y="22"/>
                    <a:pt x="51" y="22"/>
                    <a:pt x="56" y="22"/>
                  </a:cubicBezTo>
                  <a:cubicBezTo>
                    <a:pt x="56" y="24"/>
                    <a:pt x="57" y="25"/>
                    <a:pt x="57" y="27"/>
                  </a:cubicBezTo>
                  <a:cubicBezTo>
                    <a:pt x="57" y="28"/>
                    <a:pt x="56" y="30"/>
                    <a:pt x="56" y="32"/>
                  </a:cubicBezTo>
                  <a:cubicBezTo>
                    <a:pt x="54" y="33"/>
                    <a:pt x="52" y="33"/>
                    <a:pt x="51" y="33"/>
                  </a:cubicBezTo>
                  <a:cubicBezTo>
                    <a:pt x="50" y="33"/>
                    <a:pt x="49" y="33"/>
                    <a:pt x="47" y="33"/>
                  </a:cubicBezTo>
                  <a:lnTo>
                    <a:pt x="42" y="33"/>
                  </a:lnTo>
                  <a:lnTo>
                    <a:pt x="40" y="32"/>
                  </a:lnTo>
                  <a:lnTo>
                    <a:pt x="35" y="33"/>
                  </a:lnTo>
                  <a:lnTo>
                    <a:pt x="35" y="72"/>
                  </a:lnTo>
                  <a:cubicBezTo>
                    <a:pt x="35" y="80"/>
                    <a:pt x="35" y="85"/>
                    <a:pt x="35" y="86"/>
                  </a:cubicBezTo>
                  <a:cubicBezTo>
                    <a:pt x="36" y="88"/>
                    <a:pt x="37" y="90"/>
                    <a:pt x="38" y="92"/>
                  </a:cubicBezTo>
                  <a:cubicBezTo>
                    <a:pt x="40" y="93"/>
                    <a:pt x="41" y="93"/>
                    <a:pt x="43" y="93"/>
                  </a:cubicBezTo>
                  <a:cubicBezTo>
                    <a:pt x="45" y="93"/>
                    <a:pt x="46" y="93"/>
                    <a:pt x="47" y="93"/>
                  </a:cubicBezTo>
                  <a:cubicBezTo>
                    <a:pt x="48" y="92"/>
                    <a:pt x="50" y="91"/>
                    <a:pt x="52" y="90"/>
                  </a:cubicBezTo>
                  <a:cubicBezTo>
                    <a:pt x="52" y="89"/>
                    <a:pt x="53" y="89"/>
                    <a:pt x="54" y="88"/>
                  </a:cubicBezTo>
                  <a:cubicBezTo>
                    <a:pt x="56" y="89"/>
                    <a:pt x="57" y="91"/>
                    <a:pt x="58" y="92"/>
                  </a:cubicBezTo>
                  <a:lnTo>
                    <a:pt x="58" y="93"/>
                  </a:lnTo>
                  <a:cubicBezTo>
                    <a:pt x="56" y="97"/>
                    <a:pt x="52" y="100"/>
                    <a:pt x="48" y="102"/>
                  </a:cubicBezTo>
                  <a:cubicBezTo>
                    <a:pt x="44" y="104"/>
                    <a:pt x="39" y="105"/>
                    <a:pt x="34" y="105"/>
                  </a:cubicBezTo>
                  <a:cubicBezTo>
                    <a:pt x="28" y="105"/>
                    <a:pt x="22" y="103"/>
                    <a:pt x="18" y="99"/>
                  </a:cubicBezTo>
                  <a:cubicBezTo>
                    <a:pt x="14" y="95"/>
                    <a:pt x="12" y="89"/>
                    <a:pt x="12" y="80"/>
                  </a:cubicBezTo>
                  <a:lnTo>
                    <a:pt x="13" y="62"/>
                  </a:lnTo>
                  <a:lnTo>
                    <a:pt x="13" y="33"/>
                  </a:lnTo>
                  <a:lnTo>
                    <a:pt x="10" y="33"/>
                  </a:lnTo>
                  <a:lnTo>
                    <a:pt x="2" y="33"/>
                  </a:lnTo>
                  <a:lnTo>
                    <a:pt x="1" y="32"/>
                  </a:ln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29"/>
                    <a:pt x="0" y="26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33"/>
            <p:cNvSpPr>
              <a:spLocks/>
            </p:cNvSpPr>
            <p:nvPr/>
          </p:nvSpPr>
          <p:spPr bwMode="auto">
            <a:xfrm>
              <a:off x="3924" y="6278"/>
              <a:ext cx="135" cy="181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14" y="127"/>
                </a:cxn>
                <a:cxn ang="0">
                  <a:pos x="15" y="113"/>
                </a:cxn>
                <a:cxn ang="0">
                  <a:pos x="15" y="96"/>
                </a:cxn>
                <a:cxn ang="0">
                  <a:pos x="15" y="89"/>
                </a:cxn>
                <a:cxn ang="0">
                  <a:pos x="16" y="50"/>
                </a:cxn>
                <a:cxn ang="0">
                  <a:pos x="15" y="23"/>
                </a:cxn>
                <a:cxn ang="0">
                  <a:pos x="1" y="16"/>
                </a:cxn>
                <a:cxn ang="0">
                  <a:pos x="1" y="10"/>
                </a:cxn>
                <a:cxn ang="0">
                  <a:pos x="15" y="7"/>
                </a:cxn>
                <a:cxn ang="0">
                  <a:pos x="32" y="0"/>
                </a:cxn>
                <a:cxn ang="0">
                  <a:pos x="38" y="62"/>
                </a:cxn>
                <a:cxn ang="0">
                  <a:pos x="71" y="49"/>
                </a:cxn>
                <a:cxn ang="0">
                  <a:pos x="94" y="59"/>
                </a:cxn>
                <a:cxn ang="0">
                  <a:pos x="99" y="84"/>
                </a:cxn>
                <a:cxn ang="0">
                  <a:pos x="99" y="105"/>
                </a:cxn>
                <a:cxn ang="0">
                  <a:pos x="100" y="128"/>
                </a:cxn>
                <a:cxn ang="0">
                  <a:pos x="110" y="130"/>
                </a:cxn>
                <a:cxn ang="0">
                  <a:pos x="111" y="134"/>
                </a:cxn>
                <a:cxn ang="0">
                  <a:pos x="108" y="137"/>
                </a:cxn>
                <a:cxn ang="0">
                  <a:pos x="88" y="136"/>
                </a:cxn>
                <a:cxn ang="0">
                  <a:pos x="66" y="136"/>
                </a:cxn>
                <a:cxn ang="0">
                  <a:pos x="64" y="134"/>
                </a:cxn>
                <a:cxn ang="0">
                  <a:pos x="64" y="130"/>
                </a:cxn>
                <a:cxn ang="0">
                  <a:pos x="76" y="128"/>
                </a:cxn>
                <a:cxn ang="0">
                  <a:pos x="77" y="110"/>
                </a:cxn>
                <a:cxn ang="0">
                  <a:pos x="75" y="70"/>
                </a:cxn>
                <a:cxn ang="0">
                  <a:pos x="61" y="60"/>
                </a:cxn>
                <a:cxn ang="0">
                  <a:pos x="38" y="71"/>
                </a:cxn>
                <a:cxn ang="0">
                  <a:pos x="37" y="111"/>
                </a:cxn>
                <a:cxn ang="0">
                  <a:pos x="38" y="127"/>
                </a:cxn>
                <a:cxn ang="0">
                  <a:pos x="47" y="129"/>
                </a:cxn>
                <a:cxn ang="0">
                  <a:pos x="51" y="133"/>
                </a:cxn>
                <a:cxn ang="0">
                  <a:pos x="39" y="136"/>
                </a:cxn>
                <a:cxn ang="0">
                  <a:pos x="13" y="137"/>
                </a:cxn>
                <a:cxn ang="0">
                  <a:pos x="0" y="131"/>
                </a:cxn>
              </a:cxnLst>
              <a:rect l="0" t="0" r="r" b="b"/>
              <a:pathLst>
                <a:path w="111" h="137">
                  <a:moveTo>
                    <a:pt x="0" y="130"/>
                  </a:moveTo>
                  <a:lnTo>
                    <a:pt x="0" y="130"/>
                  </a:lnTo>
                  <a:cubicBezTo>
                    <a:pt x="2" y="130"/>
                    <a:pt x="5" y="129"/>
                    <a:pt x="10" y="129"/>
                  </a:cubicBezTo>
                  <a:cubicBezTo>
                    <a:pt x="12" y="128"/>
                    <a:pt x="13" y="128"/>
                    <a:pt x="14" y="127"/>
                  </a:cubicBezTo>
                  <a:cubicBezTo>
                    <a:pt x="14" y="126"/>
                    <a:pt x="15" y="124"/>
                    <a:pt x="15" y="120"/>
                  </a:cubicBezTo>
                  <a:lnTo>
                    <a:pt x="15" y="113"/>
                  </a:lnTo>
                  <a:lnTo>
                    <a:pt x="15" y="105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6" y="50"/>
                  </a:lnTo>
                  <a:lnTo>
                    <a:pt x="16" y="47"/>
                  </a:lnTo>
                  <a:cubicBezTo>
                    <a:pt x="16" y="34"/>
                    <a:pt x="15" y="26"/>
                    <a:pt x="15" y="23"/>
                  </a:cubicBezTo>
                  <a:cubicBezTo>
                    <a:pt x="14" y="21"/>
                    <a:pt x="13" y="20"/>
                    <a:pt x="12" y="19"/>
                  </a:cubicBezTo>
                  <a:cubicBezTo>
                    <a:pt x="10" y="18"/>
                    <a:pt x="7" y="17"/>
                    <a:pt x="1" y="16"/>
                  </a:cubicBezTo>
                  <a:lnTo>
                    <a:pt x="1" y="14"/>
                  </a:lnTo>
                  <a:cubicBezTo>
                    <a:pt x="1" y="13"/>
                    <a:pt x="1" y="11"/>
                    <a:pt x="1" y="10"/>
                  </a:cubicBezTo>
                  <a:lnTo>
                    <a:pt x="10" y="8"/>
                  </a:lnTo>
                  <a:cubicBezTo>
                    <a:pt x="11" y="8"/>
                    <a:pt x="13" y="7"/>
                    <a:pt x="15" y="7"/>
                  </a:cubicBezTo>
                  <a:cubicBezTo>
                    <a:pt x="19" y="6"/>
                    <a:pt x="23" y="4"/>
                    <a:pt x="29" y="2"/>
                  </a:cubicBezTo>
                  <a:cubicBezTo>
                    <a:pt x="30" y="1"/>
                    <a:pt x="31" y="0"/>
                    <a:pt x="32" y="0"/>
                  </a:cubicBezTo>
                  <a:lnTo>
                    <a:pt x="38" y="0"/>
                  </a:lnTo>
                  <a:lnTo>
                    <a:pt x="38" y="62"/>
                  </a:lnTo>
                  <a:cubicBezTo>
                    <a:pt x="44" y="57"/>
                    <a:pt x="50" y="54"/>
                    <a:pt x="55" y="52"/>
                  </a:cubicBezTo>
                  <a:cubicBezTo>
                    <a:pt x="60" y="50"/>
                    <a:pt x="65" y="49"/>
                    <a:pt x="71" y="49"/>
                  </a:cubicBezTo>
                  <a:cubicBezTo>
                    <a:pt x="76" y="49"/>
                    <a:pt x="81" y="50"/>
                    <a:pt x="85" y="52"/>
                  </a:cubicBezTo>
                  <a:cubicBezTo>
                    <a:pt x="89" y="53"/>
                    <a:pt x="92" y="56"/>
                    <a:pt x="94" y="59"/>
                  </a:cubicBezTo>
                  <a:cubicBezTo>
                    <a:pt x="96" y="61"/>
                    <a:pt x="97" y="65"/>
                    <a:pt x="98" y="69"/>
                  </a:cubicBezTo>
                  <a:cubicBezTo>
                    <a:pt x="99" y="71"/>
                    <a:pt x="99" y="77"/>
                    <a:pt x="99" y="84"/>
                  </a:cubicBezTo>
                  <a:lnTo>
                    <a:pt x="99" y="91"/>
                  </a:lnTo>
                  <a:lnTo>
                    <a:pt x="99" y="105"/>
                  </a:lnTo>
                  <a:lnTo>
                    <a:pt x="99" y="127"/>
                  </a:lnTo>
                  <a:cubicBezTo>
                    <a:pt x="99" y="127"/>
                    <a:pt x="99" y="128"/>
                    <a:pt x="100" y="128"/>
                  </a:cubicBezTo>
                  <a:cubicBezTo>
                    <a:pt x="101" y="128"/>
                    <a:pt x="103" y="129"/>
                    <a:pt x="106" y="129"/>
                  </a:cubicBezTo>
                  <a:cubicBezTo>
                    <a:pt x="108" y="130"/>
                    <a:pt x="109" y="130"/>
                    <a:pt x="110" y="130"/>
                  </a:cubicBezTo>
                  <a:cubicBezTo>
                    <a:pt x="111" y="131"/>
                    <a:pt x="111" y="132"/>
                    <a:pt x="111" y="133"/>
                  </a:cubicBezTo>
                  <a:lnTo>
                    <a:pt x="111" y="134"/>
                  </a:lnTo>
                  <a:cubicBezTo>
                    <a:pt x="111" y="134"/>
                    <a:pt x="111" y="135"/>
                    <a:pt x="111" y="137"/>
                  </a:cubicBezTo>
                  <a:lnTo>
                    <a:pt x="108" y="137"/>
                  </a:lnTo>
                  <a:cubicBezTo>
                    <a:pt x="107" y="137"/>
                    <a:pt x="105" y="137"/>
                    <a:pt x="102" y="137"/>
                  </a:cubicBezTo>
                  <a:cubicBezTo>
                    <a:pt x="97" y="136"/>
                    <a:pt x="92" y="136"/>
                    <a:pt x="88" y="136"/>
                  </a:cubicBezTo>
                  <a:cubicBezTo>
                    <a:pt x="85" y="136"/>
                    <a:pt x="82" y="136"/>
                    <a:pt x="77" y="136"/>
                  </a:cubicBezTo>
                  <a:cubicBezTo>
                    <a:pt x="74" y="136"/>
                    <a:pt x="71" y="136"/>
                    <a:pt x="66" y="136"/>
                  </a:cubicBezTo>
                  <a:cubicBezTo>
                    <a:pt x="65" y="136"/>
                    <a:pt x="64" y="136"/>
                    <a:pt x="64" y="136"/>
                  </a:cubicBezTo>
                  <a:lnTo>
                    <a:pt x="64" y="134"/>
                  </a:lnTo>
                  <a:lnTo>
                    <a:pt x="64" y="132"/>
                  </a:lnTo>
                  <a:cubicBezTo>
                    <a:pt x="64" y="132"/>
                    <a:pt x="64" y="131"/>
                    <a:pt x="64" y="130"/>
                  </a:cubicBezTo>
                  <a:cubicBezTo>
                    <a:pt x="66" y="129"/>
                    <a:pt x="68" y="129"/>
                    <a:pt x="70" y="129"/>
                  </a:cubicBezTo>
                  <a:cubicBezTo>
                    <a:pt x="72" y="128"/>
                    <a:pt x="74" y="128"/>
                    <a:pt x="76" y="128"/>
                  </a:cubicBezTo>
                  <a:cubicBezTo>
                    <a:pt x="76" y="126"/>
                    <a:pt x="76" y="126"/>
                    <a:pt x="76" y="125"/>
                  </a:cubicBezTo>
                  <a:lnTo>
                    <a:pt x="77" y="110"/>
                  </a:lnTo>
                  <a:lnTo>
                    <a:pt x="77" y="85"/>
                  </a:lnTo>
                  <a:cubicBezTo>
                    <a:pt x="77" y="77"/>
                    <a:pt x="76" y="72"/>
                    <a:pt x="75" y="70"/>
                  </a:cubicBezTo>
                  <a:cubicBezTo>
                    <a:pt x="75" y="67"/>
                    <a:pt x="73" y="65"/>
                    <a:pt x="70" y="63"/>
                  </a:cubicBezTo>
                  <a:cubicBezTo>
                    <a:pt x="68" y="61"/>
                    <a:pt x="64" y="60"/>
                    <a:pt x="61" y="60"/>
                  </a:cubicBezTo>
                  <a:cubicBezTo>
                    <a:pt x="56" y="60"/>
                    <a:pt x="52" y="61"/>
                    <a:pt x="48" y="64"/>
                  </a:cubicBezTo>
                  <a:cubicBezTo>
                    <a:pt x="44" y="66"/>
                    <a:pt x="40" y="68"/>
                    <a:pt x="38" y="71"/>
                  </a:cubicBezTo>
                  <a:lnTo>
                    <a:pt x="38" y="89"/>
                  </a:lnTo>
                  <a:cubicBezTo>
                    <a:pt x="38" y="99"/>
                    <a:pt x="37" y="106"/>
                    <a:pt x="37" y="111"/>
                  </a:cubicBezTo>
                  <a:cubicBezTo>
                    <a:pt x="37" y="114"/>
                    <a:pt x="37" y="116"/>
                    <a:pt x="37" y="117"/>
                  </a:cubicBezTo>
                  <a:cubicBezTo>
                    <a:pt x="37" y="122"/>
                    <a:pt x="37" y="125"/>
                    <a:pt x="38" y="127"/>
                  </a:cubicBezTo>
                  <a:cubicBezTo>
                    <a:pt x="38" y="127"/>
                    <a:pt x="39" y="128"/>
                    <a:pt x="40" y="129"/>
                  </a:cubicBezTo>
                  <a:cubicBezTo>
                    <a:pt x="43" y="129"/>
                    <a:pt x="45" y="129"/>
                    <a:pt x="47" y="129"/>
                  </a:cubicBezTo>
                  <a:cubicBezTo>
                    <a:pt x="48" y="129"/>
                    <a:pt x="50" y="129"/>
                    <a:pt x="51" y="130"/>
                  </a:cubicBezTo>
                  <a:cubicBezTo>
                    <a:pt x="51" y="131"/>
                    <a:pt x="51" y="133"/>
                    <a:pt x="51" y="133"/>
                  </a:cubicBezTo>
                  <a:cubicBezTo>
                    <a:pt x="51" y="134"/>
                    <a:pt x="51" y="135"/>
                    <a:pt x="50" y="137"/>
                  </a:cubicBezTo>
                  <a:lnTo>
                    <a:pt x="39" y="136"/>
                  </a:lnTo>
                  <a:cubicBezTo>
                    <a:pt x="35" y="136"/>
                    <a:pt x="31" y="136"/>
                    <a:pt x="27" y="136"/>
                  </a:cubicBezTo>
                  <a:lnTo>
                    <a:pt x="13" y="137"/>
                  </a:lnTo>
                  <a:lnTo>
                    <a:pt x="3" y="136"/>
                  </a:lnTo>
                  <a:cubicBezTo>
                    <a:pt x="2" y="135"/>
                    <a:pt x="1" y="134"/>
                    <a:pt x="0" y="131"/>
                  </a:cubicBezTo>
                  <a:lnTo>
                    <a:pt x="0" y="130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34"/>
            <p:cNvSpPr>
              <a:spLocks/>
            </p:cNvSpPr>
            <p:nvPr/>
          </p:nvSpPr>
          <p:spPr bwMode="auto">
            <a:xfrm>
              <a:off x="4060" y="6347"/>
              <a:ext cx="187" cy="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23" y="2"/>
                </a:cxn>
                <a:cxn ang="0">
                  <a:pos x="43" y="0"/>
                </a:cxn>
                <a:cxn ang="0">
                  <a:pos x="47" y="4"/>
                </a:cxn>
                <a:cxn ang="0">
                  <a:pos x="43" y="7"/>
                </a:cxn>
                <a:cxn ang="0">
                  <a:pos x="36" y="10"/>
                </a:cxn>
                <a:cxn ang="0">
                  <a:pos x="48" y="39"/>
                </a:cxn>
                <a:cxn ang="0">
                  <a:pos x="59" y="63"/>
                </a:cxn>
                <a:cxn ang="0">
                  <a:pos x="70" y="20"/>
                </a:cxn>
                <a:cxn ang="0">
                  <a:pos x="59" y="8"/>
                </a:cxn>
                <a:cxn ang="0">
                  <a:pos x="52" y="0"/>
                </a:cxn>
                <a:cxn ang="0">
                  <a:pos x="77" y="1"/>
                </a:cxn>
                <a:cxn ang="0">
                  <a:pos x="96" y="0"/>
                </a:cxn>
                <a:cxn ang="0">
                  <a:pos x="101" y="6"/>
                </a:cxn>
                <a:cxn ang="0">
                  <a:pos x="88" y="8"/>
                </a:cxn>
                <a:cxn ang="0">
                  <a:pos x="97" y="26"/>
                </a:cxn>
                <a:cxn ang="0">
                  <a:pos x="111" y="59"/>
                </a:cxn>
                <a:cxn ang="0">
                  <a:pos x="121" y="37"/>
                </a:cxn>
                <a:cxn ang="0">
                  <a:pos x="130" y="13"/>
                </a:cxn>
                <a:cxn ang="0">
                  <a:pos x="120" y="7"/>
                </a:cxn>
                <a:cxn ang="0">
                  <a:pos x="114" y="0"/>
                </a:cxn>
                <a:cxn ang="0">
                  <a:pos x="126" y="1"/>
                </a:cxn>
                <a:cxn ang="0">
                  <a:pos x="148" y="1"/>
                </a:cxn>
                <a:cxn ang="0">
                  <a:pos x="153" y="3"/>
                </a:cxn>
                <a:cxn ang="0">
                  <a:pos x="141" y="12"/>
                </a:cxn>
                <a:cxn ang="0">
                  <a:pos x="124" y="49"/>
                </a:cxn>
                <a:cxn ang="0">
                  <a:pos x="108" y="86"/>
                </a:cxn>
                <a:cxn ang="0">
                  <a:pos x="82" y="47"/>
                </a:cxn>
                <a:cxn ang="0">
                  <a:pos x="79" y="39"/>
                </a:cxn>
                <a:cxn ang="0">
                  <a:pos x="65" y="66"/>
                </a:cxn>
                <a:cxn ang="0">
                  <a:pos x="56" y="86"/>
                </a:cxn>
                <a:cxn ang="0">
                  <a:pos x="46" y="86"/>
                </a:cxn>
                <a:cxn ang="0">
                  <a:pos x="13" y="14"/>
                </a:cxn>
                <a:cxn ang="0">
                  <a:pos x="4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3" h="86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cubicBezTo>
                    <a:pt x="4" y="0"/>
                    <a:pt x="7" y="1"/>
                    <a:pt x="11" y="1"/>
                  </a:cubicBezTo>
                  <a:cubicBezTo>
                    <a:pt x="15" y="1"/>
                    <a:pt x="19" y="2"/>
                    <a:pt x="23" y="2"/>
                  </a:cubicBezTo>
                  <a:cubicBezTo>
                    <a:pt x="25" y="2"/>
                    <a:pt x="29" y="1"/>
                    <a:pt x="34" y="1"/>
                  </a:cubicBezTo>
                  <a:cubicBezTo>
                    <a:pt x="39" y="1"/>
                    <a:pt x="42" y="0"/>
                    <a:pt x="43" y="0"/>
                  </a:cubicBezTo>
                  <a:cubicBezTo>
                    <a:pt x="44" y="0"/>
                    <a:pt x="45" y="0"/>
                    <a:pt x="47" y="0"/>
                  </a:cubicBezTo>
                  <a:cubicBezTo>
                    <a:pt x="47" y="2"/>
                    <a:pt x="47" y="3"/>
                    <a:pt x="47" y="4"/>
                  </a:cubicBezTo>
                  <a:cubicBezTo>
                    <a:pt x="47" y="4"/>
                    <a:pt x="47" y="5"/>
                    <a:pt x="47" y="6"/>
                  </a:cubicBezTo>
                  <a:cubicBezTo>
                    <a:pt x="46" y="6"/>
                    <a:pt x="45" y="7"/>
                    <a:pt x="43" y="7"/>
                  </a:cubicBezTo>
                  <a:cubicBezTo>
                    <a:pt x="40" y="7"/>
                    <a:pt x="38" y="8"/>
                    <a:pt x="37" y="9"/>
                  </a:cubicBezTo>
                  <a:cubicBezTo>
                    <a:pt x="37" y="9"/>
                    <a:pt x="36" y="9"/>
                    <a:pt x="36" y="10"/>
                  </a:cubicBezTo>
                  <a:cubicBezTo>
                    <a:pt x="37" y="12"/>
                    <a:pt x="37" y="14"/>
                    <a:pt x="38" y="16"/>
                  </a:cubicBezTo>
                  <a:lnTo>
                    <a:pt x="48" y="39"/>
                  </a:lnTo>
                  <a:cubicBezTo>
                    <a:pt x="51" y="46"/>
                    <a:pt x="54" y="52"/>
                    <a:pt x="57" y="57"/>
                  </a:cubicBezTo>
                  <a:cubicBezTo>
                    <a:pt x="58" y="60"/>
                    <a:pt x="59" y="62"/>
                    <a:pt x="59" y="63"/>
                  </a:cubicBezTo>
                  <a:cubicBezTo>
                    <a:pt x="66" y="51"/>
                    <a:pt x="71" y="41"/>
                    <a:pt x="74" y="30"/>
                  </a:cubicBezTo>
                  <a:lnTo>
                    <a:pt x="70" y="20"/>
                  </a:lnTo>
                  <a:cubicBezTo>
                    <a:pt x="68" y="16"/>
                    <a:pt x="66" y="12"/>
                    <a:pt x="64" y="9"/>
                  </a:cubicBezTo>
                  <a:cubicBezTo>
                    <a:pt x="62" y="8"/>
                    <a:pt x="61" y="8"/>
                    <a:pt x="59" y="8"/>
                  </a:cubicBezTo>
                  <a:cubicBezTo>
                    <a:pt x="57" y="7"/>
                    <a:pt x="55" y="6"/>
                    <a:pt x="52" y="6"/>
                  </a:cubicBezTo>
                  <a:lnTo>
                    <a:pt x="52" y="0"/>
                  </a:lnTo>
                  <a:cubicBezTo>
                    <a:pt x="58" y="0"/>
                    <a:pt x="61" y="0"/>
                    <a:pt x="63" y="0"/>
                  </a:cubicBezTo>
                  <a:cubicBezTo>
                    <a:pt x="66" y="1"/>
                    <a:pt x="71" y="1"/>
                    <a:pt x="77" y="1"/>
                  </a:cubicBezTo>
                  <a:cubicBezTo>
                    <a:pt x="80" y="1"/>
                    <a:pt x="84" y="1"/>
                    <a:pt x="88" y="1"/>
                  </a:cubicBezTo>
                  <a:cubicBezTo>
                    <a:pt x="92" y="0"/>
                    <a:pt x="95" y="0"/>
                    <a:pt x="96" y="0"/>
                  </a:cubicBezTo>
                  <a:lnTo>
                    <a:pt x="101" y="0"/>
                  </a:lnTo>
                  <a:lnTo>
                    <a:pt x="101" y="6"/>
                  </a:lnTo>
                  <a:cubicBezTo>
                    <a:pt x="100" y="6"/>
                    <a:pt x="98" y="7"/>
                    <a:pt x="96" y="7"/>
                  </a:cubicBezTo>
                  <a:cubicBezTo>
                    <a:pt x="93" y="7"/>
                    <a:pt x="91" y="8"/>
                    <a:pt x="88" y="8"/>
                  </a:cubicBezTo>
                  <a:cubicBezTo>
                    <a:pt x="92" y="17"/>
                    <a:pt x="94" y="22"/>
                    <a:pt x="95" y="24"/>
                  </a:cubicBezTo>
                  <a:lnTo>
                    <a:pt x="97" y="26"/>
                  </a:lnTo>
                  <a:lnTo>
                    <a:pt x="108" y="50"/>
                  </a:lnTo>
                  <a:lnTo>
                    <a:pt x="111" y="59"/>
                  </a:lnTo>
                  <a:lnTo>
                    <a:pt x="115" y="50"/>
                  </a:lnTo>
                  <a:cubicBezTo>
                    <a:pt x="119" y="43"/>
                    <a:pt x="121" y="38"/>
                    <a:pt x="121" y="37"/>
                  </a:cubicBezTo>
                  <a:cubicBezTo>
                    <a:pt x="123" y="31"/>
                    <a:pt x="125" y="28"/>
                    <a:pt x="125" y="28"/>
                  </a:cubicBezTo>
                  <a:cubicBezTo>
                    <a:pt x="128" y="21"/>
                    <a:pt x="130" y="16"/>
                    <a:pt x="130" y="13"/>
                  </a:cubicBezTo>
                  <a:cubicBezTo>
                    <a:pt x="130" y="12"/>
                    <a:pt x="129" y="11"/>
                    <a:pt x="128" y="10"/>
                  </a:cubicBezTo>
                  <a:cubicBezTo>
                    <a:pt x="127" y="9"/>
                    <a:pt x="125" y="9"/>
                    <a:pt x="120" y="7"/>
                  </a:cubicBezTo>
                  <a:cubicBezTo>
                    <a:pt x="117" y="7"/>
                    <a:pt x="114" y="6"/>
                    <a:pt x="113" y="6"/>
                  </a:cubicBezTo>
                  <a:lnTo>
                    <a:pt x="114" y="0"/>
                  </a:lnTo>
                  <a:cubicBezTo>
                    <a:pt x="115" y="0"/>
                    <a:pt x="116" y="0"/>
                    <a:pt x="116" y="0"/>
                  </a:cubicBezTo>
                  <a:cubicBezTo>
                    <a:pt x="117" y="0"/>
                    <a:pt x="120" y="1"/>
                    <a:pt x="126" y="1"/>
                  </a:cubicBezTo>
                  <a:cubicBezTo>
                    <a:pt x="131" y="1"/>
                    <a:pt x="135" y="2"/>
                    <a:pt x="136" y="2"/>
                  </a:cubicBezTo>
                  <a:cubicBezTo>
                    <a:pt x="138" y="2"/>
                    <a:pt x="142" y="1"/>
                    <a:pt x="148" y="1"/>
                  </a:cubicBezTo>
                  <a:cubicBezTo>
                    <a:pt x="150" y="1"/>
                    <a:pt x="152" y="0"/>
                    <a:pt x="153" y="0"/>
                  </a:cubicBezTo>
                  <a:lnTo>
                    <a:pt x="153" y="3"/>
                  </a:lnTo>
                  <a:cubicBezTo>
                    <a:pt x="153" y="4"/>
                    <a:pt x="153" y="5"/>
                    <a:pt x="153" y="7"/>
                  </a:cubicBezTo>
                  <a:cubicBezTo>
                    <a:pt x="147" y="9"/>
                    <a:pt x="142" y="10"/>
                    <a:pt x="141" y="12"/>
                  </a:cubicBezTo>
                  <a:cubicBezTo>
                    <a:pt x="140" y="12"/>
                    <a:pt x="140" y="13"/>
                    <a:pt x="139" y="14"/>
                  </a:cubicBezTo>
                  <a:lnTo>
                    <a:pt x="124" y="49"/>
                  </a:lnTo>
                  <a:cubicBezTo>
                    <a:pt x="121" y="55"/>
                    <a:pt x="116" y="66"/>
                    <a:pt x="110" y="81"/>
                  </a:cubicBezTo>
                  <a:cubicBezTo>
                    <a:pt x="109" y="84"/>
                    <a:pt x="108" y="85"/>
                    <a:pt x="108" y="86"/>
                  </a:cubicBezTo>
                  <a:lnTo>
                    <a:pt x="100" y="86"/>
                  </a:lnTo>
                  <a:lnTo>
                    <a:pt x="82" y="47"/>
                  </a:lnTo>
                  <a:lnTo>
                    <a:pt x="80" y="43"/>
                  </a:lnTo>
                  <a:cubicBezTo>
                    <a:pt x="80" y="42"/>
                    <a:pt x="79" y="40"/>
                    <a:pt x="79" y="39"/>
                  </a:cubicBezTo>
                  <a:lnTo>
                    <a:pt x="78" y="41"/>
                  </a:lnTo>
                  <a:lnTo>
                    <a:pt x="65" y="66"/>
                  </a:lnTo>
                  <a:cubicBezTo>
                    <a:pt x="63" y="70"/>
                    <a:pt x="62" y="74"/>
                    <a:pt x="60" y="77"/>
                  </a:cubicBezTo>
                  <a:cubicBezTo>
                    <a:pt x="58" y="80"/>
                    <a:pt x="57" y="83"/>
                    <a:pt x="56" y="86"/>
                  </a:cubicBezTo>
                  <a:lnTo>
                    <a:pt x="52" y="86"/>
                  </a:lnTo>
                  <a:lnTo>
                    <a:pt x="46" y="86"/>
                  </a:lnTo>
                  <a:lnTo>
                    <a:pt x="30" y="52"/>
                  </a:lnTo>
                  <a:lnTo>
                    <a:pt x="13" y="14"/>
                  </a:lnTo>
                  <a:cubicBezTo>
                    <a:pt x="12" y="12"/>
                    <a:pt x="11" y="11"/>
                    <a:pt x="10" y="10"/>
                  </a:cubicBezTo>
                  <a:cubicBezTo>
                    <a:pt x="8" y="9"/>
                    <a:pt x="6" y="8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435"/>
            <p:cNvSpPr>
              <a:spLocks noEditPoints="1"/>
            </p:cNvSpPr>
            <p:nvPr/>
          </p:nvSpPr>
          <p:spPr bwMode="auto">
            <a:xfrm>
              <a:off x="4254" y="6341"/>
              <a:ext cx="103" cy="121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2" y="34"/>
                </a:cxn>
                <a:cxn ang="0">
                  <a:pos x="6" y="22"/>
                </a:cxn>
                <a:cxn ang="0">
                  <a:pos x="19" y="9"/>
                </a:cxn>
                <a:cxn ang="0">
                  <a:pos x="31" y="2"/>
                </a:cxn>
                <a:cxn ang="0">
                  <a:pos x="42" y="0"/>
                </a:cxn>
                <a:cxn ang="0">
                  <a:pos x="57" y="2"/>
                </a:cxn>
                <a:cxn ang="0">
                  <a:pos x="67" y="6"/>
                </a:cxn>
                <a:cxn ang="0">
                  <a:pos x="77" y="14"/>
                </a:cxn>
                <a:cxn ang="0">
                  <a:pos x="82" y="24"/>
                </a:cxn>
                <a:cxn ang="0">
                  <a:pos x="85" y="38"/>
                </a:cxn>
                <a:cxn ang="0">
                  <a:pos x="73" y="37"/>
                </a:cxn>
                <a:cxn ang="0">
                  <a:pos x="53" y="36"/>
                </a:cxn>
                <a:cxn ang="0">
                  <a:pos x="44" y="36"/>
                </a:cxn>
                <a:cxn ang="0">
                  <a:pos x="33" y="36"/>
                </a:cxn>
                <a:cxn ang="0">
                  <a:pos x="24" y="36"/>
                </a:cxn>
                <a:cxn ang="0">
                  <a:pos x="24" y="39"/>
                </a:cxn>
                <a:cxn ang="0">
                  <a:pos x="25" y="50"/>
                </a:cxn>
                <a:cxn ang="0">
                  <a:pos x="29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0" y="76"/>
                </a:cxn>
                <a:cxn ang="0">
                  <a:pos x="61" y="75"/>
                </a:cxn>
                <a:cxn ang="0">
                  <a:pos x="70" y="72"/>
                </a:cxn>
                <a:cxn ang="0">
                  <a:pos x="79" y="67"/>
                </a:cxn>
                <a:cxn ang="0">
                  <a:pos x="85" y="72"/>
                </a:cxn>
                <a:cxn ang="0">
                  <a:pos x="66" y="86"/>
                </a:cxn>
                <a:cxn ang="0">
                  <a:pos x="44" y="91"/>
                </a:cxn>
                <a:cxn ang="0">
                  <a:pos x="31" y="89"/>
                </a:cxn>
                <a:cxn ang="0">
                  <a:pos x="18" y="84"/>
                </a:cxn>
                <a:cxn ang="0">
                  <a:pos x="9" y="74"/>
                </a:cxn>
                <a:cxn ang="0">
                  <a:pos x="3" y="62"/>
                </a:cxn>
                <a:cxn ang="0">
                  <a:pos x="0" y="50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62" y="29"/>
                </a:cxn>
                <a:cxn ang="0">
                  <a:pos x="62" y="29"/>
                </a:cxn>
                <a:cxn ang="0">
                  <a:pos x="59" y="18"/>
                </a:cxn>
                <a:cxn ang="0">
                  <a:pos x="53" y="10"/>
                </a:cxn>
                <a:cxn ang="0">
                  <a:pos x="44" y="7"/>
                </a:cxn>
                <a:cxn ang="0">
                  <a:pos x="31" y="13"/>
                </a:cxn>
                <a:cxn ang="0">
                  <a:pos x="25" y="30"/>
                </a:cxn>
                <a:cxn ang="0">
                  <a:pos x="48" y="30"/>
                </a:cxn>
                <a:cxn ang="0">
                  <a:pos x="55" y="29"/>
                </a:cxn>
                <a:cxn ang="0">
                  <a:pos x="59" y="29"/>
                </a:cxn>
                <a:cxn ang="0">
                  <a:pos x="62" y="29"/>
                </a:cxn>
                <a:cxn ang="0">
                  <a:pos x="62" y="29"/>
                </a:cxn>
              </a:cxnLst>
              <a:rect l="0" t="0" r="r" b="b"/>
              <a:pathLst>
                <a:path w="85" h="91">
                  <a:moveTo>
                    <a:pt x="2" y="34"/>
                  </a:moveTo>
                  <a:lnTo>
                    <a:pt x="2" y="34"/>
                  </a:lnTo>
                  <a:cubicBezTo>
                    <a:pt x="3" y="28"/>
                    <a:pt x="5" y="24"/>
                    <a:pt x="6" y="22"/>
                  </a:cubicBezTo>
                  <a:cubicBezTo>
                    <a:pt x="10" y="16"/>
                    <a:pt x="14" y="12"/>
                    <a:pt x="19" y="9"/>
                  </a:cubicBezTo>
                  <a:cubicBezTo>
                    <a:pt x="23" y="5"/>
                    <a:pt x="27" y="3"/>
                    <a:pt x="31" y="2"/>
                  </a:cubicBezTo>
                  <a:cubicBezTo>
                    <a:pt x="35" y="1"/>
                    <a:pt x="39" y="0"/>
                    <a:pt x="42" y="0"/>
                  </a:cubicBezTo>
                  <a:cubicBezTo>
                    <a:pt x="48" y="0"/>
                    <a:pt x="53" y="1"/>
                    <a:pt x="57" y="2"/>
                  </a:cubicBezTo>
                  <a:cubicBezTo>
                    <a:pt x="61" y="3"/>
                    <a:pt x="65" y="4"/>
                    <a:pt x="67" y="6"/>
                  </a:cubicBezTo>
                  <a:cubicBezTo>
                    <a:pt x="71" y="9"/>
                    <a:pt x="74" y="12"/>
                    <a:pt x="77" y="14"/>
                  </a:cubicBezTo>
                  <a:cubicBezTo>
                    <a:pt x="79" y="17"/>
                    <a:pt x="81" y="20"/>
                    <a:pt x="82" y="24"/>
                  </a:cubicBezTo>
                  <a:cubicBezTo>
                    <a:pt x="84" y="28"/>
                    <a:pt x="85" y="32"/>
                    <a:pt x="85" y="38"/>
                  </a:cubicBezTo>
                  <a:lnTo>
                    <a:pt x="73" y="37"/>
                  </a:lnTo>
                  <a:cubicBezTo>
                    <a:pt x="70" y="37"/>
                    <a:pt x="63" y="37"/>
                    <a:pt x="53" y="36"/>
                  </a:cubicBezTo>
                  <a:cubicBezTo>
                    <a:pt x="49" y="36"/>
                    <a:pt x="46" y="36"/>
                    <a:pt x="44" y="36"/>
                  </a:cubicBezTo>
                  <a:cubicBezTo>
                    <a:pt x="44" y="36"/>
                    <a:pt x="40" y="36"/>
                    <a:pt x="33" y="36"/>
                  </a:cubicBezTo>
                  <a:lnTo>
                    <a:pt x="24" y="36"/>
                  </a:lnTo>
                  <a:cubicBezTo>
                    <a:pt x="24" y="37"/>
                    <a:pt x="24" y="38"/>
                    <a:pt x="24" y="39"/>
                  </a:cubicBezTo>
                  <a:cubicBezTo>
                    <a:pt x="24" y="42"/>
                    <a:pt x="24" y="46"/>
                    <a:pt x="25" y="50"/>
                  </a:cubicBezTo>
                  <a:cubicBezTo>
                    <a:pt x="26" y="54"/>
                    <a:pt x="28" y="58"/>
                    <a:pt x="29" y="61"/>
                  </a:cubicBezTo>
                  <a:cubicBezTo>
                    <a:pt x="31" y="64"/>
                    <a:pt x="33" y="67"/>
                    <a:pt x="36" y="69"/>
                  </a:cubicBezTo>
                  <a:cubicBezTo>
                    <a:pt x="39" y="71"/>
                    <a:pt x="41" y="73"/>
                    <a:pt x="44" y="74"/>
                  </a:cubicBezTo>
                  <a:lnTo>
                    <a:pt x="50" y="76"/>
                  </a:lnTo>
                  <a:cubicBezTo>
                    <a:pt x="56" y="76"/>
                    <a:pt x="59" y="75"/>
                    <a:pt x="61" y="75"/>
                  </a:cubicBezTo>
                  <a:cubicBezTo>
                    <a:pt x="64" y="74"/>
                    <a:pt x="67" y="73"/>
                    <a:pt x="70" y="72"/>
                  </a:cubicBezTo>
                  <a:cubicBezTo>
                    <a:pt x="72" y="71"/>
                    <a:pt x="75" y="69"/>
                    <a:pt x="79" y="67"/>
                  </a:cubicBezTo>
                  <a:cubicBezTo>
                    <a:pt x="81" y="69"/>
                    <a:pt x="83" y="70"/>
                    <a:pt x="85" y="72"/>
                  </a:cubicBezTo>
                  <a:cubicBezTo>
                    <a:pt x="79" y="78"/>
                    <a:pt x="73" y="83"/>
                    <a:pt x="66" y="86"/>
                  </a:cubicBezTo>
                  <a:cubicBezTo>
                    <a:pt x="60" y="89"/>
                    <a:pt x="52" y="91"/>
                    <a:pt x="44" y="91"/>
                  </a:cubicBezTo>
                  <a:cubicBezTo>
                    <a:pt x="39" y="91"/>
                    <a:pt x="34" y="90"/>
                    <a:pt x="31" y="89"/>
                  </a:cubicBezTo>
                  <a:cubicBezTo>
                    <a:pt x="26" y="88"/>
                    <a:pt x="22" y="86"/>
                    <a:pt x="18" y="84"/>
                  </a:cubicBezTo>
                  <a:cubicBezTo>
                    <a:pt x="15" y="81"/>
                    <a:pt x="11" y="78"/>
                    <a:pt x="9" y="74"/>
                  </a:cubicBezTo>
                  <a:cubicBezTo>
                    <a:pt x="6" y="70"/>
                    <a:pt x="4" y="66"/>
                    <a:pt x="3" y="62"/>
                  </a:cubicBezTo>
                  <a:cubicBezTo>
                    <a:pt x="1" y="57"/>
                    <a:pt x="0" y="53"/>
                    <a:pt x="0" y="50"/>
                  </a:cubicBezTo>
                  <a:cubicBezTo>
                    <a:pt x="0" y="44"/>
                    <a:pt x="1" y="38"/>
                    <a:pt x="2" y="34"/>
                  </a:cubicBezTo>
                  <a:lnTo>
                    <a:pt x="2" y="34"/>
                  </a:lnTo>
                  <a:close/>
                  <a:moveTo>
                    <a:pt x="62" y="29"/>
                  </a:moveTo>
                  <a:lnTo>
                    <a:pt x="62" y="29"/>
                  </a:lnTo>
                  <a:cubicBezTo>
                    <a:pt x="62" y="25"/>
                    <a:pt x="61" y="22"/>
                    <a:pt x="59" y="18"/>
                  </a:cubicBezTo>
                  <a:cubicBezTo>
                    <a:pt x="58" y="15"/>
                    <a:pt x="56" y="12"/>
                    <a:pt x="53" y="10"/>
                  </a:cubicBezTo>
                  <a:cubicBezTo>
                    <a:pt x="50" y="8"/>
                    <a:pt x="47" y="7"/>
                    <a:pt x="44" y="7"/>
                  </a:cubicBezTo>
                  <a:cubicBezTo>
                    <a:pt x="39" y="7"/>
                    <a:pt x="35" y="9"/>
                    <a:pt x="31" y="13"/>
                  </a:cubicBezTo>
                  <a:cubicBezTo>
                    <a:pt x="27" y="17"/>
                    <a:pt x="25" y="23"/>
                    <a:pt x="25" y="30"/>
                  </a:cubicBezTo>
                  <a:lnTo>
                    <a:pt x="48" y="30"/>
                  </a:lnTo>
                  <a:cubicBezTo>
                    <a:pt x="50" y="30"/>
                    <a:pt x="52" y="30"/>
                    <a:pt x="55" y="29"/>
                  </a:cubicBezTo>
                  <a:cubicBezTo>
                    <a:pt x="57" y="29"/>
                    <a:pt x="58" y="29"/>
                    <a:pt x="59" y="29"/>
                  </a:cubicBezTo>
                  <a:cubicBezTo>
                    <a:pt x="60" y="29"/>
                    <a:pt x="60" y="29"/>
                    <a:pt x="62" y="29"/>
                  </a:cubicBezTo>
                  <a:lnTo>
                    <a:pt x="62" y="29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36"/>
            <p:cNvSpPr>
              <a:spLocks/>
            </p:cNvSpPr>
            <p:nvPr/>
          </p:nvSpPr>
          <p:spPr bwMode="auto">
            <a:xfrm>
              <a:off x="4377" y="6343"/>
              <a:ext cx="85" cy="119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0" y="58"/>
                </a:cxn>
                <a:cxn ang="0">
                  <a:pos x="5" y="58"/>
                </a:cxn>
                <a:cxn ang="0">
                  <a:pos x="7" y="58"/>
                </a:cxn>
                <a:cxn ang="0">
                  <a:pos x="8" y="59"/>
                </a:cxn>
                <a:cxn ang="0">
                  <a:pos x="15" y="71"/>
                </a:cxn>
                <a:cxn ang="0">
                  <a:pos x="22" y="78"/>
                </a:cxn>
                <a:cxn ang="0">
                  <a:pos x="30" y="81"/>
                </a:cxn>
                <a:cxn ang="0">
                  <a:pos x="37" y="82"/>
                </a:cxn>
                <a:cxn ang="0">
                  <a:pos x="48" y="78"/>
                </a:cxn>
                <a:cxn ang="0">
                  <a:pos x="53" y="69"/>
                </a:cxn>
                <a:cxn ang="0">
                  <a:pos x="51" y="63"/>
                </a:cxn>
                <a:cxn ang="0">
                  <a:pos x="44" y="59"/>
                </a:cxn>
                <a:cxn ang="0">
                  <a:pos x="31" y="55"/>
                </a:cxn>
                <a:cxn ang="0">
                  <a:pos x="19" y="52"/>
                </a:cxn>
                <a:cxn ang="0">
                  <a:pos x="10" y="47"/>
                </a:cxn>
                <a:cxn ang="0">
                  <a:pos x="4" y="39"/>
                </a:cxn>
                <a:cxn ang="0">
                  <a:pos x="2" y="29"/>
                </a:cxn>
                <a:cxn ang="0">
                  <a:pos x="4" y="16"/>
                </a:cxn>
                <a:cxn ang="0">
                  <a:pos x="10" y="7"/>
                </a:cxn>
                <a:cxn ang="0">
                  <a:pos x="19" y="2"/>
                </a:cxn>
                <a:cxn ang="0">
                  <a:pos x="32" y="0"/>
                </a:cxn>
                <a:cxn ang="0">
                  <a:pos x="50" y="1"/>
                </a:cxn>
                <a:cxn ang="0">
                  <a:pos x="62" y="5"/>
                </a:cxn>
                <a:cxn ang="0">
                  <a:pos x="64" y="16"/>
                </a:cxn>
                <a:cxn ang="0">
                  <a:pos x="65" y="26"/>
                </a:cxn>
                <a:cxn ang="0">
                  <a:pos x="65" y="28"/>
                </a:cxn>
                <a:cxn ang="0">
                  <a:pos x="60" y="28"/>
                </a:cxn>
                <a:cxn ang="0">
                  <a:pos x="57" y="28"/>
                </a:cxn>
                <a:cxn ang="0">
                  <a:pos x="55" y="24"/>
                </a:cxn>
                <a:cxn ang="0">
                  <a:pos x="45" y="11"/>
                </a:cxn>
                <a:cxn ang="0">
                  <a:pos x="33" y="7"/>
                </a:cxn>
                <a:cxn ang="0">
                  <a:pos x="21" y="11"/>
                </a:cxn>
                <a:cxn ang="0">
                  <a:pos x="17" y="19"/>
                </a:cxn>
                <a:cxn ang="0">
                  <a:pos x="21" y="26"/>
                </a:cxn>
                <a:cxn ang="0">
                  <a:pos x="33" y="32"/>
                </a:cxn>
                <a:cxn ang="0">
                  <a:pos x="53" y="38"/>
                </a:cxn>
                <a:cxn ang="0">
                  <a:pos x="67" y="48"/>
                </a:cxn>
                <a:cxn ang="0">
                  <a:pos x="70" y="62"/>
                </a:cxn>
                <a:cxn ang="0">
                  <a:pos x="61" y="82"/>
                </a:cxn>
                <a:cxn ang="0">
                  <a:pos x="35" y="90"/>
                </a:cxn>
                <a:cxn ang="0">
                  <a:pos x="23" y="89"/>
                </a:cxn>
                <a:cxn ang="0">
                  <a:pos x="13" y="87"/>
                </a:cxn>
                <a:cxn ang="0">
                  <a:pos x="5" y="84"/>
                </a:cxn>
                <a:cxn ang="0">
                  <a:pos x="3" y="82"/>
                </a:cxn>
                <a:cxn ang="0">
                  <a:pos x="2" y="74"/>
                </a:cxn>
                <a:cxn ang="0">
                  <a:pos x="0" y="58"/>
                </a:cxn>
                <a:cxn ang="0">
                  <a:pos x="0" y="58"/>
                </a:cxn>
              </a:cxnLst>
              <a:rect l="0" t="0" r="r" b="b"/>
              <a:pathLst>
                <a:path w="70" h="90">
                  <a:moveTo>
                    <a:pt x="0" y="58"/>
                  </a:moveTo>
                  <a:lnTo>
                    <a:pt x="0" y="58"/>
                  </a:lnTo>
                  <a:cubicBezTo>
                    <a:pt x="2" y="58"/>
                    <a:pt x="4" y="58"/>
                    <a:pt x="5" y="58"/>
                  </a:cubicBezTo>
                  <a:cubicBezTo>
                    <a:pt x="5" y="58"/>
                    <a:pt x="6" y="58"/>
                    <a:pt x="7" y="58"/>
                  </a:cubicBezTo>
                  <a:lnTo>
                    <a:pt x="8" y="59"/>
                  </a:lnTo>
                  <a:cubicBezTo>
                    <a:pt x="12" y="66"/>
                    <a:pt x="14" y="70"/>
                    <a:pt x="15" y="71"/>
                  </a:cubicBezTo>
                  <a:cubicBezTo>
                    <a:pt x="18" y="74"/>
                    <a:pt x="20" y="76"/>
                    <a:pt x="22" y="78"/>
                  </a:cubicBezTo>
                  <a:cubicBezTo>
                    <a:pt x="24" y="79"/>
                    <a:pt x="27" y="80"/>
                    <a:pt x="30" y="81"/>
                  </a:cubicBezTo>
                  <a:cubicBezTo>
                    <a:pt x="32" y="82"/>
                    <a:pt x="35" y="82"/>
                    <a:pt x="37" y="82"/>
                  </a:cubicBezTo>
                  <a:cubicBezTo>
                    <a:pt x="42" y="82"/>
                    <a:pt x="45" y="81"/>
                    <a:pt x="48" y="78"/>
                  </a:cubicBezTo>
                  <a:cubicBezTo>
                    <a:pt x="51" y="75"/>
                    <a:pt x="53" y="72"/>
                    <a:pt x="53" y="69"/>
                  </a:cubicBezTo>
                  <a:cubicBezTo>
                    <a:pt x="53" y="67"/>
                    <a:pt x="52" y="65"/>
                    <a:pt x="51" y="63"/>
                  </a:cubicBezTo>
                  <a:cubicBezTo>
                    <a:pt x="50" y="62"/>
                    <a:pt x="48" y="60"/>
                    <a:pt x="44" y="59"/>
                  </a:cubicBezTo>
                  <a:cubicBezTo>
                    <a:pt x="42" y="58"/>
                    <a:pt x="38" y="57"/>
                    <a:pt x="31" y="55"/>
                  </a:cubicBezTo>
                  <a:cubicBezTo>
                    <a:pt x="24" y="53"/>
                    <a:pt x="20" y="52"/>
                    <a:pt x="19" y="52"/>
                  </a:cubicBezTo>
                  <a:cubicBezTo>
                    <a:pt x="15" y="50"/>
                    <a:pt x="13" y="49"/>
                    <a:pt x="10" y="47"/>
                  </a:cubicBezTo>
                  <a:cubicBezTo>
                    <a:pt x="7" y="44"/>
                    <a:pt x="6" y="42"/>
                    <a:pt x="4" y="39"/>
                  </a:cubicBezTo>
                  <a:cubicBezTo>
                    <a:pt x="2" y="35"/>
                    <a:pt x="2" y="32"/>
                    <a:pt x="2" y="29"/>
                  </a:cubicBezTo>
                  <a:cubicBezTo>
                    <a:pt x="2" y="24"/>
                    <a:pt x="2" y="19"/>
                    <a:pt x="4" y="16"/>
                  </a:cubicBezTo>
                  <a:cubicBezTo>
                    <a:pt x="5" y="13"/>
                    <a:pt x="7" y="10"/>
                    <a:pt x="10" y="7"/>
                  </a:cubicBezTo>
                  <a:cubicBezTo>
                    <a:pt x="12" y="5"/>
                    <a:pt x="15" y="4"/>
                    <a:pt x="19" y="2"/>
                  </a:cubicBezTo>
                  <a:cubicBezTo>
                    <a:pt x="23" y="0"/>
                    <a:pt x="28" y="0"/>
                    <a:pt x="32" y="0"/>
                  </a:cubicBezTo>
                  <a:cubicBezTo>
                    <a:pt x="39" y="0"/>
                    <a:pt x="45" y="0"/>
                    <a:pt x="50" y="1"/>
                  </a:cubicBezTo>
                  <a:cubicBezTo>
                    <a:pt x="55" y="2"/>
                    <a:pt x="59" y="3"/>
                    <a:pt x="62" y="5"/>
                  </a:cubicBezTo>
                  <a:cubicBezTo>
                    <a:pt x="63" y="7"/>
                    <a:pt x="63" y="10"/>
                    <a:pt x="64" y="16"/>
                  </a:cubicBezTo>
                  <a:cubicBezTo>
                    <a:pt x="65" y="22"/>
                    <a:pt x="65" y="25"/>
                    <a:pt x="65" y="26"/>
                  </a:cubicBezTo>
                  <a:cubicBezTo>
                    <a:pt x="65" y="27"/>
                    <a:pt x="65" y="27"/>
                    <a:pt x="65" y="28"/>
                  </a:cubicBezTo>
                  <a:cubicBezTo>
                    <a:pt x="63" y="28"/>
                    <a:pt x="62" y="28"/>
                    <a:pt x="60" y="28"/>
                  </a:cubicBezTo>
                  <a:cubicBezTo>
                    <a:pt x="60" y="28"/>
                    <a:pt x="59" y="28"/>
                    <a:pt x="57" y="28"/>
                  </a:cubicBezTo>
                  <a:cubicBezTo>
                    <a:pt x="57" y="27"/>
                    <a:pt x="56" y="26"/>
                    <a:pt x="55" y="24"/>
                  </a:cubicBezTo>
                  <a:cubicBezTo>
                    <a:pt x="52" y="18"/>
                    <a:pt x="48" y="13"/>
                    <a:pt x="45" y="11"/>
                  </a:cubicBezTo>
                  <a:cubicBezTo>
                    <a:pt x="41" y="8"/>
                    <a:pt x="37" y="7"/>
                    <a:pt x="33" y="7"/>
                  </a:cubicBezTo>
                  <a:cubicBezTo>
                    <a:pt x="28" y="7"/>
                    <a:pt x="24" y="9"/>
                    <a:pt x="21" y="11"/>
                  </a:cubicBezTo>
                  <a:cubicBezTo>
                    <a:pt x="18" y="13"/>
                    <a:pt x="17" y="16"/>
                    <a:pt x="17" y="19"/>
                  </a:cubicBezTo>
                  <a:cubicBezTo>
                    <a:pt x="17" y="22"/>
                    <a:pt x="18" y="24"/>
                    <a:pt x="21" y="26"/>
                  </a:cubicBezTo>
                  <a:cubicBezTo>
                    <a:pt x="23" y="29"/>
                    <a:pt x="27" y="31"/>
                    <a:pt x="33" y="32"/>
                  </a:cubicBezTo>
                  <a:cubicBezTo>
                    <a:pt x="42" y="34"/>
                    <a:pt x="49" y="36"/>
                    <a:pt x="53" y="38"/>
                  </a:cubicBezTo>
                  <a:cubicBezTo>
                    <a:pt x="60" y="41"/>
                    <a:pt x="64" y="44"/>
                    <a:pt x="67" y="48"/>
                  </a:cubicBezTo>
                  <a:cubicBezTo>
                    <a:pt x="69" y="52"/>
                    <a:pt x="70" y="57"/>
                    <a:pt x="70" y="62"/>
                  </a:cubicBezTo>
                  <a:cubicBezTo>
                    <a:pt x="70" y="70"/>
                    <a:pt x="67" y="76"/>
                    <a:pt x="61" y="82"/>
                  </a:cubicBezTo>
                  <a:cubicBezTo>
                    <a:pt x="55" y="87"/>
                    <a:pt x="46" y="90"/>
                    <a:pt x="35" y="90"/>
                  </a:cubicBezTo>
                  <a:cubicBezTo>
                    <a:pt x="33" y="90"/>
                    <a:pt x="29" y="89"/>
                    <a:pt x="23" y="89"/>
                  </a:cubicBezTo>
                  <a:cubicBezTo>
                    <a:pt x="20" y="88"/>
                    <a:pt x="17" y="88"/>
                    <a:pt x="13" y="87"/>
                  </a:cubicBezTo>
                  <a:cubicBezTo>
                    <a:pt x="12" y="86"/>
                    <a:pt x="9" y="85"/>
                    <a:pt x="5" y="84"/>
                  </a:cubicBezTo>
                  <a:cubicBezTo>
                    <a:pt x="4" y="83"/>
                    <a:pt x="4" y="83"/>
                    <a:pt x="3" y="82"/>
                  </a:cubicBezTo>
                  <a:cubicBezTo>
                    <a:pt x="3" y="82"/>
                    <a:pt x="3" y="79"/>
                    <a:pt x="2" y="74"/>
                  </a:cubicBezTo>
                  <a:cubicBezTo>
                    <a:pt x="1" y="65"/>
                    <a:pt x="0" y="60"/>
                    <a:pt x="0" y="58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37"/>
            <p:cNvSpPr>
              <a:spLocks/>
            </p:cNvSpPr>
            <p:nvPr/>
          </p:nvSpPr>
          <p:spPr bwMode="auto">
            <a:xfrm>
              <a:off x="4480" y="6320"/>
              <a:ext cx="71" cy="139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26"/>
                </a:cxn>
                <a:cxn ang="0">
                  <a:pos x="18" y="16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36" y="5"/>
                </a:cxn>
                <a:cxn ang="0">
                  <a:pos x="36" y="14"/>
                </a:cxn>
                <a:cxn ang="0">
                  <a:pos x="36" y="20"/>
                </a:cxn>
                <a:cxn ang="0">
                  <a:pos x="36" y="22"/>
                </a:cxn>
                <a:cxn ang="0">
                  <a:pos x="38" y="22"/>
                </a:cxn>
                <a:cxn ang="0">
                  <a:pos x="48" y="22"/>
                </a:cxn>
                <a:cxn ang="0">
                  <a:pos x="56" y="22"/>
                </a:cxn>
                <a:cxn ang="0">
                  <a:pos x="56" y="27"/>
                </a:cxn>
                <a:cxn ang="0">
                  <a:pos x="56" y="32"/>
                </a:cxn>
                <a:cxn ang="0">
                  <a:pos x="50" y="33"/>
                </a:cxn>
                <a:cxn ang="0">
                  <a:pos x="47" y="33"/>
                </a:cxn>
                <a:cxn ang="0">
                  <a:pos x="42" y="33"/>
                </a:cxn>
                <a:cxn ang="0">
                  <a:pos x="40" y="32"/>
                </a:cxn>
                <a:cxn ang="0">
                  <a:pos x="35" y="33"/>
                </a:cxn>
                <a:cxn ang="0">
                  <a:pos x="35" y="72"/>
                </a:cxn>
                <a:cxn ang="0">
                  <a:pos x="35" y="86"/>
                </a:cxn>
                <a:cxn ang="0">
                  <a:pos x="38" y="92"/>
                </a:cxn>
                <a:cxn ang="0">
                  <a:pos x="43" y="93"/>
                </a:cxn>
                <a:cxn ang="0">
                  <a:pos x="47" y="93"/>
                </a:cxn>
                <a:cxn ang="0">
                  <a:pos x="52" y="90"/>
                </a:cxn>
                <a:cxn ang="0">
                  <a:pos x="54" y="88"/>
                </a:cxn>
                <a:cxn ang="0">
                  <a:pos x="58" y="92"/>
                </a:cxn>
                <a:cxn ang="0">
                  <a:pos x="58" y="93"/>
                </a:cxn>
                <a:cxn ang="0">
                  <a:pos x="48" y="102"/>
                </a:cxn>
                <a:cxn ang="0">
                  <a:pos x="34" y="105"/>
                </a:cxn>
                <a:cxn ang="0">
                  <a:pos x="18" y="99"/>
                </a:cxn>
                <a:cxn ang="0">
                  <a:pos x="12" y="80"/>
                </a:cxn>
                <a:cxn ang="0">
                  <a:pos x="13" y="62"/>
                </a:cxn>
                <a:cxn ang="0">
                  <a:pos x="13" y="33"/>
                </a:cxn>
                <a:cxn ang="0">
                  <a:pos x="9" y="33"/>
                </a:cxn>
                <a:cxn ang="0">
                  <a:pos x="2" y="33"/>
                </a:cxn>
                <a:cxn ang="0">
                  <a:pos x="1" y="32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0" y="26"/>
                </a:cxn>
              </a:cxnLst>
              <a:rect l="0" t="0" r="r" b="b"/>
              <a:pathLst>
                <a:path w="58" h="105">
                  <a:moveTo>
                    <a:pt x="0" y="26"/>
                  </a:moveTo>
                  <a:lnTo>
                    <a:pt x="0" y="26"/>
                  </a:lnTo>
                  <a:cubicBezTo>
                    <a:pt x="8" y="23"/>
                    <a:pt x="14" y="19"/>
                    <a:pt x="18" y="16"/>
                  </a:cubicBezTo>
                  <a:cubicBezTo>
                    <a:pt x="21" y="13"/>
                    <a:pt x="25" y="7"/>
                    <a:pt x="29" y="0"/>
                  </a:cubicBezTo>
                  <a:lnTo>
                    <a:pt x="35" y="0"/>
                  </a:lnTo>
                  <a:cubicBezTo>
                    <a:pt x="36" y="1"/>
                    <a:pt x="36" y="3"/>
                    <a:pt x="36" y="5"/>
                  </a:cubicBezTo>
                  <a:cubicBezTo>
                    <a:pt x="36" y="9"/>
                    <a:pt x="36" y="12"/>
                    <a:pt x="36" y="14"/>
                  </a:cubicBezTo>
                  <a:lnTo>
                    <a:pt x="36" y="20"/>
                  </a:lnTo>
                  <a:cubicBezTo>
                    <a:pt x="36" y="20"/>
                    <a:pt x="36" y="21"/>
                    <a:pt x="36" y="22"/>
                  </a:cubicBezTo>
                  <a:lnTo>
                    <a:pt x="38" y="22"/>
                  </a:lnTo>
                  <a:cubicBezTo>
                    <a:pt x="39" y="22"/>
                    <a:pt x="42" y="22"/>
                    <a:pt x="48" y="22"/>
                  </a:cubicBezTo>
                  <a:cubicBezTo>
                    <a:pt x="48" y="22"/>
                    <a:pt x="51" y="22"/>
                    <a:pt x="56" y="22"/>
                  </a:cubicBezTo>
                  <a:cubicBezTo>
                    <a:pt x="56" y="24"/>
                    <a:pt x="56" y="25"/>
                    <a:pt x="56" y="27"/>
                  </a:cubicBezTo>
                  <a:cubicBezTo>
                    <a:pt x="56" y="28"/>
                    <a:pt x="56" y="30"/>
                    <a:pt x="56" y="32"/>
                  </a:cubicBezTo>
                  <a:cubicBezTo>
                    <a:pt x="53" y="33"/>
                    <a:pt x="52" y="33"/>
                    <a:pt x="50" y="33"/>
                  </a:cubicBezTo>
                  <a:cubicBezTo>
                    <a:pt x="50" y="33"/>
                    <a:pt x="49" y="33"/>
                    <a:pt x="47" y="33"/>
                  </a:cubicBezTo>
                  <a:lnTo>
                    <a:pt x="42" y="33"/>
                  </a:lnTo>
                  <a:lnTo>
                    <a:pt x="40" y="32"/>
                  </a:lnTo>
                  <a:lnTo>
                    <a:pt x="35" y="33"/>
                  </a:lnTo>
                  <a:lnTo>
                    <a:pt x="35" y="72"/>
                  </a:lnTo>
                  <a:cubicBezTo>
                    <a:pt x="35" y="80"/>
                    <a:pt x="35" y="85"/>
                    <a:pt x="35" y="86"/>
                  </a:cubicBezTo>
                  <a:cubicBezTo>
                    <a:pt x="36" y="88"/>
                    <a:pt x="36" y="90"/>
                    <a:pt x="38" y="92"/>
                  </a:cubicBezTo>
                  <a:cubicBezTo>
                    <a:pt x="39" y="93"/>
                    <a:pt x="41" y="93"/>
                    <a:pt x="43" y="93"/>
                  </a:cubicBezTo>
                  <a:cubicBezTo>
                    <a:pt x="45" y="93"/>
                    <a:pt x="46" y="93"/>
                    <a:pt x="47" y="93"/>
                  </a:cubicBezTo>
                  <a:cubicBezTo>
                    <a:pt x="48" y="92"/>
                    <a:pt x="49" y="91"/>
                    <a:pt x="52" y="90"/>
                  </a:cubicBezTo>
                  <a:cubicBezTo>
                    <a:pt x="52" y="89"/>
                    <a:pt x="53" y="89"/>
                    <a:pt x="54" y="88"/>
                  </a:cubicBezTo>
                  <a:cubicBezTo>
                    <a:pt x="55" y="89"/>
                    <a:pt x="57" y="91"/>
                    <a:pt x="58" y="92"/>
                  </a:cubicBezTo>
                  <a:lnTo>
                    <a:pt x="58" y="93"/>
                  </a:lnTo>
                  <a:cubicBezTo>
                    <a:pt x="56" y="97"/>
                    <a:pt x="52" y="100"/>
                    <a:pt x="48" y="102"/>
                  </a:cubicBezTo>
                  <a:cubicBezTo>
                    <a:pt x="43" y="104"/>
                    <a:pt x="39" y="105"/>
                    <a:pt x="34" y="105"/>
                  </a:cubicBezTo>
                  <a:cubicBezTo>
                    <a:pt x="27" y="105"/>
                    <a:pt x="22" y="103"/>
                    <a:pt x="18" y="99"/>
                  </a:cubicBezTo>
                  <a:cubicBezTo>
                    <a:pt x="14" y="95"/>
                    <a:pt x="12" y="89"/>
                    <a:pt x="12" y="80"/>
                  </a:cubicBezTo>
                  <a:lnTo>
                    <a:pt x="13" y="62"/>
                  </a:lnTo>
                  <a:lnTo>
                    <a:pt x="13" y="33"/>
                  </a:lnTo>
                  <a:lnTo>
                    <a:pt x="9" y="33"/>
                  </a:lnTo>
                  <a:lnTo>
                    <a:pt x="2" y="33"/>
                  </a:lnTo>
                  <a:lnTo>
                    <a:pt x="1" y="32"/>
                  </a:ln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29"/>
                    <a:pt x="0" y="26"/>
                  </a:cubicBezTo>
                  <a:lnTo>
                    <a:pt x="0" y="26"/>
                  </a:lnTo>
                  <a:close/>
                </a:path>
              </a:pathLst>
            </a:custGeom>
            <a:solidFill>
              <a:srgbClr val="00633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38"/>
            <p:cNvSpPr>
              <a:spLocks/>
            </p:cNvSpPr>
            <p:nvPr/>
          </p:nvSpPr>
          <p:spPr bwMode="auto">
            <a:xfrm>
              <a:off x="1252" y="8785"/>
              <a:ext cx="86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07" y="0"/>
                </a:cxn>
              </a:cxnLst>
              <a:rect l="0" t="0" r="r" b="b"/>
              <a:pathLst>
                <a:path w="707">
                  <a:moveTo>
                    <a:pt x="0" y="0"/>
                  </a:moveTo>
                  <a:lnTo>
                    <a:pt x="0" y="0"/>
                  </a:lnTo>
                  <a:lnTo>
                    <a:pt x="707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39"/>
            <p:cNvSpPr>
              <a:spLocks/>
            </p:cNvSpPr>
            <p:nvPr/>
          </p:nvSpPr>
          <p:spPr bwMode="auto">
            <a:xfrm>
              <a:off x="2304" y="8785"/>
              <a:ext cx="713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586" y="0"/>
                </a:cxn>
              </a:cxnLst>
              <a:rect l="0" t="0" r="r" b="b"/>
              <a:pathLst>
                <a:path w="586">
                  <a:moveTo>
                    <a:pt x="0" y="0"/>
                  </a:moveTo>
                  <a:lnTo>
                    <a:pt x="0" y="0"/>
                  </a:lnTo>
                  <a:lnTo>
                    <a:pt x="586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40"/>
            <p:cNvSpPr>
              <a:spLocks/>
            </p:cNvSpPr>
            <p:nvPr/>
          </p:nvSpPr>
          <p:spPr bwMode="auto">
            <a:xfrm>
              <a:off x="3177" y="8785"/>
              <a:ext cx="396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26" y="0"/>
                </a:cxn>
              </a:cxnLst>
              <a:rect l="0" t="0" r="r" b="b"/>
              <a:pathLst>
                <a:path w="326">
                  <a:moveTo>
                    <a:pt x="0" y="0"/>
                  </a:moveTo>
                  <a:lnTo>
                    <a:pt x="0" y="0"/>
                  </a:lnTo>
                  <a:lnTo>
                    <a:pt x="326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41"/>
            <p:cNvSpPr>
              <a:spLocks/>
            </p:cNvSpPr>
            <p:nvPr/>
          </p:nvSpPr>
          <p:spPr bwMode="auto">
            <a:xfrm>
              <a:off x="3733" y="8785"/>
              <a:ext cx="87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16" y="0"/>
                </a:cxn>
              </a:cxnLst>
              <a:rect l="0" t="0" r="r" b="b"/>
              <a:pathLst>
                <a:path w="716">
                  <a:moveTo>
                    <a:pt x="0" y="0"/>
                  </a:moveTo>
                  <a:lnTo>
                    <a:pt x="0" y="0"/>
                  </a:lnTo>
                  <a:lnTo>
                    <a:pt x="716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2"/>
            <p:cNvSpPr>
              <a:spLocks/>
            </p:cNvSpPr>
            <p:nvPr/>
          </p:nvSpPr>
          <p:spPr bwMode="auto">
            <a:xfrm>
              <a:off x="4764" y="8785"/>
              <a:ext cx="873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17" y="0"/>
                </a:cxn>
              </a:cxnLst>
              <a:rect l="0" t="0" r="r" b="b"/>
              <a:pathLst>
                <a:path w="717">
                  <a:moveTo>
                    <a:pt x="0" y="0"/>
                  </a:moveTo>
                  <a:lnTo>
                    <a:pt x="0" y="0"/>
                  </a:lnTo>
                  <a:lnTo>
                    <a:pt x="717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3"/>
            <p:cNvSpPr>
              <a:spLocks/>
            </p:cNvSpPr>
            <p:nvPr/>
          </p:nvSpPr>
          <p:spPr bwMode="auto">
            <a:xfrm>
              <a:off x="5267" y="8843"/>
              <a:ext cx="110" cy="141"/>
            </a:xfrm>
            <a:custGeom>
              <a:avLst/>
              <a:gdLst/>
              <a:ahLst/>
              <a:cxnLst>
                <a:cxn ang="0">
                  <a:pos x="78" y="69"/>
                </a:cxn>
                <a:cxn ang="0">
                  <a:pos x="78" y="69"/>
                </a:cxn>
                <a:cxn ang="0">
                  <a:pos x="91" y="72"/>
                </a:cxn>
                <a:cxn ang="0">
                  <a:pos x="76" y="98"/>
                </a:cxn>
                <a:cxn ang="0">
                  <a:pos x="49" y="107"/>
                </a:cxn>
                <a:cxn ang="0">
                  <a:pos x="22" y="100"/>
                </a:cxn>
                <a:cxn ang="0">
                  <a:pos x="6" y="80"/>
                </a:cxn>
                <a:cxn ang="0">
                  <a:pos x="0" y="53"/>
                </a:cxn>
                <a:cxn ang="0">
                  <a:pos x="6" y="24"/>
                </a:cxn>
                <a:cxn ang="0">
                  <a:pos x="24" y="6"/>
                </a:cxn>
                <a:cxn ang="0">
                  <a:pos x="49" y="0"/>
                </a:cxn>
                <a:cxn ang="0">
                  <a:pos x="75" y="8"/>
                </a:cxn>
                <a:cxn ang="0">
                  <a:pos x="90" y="30"/>
                </a:cxn>
                <a:cxn ang="0">
                  <a:pos x="76" y="33"/>
                </a:cxn>
                <a:cxn ang="0">
                  <a:pos x="66" y="17"/>
                </a:cxn>
                <a:cxn ang="0">
                  <a:pos x="49" y="12"/>
                </a:cxn>
                <a:cxn ang="0">
                  <a:pos x="29" y="17"/>
                </a:cxn>
                <a:cxn ang="0">
                  <a:pos x="18" y="33"/>
                </a:cxn>
                <a:cxn ang="0">
                  <a:pos x="14" y="52"/>
                </a:cxn>
                <a:cxn ang="0">
                  <a:pos x="18" y="75"/>
                </a:cxn>
                <a:cxn ang="0">
                  <a:pos x="30" y="90"/>
                </a:cxn>
                <a:cxn ang="0">
                  <a:pos x="48" y="95"/>
                </a:cxn>
                <a:cxn ang="0">
                  <a:pos x="67" y="88"/>
                </a:cxn>
                <a:cxn ang="0">
                  <a:pos x="78" y="69"/>
                </a:cxn>
                <a:cxn ang="0">
                  <a:pos x="78" y="69"/>
                </a:cxn>
              </a:cxnLst>
              <a:rect l="0" t="0" r="r" b="b"/>
              <a:pathLst>
                <a:path w="91" h="107">
                  <a:moveTo>
                    <a:pt x="78" y="69"/>
                  </a:moveTo>
                  <a:lnTo>
                    <a:pt x="78" y="69"/>
                  </a:lnTo>
                  <a:lnTo>
                    <a:pt x="91" y="72"/>
                  </a:lnTo>
                  <a:cubicBezTo>
                    <a:pt x="89" y="83"/>
                    <a:pt x="83" y="92"/>
                    <a:pt x="76" y="98"/>
                  </a:cubicBezTo>
                  <a:cubicBezTo>
                    <a:pt x="69" y="104"/>
                    <a:pt x="59" y="107"/>
                    <a:pt x="49" y="107"/>
                  </a:cubicBezTo>
                  <a:cubicBezTo>
                    <a:pt x="38" y="107"/>
                    <a:pt x="29" y="104"/>
                    <a:pt x="22" y="100"/>
                  </a:cubicBezTo>
                  <a:cubicBezTo>
                    <a:pt x="15" y="95"/>
                    <a:pt x="9" y="89"/>
                    <a:pt x="6" y="80"/>
                  </a:cubicBezTo>
                  <a:cubicBezTo>
                    <a:pt x="2" y="72"/>
                    <a:pt x="0" y="62"/>
                    <a:pt x="0" y="53"/>
                  </a:cubicBezTo>
                  <a:cubicBezTo>
                    <a:pt x="0" y="42"/>
                    <a:pt x="2" y="32"/>
                    <a:pt x="6" y="24"/>
                  </a:cubicBezTo>
                  <a:cubicBezTo>
                    <a:pt x="11" y="16"/>
                    <a:pt x="16" y="10"/>
                    <a:pt x="24" y="6"/>
                  </a:cubicBezTo>
                  <a:cubicBezTo>
                    <a:pt x="31" y="2"/>
                    <a:pt x="40" y="0"/>
                    <a:pt x="49" y="0"/>
                  </a:cubicBezTo>
                  <a:cubicBezTo>
                    <a:pt x="59" y="0"/>
                    <a:pt x="68" y="3"/>
                    <a:pt x="75" y="8"/>
                  </a:cubicBezTo>
                  <a:cubicBezTo>
                    <a:pt x="82" y="13"/>
                    <a:pt x="87" y="21"/>
                    <a:pt x="90" y="30"/>
                  </a:cubicBezTo>
                  <a:lnTo>
                    <a:pt x="76" y="33"/>
                  </a:lnTo>
                  <a:cubicBezTo>
                    <a:pt x="74" y="26"/>
                    <a:pt x="70" y="20"/>
                    <a:pt x="66" y="17"/>
                  </a:cubicBezTo>
                  <a:cubicBezTo>
                    <a:pt x="61" y="13"/>
                    <a:pt x="56" y="12"/>
                    <a:pt x="49" y="12"/>
                  </a:cubicBezTo>
                  <a:cubicBezTo>
                    <a:pt x="41" y="12"/>
                    <a:pt x="34" y="14"/>
                    <a:pt x="29" y="17"/>
                  </a:cubicBezTo>
                  <a:cubicBezTo>
                    <a:pt x="23" y="21"/>
                    <a:pt x="20" y="26"/>
                    <a:pt x="18" y="33"/>
                  </a:cubicBezTo>
                  <a:cubicBezTo>
                    <a:pt x="15" y="39"/>
                    <a:pt x="14" y="46"/>
                    <a:pt x="14" y="52"/>
                  </a:cubicBezTo>
                  <a:cubicBezTo>
                    <a:pt x="14" y="61"/>
                    <a:pt x="16" y="69"/>
                    <a:pt x="18" y="75"/>
                  </a:cubicBezTo>
                  <a:cubicBezTo>
                    <a:pt x="21" y="82"/>
                    <a:pt x="25" y="87"/>
                    <a:pt x="30" y="90"/>
                  </a:cubicBezTo>
                  <a:cubicBezTo>
                    <a:pt x="35" y="93"/>
                    <a:pt x="41" y="95"/>
                    <a:pt x="48" y="95"/>
                  </a:cubicBezTo>
                  <a:cubicBezTo>
                    <a:pt x="55" y="95"/>
                    <a:pt x="62" y="93"/>
                    <a:pt x="67" y="88"/>
                  </a:cubicBezTo>
                  <a:cubicBezTo>
                    <a:pt x="72" y="84"/>
                    <a:pt x="76" y="77"/>
                    <a:pt x="78" y="69"/>
                  </a:cubicBezTo>
                  <a:lnTo>
                    <a:pt x="78" y="6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4"/>
            <p:cNvSpPr>
              <a:spLocks noEditPoints="1"/>
            </p:cNvSpPr>
            <p:nvPr/>
          </p:nvSpPr>
          <p:spPr bwMode="auto">
            <a:xfrm>
              <a:off x="5391" y="8881"/>
              <a:ext cx="85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1" y="8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7"/>
                </a:cxn>
                <a:cxn ang="0">
                  <a:pos x="66" y="60"/>
                </a:cxn>
                <a:cxn ang="0">
                  <a:pos x="53" y="73"/>
                </a:cxn>
                <a:cxn ang="0">
                  <a:pos x="35" y="78"/>
                </a:cxn>
                <a:cxn ang="0">
                  <a:pos x="10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19" y="60"/>
                </a:cxn>
                <a:cxn ang="0">
                  <a:pos x="35" y="67"/>
                </a:cxn>
                <a:cxn ang="0">
                  <a:pos x="51" y="60"/>
                </a:cxn>
                <a:cxn ang="0">
                  <a:pos x="57" y="38"/>
                </a:cxn>
                <a:cxn ang="0">
                  <a:pos x="51" y="17"/>
                </a:cxn>
                <a:cxn ang="0">
                  <a:pos x="35" y="10"/>
                </a:cxn>
                <a:cxn ang="0">
                  <a:pos x="19" y="17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5"/>
                    <a:pt x="4" y="14"/>
                    <a:pt x="11" y="8"/>
                  </a:cubicBezTo>
                  <a:cubicBezTo>
                    <a:pt x="18" y="2"/>
                    <a:pt x="26" y="0"/>
                    <a:pt x="35" y="0"/>
                  </a:cubicBezTo>
                  <a:cubicBezTo>
                    <a:pt x="45" y="0"/>
                    <a:pt x="54" y="3"/>
                    <a:pt x="60" y="10"/>
                  </a:cubicBezTo>
                  <a:cubicBezTo>
                    <a:pt x="67" y="16"/>
                    <a:pt x="70" y="26"/>
                    <a:pt x="70" y="37"/>
                  </a:cubicBezTo>
                  <a:cubicBezTo>
                    <a:pt x="70" y="47"/>
                    <a:pt x="68" y="55"/>
                    <a:pt x="66" y="60"/>
                  </a:cubicBezTo>
                  <a:cubicBezTo>
                    <a:pt x="63" y="66"/>
                    <a:pt x="58" y="70"/>
                    <a:pt x="53" y="73"/>
                  </a:cubicBezTo>
                  <a:cubicBezTo>
                    <a:pt x="47" y="76"/>
                    <a:pt x="41" y="78"/>
                    <a:pt x="35" y="78"/>
                  </a:cubicBezTo>
                  <a:cubicBezTo>
                    <a:pt x="24" y="78"/>
                    <a:pt x="16" y="74"/>
                    <a:pt x="10" y="68"/>
                  </a:cubicBezTo>
                  <a:cubicBezTo>
                    <a:pt x="3" y="61"/>
                    <a:pt x="0" y="51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8"/>
                    <a:pt x="15" y="55"/>
                    <a:pt x="19" y="60"/>
                  </a:cubicBezTo>
                  <a:cubicBezTo>
                    <a:pt x="23" y="65"/>
                    <a:pt x="29" y="67"/>
                    <a:pt x="35" y="67"/>
                  </a:cubicBezTo>
                  <a:cubicBezTo>
                    <a:pt x="41" y="67"/>
                    <a:pt x="46" y="65"/>
                    <a:pt x="51" y="60"/>
                  </a:cubicBezTo>
                  <a:cubicBezTo>
                    <a:pt x="55" y="55"/>
                    <a:pt x="57" y="48"/>
                    <a:pt x="57" y="38"/>
                  </a:cubicBezTo>
                  <a:cubicBezTo>
                    <a:pt x="57" y="29"/>
                    <a:pt x="55" y="22"/>
                    <a:pt x="51" y="17"/>
                  </a:cubicBezTo>
                  <a:cubicBezTo>
                    <a:pt x="46" y="12"/>
                    <a:pt x="41" y="10"/>
                    <a:pt x="35" y="10"/>
                  </a:cubicBezTo>
                  <a:cubicBezTo>
                    <a:pt x="29" y="10"/>
                    <a:pt x="23" y="12"/>
                    <a:pt x="19" y="17"/>
                  </a:cubicBezTo>
                  <a:cubicBezTo>
                    <a:pt x="15" y="22"/>
                    <a:pt x="13" y="29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45"/>
            <p:cNvSpPr>
              <a:spLocks/>
            </p:cNvSpPr>
            <p:nvPr/>
          </p:nvSpPr>
          <p:spPr bwMode="auto">
            <a:xfrm>
              <a:off x="5488" y="8881"/>
              <a:ext cx="76" cy="103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54"/>
                </a:cxn>
                <a:cxn ang="0">
                  <a:pos x="12" y="52"/>
                </a:cxn>
                <a:cxn ang="0">
                  <a:pos x="18" y="63"/>
                </a:cxn>
                <a:cxn ang="0">
                  <a:pos x="31" y="67"/>
                </a:cxn>
                <a:cxn ang="0">
                  <a:pos x="44" y="64"/>
                </a:cxn>
                <a:cxn ang="0">
                  <a:pos x="49" y="55"/>
                </a:cxn>
                <a:cxn ang="0">
                  <a:pos x="45" y="49"/>
                </a:cxn>
                <a:cxn ang="0">
                  <a:pos x="32" y="44"/>
                </a:cxn>
                <a:cxn ang="0">
                  <a:pos x="13" y="38"/>
                </a:cxn>
                <a:cxn ang="0">
                  <a:pos x="4" y="31"/>
                </a:cxn>
                <a:cxn ang="0">
                  <a:pos x="2" y="21"/>
                </a:cxn>
                <a:cxn ang="0">
                  <a:pos x="4" y="12"/>
                </a:cxn>
                <a:cxn ang="0">
                  <a:pos x="10" y="5"/>
                </a:cxn>
                <a:cxn ang="0">
                  <a:pos x="18" y="1"/>
                </a:cxn>
                <a:cxn ang="0">
                  <a:pos x="29" y="0"/>
                </a:cxn>
                <a:cxn ang="0">
                  <a:pos x="45" y="2"/>
                </a:cxn>
                <a:cxn ang="0">
                  <a:pos x="54" y="9"/>
                </a:cxn>
                <a:cxn ang="0">
                  <a:pos x="59" y="20"/>
                </a:cxn>
                <a:cxn ang="0">
                  <a:pos x="46" y="22"/>
                </a:cxn>
                <a:cxn ang="0">
                  <a:pos x="41" y="13"/>
                </a:cxn>
                <a:cxn ang="0">
                  <a:pos x="30" y="10"/>
                </a:cxn>
                <a:cxn ang="0">
                  <a:pos x="18" y="13"/>
                </a:cxn>
                <a:cxn ang="0">
                  <a:pos x="14" y="20"/>
                </a:cxn>
                <a:cxn ang="0">
                  <a:pos x="15" y="24"/>
                </a:cxn>
                <a:cxn ang="0">
                  <a:pos x="20" y="27"/>
                </a:cxn>
                <a:cxn ang="0">
                  <a:pos x="31" y="31"/>
                </a:cxn>
                <a:cxn ang="0">
                  <a:pos x="50" y="36"/>
                </a:cxn>
                <a:cxn ang="0">
                  <a:pos x="59" y="43"/>
                </a:cxn>
                <a:cxn ang="0">
                  <a:pos x="62" y="54"/>
                </a:cxn>
                <a:cxn ang="0">
                  <a:pos x="58" y="66"/>
                </a:cxn>
                <a:cxn ang="0">
                  <a:pos x="47" y="74"/>
                </a:cxn>
                <a:cxn ang="0">
                  <a:pos x="31" y="78"/>
                </a:cxn>
                <a:cxn ang="0">
                  <a:pos x="9" y="72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2" h="78">
                  <a:moveTo>
                    <a:pt x="0" y="54"/>
                  </a:moveTo>
                  <a:lnTo>
                    <a:pt x="0" y="54"/>
                  </a:lnTo>
                  <a:lnTo>
                    <a:pt x="12" y="52"/>
                  </a:lnTo>
                  <a:cubicBezTo>
                    <a:pt x="13" y="57"/>
                    <a:pt x="15" y="60"/>
                    <a:pt x="18" y="63"/>
                  </a:cubicBezTo>
                  <a:cubicBezTo>
                    <a:pt x="21" y="66"/>
                    <a:pt x="26" y="67"/>
                    <a:pt x="31" y="67"/>
                  </a:cubicBezTo>
                  <a:cubicBezTo>
                    <a:pt x="37" y="67"/>
                    <a:pt x="42" y="66"/>
                    <a:pt x="44" y="64"/>
                  </a:cubicBezTo>
                  <a:cubicBezTo>
                    <a:pt x="47" y="61"/>
                    <a:pt x="49" y="58"/>
                    <a:pt x="49" y="55"/>
                  </a:cubicBezTo>
                  <a:cubicBezTo>
                    <a:pt x="49" y="52"/>
                    <a:pt x="47" y="50"/>
                    <a:pt x="45" y="49"/>
                  </a:cubicBezTo>
                  <a:cubicBezTo>
                    <a:pt x="43" y="47"/>
                    <a:pt x="39" y="46"/>
                    <a:pt x="32" y="44"/>
                  </a:cubicBezTo>
                  <a:cubicBezTo>
                    <a:pt x="23" y="42"/>
                    <a:pt x="16" y="40"/>
                    <a:pt x="13" y="38"/>
                  </a:cubicBezTo>
                  <a:cubicBezTo>
                    <a:pt x="9" y="36"/>
                    <a:pt x="6" y="34"/>
                    <a:pt x="4" y="31"/>
                  </a:cubicBezTo>
                  <a:cubicBezTo>
                    <a:pt x="3" y="28"/>
                    <a:pt x="2" y="25"/>
                    <a:pt x="2" y="21"/>
                  </a:cubicBezTo>
                  <a:cubicBezTo>
                    <a:pt x="2" y="18"/>
                    <a:pt x="2" y="15"/>
                    <a:pt x="4" y="12"/>
                  </a:cubicBezTo>
                  <a:cubicBezTo>
                    <a:pt x="5" y="9"/>
                    <a:pt x="8" y="7"/>
                    <a:pt x="10" y="5"/>
                  </a:cubicBezTo>
                  <a:cubicBezTo>
                    <a:pt x="12" y="3"/>
                    <a:pt x="15" y="2"/>
                    <a:pt x="18" y="1"/>
                  </a:cubicBezTo>
                  <a:cubicBezTo>
                    <a:pt x="22" y="0"/>
                    <a:pt x="25" y="0"/>
                    <a:pt x="29" y="0"/>
                  </a:cubicBezTo>
                  <a:cubicBezTo>
                    <a:pt x="35" y="0"/>
                    <a:pt x="40" y="0"/>
                    <a:pt x="45" y="2"/>
                  </a:cubicBezTo>
                  <a:cubicBezTo>
                    <a:pt x="49" y="4"/>
                    <a:pt x="52" y="6"/>
                    <a:pt x="54" y="9"/>
                  </a:cubicBezTo>
                  <a:cubicBezTo>
                    <a:pt x="56" y="12"/>
                    <a:pt x="58" y="16"/>
                    <a:pt x="59" y="20"/>
                  </a:cubicBezTo>
                  <a:lnTo>
                    <a:pt x="46" y="22"/>
                  </a:lnTo>
                  <a:cubicBezTo>
                    <a:pt x="46" y="18"/>
                    <a:pt x="44" y="15"/>
                    <a:pt x="41" y="13"/>
                  </a:cubicBezTo>
                  <a:cubicBezTo>
                    <a:pt x="39" y="11"/>
                    <a:pt x="35" y="10"/>
                    <a:pt x="30" y="10"/>
                  </a:cubicBezTo>
                  <a:cubicBezTo>
                    <a:pt x="24" y="10"/>
                    <a:pt x="20" y="11"/>
                    <a:pt x="18" y="13"/>
                  </a:cubicBezTo>
                  <a:cubicBezTo>
                    <a:pt x="15" y="15"/>
                    <a:pt x="14" y="17"/>
                    <a:pt x="14" y="20"/>
                  </a:cubicBezTo>
                  <a:cubicBezTo>
                    <a:pt x="14" y="21"/>
                    <a:pt x="14" y="23"/>
                    <a:pt x="15" y="24"/>
                  </a:cubicBezTo>
                  <a:cubicBezTo>
                    <a:pt x="16" y="25"/>
                    <a:pt x="18" y="26"/>
                    <a:pt x="20" y="27"/>
                  </a:cubicBezTo>
                  <a:cubicBezTo>
                    <a:pt x="22" y="28"/>
                    <a:pt x="25" y="29"/>
                    <a:pt x="31" y="31"/>
                  </a:cubicBezTo>
                  <a:cubicBezTo>
                    <a:pt x="40" y="33"/>
                    <a:pt x="47" y="35"/>
                    <a:pt x="50" y="36"/>
                  </a:cubicBezTo>
                  <a:cubicBezTo>
                    <a:pt x="54" y="38"/>
                    <a:pt x="57" y="40"/>
                    <a:pt x="59" y="43"/>
                  </a:cubicBezTo>
                  <a:cubicBezTo>
                    <a:pt x="61" y="46"/>
                    <a:pt x="62" y="50"/>
                    <a:pt x="62" y="54"/>
                  </a:cubicBezTo>
                  <a:cubicBezTo>
                    <a:pt x="62" y="58"/>
                    <a:pt x="60" y="62"/>
                    <a:pt x="58" y="66"/>
                  </a:cubicBezTo>
                  <a:cubicBezTo>
                    <a:pt x="55" y="70"/>
                    <a:pt x="52" y="72"/>
                    <a:pt x="47" y="74"/>
                  </a:cubicBezTo>
                  <a:cubicBezTo>
                    <a:pt x="43" y="77"/>
                    <a:pt x="37" y="78"/>
                    <a:pt x="31" y="78"/>
                  </a:cubicBezTo>
                  <a:cubicBezTo>
                    <a:pt x="22" y="78"/>
                    <a:pt x="14" y="76"/>
                    <a:pt x="9" y="72"/>
                  </a:cubicBezTo>
                  <a:cubicBezTo>
                    <a:pt x="4" y="67"/>
                    <a:pt x="1" y="62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6"/>
            <p:cNvSpPr>
              <a:spLocks/>
            </p:cNvSpPr>
            <p:nvPr/>
          </p:nvSpPr>
          <p:spPr bwMode="auto">
            <a:xfrm>
              <a:off x="5573" y="8848"/>
              <a:ext cx="44" cy="135"/>
            </a:xfrm>
            <a:custGeom>
              <a:avLst/>
              <a:gdLst/>
              <a:ahLst/>
              <a:cxnLst>
                <a:cxn ang="0">
                  <a:pos x="34" y="90"/>
                </a:cxn>
                <a:cxn ang="0">
                  <a:pos x="34" y="90"/>
                </a:cxn>
                <a:cxn ang="0">
                  <a:pos x="36" y="101"/>
                </a:cxn>
                <a:cxn ang="0">
                  <a:pos x="26" y="102"/>
                </a:cxn>
                <a:cxn ang="0">
                  <a:pos x="16" y="100"/>
                </a:cxn>
                <a:cxn ang="0">
                  <a:pos x="10" y="94"/>
                </a:cxn>
                <a:cxn ang="0">
                  <a:pos x="9" y="79"/>
                </a:cxn>
                <a:cxn ang="0">
                  <a:pos x="9" y="36"/>
                </a:cxn>
                <a:cxn ang="0">
                  <a:pos x="0" y="36"/>
                </a:cxn>
                <a:cxn ang="0">
                  <a:pos x="0" y="26"/>
                </a:cxn>
                <a:cxn ang="0">
                  <a:pos x="9" y="26"/>
                </a:cxn>
                <a:cxn ang="0">
                  <a:pos x="9" y="8"/>
                </a:cxn>
                <a:cxn ang="0">
                  <a:pos x="21" y="0"/>
                </a:cxn>
                <a:cxn ang="0">
                  <a:pos x="21" y="26"/>
                </a:cxn>
                <a:cxn ang="0">
                  <a:pos x="34" y="26"/>
                </a:cxn>
                <a:cxn ang="0">
                  <a:pos x="34" y="36"/>
                </a:cxn>
                <a:cxn ang="0">
                  <a:pos x="21" y="36"/>
                </a:cxn>
                <a:cxn ang="0">
                  <a:pos x="21" y="80"/>
                </a:cxn>
                <a:cxn ang="0">
                  <a:pos x="22" y="87"/>
                </a:cxn>
                <a:cxn ang="0">
                  <a:pos x="24" y="89"/>
                </a:cxn>
                <a:cxn ang="0">
                  <a:pos x="29" y="90"/>
                </a:cxn>
                <a:cxn ang="0">
                  <a:pos x="34" y="90"/>
                </a:cxn>
                <a:cxn ang="0">
                  <a:pos x="34" y="90"/>
                </a:cxn>
              </a:cxnLst>
              <a:rect l="0" t="0" r="r" b="b"/>
              <a:pathLst>
                <a:path w="36" h="102">
                  <a:moveTo>
                    <a:pt x="34" y="90"/>
                  </a:moveTo>
                  <a:lnTo>
                    <a:pt x="34" y="90"/>
                  </a:lnTo>
                  <a:lnTo>
                    <a:pt x="36" y="101"/>
                  </a:lnTo>
                  <a:cubicBezTo>
                    <a:pt x="32" y="101"/>
                    <a:pt x="29" y="102"/>
                    <a:pt x="26" y="102"/>
                  </a:cubicBezTo>
                  <a:cubicBezTo>
                    <a:pt x="22" y="102"/>
                    <a:pt x="18" y="101"/>
                    <a:pt x="16" y="100"/>
                  </a:cubicBezTo>
                  <a:cubicBezTo>
                    <a:pt x="13" y="98"/>
                    <a:pt x="11" y="96"/>
                    <a:pt x="10" y="94"/>
                  </a:cubicBezTo>
                  <a:cubicBezTo>
                    <a:pt x="9" y="92"/>
                    <a:pt x="9" y="87"/>
                    <a:pt x="9" y="79"/>
                  </a:cubicBezTo>
                  <a:lnTo>
                    <a:pt x="9" y="36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9" y="26"/>
                  </a:lnTo>
                  <a:lnTo>
                    <a:pt x="9" y="8"/>
                  </a:lnTo>
                  <a:lnTo>
                    <a:pt x="21" y="0"/>
                  </a:lnTo>
                  <a:lnTo>
                    <a:pt x="21" y="26"/>
                  </a:lnTo>
                  <a:lnTo>
                    <a:pt x="34" y="26"/>
                  </a:lnTo>
                  <a:lnTo>
                    <a:pt x="34" y="36"/>
                  </a:lnTo>
                  <a:lnTo>
                    <a:pt x="21" y="36"/>
                  </a:lnTo>
                  <a:lnTo>
                    <a:pt x="21" y="80"/>
                  </a:lnTo>
                  <a:cubicBezTo>
                    <a:pt x="21" y="83"/>
                    <a:pt x="22" y="86"/>
                    <a:pt x="22" y="87"/>
                  </a:cubicBezTo>
                  <a:cubicBezTo>
                    <a:pt x="23" y="88"/>
                    <a:pt x="23" y="89"/>
                    <a:pt x="24" y="89"/>
                  </a:cubicBezTo>
                  <a:cubicBezTo>
                    <a:pt x="25" y="90"/>
                    <a:pt x="27" y="90"/>
                    <a:pt x="29" y="90"/>
                  </a:cubicBezTo>
                  <a:cubicBezTo>
                    <a:pt x="30" y="90"/>
                    <a:pt x="32" y="90"/>
                    <a:pt x="34" y="90"/>
                  </a:cubicBezTo>
                  <a:lnTo>
                    <a:pt x="34" y="9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47"/>
            <p:cNvSpPr>
              <a:spLocks/>
            </p:cNvSpPr>
            <p:nvPr/>
          </p:nvSpPr>
          <p:spPr bwMode="auto">
            <a:xfrm>
              <a:off x="4785" y="8846"/>
              <a:ext cx="77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91"/>
                </a:cxn>
                <a:cxn ang="0">
                  <a:pos x="64" y="91"/>
                </a:cxn>
                <a:cxn ang="0">
                  <a:pos x="64" y="103"/>
                </a:cxn>
                <a:cxn ang="0">
                  <a:pos x="0" y="103"/>
                </a:cxn>
              </a:cxnLst>
              <a:rect l="0" t="0" r="r" b="b"/>
              <a:pathLst>
                <a:path w="64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91"/>
                  </a:lnTo>
                  <a:lnTo>
                    <a:pt x="64" y="91"/>
                  </a:lnTo>
                  <a:lnTo>
                    <a:pt x="64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8"/>
            <p:cNvSpPr>
              <a:spLocks noEditPoints="1"/>
            </p:cNvSpPr>
            <p:nvPr/>
          </p:nvSpPr>
          <p:spPr bwMode="auto">
            <a:xfrm>
              <a:off x="4875" y="8881"/>
              <a:ext cx="84" cy="103"/>
            </a:xfrm>
            <a:custGeom>
              <a:avLst/>
              <a:gdLst/>
              <a:ahLst/>
              <a:cxnLst>
                <a:cxn ang="0">
                  <a:pos x="53" y="67"/>
                </a:cxn>
                <a:cxn ang="0">
                  <a:pos x="53" y="67"/>
                </a:cxn>
                <a:cxn ang="0">
                  <a:pos x="40" y="75"/>
                </a:cxn>
                <a:cxn ang="0">
                  <a:pos x="26" y="78"/>
                </a:cxn>
                <a:cxn ang="0">
                  <a:pos x="7" y="72"/>
                </a:cxn>
                <a:cxn ang="0">
                  <a:pos x="0" y="56"/>
                </a:cxn>
                <a:cxn ang="0">
                  <a:pos x="3" y="46"/>
                </a:cxn>
                <a:cxn ang="0">
                  <a:pos x="9" y="39"/>
                </a:cxn>
                <a:cxn ang="0">
                  <a:pos x="18" y="35"/>
                </a:cxn>
                <a:cxn ang="0">
                  <a:pos x="30" y="33"/>
                </a:cxn>
                <a:cxn ang="0">
                  <a:pos x="52" y="28"/>
                </a:cxn>
                <a:cxn ang="0">
                  <a:pos x="52" y="25"/>
                </a:cxn>
                <a:cxn ang="0">
                  <a:pos x="49" y="14"/>
                </a:cxn>
                <a:cxn ang="0">
                  <a:pos x="34" y="10"/>
                </a:cxn>
                <a:cxn ang="0">
                  <a:pos x="21" y="13"/>
                </a:cxn>
                <a:cxn ang="0">
                  <a:pos x="15" y="24"/>
                </a:cxn>
                <a:cxn ang="0">
                  <a:pos x="2" y="22"/>
                </a:cxn>
                <a:cxn ang="0">
                  <a:pos x="8" y="10"/>
                </a:cxn>
                <a:cxn ang="0">
                  <a:pos x="19" y="2"/>
                </a:cxn>
                <a:cxn ang="0">
                  <a:pos x="36" y="0"/>
                </a:cxn>
                <a:cxn ang="0">
                  <a:pos x="52" y="2"/>
                </a:cxn>
                <a:cxn ang="0">
                  <a:pos x="60" y="7"/>
                </a:cxn>
                <a:cxn ang="0">
                  <a:pos x="64" y="16"/>
                </a:cxn>
                <a:cxn ang="0">
                  <a:pos x="65" y="28"/>
                </a:cxn>
                <a:cxn ang="0">
                  <a:pos x="65" y="45"/>
                </a:cxn>
                <a:cxn ang="0">
                  <a:pos x="66" y="67"/>
                </a:cxn>
                <a:cxn ang="0">
                  <a:pos x="69" y="76"/>
                </a:cxn>
                <a:cxn ang="0">
                  <a:pos x="56" y="76"/>
                </a:cxn>
                <a:cxn ang="0">
                  <a:pos x="53" y="67"/>
                </a:cxn>
                <a:cxn ang="0">
                  <a:pos x="53" y="67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32" y="43"/>
                </a:cxn>
                <a:cxn ang="0">
                  <a:pos x="21" y="46"/>
                </a:cxn>
                <a:cxn ang="0">
                  <a:pos x="16" y="50"/>
                </a:cxn>
                <a:cxn ang="0">
                  <a:pos x="14" y="56"/>
                </a:cxn>
                <a:cxn ang="0">
                  <a:pos x="18" y="64"/>
                </a:cxn>
                <a:cxn ang="0">
                  <a:pos x="29" y="68"/>
                </a:cxn>
                <a:cxn ang="0">
                  <a:pos x="42" y="64"/>
                </a:cxn>
                <a:cxn ang="0">
                  <a:pos x="50" y="56"/>
                </a:cxn>
                <a:cxn ang="0">
                  <a:pos x="52" y="43"/>
                </a:cxn>
                <a:cxn ang="0">
                  <a:pos x="52" y="38"/>
                </a:cxn>
              </a:cxnLst>
              <a:rect l="0" t="0" r="r" b="b"/>
              <a:pathLst>
                <a:path w="69" h="78">
                  <a:moveTo>
                    <a:pt x="53" y="67"/>
                  </a:moveTo>
                  <a:lnTo>
                    <a:pt x="53" y="67"/>
                  </a:lnTo>
                  <a:cubicBezTo>
                    <a:pt x="49" y="71"/>
                    <a:pt x="44" y="73"/>
                    <a:pt x="40" y="75"/>
                  </a:cubicBezTo>
                  <a:cubicBezTo>
                    <a:pt x="35" y="77"/>
                    <a:pt x="31" y="78"/>
                    <a:pt x="26" y="78"/>
                  </a:cubicBezTo>
                  <a:cubicBezTo>
                    <a:pt x="18" y="78"/>
                    <a:pt x="11" y="76"/>
                    <a:pt x="7" y="72"/>
                  </a:cubicBezTo>
                  <a:cubicBezTo>
                    <a:pt x="2" y="68"/>
                    <a:pt x="0" y="62"/>
                    <a:pt x="0" y="56"/>
                  </a:cubicBezTo>
                  <a:cubicBezTo>
                    <a:pt x="0" y="53"/>
                    <a:pt x="1" y="49"/>
                    <a:pt x="3" y="46"/>
                  </a:cubicBezTo>
                  <a:cubicBezTo>
                    <a:pt x="4" y="43"/>
                    <a:pt x="7" y="41"/>
                    <a:pt x="9" y="39"/>
                  </a:cubicBezTo>
                  <a:cubicBezTo>
                    <a:pt x="12" y="37"/>
                    <a:pt x="15" y="36"/>
                    <a:pt x="18" y="35"/>
                  </a:cubicBezTo>
                  <a:cubicBezTo>
                    <a:pt x="21" y="34"/>
                    <a:pt x="25" y="33"/>
                    <a:pt x="30" y="33"/>
                  </a:cubicBezTo>
                  <a:cubicBezTo>
                    <a:pt x="40" y="32"/>
                    <a:pt x="47" y="30"/>
                    <a:pt x="52" y="28"/>
                  </a:cubicBezTo>
                  <a:cubicBezTo>
                    <a:pt x="52" y="27"/>
                    <a:pt x="52" y="26"/>
                    <a:pt x="52" y="25"/>
                  </a:cubicBezTo>
                  <a:cubicBezTo>
                    <a:pt x="52" y="20"/>
                    <a:pt x="51" y="16"/>
                    <a:pt x="49" y="14"/>
                  </a:cubicBezTo>
                  <a:cubicBezTo>
                    <a:pt x="45" y="11"/>
                    <a:pt x="41" y="10"/>
                    <a:pt x="34" y="10"/>
                  </a:cubicBezTo>
                  <a:cubicBezTo>
                    <a:pt x="28" y="10"/>
                    <a:pt x="24" y="11"/>
                    <a:pt x="21" y="13"/>
                  </a:cubicBezTo>
                  <a:cubicBezTo>
                    <a:pt x="18" y="15"/>
                    <a:pt x="16" y="19"/>
                    <a:pt x="15" y="24"/>
                  </a:cubicBezTo>
                  <a:lnTo>
                    <a:pt x="2" y="22"/>
                  </a:lnTo>
                  <a:cubicBezTo>
                    <a:pt x="4" y="17"/>
                    <a:pt x="5" y="13"/>
                    <a:pt x="8" y="10"/>
                  </a:cubicBezTo>
                  <a:cubicBezTo>
                    <a:pt x="11" y="6"/>
                    <a:pt x="14" y="4"/>
                    <a:pt x="19" y="2"/>
                  </a:cubicBezTo>
                  <a:cubicBezTo>
                    <a:pt x="24" y="0"/>
                    <a:pt x="30" y="0"/>
                    <a:pt x="36" y="0"/>
                  </a:cubicBezTo>
                  <a:cubicBezTo>
                    <a:pt x="43" y="0"/>
                    <a:pt x="48" y="0"/>
                    <a:pt x="52" y="2"/>
                  </a:cubicBezTo>
                  <a:cubicBezTo>
                    <a:pt x="56" y="3"/>
                    <a:pt x="59" y="5"/>
                    <a:pt x="60" y="7"/>
                  </a:cubicBezTo>
                  <a:cubicBezTo>
                    <a:pt x="62" y="10"/>
                    <a:pt x="64" y="13"/>
                    <a:pt x="64" y="16"/>
                  </a:cubicBezTo>
                  <a:cubicBezTo>
                    <a:pt x="65" y="18"/>
                    <a:pt x="65" y="22"/>
                    <a:pt x="65" y="28"/>
                  </a:cubicBezTo>
                  <a:lnTo>
                    <a:pt x="65" y="45"/>
                  </a:lnTo>
                  <a:cubicBezTo>
                    <a:pt x="65" y="56"/>
                    <a:pt x="65" y="64"/>
                    <a:pt x="66" y="67"/>
                  </a:cubicBezTo>
                  <a:cubicBezTo>
                    <a:pt x="66" y="70"/>
                    <a:pt x="67" y="73"/>
                    <a:pt x="69" y="76"/>
                  </a:cubicBezTo>
                  <a:lnTo>
                    <a:pt x="56" y="76"/>
                  </a:lnTo>
                  <a:cubicBezTo>
                    <a:pt x="55" y="73"/>
                    <a:pt x="54" y="70"/>
                    <a:pt x="53" y="67"/>
                  </a:cubicBezTo>
                  <a:lnTo>
                    <a:pt x="53" y="67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cubicBezTo>
                    <a:pt x="48" y="40"/>
                    <a:pt x="41" y="42"/>
                    <a:pt x="32" y="43"/>
                  </a:cubicBezTo>
                  <a:cubicBezTo>
                    <a:pt x="26" y="44"/>
                    <a:pt x="23" y="45"/>
                    <a:pt x="21" y="46"/>
                  </a:cubicBezTo>
                  <a:cubicBezTo>
                    <a:pt x="18" y="47"/>
                    <a:pt x="17" y="48"/>
                    <a:pt x="16" y="50"/>
                  </a:cubicBezTo>
                  <a:cubicBezTo>
                    <a:pt x="14" y="52"/>
                    <a:pt x="14" y="54"/>
                    <a:pt x="14" y="56"/>
                  </a:cubicBezTo>
                  <a:cubicBezTo>
                    <a:pt x="14" y="59"/>
                    <a:pt x="15" y="62"/>
                    <a:pt x="18" y="64"/>
                  </a:cubicBezTo>
                  <a:cubicBezTo>
                    <a:pt x="20" y="67"/>
                    <a:pt x="24" y="68"/>
                    <a:pt x="29" y="68"/>
                  </a:cubicBezTo>
                  <a:cubicBezTo>
                    <a:pt x="34" y="68"/>
                    <a:pt x="38" y="67"/>
                    <a:pt x="42" y="64"/>
                  </a:cubicBezTo>
                  <a:cubicBezTo>
                    <a:pt x="46" y="62"/>
                    <a:pt x="48" y="59"/>
                    <a:pt x="50" y="56"/>
                  </a:cubicBezTo>
                  <a:cubicBezTo>
                    <a:pt x="52" y="53"/>
                    <a:pt x="52" y="49"/>
                    <a:pt x="52" y="43"/>
                  </a:cubicBezTo>
                  <a:lnTo>
                    <a:pt x="52" y="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49"/>
            <p:cNvSpPr>
              <a:spLocks noEditPoints="1"/>
            </p:cNvSpPr>
            <p:nvPr/>
          </p:nvSpPr>
          <p:spPr bwMode="auto">
            <a:xfrm>
              <a:off x="4977" y="8846"/>
              <a:ext cx="79" cy="138"/>
            </a:xfrm>
            <a:custGeom>
              <a:avLst/>
              <a:gdLst/>
              <a:ahLst/>
              <a:cxnLst>
                <a:cxn ang="0">
                  <a:pos x="12" y="103"/>
                </a:cxn>
                <a:cxn ang="0">
                  <a:pos x="12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37"/>
                </a:cxn>
                <a:cxn ang="0">
                  <a:pos x="34" y="27"/>
                </a:cxn>
                <a:cxn ang="0">
                  <a:pos x="47" y="29"/>
                </a:cxn>
                <a:cxn ang="0">
                  <a:pos x="57" y="37"/>
                </a:cxn>
                <a:cxn ang="0">
                  <a:pos x="63" y="49"/>
                </a:cxn>
                <a:cxn ang="0">
                  <a:pos x="65" y="64"/>
                </a:cxn>
                <a:cxn ang="0">
                  <a:pos x="56" y="94"/>
                </a:cxn>
                <a:cxn ang="0">
                  <a:pos x="33" y="105"/>
                </a:cxn>
                <a:cxn ang="0">
                  <a:pos x="12" y="94"/>
                </a:cxn>
                <a:cxn ang="0">
                  <a:pos x="12" y="103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16" y="84"/>
                </a:cxn>
                <a:cxn ang="0">
                  <a:pos x="32" y="94"/>
                </a:cxn>
                <a:cxn ang="0">
                  <a:pos x="46" y="87"/>
                </a:cxn>
                <a:cxn ang="0">
                  <a:pos x="52" y="65"/>
                </a:cxn>
                <a:cxn ang="0">
                  <a:pos x="47" y="44"/>
                </a:cxn>
                <a:cxn ang="0">
                  <a:pos x="32" y="37"/>
                </a:cxn>
                <a:cxn ang="0">
                  <a:pos x="18" y="44"/>
                </a:cxn>
                <a:cxn ang="0">
                  <a:pos x="12" y="65"/>
                </a:cxn>
                <a:cxn ang="0">
                  <a:pos x="12" y="65"/>
                </a:cxn>
              </a:cxnLst>
              <a:rect l="0" t="0" r="r" b="b"/>
              <a:pathLst>
                <a:path w="65" h="105">
                  <a:moveTo>
                    <a:pt x="12" y="103"/>
                  </a:moveTo>
                  <a:lnTo>
                    <a:pt x="12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37"/>
                  </a:lnTo>
                  <a:cubicBezTo>
                    <a:pt x="18" y="30"/>
                    <a:pt x="25" y="27"/>
                    <a:pt x="34" y="27"/>
                  </a:cubicBezTo>
                  <a:cubicBezTo>
                    <a:pt x="38" y="27"/>
                    <a:pt x="43" y="27"/>
                    <a:pt x="47" y="29"/>
                  </a:cubicBezTo>
                  <a:cubicBezTo>
                    <a:pt x="51" y="31"/>
                    <a:pt x="54" y="34"/>
                    <a:pt x="57" y="37"/>
                  </a:cubicBezTo>
                  <a:cubicBezTo>
                    <a:pt x="59" y="40"/>
                    <a:pt x="62" y="44"/>
                    <a:pt x="63" y="49"/>
                  </a:cubicBezTo>
                  <a:cubicBezTo>
                    <a:pt x="65" y="54"/>
                    <a:pt x="65" y="59"/>
                    <a:pt x="65" y="64"/>
                  </a:cubicBezTo>
                  <a:cubicBezTo>
                    <a:pt x="65" y="77"/>
                    <a:pt x="62" y="87"/>
                    <a:pt x="56" y="94"/>
                  </a:cubicBezTo>
                  <a:cubicBezTo>
                    <a:pt x="49" y="101"/>
                    <a:pt x="42" y="105"/>
                    <a:pt x="33" y="105"/>
                  </a:cubicBezTo>
                  <a:cubicBezTo>
                    <a:pt x="24" y="105"/>
                    <a:pt x="17" y="101"/>
                    <a:pt x="12" y="94"/>
                  </a:cubicBezTo>
                  <a:lnTo>
                    <a:pt x="12" y="103"/>
                  </a:lnTo>
                  <a:close/>
                  <a:moveTo>
                    <a:pt x="12" y="65"/>
                  </a:moveTo>
                  <a:lnTo>
                    <a:pt x="12" y="65"/>
                  </a:lnTo>
                  <a:cubicBezTo>
                    <a:pt x="12" y="74"/>
                    <a:pt x="13" y="80"/>
                    <a:pt x="16" y="84"/>
                  </a:cubicBezTo>
                  <a:cubicBezTo>
                    <a:pt x="20" y="91"/>
                    <a:pt x="25" y="94"/>
                    <a:pt x="32" y="94"/>
                  </a:cubicBezTo>
                  <a:cubicBezTo>
                    <a:pt x="37" y="94"/>
                    <a:pt x="42" y="92"/>
                    <a:pt x="46" y="87"/>
                  </a:cubicBezTo>
                  <a:cubicBezTo>
                    <a:pt x="50" y="82"/>
                    <a:pt x="52" y="75"/>
                    <a:pt x="52" y="65"/>
                  </a:cubicBezTo>
                  <a:cubicBezTo>
                    <a:pt x="52" y="56"/>
                    <a:pt x="50" y="49"/>
                    <a:pt x="47" y="44"/>
                  </a:cubicBezTo>
                  <a:cubicBezTo>
                    <a:pt x="43" y="39"/>
                    <a:pt x="38" y="37"/>
                    <a:pt x="32" y="37"/>
                  </a:cubicBezTo>
                  <a:cubicBezTo>
                    <a:pt x="27" y="37"/>
                    <a:pt x="22" y="39"/>
                    <a:pt x="18" y="44"/>
                  </a:cubicBezTo>
                  <a:cubicBezTo>
                    <a:pt x="14" y="49"/>
                    <a:pt x="12" y="56"/>
                    <a:pt x="12" y="65"/>
                  </a:cubicBezTo>
                  <a:lnTo>
                    <a:pt x="12" y="6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50"/>
            <p:cNvSpPr>
              <a:spLocks noEditPoints="1"/>
            </p:cNvSpPr>
            <p:nvPr/>
          </p:nvSpPr>
          <p:spPr bwMode="auto">
            <a:xfrm>
              <a:off x="5069" y="8881"/>
              <a:ext cx="86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1" y="8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7"/>
                </a:cxn>
                <a:cxn ang="0">
                  <a:pos x="65" y="60"/>
                </a:cxn>
                <a:cxn ang="0">
                  <a:pos x="53" y="73"/>
                </a:cxn>
                <a:cxn ang="0">
                  <a:pos x="35" y="78"/>
                </a:cxn>
                <a:cxn ang="0">
                  <a:pos x="10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19" y="60"/>
                </a:cxn>
                <a:cxn ang="0">
                  <a:pos x="35" y="67"/>
                </a:cxn>
                <a:cxn ang="0">
                  <a:pos x="51" y="60"/>
                </a:cxn>
                <a:cxn ang="0">
                  <a:pos x="57" y="38"/>
                </a:cxn>
                <a:cxn ang="0">
                  <a:pos x="50" y="17"/>
                </a:cxn>
                <a:cxn ang="0">
                  <a:pos x="35" y="10"/>
                </a:cxn>
                <a:cxn ang="0">
                  <a:pos x="19" y="17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5"/>
                    <a:pt x="4" y="14"/>
                    <a:pt x="11" y="8"/>
                  </a:cubicBezTo>
                  <a:cubicBezTo>
                    <a:pt x="18" y="2"/>
                    <a:pt x="26" y="0"/>
                    <a:pt x="35" y="0"/>
                  </a:cubicBezTo>
                  <a:cubicBezTo>
                    <a:pt x="45" y="0"/>
                    <a:pt x="54" y="3"/>
                    <a:pt x="60" y="10"/>
                  </a:cubicBezTo>
                  <a:cubicBezTo>
                    <a:pt x="67" y="16"/>
                    <a:pt x="70" y="26"/>
                    <a:pt x="70" y="37"/>
                  </a:cubicBezTo>
                  <a:cubicBezTo>
                    <a:pt x="70" y="47"/>
                    <a:pt x="68" y="55"/>
                    <a:pt x="65" y="60"/>
                  </a:cubicBezTo>
                  <a:cubicBezTo>
                    <a:pt x="63" y="66"/>
                    <a:pt x="58" y="70"/>
                    <a:pt x="53" y="73"/>
                  </a:cubicBezTo>
                  <a:cubicBezTo>
                    <a:pt x="47" y="76"/>
                    <a:pt x="41" y="78"/>
                    <a:pt x="35" y="78"/>
                  </a:cubicBezTo>
                  <a:cubicBezTo>
                    <a:pt x="24" y="78"/>
                    <a:pt x="16" y="74"/>
                    <a:pt x="10" y="68"/>
                  </a:cubicBezTo>
                  <a:cubicBezTo>
                    <a:pt x="3" y="61"/>
                    <a:pt x="0" y="51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8"/>
                    <a:pt x="15" y="55"/>
                    <a:pt x="19" y="60"/>
                  </a:cubicBezTo>
                  <a:cubicBezTo>
                    <a:pt x="23" y="65"/>
                    <a:pt x="29" y="67"/>
                    <a:pt x="35" y="67"/>
                  </a:cubicBezTo>
                  <a:cubicBezTo>
                    <a:pt x="41" y="67"/>
                    <a:pt x="46" y="65"/>
                    <a:pt x="51" y="60"/>
                  </a:cubicBezTo>
                  <a:cubicBezTo>
                    <a:pt x="55" y="55"/>
                    <a:pt x="57" y="48"/>
                    <a:pt x="57" y="38"/>
                  </a:cubicBezTo>
                  <a:cubicBezTo>
                    <a:pt x="57" y="29"/>
                    <a:pt x="55" y="22"/>
                    <a:pt x="50" y="17"/>
                  </a:cubicBezTo>
                  <a:cubicBezTo>
                    <a:pt x="46" y="12"/>
                    <a:pt x="41" y="10"/>
                    <a:pt x="35" y="10"/>
                  </a:cubicBezTo>
                  <a:cubicBezTo>
                    <a:pt x="29" y="10"/>
                    <a:pt x="23" y="12"/>
                    <a:pt x="19" y="17"/>
                  </a:cubicBezTo>
                  <a:cubicBezTo>
                    <a:pt x="15" y="22"/>
                    <a:pt x="13" y="29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1"/>
            <p:cNvSpPr>
              <a:spLocks/>
            </p:cNvSpPr>
            <p:nvPr/>
          </p:nvSpPr>
          <p:spPr bwMode="auto">
            <a:xfrm>
              <a:off x="5172" y="8881"/>
              <a:ext cx="50" cy="10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0" y="76"/>
                </a:cxn>
                <a:cxn ang="0">
                  <a:pos x="0" y="1"/>
                </a:cxn>
                <a:cxn ang="0">
                  <a:pos x="12" y="1"/>
                </a:cxn>
                <a:cxn ang="0">
                  <a:pos x="12" y="13"/>
                </a:cxn>
                <a:cxn ang="0">
                  <a:pos x="20" y="2"/>
                </a:cxn>
                <a:cxn ang="0">
                  <a:pos x="28" y="0"/>
                </a:cxn>
                <a:cxn ang="0">
                  <a:pos x="41" y="4"/>
                </a:cxn>
                <a:cxn ang="0">
                  <a:pos x="37" y="15"/>
                </a:cxn>
                <a:cxn ang="0">
                  <a:pos x="27" y="13"/>
                </a:cxn>
                <a:cxn ang="0">
                  <a:pos x="20" y="15"/>
                </a:cxn>
                <a:cxn ang="0">
                  <a:pos x="15" y="22"/>
                </a:cxn>
                <a:cxn ang="0">
                  <a:pos x="13" y="37"/>
                </a:cxn>
                <a:cxn ang="0">
                  <a:pos x="13" y="76"/>
                </a:cxn>
                <a:cxn ang="0">
                  <a:pos x="0" y="76"/>
                </a:cxn>
              </a:cxnLst>
              <a:rect l="0" t="0" r="r" b="b"/>
              <a:pathLst>
                <a:path w="41" h="76">
                  <a:moveTo>
                    <a:pt x="0" y="76"/>
                  </a:moveTo>
                  <a:lnTo>
                    <a:pt x="0" y="76"/>
                  </a:lnTo>
                  <a:lnTo>
                    <a:pt x="0" y="1"/>
                  </a:lnTo>
                  <a:lnTo>
                    <a:pt x="12" y="1"/>
                  </a:lnTo>
                  <a:lnTo>
                    <a:pt x="12" y="13"/>
                  </a:lnTo>
                  <a:cubicBezTo>
                    <a:pt x="15" y="7"/>
                    <a:pt x="17" y="4"/>
                    <a:pt x="20" y="2"/>
                  </a:cubicBezTo>
                  <a:cubicBezTo>
                    <a:pt x="22" y="0"/>
                    <a:pt x="25" y="0"/>
                    <a:pt x="28" y="0"/>
                  </a:cubicBezTo>
                  <a:cubicBezTo>
                    <a:pt x="32" y="0"/>
                    <a:pt x="37" y="1"/>
                    <a:pt x="41" y="4"/>
                  </a:cubicBezTo>
                  <a:lnTo>
                    <a:pt x="37" y="15"/>
                  </a:lnTo>
                  <a:cubicBezTo>
                    <a:pt x="34" y="14"/>
                    <a:pt x="30" y="13"/>
                    <a:pt x="27" y="13"/>
                  </a:cubicBezTo>
                  <a:cubicBezTo>
                    <a:pt x="25" y="13"/>
                    <a:pt x="22" y="13"/>
                    <a:pt x="20" y="15"/>
                  </a:cubicBezTo>
                  <a:cubicBezTo>
                    <a:pt x="18" y="17"/>
                    <a:pt x="16" y="19"/>
                    <a:pt x="15" y="22"/>
                  </a:cubicBezTo>
                  <a:cubicBezTo>
                    <a:pt x="14" y="27"/>
                    <a:pt x="13" y="31"/>
                    <a:pt x="13" y="37"/>
                  </a:cubicBezTo>
                  <a:lnTo>
                    <a:pt x="13" y="7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52"/>
            <p:cNvSpPr>
              <a:spLocks/>
            </p:cNvSpPr>
            <p:nvPr/>
          </p:nvSpPr>
          <p:spPr bwMode="auto">
            <a:xfrm>
              <a:off x="4780" y="8577"/>
              <a:ext cx="93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74" y="0"/>
                </a:cxn>
                <a:cxn ang="0">
                  <a:pos x="74" y="12"/>
                </a:cxn>
                <a:cxn ang="0">
                  <a:pos x="13" y="12"/>
                </a:cxn>
                <a:cxn ang="0">
                  <a:pos x="13" y="43"/>
                </a:cxn>
                <a:cxn ang="0">
                  <a:pos x="70" y="43"/>
                </a:cxn>
                <a:cxn ang="0">
                  <a:pos x="70" y="55"/>
                </a:cxn>
                <a:cxn ang="0">
                  <a:pos x="13" y="55"/>
                </a:cxn>
                <a:cxn ang="0">
                  <a:pos x="13" y="90"/>
                </a:cxn>
                <a:cxn ang="0">
                  <a:pos x="77" y="90"/>
                </a:cxn>
                <a:cxn ang="0">
                  <a:pos x="77" y="103"/>
                </a:cxn>
                <a:cxn ang="0">
                  <a:pos x="0" y="103"/>
                </a:cxn>
              </a:cxnLst>
              <a:rect l="0" t="0" r="r" b="b"/>
              <a:pathLst>
                <a:path w="77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2"/>
                  </a:lnTo>
                  <a:lnTo>
                    <a:pt x="13" y="12"/>
                  </a:lnTo>
                  <a:lnTo>
                    <a:pt x="13" y="43"/>
                  </a:lnTo>
                  <a:lnTo>
                    <a:pt x="70" y="43"/>
                  </a:lnTo>
                  <a:lnTo>
                    <a:pt x="70" y="55"/>
                  </a:lnTo>
                  <a:lnTo>
                    <a:pt x="13" y="55"/>
                  </a:lnTo>
                  <a:lnTo>
                    <a:pt x="13" y="90"/>
                  </a:lnTo>
                  <a:lnTo>
                    <a:pt x="77" y="90"/>
                  </a:lnTo>
                  <a:lnTo>
                    <a:pt x="77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53"/>
            <p:cNvSpPr>
              <a:spLocks/>
            </p:cNvSpPr>
            <p:nvPr/>
          </p:nvSpPr>
          <p:spPr bwMode="auto">
            <a:xfrm>
              <a:off x="4894" y="8612"/>
              <a:ext cx="123" cy="101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77"/>
                </a:cxn>
                <a:cxn ang="0">
                  <a:pos x="0" y="2"/>
                </a:cxn>
                <a:cxn ang="0">
                  <a:pos x="11" y="2"/>
                </a:cxn>
                <a:cxn ang="0">
                  <a:pos x="11" y="12"/>
                </a:cxn>
                <a:cxn ang="0">
                  <a:pos x="20" y="4"/>
                </a:cxn>
                <a:cxn ang="0">
                  <a:pos x="34" y="0"/>
                </a:cxn>
                <a:cxn ang="0">
                  <a:pos x="47" y="4"/>
                </a:cxn>
                <a:cxn ang="0">
                  <a:pos x="55" y="13"/>
                </a:cxn>
                <a:cxn ang="0">
                  <a:pos x="78" y="0"/>
                </a:cxn>
                <a:cxn ang="0">
                  <a:pos x="95" y="6"/>
                </a:cxn>
                <a:cxn ang="0">
                  <a:pos x="101" y="25"/>
                </a:cxn>
                <a:cxn ang="0">
                  <a:pos x="101" y="77"/>
                </a:cxn>
                <a:cxn ang="0">
                  <a:pos x="88" y="77"/>
                </a:cxn>
                <a:cxn ang="0">
                  <a:pos x="88" y="30"/>
                </a:cxn>
                <a:cxn ang="0">
                  <a:pos x="87" y="19"/>
                </a:cxn>
                <a:cxn ang="0">
                  <a:pos x="83" y="13"/>
                </a:cxn>
                <a:cxn ang="0">
                  <a:pos x="75" y="11"/>
                </a:cxn>
                <a:cxn ang="0">
                  <a:pos x="62" y="17"/>
                </a:cxn>
                <a:cxn ang="0">
                  <a:pos x="57" y="33"/>
                </a:cxn>
                <a:cxn ang="0">
                  <a:pos x="57" y="77"/>
                </a:cxn>
                <a:cxn ang="0">
                  <a:pos x="44" y="77"/>
                </a:cxn>
                <a:cxn ang="0">
                  <a:pos x="44" y="28"/>
                </a:cxn>
                <a:cxn ang="0">
                  <a:pos x="41" y="15"/>
                </a:cxn>
                <a:cxn ang="0">
                  <a:pos x="31" y="11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2" y="38"/>
                </a:cxn>
                <a:cxn ang="0">
                  <a:pos x="12" y="77"/>
                </a:cxn>
                <a:cxn ang="0">
                  <a:pos x="0" y="77"/>
                </a:cxn>
              </a:cxnLst>
              <a:rect l="0" t="0" r="r" b="b"/>
              <a:pathLst>
                <a:path w="101" h="77">
                  <a:moveTo>
                    <a:pt x="0" y="77"/>
                  </a:moveTo>
                  <a:lnTo>
                    <a:pt x="0" y="77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12"/>
                  </a:lnTo>
                  <a:cubicBezTo>
                    <a:pt x="13" y="9"/>
                    <a:pt x="17" y="6"/>
                    <a:pt x="20" y="4"/>
                  </a:cubicBezTo>
                  <a:cubicBezTo>
                    <a:pt x="24" y="1"/>
                    <a:pt x="29" y="0"/>
                    <a:pt x="34" y="0"/>
                  </a:cubicBezTo>
                  <a:cubicBezTo>
                    <a:pt x="39" y="0"/>
                    <a:pt x="44" y="1"/>
                    <a:pt x="47" y="4"/>
                  </a:cubicBezTo>
                  <a:cubicBezTo>
                    <a:pt x="51" y="6"/>
                    <a:pt x="53" y="9"/>
                    <a:pt x="55" y="13"/>
                  </a:cubicBezTo>
                  <a:cubicBezTo>
                    <a:pt x="61" y="5"/>
                    <a:pt x="68" y="0"/>
                    <a:pt x="78" y="0"/>
                  </a:cubicBezTo>
                  <a:cubicBezTo>
                    <a:pt x="85" y="0"/>
                    <a:pt x="91" y="2"/>
                    <a:pt x="95" y="6"/>
                  </a:cubicBezTo>
                  <a:cubicBezTo>
                    <a:pt x="99" y="11"/>
                    <a:pt x="101" y="17"/>
                    <a:pt x="101" y="25"/>
                  </a:cubicBezTo>
                  <a:lnTo>
                    <a:pt x="101" y="77"/>
                  </a:lnTo>
                  <a:lnTo>
                    <a:pt x="88" y="77"/>
                  </a:lnTo>
                  <a:lnTo>
                    <a:pt x="88" y="30"/>
                  </a:lnTo>
                  <a:cubicBezTo>
                    <a:pt x="88" y="25"/>
                    <a:pt x="88" y="21"/>
                    <a:pt x="87" y="19"/>
                  </a:cubicBezTo>
                  <a:cubicBezTo>
                    <a:pt x="86" y="16"/>
                    <a:pt x="85" y="15"/>
                    <a:pt x="83" y="13"/>
                  </a:cubicBezTo>
                  <a:cubicBezTo>
                    <a:pt x="81" y="12"/>
                    <a:pt x="78" y="11"/>
                    <a:pt x="75" y="11"/>
                  </a:cubicBezTo>
                  <a:cubicBezTo>
                    <a:pt x="70" y="11"/>
                    <a:pt x="65" y="13"/>
                    <a:pt x="62" y="17"/>
                  </a:cubicBezTo>
                  <a:cubicBezTo>
                    <a:pt x="59" y="20"/>
                    <a:pt x="57" y="26"/>
                    <a:pt x="57" y="33"/>
                  </a:cubicBezTo>
                  <a:lnTo>
                    <a:pt x="57" y="77"/>
                  </a:lnTo>
                  <a:lnTo>
                    <a:pt x="44" y="77"/>
                  </a:lnTo>
                  <a:lnTo>
                    <a:pt x="44" y="28"/>
                  </a:lnTo>
                  <a:cubicBezTo>
                    <a:pt x="44" y="23"/>
                    <a:pt x="43" y="18"/>
                    <a:pt x="41" y="15"/>
                  </a:cubicBezTo>
                  <a:cubicBezTo>
                    <a:pt x="39" y="13"/>
                    <a:pt x="36" y="11"/>
                    <a:pt x="31" y="11"/>
                  </a:cubicBezTo>
                  <a:cubicBezTo>
                    <a:pt x="27" y="11"/>
                    <a:pt x="24" y="12"/>
                    <a:pt x="21" y="14"/>
                  </a:cubicBezTo>
                  <a:cubicBezTo>
                    <a:pt x="18" y="16"/>
                    <a:pt x="16" y="19"/>
                    <a:pt x="14" y="22"/>
                  </a:cubicBezTo>
                  <a:cubicBezTo>
                    <a:pt x="13" y="26"/>
                    <a:pt x="12" y="31"/>
                    <a:pt x="12" y="38"/>
                  </a:cubicBezTo>
                  <a:lnTo>
                    <a:pt x="12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54"/>
            <p:cNvSpPr>
              <a:spLocks noEditPoints="1"/>
            </p:cNvSpPr>
            <p:nvPr/>
          </p:nvSpPr>
          <p:spPr bwMode="auto">
            <a:xfrm>
              <a:off x="5041" y="8612"/>
              <a:ext cx="80" cy="138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0" y="105"/>
                </a:cxn>
                <a:cxn ang="0">
                  <a:pos x="0" y="2"/>
                </a:cxn>
                <a:cxn ang="0">
                  <a:pos x="12" y="2"/>
                </a:cxn>
                <a:cxn ang="0">
                  <a:pos x="12" y="12"/>
                </a:cxn>
                <a:cxn ang="0">
                  <a:pos x="21" y="3"/>
                </a:cxn>
                <a:cxn ang="0">
                  <a:pos x="33" y="0"/>
                </a:cxn>
                <a:cxn ang="0">
                  <a:pos x="50" y="5"/>
                </a:cxn>
                <a:cxn ang="0">
                  <a:pos x="61" y="19"/>
                </a:cxn>
                <a:cxn ang="0">
                  <a:pos x="65" y="39"/>
                </a:cxn>
                <a:cxn ang="0">
                  <a:pos x="61" y="59"/>
                </a:cxn>
                <a:cxn ang="0">
                  <a:pos x="49" y="73"/>
                </a:cxn>
                <a:cxn ang="0">
                  <a:pos x="33" y="78"/>
                </a:cxn>
                <a:cxn ang="0">
                  <a:pos x="21" y="76"/>
                </a:cxn>
                <a:cxn ang="0">
                  <a:pos x="13" y="69"/>
                </a:cxn>
                <a:cxn ang="0">
                  <a:pos x="13" y="105"/>
                </a:cxn>
                <a:cxn ang="0">
                  <a:pos x="0" y="105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8" y="61"/>
                </a:cxn>
                <a:cxn ang="0">
                  <a:pos x="32" y="68"/>
                </a:cxn>
                <a:cxn ang="0">
                  <a:pos x="46" y="61"/>
                </a:cxn>
                <a:cxn ang="0">
                  <a:pos x="52" y="39"/>
                </a:cxn>
                <a:cxn ang="0">
                  <a:pos x="46" y="17"/>
                </a:cxn>
                <a:cxn ang="0">
                  <a:pos x="32" y="10"/>
                </a:cxn>
                <a:cxn ang="0">
                  <a:pos x="18" y="18"/>
                </a:cxn>
                <a:cxn ang="0">
                  <a:pos x="12" y="40"/>
                </a:cxn>
                <a:cxn ang="0">
                  <a:pos x="12" y="40"/>
                </a:cxn>
              </a:cxnLst>
              <a:rect l="0" t="0" r="r" b="b"/>
              <a:pathLst>
                <a:path w="65" h="105">
                  <a:moveTo>
                    <a:pt x="0" y="105"/>
                  </a:moveTo>
                  <a:lnTo>
                    <a:pt x="0" y="105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12"/>
                  </a:lnTo>
                  <a:cubicBezTo>
                    <a:pt x="15" y="8"/>
                    <a:pt x="18" y="5"/>
                    <a:pt x="21" y="3"/>
                  </a:cubicBezTo>
                  <a:cubicBezTo>
                    <a:pt x="24" y="1"/>
                    <a:pt x="29" y="0"/>
                    <a:pt x="33" y="0"/>
                  </a:cubicBezTo>
                  <a:cubicBezTo>
                    <a:pt x="40" y="0"/>
                    <a:pt x="45" y="2"/>
                    <a:pt x="50" y="5"/>
                  </a:cubicBezTo>
                  <a:cubicBezTo>
                    <a:pt x="55" y="9"/>
                    <a:pt x="59" y="13"/>
                    <a:pt x="61" y="19"/>
                  </a:cubicBezTo>
                  <a:cubicBezTo>
                    <a:pt x="64" y="25"/>
                    <a:pt x="65" y="32"/>
                    <a:pt x="65" y="39"/>
                  </a:cubicBezTo>
                  <a:cubicBezTo>
                    <a:pt x="65" y="46"/>
                    <a:pt x="64" y="53"/>
                    <a:pt x="61" y="59"/>
                  </a:cubicBezTo>
                  <a:cubicBezTo>
                    <a:pt x="58" y="66"/>
                    <a:pt x="54" y="70"/>
                    <a:pt x="49" y="73"/>
                  </a:cubicBezTo>
                  <a:cubicBezTo>
                    <a:pt x="44" y="77"/>
                    <a:pt x="38" y="78"/>
                    <a:pt x="33" y="78"/>
                  </a:cubicBezTo>
                  <a:cubicBezTo>
                    <a:pt x="28" y="78"/>
                    <a:pt x="25" y="77"/>
                    <a:pt x="21" y="76"/>
                  </a:cubicBezTo>
                  <a:cubicBezTo>
                    <a:pt x="18" y="74"/>
                    <a:pt x="15" y="72"/>
                    <a:pt x="13" y="69"/>
                  </a:cubicBezTo>
                  <a:lnTo>
                    <a:pt x="13" y="105"/>
                  </a:lnTo>
                  <a:lnTo>
                    <a:pt x="0" y="105"/>
                  </a:lnTo>
                  <a:close/>
                  <a:moveTo>
                    <a:pt x="12" y="40"/>
                  </a:moveTo>
                  <a:lnTo>
                    <a:pt x="12" y="40"/>
                  </a:lnTo>
                  <a:cubicBezTo>
                    <a:pt x="12" y="49"/>
                    <a:pt x="14" y="56"/>
                    <a:pt x="18" y="61"/>
                  </a:cubicBezTo>
                  <a:cubicBezTo>
                    <a:pt x="21" y="66"/>
                    <a:pt x="26" y="68"/>
                    <a:pt x="32" y="68"/>
                  </a:cubicBezTo>
                  <a:cubicBezTo>
                    <a:pt x="37" y="68"/>
                    <a:pt x="42" y="66"/>
                    <a:pt x="46" y="61"/>
                  </a:cubicBezTo>
                  <a:cubicBezTo>
                    <a:pt x="50" y="56"/>
                    <a:pt x="52" y="49"/>
                    <a:pt x="52" y="39"/>
                  </a:cubicBezTo>
                  <a:cubicBezTo>
                    <a:pt x="52" y="29"/>
                    <a:pt x="50" y="22"/>
                    <a:pt x="46" y="17"/>
                  </a:cubicBezTo>
                  <a:cubicBezTo>
                    <a:pt x="42" y="13"/>
                    <a:pt x="38" y="10"/>
                    <a:pt x="32" y="10"/>
                  </a:cubicBezTo>
                  <a:cubicBezTo>
                    <a:pt x="27" y="10"/>
                    <a:pt x="22" y="13"/>
                    <a:pt x="18" y="18"/>
                  </a:cubicBezTo>
                  <a:cubicBezTo>
                    <a:pt x="14" y="23"/>
                    <a:pt x="12" y="30"/>
                    <a:pt x="12" y="40"/>
                  </a:cubicBezTo>
                  <a:lnTo>
                    <a:pt x="12" y="4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5"/>
            <p:cNvSpPr>
              <a:spLocks/>
            </p:cNvSpPr>
            <p:nvPr/>
          </p:nvSpPr>
          <p:spPr bwMode="auto">
            <a:xfrm>
              <a:off x="5139" y="8577"/>
              <a:ext cx="16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13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56"/>
            <p:cNvSpPr>
              <a:spLocks noEditPoints="1"/>
            </p:cNvSpPr>
            <p:nvPr/>
          </p:nvSpPr>
          <p:spPr bwMode="auto">
            <a:xfrm>
              <a:off x="5173" y="8612"/>
              <a:ext cx="85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1" y="9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8"/>
                </a:cxn>
                <a:cxn ang="0">
                  <a:pos x="65" y="61"/>
                </a:cxn>
                <a:cxn ang="0">
                  <a:pos x="53" y="74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19" y="61"/>
                </a:cxn>
                <a:cxn ang="0">
                  <a:pos x="35" y="68"/>
                </a:cxn>
                <a:cxn ang="0">
                  <a:pos x="50" y="61"/>
                </a:cxn>
                <a:cxn ang="0">
                  <a:pos x="57" y="39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19" y="18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6"/>
                    <a:pt x="3" y="15"/>
                    <a:pt x="11" y="9"/>
                  </a:cubicBezTo>
                  <a:cubicBezTo>
                    <a:pt x="18" y="3"/>
                    <a:pt x="25" y="0"/>
                    <a:pt x="35" y="0"/>
                  </a:cubicBezTo>
                  <a:cubicBezTo>
                    <a:pt x="45" y="0"/>
                    <a:pt x="53" y="4"/>
                    <a:pt x="60" y="10"/>
                  </a:cubicBezTo>
                  <a:cubicBezTo>
                    <a:pt x="66" y="17"/>
                    <a:pt x="70" y="26"/>
                    <a:pt x="70" y="38"/>
                  </a:cubicBezTo>
                  <a:cubicBezTo>
                    <a:pt x="70" y="48"/>
                    <a:pt x="68" y="55"/>
                    <a:pt x="65" y="61"/>
                  </a:cubicBezTo>
                  <a:cubicBezTo>
                    <a:pt x="62" y="66"/>
                    <a:pt x="58" y="71"/>
                    <a:pt x="53" y="74"/>
                  </a:cubicBezTo>
                  <a:cubicBezTo>
                    <a:pt x="47" y="77"/>
                    <a:pt x="41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9"/>
                    <a:pt x="15" y="56"/>
                    <a:pt x="19" y="61"/>
                  </a:cubicBezTo>
                  <a:cubicBezTo>
                    <a:pt x="23" y="66"/>
                    <a:pt x="28" y="68"/>
                    <a:pt x="35" y="68"/>
                  </a:cubicBezTo>
                  <a:cubicBezTo>
                    <a:pt x="41" y="68"/>
                    <a:pt x="46" y="66"/>
                    <a:pt x="50" y="61"/>
                  </a:cubicBezTo>
                  <a:cubicBezTo>
                    <a:pt x="54" y="56"/>
                    <a:pt x="57" y="49"/>
                    <a:pt x="57" y="39"/>
                  </a:cubicBezTo>
                  <a:cubicBezTo>
                    <a:pt x="57" y="30"/>
                    <a:pt x="54" y="23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8" y="11"/>
                    <a:pt x="23" y="13"/>
                    <a:pt x="19" y="18"/>
                  </a:cubicBezTo>
                  <a:cubicBezTo>
                    <a:pt x="15" y="23"/>
                    <a:pt x="13" y="30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57"/>
            <p:cNvSpPr>
              <a:spLocks/>
            </p:cNvSpPr>
            <p:nvPr/>
          </p:nvSpPr>
          <p:spPr bwMode="auto">
            <a:xfrm>
              <a:off x="5267" y="8614"/>
              <a:ext cx="82" cy="139"/>
            </a:xfrm>
            <a:custGeom>
              <a:avLst/>
              <a:gdLst/>
              <a:ahLst/>
              <a:cxnLst>
                <a:cxn ang="0">
                  <a:pos x="7" y="103"/>
                </a:cxn>
                <a:cxn ang="0">
                  <a:pos x="7" y="103"/>
                </a:cxn>
                <a:cxn ang="0">
                  <a:pos x="5" y="92"/>
                </a:cxn>
                <a:cxn ang="0">
                  <a:pos x="13" y="93"/>
                </a:cxn>
                <a:cxn ang="0">
                  <a:pos x="19" y="91"/>
                </a:cxn>
                <a:cxn ang="0">
                  <a:pos x="23" y="87"/>
                </a:cxn>
                <a:cxn ang="0">
                  <a:pos x="27" y="78"/>
                </a:cxn>
                <a:cxn ang="0">
                  <a:pos x="28" y="7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29" y="43"/>
                </a:cxn>
                <a:cxn ang="0">
                  <a:pos x="35" y="61"/>
                </a:cxn>
                <a:cxn ang="0">
                  <a:pos x="40" y="44"/>
                </a:cxn>
                <a:cxn ang="0">
                  <a:pos x="56" y="0"/>
                </a:cxn>
                <a:cxn ang="0">
                  <a:pos x="68" y="0"/>
                </a:cxn>
                <a:cxn ang="0">
                  <a:pos x="40" y="76"/>
                </a:cxn>
                <a:cxn ang="0">
                  <a:pos x="33" y="93"/>
                </a:cxn>
                <a:cxn ang="0">
                  <a:pos x="25" y="102"/>
                </a:cxn>
                <a:cxn ang="0">
                  <a:pos x="15" y="105"/>
                </a:cxn>
                <a:cxn ang="0">
                  <a:pos x="7" y="103"/>
                </a:cxn>
                <a:cxn ang="0">
                  <a:pos x="7" y="103"/>
                </a:cxn>
              </a:cxnLst>
              <a:rect l="0" t="0" r="r" b="b"/>
              <a:pathLst>
                <a:path w="68" h="105">
                  <a:moveTo>
                    <a:pt x="7" y="103"/>
                  </a:moveTo>
                  <a:lnTo>
                    <a:pt x="7" y="103"/>
                  </a:lnTo>
                  <a:lnTo>
                    <a:pt x="5" y="92"/>
                  </a:lnTo>
                  <a:cubicBezTo>
                    <a:pt x="8" y="92"/>
                    <a:pt x="10" y="93"/>
                    <a:pt x="13" y="93"/>
                  </a:cubicBezTo>
                  <a:cubicBezTo>
                    <a:pt x="15" y="93"/>
                    <a:pt x="18" y="92"/>
                    <a:pt x="19" y="91"/>
                  </a:cubicBezTo>
                  <a:cubicBezTo>
                    <a:pt x="21" y="90"/>
                    <a:pt x="22" y="89"/>
                    <a:pt x="23" y="87"/>
                  </a:cubicBezTo>
                  <a:cubicBezTo>
                    <a:pt x="24" y="86"/>
                    <a:pt x="25" y="83"/>
                    <a:pt x="27" y="78"/>
                  </a:cubicBezTo>
                  <a:cubicBezTo>
                    <a:pt x="28" y="77"/>
                    <a:pt x="28" y="76"/>
                    <a:pt x="28" y="75"/>
                  </a:cubicBezTo>
                  <a:lnTo>
                    <a:pt x="0" y="0"/>
                  </a:lnTo>
                  <a:lnTo>
                    <a:pt x="14" y="0"/>
                  </a:lnTo>
                  <a:lnTo>
                    <a:pt x="29" y="43"/>
                  </a:lnTo>
                  <a:cubicBezTo>
                    <a:pt x="31" y="49"/>
                    <a:pt x="33" y="54"/>
                    <a:pt x="35" y="61"/>
                  </a:cubicBezTo>
                  <a:cubicBezTo>
                    <a:pt x="36" y="55"/>
                    <a:pt x="38" y="49"/>
                    <a:pt x="40" y="44"/>
                  </a:cubicBezTo>
                  <a:lnTo>
                    <a:pt x="56" y="0"/>
                  </a:lnTo>
                  <a:lnTo>
                    <a:pt x="68" y="0"/>
                  </a:lnTo>
                  <a:lnTo>
                    <a:pt x="40" y="76"/>
                  </a:lnTo>
                  <a:cubicBezTo>
                    <a:pt x="37" y="84"/>
                    <a:pt x="35" y="90"/>
                    <a:pt x="33" y="93"/>
                  </a:cubicBezTo>
                  <a:cubicBezTo>
                    <a:pt x="31" y="97"/>
                    <a:pt x="28" y="100"/>
                    <a:pt x="25" y="102"/>
                  </a:cubicBezTo>
                  <a:cubicBezTo>
                    <a:pt x="22" y="104"/>
                    <a:pt x="19" y="105"/>
                    <a:pt x="15" y="105"/>
                  </a:cubicBezTo>
                  <a:cubicBezTo>
                    <a:pt x="12" y="105"/>
                    <a:pt x="10" y="104"/>
                    <a:pt x="7" y="103"/>
                  </a:cubicBezTo>
                  <a:lnTo>
                    <a:pt x="7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58"/>
            <p:cNvSpPr>
              <a:spLocks noEditPoints="1"/>
            </p:cNvSpPr>
            <p:nvPr/>
          </p:nvSpPr>
          <p:spPr bwMode="auto">
            <a:xfrm>
              <a:off x="5354" y="8612"/>
              <a:ext cx="84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10" y="11"/>
                </a:cxn>
                <a:cxn ang="0">
                  <a:pos x="35" y="0"/>
                </a:cxn>
                <a:cxn ang="0">
                  <a:pos x="59" y="11"/>
                </a:cxn>
                <a:cxn ang="0">
                  <a:pos x="69" y="39"/>
                </a:cxn>
                <a:cxn ang="0">
                  <a:pos x="69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6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55" y="32"/>
                </a:cxn>
                <a:cxn ang="0">
                  <a:pos x="51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4" y="32"/>
                </a:cxn>
                <a:cxn ang="0">
                  <a:pos x="14" y="32"/>
                </a:cxn>
              </a:cxnLst>
              <a:rect l="0" t="0" r="r" b="b"/>
              <a:pathLst>
                <a:path w="69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5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10" y="11"/>
                  </a:cubicBezTo>
                  <a:cubicBezTo>
                    <a:pt x="16" y="4"/>
                    <a:pt x="24" y="0"/>
                    <a:pt x="35" y="0"/>
                  </a:cubicBezTo>
                  <a:cubicBezTo>
                    <a:pt x="45" y="0"/>
                    <a:pt x="53" y="4"/>
                    <a:pt x="59" y="11"/>
                  </a:cubicBezTo>
                  <a:cubicBezTo>
                    <a:pt x="66" y="17"/>
                    <a:pt x="69" y="27"/>
                    <a:pt x="69" y="39"/>
                  </a:cubicBezTo>
                  <a:cubicBezTo>
                    <a:pt x="69" y="40"/>
                    <a:pt x="69" y="41"/>
                    <a:pt x="69" y="43"/>
                  </a:cubicBezTo>
                  <a:lnTo>
                    <a:pt x="13" y="43"/>
                  </a:lnTo>
                  <a:cubicBezTo>
                    <a:pt x="13" y="51"/>
                    <a:pt x="16" y="57"/>
                    <a:pt x="20" y="61"/>
                  </a:cubicBezTo>
                  <a:cubicBezTo>
                    <a:pt x="24" y="66"/>
                    <a:pt x="29" y="68"/>
                    <a:pt x="36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1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1" y="18"/>
                  </a:cubicBezTo>
                  <a:cubicBezTo>
                    <a:pt x="47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4" y="32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59"/>
            <p:cNvSpPr>
              <a:spLocks noEditPoints="1"/>
            </p:cNvSpPr>
            <p:nvPr/>
          </p:nvSpPr>
          <p:spPr bwMode="auto">
            <a:xfrm>
              <a:off x="5452" y="8612"/>
              <a:ext cx="84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10" y="11"/>
                </a:cxn>
                <a:cxn ang="0">
                  <a:pos x="35" y="0"/>
                </a:cxn>
                <a:cxn ang="0">
                  <a:pos x="59" y="11"/>
                </a:cxn>
                <a:cxn ang="0">
                  <a:pos x="69" y="39"/>
                </a:cxn>
                <a:cxn ang="0">
                  <a:pos x="69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55" y="32"/>
                </a:cxn>
                <a:cxn ang="0">
                  <a:pos x="51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4" y="32"/>
                </a:cxn>
                <a:cxn ang="0">
                  <a:pos x="14" y="32"/>
                </a:cxn>
              </a:cxnLst>
              <a:rect l="0" t="0" r="r" b="b"/>
              <a:pathLst>
                <a:path w="69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10" y="11"/>
                  </a:cubicBezTo>
                  <a:cubicBezTo>
                    <a:pt x="16" y="4"/>
                    <a:pt x="24" y="0"/>
                    <a:pt x="35" y="0"/>
                  </a:cubicBezTo>
                  <a:cubicBezTo>
                    <a:pt x="45" y="0"/>
                    <a:pt x="53" y="4"/>
                    <a:pt x="59" y="11"/>
                  </a:cubicBezTo>
                  <a:cubicBezTo>
                    <a:pt x="65" y="17"/>
                    <a:pt x="69" y="27"/>
                    <a:pt x="69" y="39"/>
                  </a:cubicBezTo>
                  <a:cubicBezTo>
                    <a:pt x="69" y="40"/>
                    <a:pt x="69" y="41"/>
                    <a:pt x="69" y="43"/>
                  </a:cubicBezTo>
                  <a:lnTo>
                    <a:pt x="13" y="43"/>
                  </a:lnTo>
                  <a:cubicBezTo>
                    <a:pt x="13" y="51"/>
                    <a:pt x="16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1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1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4" y="32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60"/>
            <p:cNvSpPr>
              <a:spLocks/>
            </p:cNvSpPr>
            <p:nvPr/>
          </p:nvSpPr>
          <p:spPr bwMode="auto">
            <a:xfrm>
              <a:off x="5548" y="8612"/>
              <a:ext cx="75" cy="103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54"/>
                </a:cxn>
                <a:cxn ang="0">
                  <a:pos x="12" y="52"/>
                </a:cxn>
                <a:cxn ang="0">
                  <a:pos x="18" y="64"/>
                </a:cxn>
                <a:cxn ang="0">
                  <a:pos x="32" y="68"/>
                </a:cxn>
                <a:cxn ang="0">
                  <a:pos x="45" y="64"/>
                </a:cxn>
                <a:cxn ang="0">
                  <a:pos x="49" y="56"/>
                </a:cxn>
                <a:cxn ang="0">
                  <a:pos x="45" y="49"/>
                </a:cxn>
                <a:cxn ang="0">
                  <a:pos x="32" y="45"/>
                </a:cxn>
                <a:cxn ang="0">
                  <a:pos x="13" y="39"/>
                </a:cxn>
                <a:cxn ang="0">
                  <a:pos x="5" y="32"/>
                </a:cxn>
                <a:cxn ang="0">
                  <a:pos x="2" y="22"/>
                </a:cxn>
                <a:cxn ang="0">
                  <a:pos x="4" y="13"/>
                </a:cxn>
                <a:cxn ang="0">
                  <a:pos x="11" y="6"/>
                </a:cxn>
                <a:cxn ang="0">
                  <a:pos x="19" y="2"/>
                </a:cxn>
                <a:cxn ang="0">
                  <a:pos x="30" y="0"/>
                </a:cxn>
                <a:cxn ang="0">
                  <a:pos x="45" y="3"/>
                </a:cxn>
                <a:cxn ang="0">
                  <a:pos x="55" y="10"/>
                </a:cxn>
                <a:cxn ang="0">
                  <a:pos x="59" y="21"/>
                </a:cxn>
                <a:cxn ang="0">
                  <a:pos x="47" y="23"/>
                </a:cxn>
                <a:cxn ang="0">
                  <a:pos x="42" y="14"/>
                </a:cxn>
                <a:cxn ang="0">
                  <a:pos x="30" y="11"/>
                </a:cxn>
                <a:cxn ang="0">
                  <a:pos x="18" y="14"/>
                </a:cxn>
                <a:cxn ang="0">
                  <a:pos x="14" y="20"/>
                </a:cxn>
                <a:cxn ang="0">
                  <a:pos x="16" y="25"/>
                </a:cxn>
                <a:cxn ang="0">
                  <a:pos x="21" y="28"/>
                </a:cxn>
                <a:cxn ang="0">
                  <a:pos x="32" y="31"/>
                </a:cxn>
                <a:cxn ang="0">
                  <a:pos x="51" y="37"/>
                </a:cxn>
                <a:cxn ang="0">
                  <a:pos x="59" y="44"/>
                </a:cxn>
                <a:cxn ang="0">
                  <a:pos x="62" y="55"/>
                </a:cxn>
                <a:cxn ang="0">
                  <a:pos x="58" y="67"/>
                </a:cxn>
                <a:cxn ang="0">
                  <a:pos x="48" y="75"/>
                </a:cxn>
                <a:cxn ang="0">
                  <a:pos x="32" y="78"/>
                </a:cxn>
                <a:cxn ang="0">
                  <a:pos x="10" y="72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2" h="78">
                  <a:moveTo>
                    <a:pt x="0" y="54"/>
                  </a:moveTo>
                  <a:lnTo>
                    <a:pt x="0" y="54"/>
                  </a:lnTo>
                  <a:lnTo>
                    <a:pt x="12" y="52"/>
                  </a:lnTo>
                  <a:cubicBezTo>
                    <a:pt x="13" y="57"/>
                    <a:pt x="15" y="61"/>
                    <a:pt x="18" y="64"/>
                  </a:cubicBezTo>
                  <a:cubicBezTo>
                    <a:pt x="22" y="67"/>
                    <a:pt x="26" y="68"/>
                    <a:pt x="32" y="68"/>
                  </a:cubicBezTo>
                  <a:cubicBezTo>
                    <a:pt x="38" y="68"/>
                    <a:pt x="42" y="67"/>
                    <a:pt x="45" y="64"/>
                  </a:cubicBezTo>
                  <a:cubicBezTo>
                    <a:pt x="48" y="62"/>
                    <a:pt x="49" y="59"/>
                    <a:pt x="49" y="56"/>
                  </a:cubicBezTo>
                  <a:cubicBezTo>
                    <a:pt x="49" y="53"/>
                    <a:pt x="48" y="51"/>
                    <a:pt x="45" y="49"/>
                  </a:cubicBezTo>
                  <a:cubicBezTo>
                    <a:pt x="43" y="48"/>
                    <a:pt x="39" y="47"/>
                    <a:pt x="32" y="45"/>
                  </a:cubicBezTo>
                  <a:cubicBezTo>
                    <a:pt x="23" y="43"/>
                    <a:pt x="17" y="41"/>
                    <a:pt x="13" y="39"/>
                  </a:cubicBezTo>
                  <a:cubicBezTo>
                    <a:pt x="9" y="37"/>
                    <a:pt x="7" y="35"/>
                    <a:pt x="5" y="32"/>
                  </a:cubicBezTo>
                  <a:cubicBezTo>
                    <a:pt x="3" y="29"/>
                    <a:pt x="2" y="25"/>
                    <a:pt x="2" y="22"/>
                  </a:cubicBezTo>
                  <a:cubicBezTo>
                    <a:pt x="2" y="18"/>
                    <a:pt x="3" y="15"/>
                    <a:pt x="4" y="13"/>
                  </a:cubicBezTo>
                  <a:cubicBezTo>
                    <a:pt x="6" y="10"/>
                    <a:pt x="8" y="7"/>
                    <a:pt x="11" y="6"/>
                  </a:cubicBezTo>
                  <a:cubicBezTo>
                    <a:pt x="13" y="4"/>
                    <a:pt x="15" y="3"/>
                    <a:pt x="19" y="2"/>
                  </a:cubicBezTo>
                  <a:cubicBezTo>
                    <a:pt x="22" y="1"/>
                    <a:pt x="26" y="0"/>
                    <a:pt x="30" y="0"/>
                  </a:cubicBezTo>
                  <a:cubicBezTo>
                    <a:pt x="35" y="0"/>
                    <a:pt x="41" y="1"/>
                    <a:pt x="45" y="3"/>
                  </a:cubicBezTo>
                  <a:cubicBezTo>
                    <a:pt x="49" y="5"/>
                    <a:pt x="53" y="7"/>
                    <a:pt x="55" y="10"/>
                  </a:cubicBezTo>
                  <a:cubicBezTo>
                    <a:pt x="57" y="13"/>
                    <a:pt x="58" y="16"/>
                    <a:pt x="59" y="21"/>
                  </a:cubicBezTo>
                  <a:lnTo>
                    <a:pt x="47" y="23"/>
                  </a:lnTo>
                  <a:cubicBezTo>
                    <a:pt x="46" y="19"/>
                    <a:pt x="45" y="16"/>
                    <a:pt x="42" y="14"/>
                  </a:cubicBezTo>
                  <a:cubicBezTo>
                    <a:pt x="39" y="12"/>
                    <a:pt x="35" y="11"/>
                    <a:pt x="30" y="11"/>
                  </a:cubicBezTo>
                  <a:cubicBezTo>
                    <a:pt x="25" y="11"/>
                    <a:pt x="20" y="12"/>
                    <a:pt x="18" y="14"/>
                  </a:cubicBezTo>
                  <a:cubicBezTo>
                    <a:pt x="16" y="16"/>
                    <a:pt x="14" y="18"/>
                    <a:pt x="14" y="20"/>
                  </a:cubicBezTo>
                  <a:cubicBezTo>
                    <a:pt x="14" y="22"/>
                    <a:pt x="15" y="23"/>
                    <a:pt x="16" y="25"/>
                  </a:cubicBezTo>
                  <a:cubicBezTo>
                    <a:pt x="17" y="26"/>
                    <a:pt x="18" y="27"/>
                    <a:pt x="21" y="28"/>
                  </a:cubicBezTo>
                  <a:cubicBezTo>
                    <a:pt x="22" y="29"/>
                    <a:pt x="26" y="30"/>
                    <a:pt x="32" y="31"/>
                  </a:cubicBezTo>
                  <a:cubicBezTo>
                    <a:pt x="41" y="34"/>
                    <a:pt x="47" y="36"/>
                    <a:pt x="51" y="37"/>
                  </a:cubicBezTo>
                  <a:cubicBezTo>
                    <a:pt x="54" y="39"/>
                    <a:pt x="57" y="41"/>
                    <a:pt x="59" y="44"/>
                  </a:cubicBezTo>
                  <a:cubicBezTo>
                    <a:pt x="61" y="47"/>
                    <a:pt x="62" y="50"/>
                    <a:pt x="62" y="55"/>
                  </a:cubicBezTo>
                  <a:cubicBezTo>
                    <a:pt x="62" y="59"/>
                    <a:pt x="61" y="63"/>
                    <a:pt x="58" y="67"/>
                  </a:cubicBezTo>
                  <a:cubicBezTo>
                    <a:pt x="56" y="70"/>
                    <a:pt x="52" y="73"/>
                    <a:pt x="48" y="75"/>
                  </a:cubicBezTo>
                  <a:cubicBezTo>
                    <a:pt x="43" y="77"/>
                    <a:pt x="38" y="78"/>
                    <a:pt x="32" y="78"/>
                  </a:cubicBezTo>
                  <a:cubicBezTo>
                    <a:pt x="22" y="78"/>
                    <a:pt x="15" y="76"/>
                    <a:pt x="10" y="72"/>
                  </a:cubicBezTo>
                  <a:cubicBezTo>
                    <a:pt x="5" y="68"/>
                    <a:pt x="1" y="62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61"/>
            <p:cNvSpPr>
              <a:spLocks/>
            </p:cNvSpPr>
            <p:nvPr/>
          </p:nvSpPr>
          <p:spPr bwMode="auto">
            <a:xfrm>
              <a:off x="3748" y="8846"/>
              <a:ext cx="93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74" y="0"/>
                </a:cxn>
                <a:cxn ang="0">
                  <a:pos x="74" y="12"/>
                </a:cxn>
                <a:cxn ang="0">
                  <a:pos x="13" y="12"/>
                </a:cxn>
                <a:cxn ang="0">
                  <a:pos x="13" y="44"/>
                </a:cxn>
                <a:cxn ang="0">
                  <a:pos x="70" y="44"/>
                </a:cxn>
                <a:cxn ang="0">
                  <a:pos x="70" y="56"/>
                </a:cxn>
                <a:cxn ang="0">
                  <a:pos x="13" y="56"/>
                </a:cxn>
                <a:cxn ang="0">
                  <a:pos x="13" y="91"/>
                </a:cxn>
                <a:cxn ang="0">
                  <a:pos x="77" y="91"/>
                </a:cxn>
                <a:cxn ang="0">
                  <a:pos x="77" y="103"/>
                </a:cxn>
                <a:cxn ang="0">
                  <a:pos x="0" y="103"/>
                </a:cxn>
              </a:cxnLst>
              <a:rect l="0" t="0" r="r" b="b"/>
              <a:pathLst>
                <a:path w="77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2"/>
                  </a:lnTo>
                  <a:lnTo>
                    <a:pt x="13" y="12"/>
                  </a:lnTo>
                  <a:lnTo>
                    <a:pt x="13" y="44"/>
                  </a:lnTo>
                  <a:lnTo>
                    <a:pt x="70" y="44"/>
                  </a:lnTo>
                  <a:lnTo>
                    <a:pt x="70" y="56"/>
                  </a:lnTo>
                  <a:lnTo>
                    <a:pt x="13" y="56"/>
                  </a:lnTo>
                  <a:lnTo>
                    <a:pt x="13" y="91"/>
                  </a:lnTo>
                  <a:lnTo>
                    <a:pt x="77" y="91"/>
                  </a:lnTo>
                  <a:lnTo>
                    <a:pt x="77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62"/>
            <p:cNvSpPr>
              <a:spLocks/>
            </p:cNvSpPr>
            <p:nvPr/>
          </p:nvSpPr>
          <p:spPr bwMode="auto">
            <a:xfrm>
              <a:off x="3862" y="8881"/>
              <a:ext cx="123" cy="10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0" y="76"/>
                </a:cxn>
                <a:cxn ang="0">
                  <a:pos x="0" y="1"/>
                </a:cxn>
                <a:cxn ang="0">
                  <a:pos x="11" y="1"/>
                </a:cxn>
                <a:cxn ang="0">
                  <a:pos x="11" y="12"/>
                </a:cxn>
                <a:cxn ang="0">
                  <a:pos x="20" y="3"/>
                </a:cxn>
                <a:cxn ang="0">
                  <a:pos x="34" y="0"/>
                </a:cxn>
                <a:cxn ang="0">
                  <a:pos x="47" y="3"/>
                </a:cxn>
                <a:cxn ang="0">
                  <a:pos x="55" y="13"/>
                </a:cxn>
                <a:cxn ang="0">
                  <a:pos x="78" y="0"/>
                </a:cxn>
                <a:cxn ang="0">
                  <a:pos x="95" y="6"/>
                </a:cxn>
                <a:cxn ang="0">
                  <a:pos x="101" y="25"/>
                </a:cxn>
                <a:cxn ang="0">
                  <a:pos x="101" y="76"/>
                </a:cxn>
                <a:cxn ang="0">
                  <a:pos x="88" y="76"/>
                </a:cxn>
                <a:cxn ang="0">
                  <a:pos x="88" y="29"/>
                </a:cxn>
                <a:cxn ang="0">
                  <a:pos x="87" y="18"/>
                </a:cxn>
                <a:cxn ang="0">
                  <a:pos x="83" y="13"/>
                </a:cxn>
                <a:cxn ang="0">
                  <a:pos x="75" y="10"/>
                </a:cxn>
                <a:cxn ang="0">
                  <a:pos x="62" y="16"/>
                </a:cxn>
                <a:cxn ang="0">
                  <a:pos x="57" y="32"/>
                </a:cxn>
                <a:cxn ang="0">
                  <a:pos x="57" y="76"/>
                </a:cxn>
                <a:cxn ang="0">
                  <a:pos x="44" y="76"/>
                </a:cxn>
                <a:cxn ang="0">
                  <a:pos x="44" y="27"/>
                </a:cxn>
                <a:cxn ang="0">
                  <a:pos x="41" y="15"/>
                </a:cxn>
                <a:cxn ang="0">
                  <a:pos x="31" y="10"/>
                </a:cxn>
                <a:cxn ang="0">
                  <a:pos x="21" y="13"/>
                </a:cxn>
                <a:cxn ang="0">
                  <a:pos x="14" y="22"/>
                </a:cxn>
                <a:cxn ang="0">
                  <a:pos x="12" y="37"/>
                </a:cxn>
                <a:cxn ang="0">
                  <a:pos x="12" y="76"/>
                </a:cxn>
                <a:cxn ang="0">
                  <a:pos x="0" y="76"/>
                </a:cxn>
              </a:cxnLst>
              <a:rect l="0" t="0" r="r" b="b"/>
              <a:pathLst>
                <a:path w="101" h="76">
                  <a:moveTo>
                    <a:pt x="0" y="76"/>
                  </a:moveTo>
                  <a:lnTo>
                    <a:pt x="0" y="76"/>
                  </a:lnTo>
                  <a:lnTo>
                    <a:pt x="0" y="1"/>
                  </a:lnTo>
                  <a:lnTo>
                    <a:pt x="11" y="1"/>
                  </a:lnTo>
                  <a:lnTo>
                    <a:pt x="11" y="12"/>
                  </a:lnTo>
                  <a:cubicBezTo>
                    <a:pt x="13" y="8"/>
                    <a:pt x="17" y="5"/>
                    <a:pt x="20" y="3"/>
                  </a:cubicBezTo>
                  <a:cubicBezTo>
                    <a:pt x="24" y="1"/>
                    <a:pt x="29" y="0"/>
                    <a:pt x="34" y="0"/>
                  </a:cubicBezTo>
                  <a:cubicBezTo>
                    <a:pt x="39" y="0"/>
                    <a:pt x="44" y="1"/>
                    <a:pt x="47" y="3"/>
                  </a:cubicBezTo>
                  <a:cubicBezTo>
                    <a:pt x="51" y="5"/>
                    <a:pt x="53" y="8"/>
                    <a:pt x="55" y="13"/>
                  </a:cubicBezTo>
                  <a:cubicBezTo>
                    <a:pt x="61" y="4"/>
                    <a:pt x="68" y="0"/>
                    <a:pt x="78" y="0"/>
                  </a:cubicBezTo>
                  <a:cubicBezTo>
                    <a:pt x="85" y="0"/>
                    <a:pt x="91" y="2"/>
                    <a:pt x="95" y="6"/>
                  </a:cubicBezTo>
                  <a:cubicBezTo>
                    <a:pt x="99" y="10"/>
                    <a:pt x="101" y="16"/>
                    <a:pt x="101" y="25"/>
                  </a:cubicBezTo>
                  <a:lnTo>
                    <a:pt x="101" y="76"/>
                  </a:lnTo>
                  <a:lnTo>
                    <a:pt x="88" y="76"/>
                  </a:lnTo>
                  <a:lnTo>
                    <a:pt x="88" y="29"/>
                  </a:lnTo>
                  <a:cubicBezTo>
                    <a:pt x="88" y="24"/>
                    <a:pt x="88" y="20"/>
                    <a:pt x="87" y="18"/>
                  </a:cubicBezTo>
                  <a:cubicBezTo>
                    <a:pt x="86" y="16"/>
                    <a:pt x="85" y="14"/>
                    <a:pt x="83" y="13"/>
                  </a:cubicBezTo>
                  <a:cubicBezTo>
                    <a:pt x="81" y="11"/>
                    <a:pt x="78" y="10"/>
                    <a:pt x="75" y="10"/>
                  </a:cubicBezTo>
                  <a:cubicBezTo>
                    <a:pt x="70" y="10"/>
                    <a:pt x="65" y="12"/>
                    <a:pt x="62" y="16"/>
                  </a:cubicBezTo>
                  <a:cubicBezTo>
                    <a:pt x="59" y="19"/>
                    <a:pt x="57" y="25"/>
                    <a:pt x="57" y="32"/>
                  </a:cubicBezTo>
                  <a:lnTo>
                    <a:pt x="57" y="76"/>
                  </a:lnTo>
                  <a:lnTo>
                    <a:pt x="44" y="76"/>
                  </a:lnTo>
                  <a:lnTo>
                    <a:pt x="44" y="27"/>
                  </a:lnTo>
                  <a:cubicBezTo>
                    <a:pt x="44" y="22"/>
                    <a:pt x="43" y="18"/>
                    <a:pt x="41" y="15"/>
                  </a:cubicBezTo>
                  <a:cubicBezTo>
                    <a:pt x="39" y="12"/>
                    <a:pt x="36" y="10"/>
                    <a:pt x="31" y="10"/>
                  </a:cubicBezTo>
                  <a:cubicBezTo>
                    <a:pt x="27" y="10"/>
                    <a:pt x="24" y="11"/>
                    <a:pt x="21" y="13"/>
                  </a:cubicBezTo>
                  <a:cubicBezTo>
                    <a:pt x="18" y="15"/>
                    <a:pt x="16" y="18"/>
                    <a:pt x="14" y="22"/>
                  </a:cubicBezTo>
                  <a:cubicBezTo>
                    <a:pt x="13" y="25"/>
                    <a:pt x="12" y="30"/>
                    <a:pt x="12" y="37"/>
                  </a:cubicBezTo>
                  <a:lnTo>
                    <a:pt x="12" y="7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63"/>
            <p:cNvSpPr>
              <a:spLocks noEditPoints="1"/>
            </p:cNvSpPr>
            <p:nvPr/>
          </p:nvSpPr>
          <p:spPr bwMode="auto">
            <a:xfrm>
              <a:off x="4009" y="8881"/>
              <a:ext cx="79" cy="138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0" y="104"/>
                </a:cxn>
                <a:cxn ang="0">
                  <a:pos x="0" y="1"/>
                </a:cxn>
                <a:cxn ang="0">
                  <a:pos x="12" y="1"/>
                </a:cxn>
                <a:cxn ang="0">
                  <a:pos x="12" y="11"/>
                </a:cxn>
                <a:cxn ang="0">
                  <a:pos x="21" y="2"/>
                </a:cxn>
                <a:cxn ang="0">
                  <a:pos x="33" y="0"/>
                </a:cxn>
                <a:cxn ang="0">
                  <a:pos x="50" y="4"/>
                </a:cxn>
                <a:cxn ang="0">
                  <a:pos x="61" y="18"/>
                </a:cxn>
                <a:cxn ang="0">
                  <a:pos x="65" y="38"/>
                </a:cxn>
                <a:cxn ang="0">
                  <a:pos x="61" y="59"/>
                </a:cxn>
                <a:cxn ang="0">
                  <a:pos x="49" y="73"/>
                </a:cxn>
                <a:cxn ang="0">
                  <a:pos x="33" y="78"/>
                </a:cxn>
                <a:cxn ang="0">
                  <a:pos x="21" y="75"/>
                </a:cxn>
                <a:cxn ang="0">
                  <a:pos x="13" y="68"/>
                </a:cxn>
                <a:cxn ang="0">
                  <a:pos x="13" y="104"/>
                </a:cxn>
                <a:cxn ang="0">
                  <a:pos x="0" y="104"/>
                </a:cxn>
                <a:cxn ang="0">
                  <a:pos x="12" y="39"/>
                </a:cxn>
                <a:cxn ang="0">
                  <a:pos x="12" y="39"/>
                </a:cxn>
                <a:cxn ang="0">
                  <a:pos x="18" y="60"/>
                </a:cxn>
                <a:cxn ang="0">
                  <a:pos x="32" y="67"/>
                </a:cxn>
                <a:cxn ang="0">
                  <a:pos x="46" y="60"/>
                </a:cxn>
                <a:cxn ang="0">
                  <a:pos x="52" y="38"/>
                </a:cxn>
                <a:cxn ang="0">
                  <a:pos x="46" y="17"/>
                </a:cxn>
                <a:cxn ang="0">
                  <a:pos x="32" y="9"/>
                </a:cxn>
                <a:cxn ang="0">
                  <a:pos x="18" y="17"/>
                </a:cxn>
                <a:cxn ang="0">
                  <a:pos x="12" y="39"/>
                </a:cxn>
                <a:cxn ang="0">
                  <a:pos x="12" y="39"/>
                </a:cxn>
              </a:cxnLst>
              <a:rect l="0" t="0" r="r" b="b"/>
              <a:pathLst>
                <a:path w="65" h="104">
                  <a:moveTo>
                    <a:pt x="0" y="104"/>
                  </a:moveTo>
                  <a:lnTo>
                    <a:pt x="0" y="104"/>
                  </a:lnTo>
                  <a:lnTo>
                    <a:pt x="0" y="1"/>
                  </a:lnTo>
                  <a:lnTo>
                    <a:pt x="12" y="1"/>
                  </a:lnTo>
                  <a:lnTo>
                    <a:pt x="12" y="11"/>
                  </a:lnTo>
                  <a:cubicBezTo>
                    <a:pt x="15" y="7"/>
                    <a:pt x="18" y="4"/>
                    <a:pt x="21" y="2"/>
                  </a:cubicBezTo>
                  <a:cubicBezTo>
                    <a:pt x="24" y="0"/>
                    <a:pt x="29" y="0"/>
                    <a:pt x="33" y="0"/>
                  </a:cubicBezTo>
                  <a:cubicBezTo>
                    <a:pt x="40" y="0"/>
                    <a:pt x="45" y="1"/>
                    <a:pt x="50" y="4"/>
                  </a:cubicBezTo>
                  <a:cubicBezTo>
                    <a:pt x="55" y="8"/>
                    <a:pt x="59" y="12"/>
                    <a:pt x="61" y="18"/>
                  </a:cubicBezTo>
                  <a:cubicBezTo>
                    <a:pt x="64" y="24"/>
                    <a:pt x="65" y="31"/>
                    <a:pt x="65" y="38"/>
                  </a:cubicBezTo>
                  <a:cubicBezTo>
                    <a:pt x="65" y="46"/>
                    <a:pt x="64" y="52"/>
                    <a:pt x="61" y="59"/>
                  </a:cubicBezTo>
                  <a:cubicBezTo>
                    <a:pt x="58" y="65"/>
                    <a:pt x="54" y="69"/>
                    <a:pt x="49" y="73"/>
                  </a:cubicBezTo>
                  <a:cubicBezTo>
                    <a:pt x="44" y="76"/>
                    <a:pt x="38" y="78"/>
                    <a:pt x="33" y="78"/>
                  </a:cubicBezTo>
                  <a:cubicBezTo>
                    <a:pt x="28" y="78"/>
                    <a:pt x="25" y="77"/>
                    <a:pt x="21" y="75"/>
                  </a:cubicBezTo>
                  <a:cubicBezTo>
                    <a:pt x="18" y="73"/>
                    <a:pt x="15" y="71"/>
                    <a:pt x="13" y="68"/>
                  </a:cubicBezTo>
                  <a:lnTo>
                    <a:pt x="13" y="104"/>
                  </a:lnTo>
                  <a:lnTo>
                    <a:pt x="0" y="104"/>
                  </a:lnTo>
                  <a:close/>
                  <a:moveTo>
                    <a:pt x="12" y="39"/>
                  </a:moveTo>
                  <a:lnTo>
                    <a:pt x="12" y="39"/>
                  </a:lnTo>
                  <a:cubicBezTo>
                    <a:pt x="12" y="49"/>
                    <a:pt x="14" y="56"/>
                    <a:pt x="18" y="60"/>
                  </a:cubicBezTo>
                  <a:cubicBezTo>
                    <a:pt x="21" y="65"/>
                    <a:pt x="26" y="67"/>
                    <a:pt x="32" y="67"/>
                  </a:cubicBezTo>
                  <a:cubicBezTo>
                    <a:pt x="37" y="67"/>
                    <a:pt x="42" y="65"/>
                    <a:pt x="46" y="60"/>
                  </a:cubicBezTo>
                  <a:cubicBezTo>
                    <a:pt x="50" y="55"/>
                    <a:pt x="52" y="48"/>
                    <a:pt x="52" y="38"/>
                  </a:cubicBezTo>
                  <a:cubicBezTo>
                    <a:pt x="52" y="28"/>
                    <a:pt x="50" y="21"/>
                    <a:pt x="46" y="17"/>
                  </a:cubicBezTo>
                  <a:cubicBezTo>
                    <a:pt x="42" y="12"/>
                    <a:pt x="38" y="9"/>
                    <a:pt x="32" y="9"/>
                  </a:cubicBezTo>
                  <a:cubicBezTo>
                    <a:pt x="27" y="9"/>
                    <a:pt x="22" y="12"/>
                    <a:pt x="18" y="17"/>
                  </a:cubicBezTo>
                  <a:cubicBezTo>
                    <a:pt x="14" y="22"/>
                    <a:pt x="12" y="29"/>
                    <a:pt x="12" y="39"/>
                  </a:cubicBezTo>
                  <a:lnTo>
                    <a:pt x="12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64"/>
            <p:cNvSpPr>
              <a:spLocks/>
            </p:cNvSpPr>
            <p:nvPr/>
          </p:nvSpPr>
          <p:spPr bwMode="auto">
            <a:xfrm>
              <a:off x="4107" y="8846"/>
              <a:ext cx="15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13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65"/>
            <p:cNvSpPr>
              <a:spLocks noEditPoints="1"/>
            </p:cNvSpPr>
            <p:nvPr/>
          </p:nvSpPr>
          <p:spPr bwMode="auto">
            <a:xfrm>
              <a:off x="4141" y="8881"/>
              <a:ext cx="85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1" y="8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7"/>
                </a:cxn>
                <a:cxn ang="0">
                  <a:pos x="65" y="60"/>
                </a:cxn>
                <a:cxn ang="0">
                  <a:pos x="53" y="73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19" y="60"/>
                </a:cxn>
                <a:cxn ang="0">
                  <a:pos x="35" y="67"/>
                </a:cxn>
                <a:cxn ang="0">
                  <a:pos x="50" y="60"/>
                </a:cxn>
                <a:cxn ang="0">
                  <a:pos x="57" y="38"/>
                </a:cxn>
                <a:cxn ang="0">
                  <a:pos x="50" y="17"/>
                </a:cxn>
                <a:cxn ang="0">
                  <a:pos x="35" y="10"/>
                </a:cxn>
                <a:cxn ang="0">
                  <a:pos x="19" y="17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5"/>
                    <a:pt x="3" y="14"/>
                    <a:pt x="11" y="8"/>
                  </a:cubicBezTo>
                  <a:cubicBezTo>
                    <a:pt x="18" y="2"/>
                    <a:pt x="25" y="0"/>
                    <a:pt x="35" y="0"/>
                  </a:cubicBezTo>
                  <a:cubicBezTo>
                    <a:pt x="45" y="0"/>
                    <a:pt x="53" y="3"/>
                    <a:pt x="60" y="10"/>
                  </a:cubicBezTo>
                  <a:cubicBezTo>
                    <a:pt x="66" y="16"/>
                    <a:pt x="70" y="26"/>
                    <a:pt x="70" y="37"/>
                  </a:cubicBezTo>
                  <a:cubicBezTo>
                    <a:pt x="70" y="47"/>
                    <a:pt x="68" y="55"/>
                    <a:pt x="65" y="60"/>
                  </a:cubicBezTo>
                  <a:cubicBezTo>
                    <a:pt x="62" y="66"/>
                    <a:pt x="58" y="70"/>
                    <a:pt x="53" y="73"/>
                  </a:cubicBezTo>
                  <a:cubicBezTo>
                    <a:pt x="47" y="76"/>
                    <a:pt x="41" y="78"/>
                    <a:pt x="35" y="78"/>
                  </a:cubicBezTo>
                  <a:cubicBezTo>
                    <a:pt x="24" y="78"/>
                    <a:pt x="16" y="74"/>
                    <a:pt x="9" y="68"/>
                  </a:cubicBezTo>
                  <a:cubicBezTo>
                    <a:pt x="3" y="61"/>
                    <a:pt x="0" y="51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8"/>
                    <a:pt x="15" y="55"/>
                    <a:pt x="19" y="60"/>
                  </a:cubicBezTo>
                  <a:cubicBezTo>
                    <a:pt x="23" y="65"/>
                    <a:pt x="28" y="67"/>
                    <a:pt x="35" y="67"/>
                  </a:cubicBezTo>
                  <a:cubicBezTo>
                    <a:pt x="41" y="67"/>
                    <a:pt x="46" y="65"/>
                    <a:pt x="50" y="60"/>
                  </a:cubicBezTo>
                  <a:cubicBezTo>
                    <a:pt x="54" y="55"/>
                    <a:pt x="57" y="48"/>
                    <a:pt x="57" y="38"/>
                  </a:cubicBezTo>
                  <a:cubicBezTo>
                    <a:pt x="57" y="29"/>
                    <a:pt x="54" y="22"/>
                    <a:pt x="50" y="17"/>
                  </a:cubicBezTo>
                  <a:cubicBezTo>
                    <a:pt x="46" y="12"/>
                    <a:pt x="41" y="10"/>
                    <a:pt x="35" y="10"/>
                  </a:cubicBezTo>
                  <a:cubicBezTo>
                    <a:pt x="28" y="10"/>
                    <a:pt x="23" y="12"/>
                    <a:pt x="19" y="17"/>
                  </a:cubicBezTo>
                  <a:cubicBezTo>
                    <a:pt x="15" y="22"/>
                    <a:pt x="13" y="29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466"/>
            <p:cNvSpPr>
              <a:spLocks/>
            </p:cNvSpPr>
            <p:nvPr/>
          </p:nvSpPr>
          <p:spPr bwMode="auto">
            <a:xfrm>
              <a:off x="4234" y="8883"/>
              <a:ext cx="83" cy="138"/>
            </a:xfrm>
            <a:custGeom>
              <a:avLst/>
              <a:gdLst/>
              <a:ahLst/>
              <a:cxnLst>
                <a:cxn ang="0">
                  <a:pos x="7" y="104"/>
                </a:cxn>
                <a:cxn ang="0">
                  <a:pos x="7" y="104"/>
                </a:cxn>
                <a:cxn ang="0">
                  <a:pos x="5" y="92"/>
                </a:cxn>
                <a:cxn ang="0">
                  <a:pos x="13" y="93"/>
                </a:cxn>
                <a:cxn ang="0">
                  <a:pos x="19" y="91"/>
                </a:cxn>
                <a:cxn ang="0">
                  <a:pos x="23" y="88"/>
                </a:cxn>
                <a:cxn ang="0">
                  <a:pos x="27" y="78"/>
                </a:cxn>
                <a:cxn ang="0">
                  <a:pos x="28" y="7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29" y="43"/>
                </a:cxn>
                <a:cxn ang="0">
                  <a:pos x="35" y="61"/>
                </a:cxn>
                <a:cxn ang="0">
                  <a:pos x="40" y="44"/>
                </a:cxn>
                <a:cxn ang="0">
                  <a:pos x="56" y="0"/>
                </a:cxn>
                <a:cxn ang="0">
                  <a:pos x="68" y="0"/>
                </a:cxn>
                <a:cxn ang="0">
                  <a:pos x="40" y="76"/>
                </a:cxn>
                <a:cxn ang="0">
                  <a:pos x="33" y="93"/>
                </a:cxn>
                <a:cxn ang="0">
                  <a:pos x="25" y="102"/>
                </a:cxn>
                <a:cxn ang="0">
                  <a:pos x="15" y="105"/>
                </a:cxn>
                <a:cxn ang="0">
                  <a:pos x="7" y="104"/>
                </a:cxn>
                <a:cxn ang="0">
                  <a:pos x="7" y="104"/>
                </a:cxn>
              </a:cxnLst>
              <a:rect l="0" t="0" r="r" b="b"/>
              <a:pathLst>
                <a:path w="68" h="105">
                  <a:moveTo>
                    <a:pt x="7" y="104"/>
                  </a:moveTo>
                  <a:lnTo>
                    <a:pt x="7" y="104"/>
                  </a:lnTo>
                  <a:lnTo>
                    <a:pt x="5" y="92"/>
                  </a:lnTo>
                  <a:cubicBezTo>
                    <a:pt x="8" y="92"/>
                    <a:pt x="10" y="93"/>
                    <a:pt x="13" y="93"/>
                  </a:cubicBezTo>
                  <a:cubicBezTo>
                    <a:pt x="15" y="93"/>
                    <a:pt x="18" y="92"/>
                    <a:pt x="19" y="91"/>
                  </a:cubicBezTo>
                  <a:cubicBezTo>
                    <a:pt x="21" y="91"/>
                    <a:pt x="22" y="89"/>
                    <a:pt x="23" y="88"/>
                  </a:cubicBezTo>
                  <a:cubicBezTo>
                    <a:pt x="24" y="86"/>
                    <a:pt x="25" y="83"/>
                    <a:pt x="27" y="78"/>
                  </a:cubicBezTo>
                  <a:cubicBezTo>
                    <a:pt x="28" y="77"/>
                    <a:pt x="28" y="76"/>
                    <a:pt x="28" y="75"/>
                  </a:cubicBezTo>
                  <a:lnTo>
                    <a:pt x="0" y="0"/>
                  </a:lnTo>
                  <a:lnTo>
                    <a:pt x="14" y="0"/>
                  </a:lnTo>
                  <a:lnTo>
                    <a:pt x="29" y="43"/>
                  </a:lnTo>
                  <a:cubicBezTo>
                    <a:pt x="31" y="49"/>
                    <a:pt x="33" y="55"/>
                    <a:pt x="35" y="61"/>
                  </a:cubicBezTo>
                  <a:cubicBezTo>
                    <a:pt x="36" y="55"/>
                    <a:pt x="38" y="49"/>
                    <a:pt x="40" y="44"/>
                  </a:cubicBezTo>
                  <a:lnTo>
                    <a:pt x="56" y="0"/>
                  </a:lnTo>
                  <a:lnTo>
                    <a:pt x="68" y="0"/>
                  </a:lnTo>
                  <a:lnTo>
                    <a:pt x="40" y="76"/>
                  </a:lnTo>
                  <a:cubicBezTo>
                    <a:pt x="37" y="84"/>
                    <a:pt x="35" y="90"/>
                    <a:pt x="33" y="93"/>
                  </a:cubicBezTo>
                  <a:cubicBezTo>
                    <a:pt x="31" y="97"/>
                    <a:pt x="28" y="100"/>
                    <a:pt x="25" y="102"/>
                  </a:cubicBezTo>
                  <a:cubicBezTo>
                    <a:pt x="22" y="104"/>
                    <a:pt x="19" y="105"/>
                    <a:pt x="15" y="105"/>
                  </a:cubicBezTo>
                  <a:cubicBezTo>
                    <a:pt x="12" y="105"/>
                    <a:pt x="10" y="105"/>
                    <a:pt x="7" y="104"/>
                  </a:cubicBezTo>
                  <a:lnTo>
                    <a:pt x="7" y="10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467"/>
            <p:cNvSpPr>
              <a:spLocks noEditPoints="1"/>
            </p:cNvSpPr>
            <p:nvPr/>
          </p:nvSpPr>
          <p:spPr bwMode="auto">
            <a:xfrm>
              <a:off x="4322" y="8881"/>
              <a:ext cx="84" cy="103"/>
            </a:xfrm>
            <a:custGeom>
              <a:avLst/>
              <a:gdLst/>
              <a:ahLst/>
              <a:cxnLst>
                <a:cxn ang="0">
                  <a:pos x="55" y="52"/>
                </a:cxn>
                <a:cxn ang="0">
                  <a:pos x="55" y="52"/>
                </a:cxn>
                <a:cxn ang="0">
                  <a:pos x="68" y="53"/>
                </a:cxn>
                <a:cxn ang="0">
                  <a:pos x="57" y="71"/>
                </a:cxn>
                <a:cxn ang="0">
                  <a:pos x="35" y="78"/>
                </a:cxn>
                <a:cxn ang="0">
                  <a:pos x="9" y="67"/>
                </a:cxn>
                <a:cxn ang="0">
                  <a:pos x="0" y="39"/>
                </a:cxn>
                <a:cxn ang="0">
                  <a:pos x="10" y="10"/>
                </a:cxn>
                <a:cxn ang="0">
                  <a:pos x="35" y="0"/>
                </a:cxn>
                <a:cxn ang="0">
                  <a:pos x="59" y="10"/>
                </a:cxn>
                <a:cxn ang="0">
                  <a:pos x="69" y="38"/>
                </a:cxn>
                <a:cxn ang="0">
                  <a:pos x="69" y="42"/>
                </a:cxn>
                <a:cxn ang="0">
                  <a:pos x="13" y="42"/>
                </a:cxn>
                <a:cxn ang="0">
                  <a:pos x="20" y="61"/>
                </a:cxn>
                <a:cxn ang="0">
                  <a:pos x="36" y="67"/>
                </a:cxn>
                <a:cxn ang="0">
                  <a:pos x="47" y="63"/>
                </a:cxn>
                <a:cxn ang="0">
                  <a:pos x="55" y="52"/>
                </a:cxn>
                <a:cxn ang="0">
                  <a:pos x="55" y="52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55" y="31"/>
                </a:cxn>
                <a:cxn ang="0">
                  <a:pos x="51" y="17"/>
                </a:cxn>
                <a:cxn ang="0">
                  <a:pos x="35" y="10"/>
                </a:cxn>
                <a:cxn ang="0">
                  <a:pos x="20" y="16"/>
                </a:cxn>
                <a:cxn ang="0">
                  <a:pos x="14" y="31"/>
                </a:cxn>
                <a:cxn ang="0">
                  <a:pos x="14" y="31"/>
                </a:cxn>
              </a:cxnLst>
              <a:rect l="0" t="0" r="r" b="b"/>
              <a:pathLst>
                <a:path w="69" h="78">
                  <a:moveTo>
                    <a:pt x="55" y="52"/>
                  </a:moveTo>
                  <a:lnTo>
                    <a:pt x="55" y="52"/>
                  </a:lnTo>
                  <a:lnTo>
                    <a:pt x="68" y="53"/>
                  </a:lnTo>
                  <a:cubicBezTo>
                    <a:pt x="66" y="61"/>
                    <a:pt x="62" y="67"/>
                    <a:pt x="57" y="71"/>
                  </a:cubicBezTo>
                  <a:cubicBezTo>
                    <a:pt x="51" y="75"/>
                    <a:pt x="44" y="78"/>
                    <a:pt x="35" y="78"/>
                  </a:cubicBezTo>
                  <a:cubicBezTo>
                    <a:pt x="25" y="78"/>
                    <a:pt x="16" y="74"/>
                    <a:pt x="9" y="67"/>
                  </a:cubicBezTo>
                  <a:cubicBezTo>
                    <a:pt x="3" y="61"/>
                    <a:pt x="0" y="51"/>
                    <a:pt x="0" y="39"/>
                  </a:cubicBezTo>
                  <a:cubicBezTo>
                    <a:pt x="0" y="27"/>
                    <a:pt x="3" y="17"/>
                    <a:pt x="10" y="10"/>
                  </a:cubicBezTo>
                  <a:cubicBezTo>
                    <a:pt x="16" y="3"/>
                    <a:pt x="24" y="0"/>
                    <a:pt x="35" y="0"/>
                  </a:cubicBezTo>
                  <a:cubicBezTo>
                    <a:pt x="45" y="0"/>
                    <a:pt x="53" y="3"/>
                    <a:pt x="59" y="10"/>
                  </a:cubicBezTo>
                  <a:cubicBezTo>
                    <a:pt x="66" y="17"/>
                    <a:pt x="69" y="26"/>
                    <a:pt x="69" y="38"/>
                  </a:cubicBezTo>
                  <a:cubicBezTo>
                    <a:pt x="69" y="39"/>
                    <a:pt x="69" y="40"/>
                    <a:pt x="69" y="42"/>
                  </a:cubicBezTo>
                  <a:lnTo>
                    <a:pt x="13" y="42"/>
                  </a:lnTo>
                  <a:cubicBezTo>
                    <a:pt x="13" y="50"/>
                    <a:pt x="16" y="56"/>
                    <a:pt x="20" y="61"/>
                  </a:cubicBezTo>
                  <a:cubicBezTo>
                    <a:pt x="24" y="65"/>
                    <a:pt x="29" y="67"/>
                    <a:pt x="36" y="67"/>
                  </a:cubicBezTo>
                  <a:cubicBezTo>
                    <a:pt x="40" y="67"/>
                    <a:pt x="44" y="66"/>
                    <a:pt x="47" y="63"/>
                  </a:cubicBezTo>
                  <a:cubicBezTo>
                    <a:pt x="51" y="61"/>
                    <a:pt x="53" y="57"/>
                    <a:pt x="55" y="52"/>
                  </a:cubicBezTo>
                  <a:lnTo>
                    <a:pt x="55" y="52"/>
                  </a:lnTo>
                  <a:close/>
                  <a:moveTo>
                    <a:pt x="14" y="31"/>
                  </a:moveTo>
                  <a:lnTo>
                    <a:pt x="14" y="31"/>
                  </a:lnTo>
                  <a:lnTo>
                    <a:pt x="55" y="31"/>
                  </a:lnTo>
                  <a:cubicBezTo>
                    <a:pt x="55" y="25"/>
                    <a:pt x="53" y="20"/>
                    <a:pt x="51" y="17"/>
                  </a:cubicBezTo>
                  <a:cubicBezTo>
                    <a:pt x="47" y="12"/>
                    <a:pt x="41" y="10"/>
                    <a:pt x="35" y="10"/>
                  </a:cubicBezTo>
                  <a:cubicBezTo>
                    <a:pt x="29" y="10"/>
                    <a:pt x="24" y="12"/>
                    <a:pt x="20" y="16"/>
                  </a:cubicBezTo>
                  <a:cubicBezTo>
                    <a:pt x="16" y="20"/>
                    <a:pt x="14" y="25"/>
                    <a:pt x="14" y="31"/>
                  </a:cubicBezTo>
                  <a:lnTo>
                    <a:pt x="14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468"/>
            <p:cNvSpPr>
              <a:spLocks noEditPoints="1"/>
            </p:cNvSpPr>
            <p:nvPr/>
          </p:nvSpPr>
          <p:spPr bwMode="auto">
            <a:xfrm>
              <a:off x="4419" y="8881"/>
              <a:ext cx="84" cy="103"/>
            </a:xfrm>
            <a:custGeom>
              <a:avLst/>
              <a:gdLst/>
              <a:ahLst/>
              <a:cxnLst>
                <a:cxn ang="0">
                  <a:pos x="55" y="52"/>
                </a:cxn>
                <a:cxn ang="0">
                  <a:pos x="55" y="52"/>
                </a:cxn>
                <a:cxn ang="0">
                  <a:pos x="68" y="53"/>
                </a:cxn>
                <a:cxn ang="0">
                  <a:pos x="57" y="71"/>
                </a:cxn>
                <a:cxn ang="0">
                  <a:pos x="35" y="78"/>
                </a:cxn>
                <a:cxn ang="0">
                  <a:pos x="9" y="67"/>
                </a:cxn>
                <a:cxn ang="0">
                  <a:pos x="0" y="39"/>
                </a:cxn>
                <a:cxn ang="0">
                  <a:pos x="10" y="10"/>
                </a:cxn>
                <a:cxn ang="0">
                  <a:pos x="35" y="0"/>
                </a:cxn>
                <a:cxn ang="0">
                  <a:pos x="59" y="10"/>
                </a:cxn>
                <a:cxn ang="0">
                  <a:pos x="69" y="38"/>
                </a:cxn>
                <a:cxn ang="0">
                  <a:pos x="69" y="42"/>
                </a:cxn>
                <a:cxn ang="0">
                  <a:pos x="13" y="42"/>
                </a:cxn>
                <a:cxn ang="0">
                  <a:pos x="20" y="61"/>
                </a:cxn>
                <a:cxn ang="0">
                  <a:pos x="35" y="67"/>
                </a:cxn>
                <a:cxn ang="0">
                  <a:pos x="47" y="63"/>
                </a:cxn>
                <a:cxn ang="0">
                  <a:pos x="55" y="52"/>
                </a:cxn>
                <a:cxn ang="0">
                  <a:pos x="55" y="52"/>
                </a:cxn>
                <a:cxn ang="0">
                  <a:pos x="14" y="31"/>
                </a:cxn>
                <a:cxn ang="0">
                  <a:pos x="14" y="31"/>
                </a:cxn>
                <a:cxn ang="0">
                  <a:pos x="55" y="31"/>
                </a:cxn>
                <a:cxn ang="0">
                  <a:pos x="51" y="17"/>
                </a:cxn>
                <a:cxn ang="0">
                  <a:pos x="35" y="10"/>
                </a:cxn>
                <a:cxn ang="0">
                  <a:pos x="20" y="16"/>
                </a:cxn>
                <a:cxn ang="0">
                  <a:pos x="14" y="31"/>
                </a:cxn>
                <a:cxn ang="0">
                  <a:pos x="14" y="31"/>
                </a:cxn>
              </a:cxnLst>
              <a:rect l="0" t="0" r="r" b="b"/>
              <a:pathLst>
                <a:path w="69" h="78">
                  <a:moveTo>
                    <a:pt x="55" y="52"/>
                  </a:moveTo>
                  <a:lnTo>
                    <a:pt x="55" y="52"/>
                  </a:lnTo>
                  <a:lnTo>
                    <a:pt x="68" y="53"/>
                  </a:lnTo>
                  <a:cubicBezTo>
                    <a:pt x="66" y="61"/>
                    <a:pt x="62" y="67"/>
                    <a:pt x="57" y="71"/>
                  </a:cubicBezTo>
                  <a:cubicBezTo>
                    <a:pt x="51" y="75"/>
                    <a:pt x="44" y="78"/>
                    <a:pt x="35" y="78"/>
                  </a:cubicBezTo>
                  <a:cubicBezTo>
                    <a:pt x="24" y="78"/>
                    <a:pt x="16" y="74"/>
                    <a:pt x="9" y="67"/>
                  </a:cubicBezTo>
                  <a:cubicBezTo>
                    <a:pt x="3" y="61"/>
                    <a:pt x="0" y="51"/>
                    <a:pt x="0" y="39"/>
                  </a:cubicBezTo>
                  <a:cubicBezTo>
                    <a:pt x="0" y="27"/>
                    <a:pt x="3" y="17"/>
                    <a:pt x="10" y="10"/>
                  </a:cubicBezTo>
                  <a:cubicBezTo>
                    <a:pt x="16" y="3"/>
                    <a:pt x="24" y="0"/>
                    <a:pt x="35" y="0"/>
                  </a:cubicBezTo>
                  <a:cubicBezTo>
                    <a:pt x="45" y="0"/>
                    <a:pt x="53" y="3"/>
                    <a:pt x="59" y="10"/>
                  </a:cubicBezTo>
                  <a:cubicBezTo>
                    <a:pt x="65" y="17"/>
                    <a:pt x="69" y="26"/>
                    <a:pt x="69" y="38"/>
                  </a:cubicBezTo>
                  <a:cubicBezTo>
                    <a:pt x="69" y="39"/>
                    <a:pt x="69" y="40"/>
                    <a:pt x="69" y="42"/>
                  </a:cubicBezTo>
                  <a:lnTo>
                    <a:pt x="13" y="42"/>
                  </a:lnTo>
                  <a:cubicBezTo>
                    <a:pt x="13" y="50"/>
                    <a:pt x="16" y="56"/>
                    <a:pt x="20" y="61"/>
                  </a:cubicBezTo>
                  <a:cubicBezTo>
                    <a:pt x="24" y="65"/>
                    <a:pt x="29" y="67"/>
                    <a:pt x="35" y="67"/>
                  </a:cubicBezTo>
                  <a:cubicBezTo>
                    <a:pt x="40" y="67"/>
                    <a:pt x="44" y="66"/>
                    <a:pt x="47" y="63"/>
                  </a:cubicBezTo>
                  <a:cubicBezTo>
                    <a:pt x="51" y="61"/>
                    <a:pt x="53" y="57"/>
                    <a:pt x="55" y="52"/>
                  </a:cubicBezTo>
                  <a:lnTo>
                    <a:pt x="55" y="52"/>
                  </a:lnTo>
                  <a:close/>
                  <a:moveTo>
                    <a:pt x="14" y="31"/>
                  </a:moveTo>
                  <a:lnTo>
                    <a:pt x="14" y="31"/>
                  </a:lnTo>
                  <a:lnTo>
                    <a:pt x="55" y="31"/>
                  </a:lnTo>
                  <a:cubicBezTo>
                    <a:pt x="55" y="25"/>
                    <a:pt x="53" y="20"/>
                    <a:pt x="51" y="17"/>
                  </a:cubicBezTo>
                  <a:cubicBezTo>
                    <a:pt x="46" y="12"/>
                    <a:pt x="41" y="10"/>
                    <a:pt x="35" y="10"/>
                  </a:cubicBezTo>
                  <a:cubicBezTo>
                    <a:pt x="29" y="10"/>
                    <a:pt x="24" y="12"/>
                    <a:pt x="20" y="16"/>
                  </a:cubicBezTo>
                  <a:cubicBezTo>
                    <a:pt x="16" y="20"/>
                    <a:pt x="14" y="25"/>
                    <a:pt x="14" y="31"/>
                  </a:cubicBezTo>
                  <a:lnTo>
                    <a:pt x="14" y="3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69"/>
            <p:cNvSpPr>
              <a:spLocks/>
            </p:cNvSpPr>
            <p:nvPr/>
          </p:nvSpPr>
          <p:spPr bwMode="auto">
            <a:xfrm>
              <a:off x="4516" y="8881"/>
              <a:ext cx="75" cy="103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54"/>
                </a:cxn>
                <a:cxn ang="0">
                  <a:pos x="12" y="52"/>
                </a:cxn>
                <a:cxn ang="0">
                  <a:pos x="18" y="63"/>
                </a:cxn>
                <a:cxn ang="0">
                  <a:pos x="32" y="67"/>
                </a:cxn>
                <a:cxn ang="0">
                  <a:pos x="45" y="64"/>
                </a:cxn>
                <a:cxn ang="0">
                  <a:pos x="49" y="55"/>
                </a:cxn>
                <a:cxn ang="0">
                  <a:pos x="45" y="49"/>
                </a:cxn>
                <a:cxn ang="0">
                  <a:pos x="32" y="44"/>
                </a:cxn>
                <a:cxn ang="0">
                  <a:pos x="13" y="38"/>
                </a:cxn>
                <a:cxn ang="0">
                  <a:pos x="5" y="31"/>
                </a:cxn>
                <a:cxn ang="0">
                  <a:pos x="2" y="21"/>
                </a:cxn>
                <a:cxn ang="0">
                  <a:pos x="4" y="12"/>
                </a:cxn>
                <a:cxn ang="0">
                  <a:pos x="11" y="5"/>
                </a:cxn>
                <a:cxn ang="0">
                  <a:pos x="19" y="1"/>
                </a:cxn>
                <a:cxn ang="0">
                  <a:pos x="30" y="0"/>
                </a:cxn>
                <a:cxn ang="0">
                  <a:pos x="45" y="2"/>
                </a:cxn>
                <a:cxn ang="0">
                  <a:pos x="55" y="9"/>
                </a:cxn>
                <a:cxn ang="0">
                  <a:pos x="59" y="20"/>
                </a:cxn>
                <a:cxn ang="0">
                  <a:pos x="47" y="22"/>
                </a:cxn>
                <a:cxn ang="0">
                  <a:pos x="42" y="13"/>
                </a:cxn>
                <a:cxn ang="0">
                  <a:pos x="30" y="10"/>
                </a:cxn>
                <a:cxn ang="0">
                  <a:pos x="18" y="13"/>
                </a:cxn>
                <a:cxn ang="0">
                  <a:pos x="14" y="20"/>
                </a:cxn>
                <a:cxn ang="0">
                  <a:pos x="16" y="24"/>
                </a:cxn>
                <a:cxn ang="0">
                  <a:pos x="21" y="27"/>
                </a:cxn>
                <a:cxn ang="0">
                  <a:pos x="32" y="31"/>
                </a:cxn>
                <a:cxn ang="0">
                  <a:pos x="51" y="36"/>
                </a:cxn>
                <a:cxn ang="0">
                  <a:pos x="59" y="43"/>
                </a:cxn>
                <a:cxn ang="0">
                  <a:pos x="62" y="54"/>
                </a:cxn>
                <a:cxn ang="0">
                  <a:pos x="58" y="66"/>
                </a:cxn>
                <a:cxn ang="0">
                  <a:pos x="48" y="74"/>
                </a:cxn>
                <a:cxn ang="0">
                  <a:pos x="32" y="78"/>
                </a:cxn>
                <a:cxn ang="0">
                  <a:pos x="10" y="72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2" h="78">
                  <a:moveTo>
                    <a:pt x="0" y="54"/>
                  </a:moveTo>
                  <a:lnTo>
                    <a:pt x="0" y="54"/>
                  </a:lnTo>
                  <a:lnTo>
                    <a:pt x="12" y="52"/>
                  </a:lnTo>
                  <a:cubicBezTo>
                    <a:pt x="13" y="57"/>
                    <a:pt x="15" y="60"/>
                    <a:pt x="18" y="63"/>
                  </a:cubicBezTo>
                  <a:cubicBezTo>
                    <a:pt x="22" y="66"/>
                    <a:pt x="26" y="67"/>
                    <a:pt x="32" y="67"/>
                  </a:cubicBezTo>
                  <a:cubicBezTo>
                    <a:pt x="38" y="67"/>
                    <a:pt x="42" y="66"/>
                    <a:pt x="45" y="64"/>
                  </a:cubicBezTo>
                  <a:cubicBezTo>
                    <a:pt x="48" y="61"/>
                    <a:pt x="49" y="58"/>
                    <a:pt x="49" y="55"/>
                  </a:cubicBezTo>
                  <a:cubicBezTo>
                    <a:pt x="49" y="52"/>
                    <a:pt x="48" y="50"/>
                    <a:pt x="45" y="49"/>
                  </a:cubicBezTo>
                  <a:cubicBezTo>
                    <a:pt x="43" y="47"/>
                    <a:pt x="39" y="46"/>
                    <a:pt x="32" y="44"/>
                  </a:cubicBezTo>
                  <a:cubicBezTo>
                    <a:pt x="23" y="42"/>
                    <a:pt x="17" y="40"/>
                    <a:pt x="13" y="38"/>
                  </a:cubicBezTo>
                  <a:cubicBezTo>
                    <a:pt x="9" y="36"/>
                    <a:pt x="7" y="34"/>
                    <a:pt x="5" y="31"/>
                  </a:cubicBezTo>
                  <a:cubicBezTo>
                    <a:pt x="3" y="28"/>
                    <a:pt x="2" y="25"/>
                    <a:pt x="2" y="21"/>
                  </a:cubicBezTo>
                  <a:cubicBezTo>
                    <a:pt x="2" y="18"/>
                    <a:pt x="3" y="15"/>
                    <a:pt x="4" y="12"/>
                  </a:cubicBezTo>
                  <a:cubicBezTo>
                    <a:pt x="6" y="9"/>
                    <a:pt x="8" y="7"/>
                    <a:pt x="11" y="5"/>
                  </a:cubicBezTo>
                  <a:cubicBezTo>
                    <a:pt x="13" y="3"/>
                    <a:pt x="15" y="2"/>
                    <a:pt x="19" y="1"/>
                  </a:cubicBezTo>
                  <a:cubicBezTo>
                    <a:pt x="22" y="0"/>
                    <a:pt x="26" y="0"/>
                    <a:pt x="30" y="0"/>
                  </a:cubicBezTo>
                  <a:cubicBezTo>
                    <a:pt x="35" y="0"/>
                    <a:pt x="41" y="0"/>
                    <a:pt x="45" y="2"/>
                  </a:cubicBezTo>
                  <a:cubicBezTo>
                    <a:pt x="49" y="4"/>
                    <a:pt x="53" y="6"/>
                    <a:pt x="55" y="9"/>
                  </a:cubicBezTo>
                  <a:cubicBezTo>
                    <a:pt x="57" y="12"/>
                    <a:pt x="58" y="16"/>
                    <a:pt x="59" y="20"/>
                  </a:cubicBezTo>
                  <a:lnTo>
                    <a:pt x="47" y="22"/>
                  </a:lnTo>
                  <a:cubicBezTo>
                    <a:pt x="46" y="18"/>
                    <a:pt x="45" y="15"/>
                    <a:pt x="42" y="13"/>
                  </a:cubicBezTo>
                  <a:cubicBezTo>
                    <a:pt x="39" y="11"/>
                    <a:pt x="35" y="10"/>
                    <a:pt x="30" y="10"/>
                  </a:cubicBezTo>
                  <a:cubicBezTo>
                    <a:pt x="25" y="10"/>
                    <a:pt x="20" y="11"/>
                    <a:pt x="18" y="13"/>
                  </a:cubicBezTo>
                  <a:cubicBezTo>
                    <a:pt x="16" y="15"/>
                    <a:pt x="14" y="17"/>
                    <a:pt x="14" y="20"/>
                  </a:cubicBezTo>
                  <a:cubicBezTo>
                    <a:pt x="14" y="21"/>
                    <a:pt x="15" y="23"/>
                    <a:pt x="16" y="24"/>
                  </a:cubicBezTo>
                  <a:cubicBezTo>
                    <a:pt x="17" y="25"/>
                    <a:pt x="18" y="26"/>
                    <a:pt x="21" y="27"/>
                  </a:cubicBezTo>
                  <a:cubicBezTo>
                    <a:pt x="22" y="28"/>
                    <a:pt x="26" y="29"/>
                    <a:pt x="32" y="31"/>
                  </a:cubicBezTo>
                  <a:cubicBezTo>
                    <a:pt x="41" y="33"/>
                    <a:pt x="47" y="35"/>
                    <a:pt x="51" y="36"/>
                  </a:cubicBezTo>
                  <a:cubicBezTo>
                    <a:pt x="54" y="38"/>
                    <a:pt x="57" y="40"/>
                    <a:pt x="59" y="43"/>
                  </a:cubicBezTo>
                  <a:cubicBezTo>
                    <a:pt x="61" y="46"/>
                    <a:pt x="62" y="50"/>
                    <a:pt x="62" y="54"/>
                  </a:cubicBezTo>
                  <a:cubicBezTo>
                    <a:pt x="62" y="58"/>
                    <a:pt x="61" y="62"/>
                    <a:pt x="58" y="66"/>
                  </a:cubicBezTo>
                  <a:cubicBezTo>
                    <a:pt x="56" y="70"/>
                    <a:pt x="52" y="72"/>
                    <a:pt x="48" y="74"/>
                  </a:cubicBezTo>
                  <a:cubicBezTo>
                    <a:pt x="43" y="77"/>
                    <a:pt x="38" y="78"/>
                    <a:pt x="32" y="78"/>
                  </a:cubicBezTo>
                  <a:cubicBezTo>
                    <a:pt x="22" y="78"/>
                    <a:pt x="15" y="76"/>
                    <a:pt x="10" y="72"/>
                  </a:cubicBezTo>
                  <a:cubicBezTo>
                    <a:pt x="5" y="67"/>
                    <a:pt x="1" y="62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70"/>
            <p:cNvSpPr>
              <a:spLocks noEditPoints="1"/>
            </p:cNvSpPr>
            <p:nvPr/>
          </p:nvSpPr>
          <p:spPr bwMode="auto">
            <a:xfrm>
              <a:off x="3986" y="8577"/>
              <a:ext cx="118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40" y="0"/>
                </a:cxn>
                <a:cxn ang="0">
                  <a:pos x="54" y="0"/>
                </a:cxn>
                <a:cxn ang="0">
                  <a:pos x="97" y="103"/>
                </a:cxn>
                <a:cxn ang="0">
                  <a:pos x="81" y="103"/>
                </a:cxn>
                <a:cxn ang="0">
                  <a:pos x="69" y="71"/>
                </a:cxn>
                <a:cxn ang="0">
                  <a:pos x="26" y="71"/>
                </a:cxn>
                <a:cxn ang="0">
                  <a:pos x="15" y="103"/>
                </a:cxn>
                <a:cxn ang="0">
                  <a:pos x="0" y="103"/>
                </a:cxn>
                <a:cxn ang="0">
                  <a:pos x="30" y="60"/>
                </a:cxn>
                <a:cxn ang="0">
                  <a:pos x="30" y="60"/>
                </a:cxn>
                <a:cxn ang="0">
                  <a:pos x="65" y="60"/>
                </a:cxn>
                <a:cxn ang="0">
                  <a:pos x="54" y="32"/>
                </a:cxn>
                <a:cxn ang="0">
                  <a:pos x="47" y="10"/>
                </a:cxn>
                <a:cxn ang="0">
                  <a:pos x="41" y="30"/>
                </a:cxn>
                <a:cxn ang="0">
                  <a:pos x="30" y="60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0" y="103"/>
                  </a:lnTo>
                  <a:lnTo>
                    <a:pt x="40" y="0"/>
                  </a:lnTo>
                  <a:lnTo>
                    <a:pt x="54" y="0"/>
                  </a:lnTo>
                  <a:lnTo>
                    <a:pt x="97" y="103"/>
                  </a:lnTo>
                  <a:lnTo>
                    <a:pt x="81" y="103"/>
                  </a:lnTo>
                  <a:lnTo>
                    <a:pt x="69" y="71"/>
                  </a:lnTo>
                  <a:lnTo>
                    <a:pt x="26" y="71"/>
                  </a:lnTo>
                  <a:lnTo>
                    <a:pt x="15" y="103"/>
                  </a:lnTo>
                  <a:lnTo>
                    <a:pt x="0" y="103"/>
                  </a:lnTo>
                  <a:close/>
                  <a:moveTo>
                    <a:pt x="30" y="60"/>
                  </a:moveTo>
                  <a:lnTo>
                    <a:pt x="30" y="60"/>
                  </a:lnTo>
                  <a:lnTo>
                    <a:pt x="65" y="60"/>
                  </a:lnTo>
                  <a:lnTo>
                    <a:pt x="54" y="32"/>
                  </a:lnTo>
                  <a:cubicBezTo>
                    <a:pt x="51" y="23"/>
                    <a:pt x="48" y="16"/>
                    <a:pt x="47" y="10"/>
                  </a:cubicBezTo>
                  <a:cubicBezTo>
                    <a:pt x="45" y="17"/>
                    <a:pt x="44" y="24"/>
                    <a:pt x="41" y="30"/>
                  </a:cubicBezTo>
                  <a:lnTo>
                    <a:pt x="30" y="6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471"/>
            <p:cNvSpPr>
              <a:spLocks/>
            </p:cNvSpPr>
            <p:nvPr/>
          </p:nvSpPr>
          <p:spPr bwMode="auto">
            <a:xfrm>
              <a:off x="4111" y="8575"/>
              <a:ext cx="100" cy="140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72"/>
                </a:cxn>
                <a:cxn ang="0">
                  <a:pos x="13" y="70"/>
                </a:cxn>
                <a:cxn ang="0">
                  <a:pos x="17" y="83"/>
                </a:cxn>
                <a:cxn ang="0">
                  <a:pos x="27" y="91"/>
                </a:cxn>
                <a:cxn ang="0">
                  <a:pos x="43" y="94"/>
                </a:cxn>
                <a:cxn ang="0">
                  <a:pos x="57" y="92"/>
                </a:cxn>
                <a:cxn ang="0">
                  <a:pos x="66" y="86"/>
                </a:cxn>
                <a:cxn ang="0">
                  <a:pos x="69" y="77"/>
                </a:cxn>
                <a:cxn ang="0">
                  <a:pos x="66" y="68"/>
                </a:cxn>
                <a:cxn ang="0">
                  <a:pos x="57" y="62"/>
                </a:cxn>
                <a:cxn ang="0">
                  <a:pos x="38" y="57"/>
                </a:cxn>
                <a:cxn ang="0">
                  <a:pos x="18" y="51"/>
                </a:cxn>
                <a:cxn ang="0">
                  <a:pos x="7" y="41"/>
                </a:cxn>
                <a:cxn ang="0">
                  <a:pos x="4" y="28"/>
                </a:cxn>
                <a:cxn ang="0">
                  <a:pos x="8" y="14"/>
                </a:cxn>
                <a:cxn ang="0">
                  <a:pos x="21" y="3"/>
                </a:cxn>
                <a:cxn ang="0">
                  <a:pos x="40" y="0"/>
                </a:cxn>
                <a:cxn ang="0">
                  <a:pos x="60" y="4"/>
                </a:cxn>
                <a:cxn ang="0">
                  <a:pos x="74" y="14"/>
                </a:cxn>
                <a:cxn ang="0">
                  <a:pos x="79" y="31"/>
                </a:cxn>
                <a:cxn ang="0">
                  <a:pos x="66" y="32"/>
                </a:cxn>
                <a:cxn ang="0">
                  <a:pos x="58" y="17"/>
                </a:cxn>
                <a:cxn ang="0">
                  <a:pos x="41" y="12"/>
                </a:cxn>
                <a:cxn ang="0">
                  <a:pos x="22" y="16"/>
                </a:cxn>
                <a:cxn ang="0">
                  <a:pos x="17" y="27"/>
                </a:cxn>
                <a:cxn ang="0">
                  <a:pos x="21" y="36"/>
                </a:cxn>
                <a:cxn ang="0">
                  <a:pos x="41" y="44"/>
                </a:cxn>
                <a:cxn ang="0">
                  <a:pos x="64" y="50"/>
                </a:cxn>
                <a:cxn ang="0">
                  <a:pos x="78" y="61"/>
                </a:cxn>
                <a:cxn ang="0">
                  <a:pos x="82" y="76"/>
                </a:cxn>
                <a:cxn ang="0">
                  <a:pos x="77" y="91"/>
                </a:cxn>
                <a:cxn ang="0">
                  <a:pos x="64" y="102"/>
                </a:cxn>
                <a:cxn ang="0">
                  <a:pos x="44" y="106"/>
                </a:cxn>
                <a:cxn ang="0">
                  <a:pos x="20" y="102"/>
                </a:cxn>
                <a:cxn ang="0">
                  <a:pos x="5" y="9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82" h="106">
                  <a:moveTo>
                    <a:pt x="0" y="72"/>
                  </a:moveTo>
                  <a:lnTo>
                    <a:pt x="0" y="72"/>
                  </a:lnTo>
                  <a:lnTo>
                    <a:pt x="13" y="70"/>
                  </a:lnTo>
                  <a:cubicBezTo>
                    <a:pt x="13" y="76"/>
                    <a:pt x="15" y="80"/>
                    <a:pt x="17" y="83"/>
                  </a:cubicBezTo>
                  <a:cubicBezTo>
                    <a:pt x="19" y="86"/>
                    <a:pt x="23" y="89"/>
                    <a:pt x="27" y="91"/>
                  </a:cubicBezTo>
                  <a:cubicBezTo>
                    <a:pt x="32" y="93"/>
                    <a:pt x="37" y="94"/>
                    <a:pt x="43" y="94"/>
                  </a:cubicBezTo>
                  <a:cubicBezTo>
                    <a:pt x="48" y="94"/>
                    <a:pt x="53" y="93"/>
                    <a:pt x="57" y="92"/>
                  </a:cubicBezTo>
                  <a:cubicBezTo>
                    <a:pt x="61" y="90"/>
                    <a:pt x="64" y="88"/>
                    <a:pt x="66" y="86"/>
                  </a:cubicBezTo>
                  <a:cubicBezTo>
                    <a:pt x="68" y="83"/>
                    <a:pt x="69" y="80"/>
                    <a:pt x="69" y="77"/>
                  </a:cubicBezTo>
                  <a:cubicBezTo>
                    <a:pt x="69" y="73"/>
                    <a:pt x="68" y="71"/>
                    <a:pt x="66" y="68"/>
                  </a:cubicBezTo>
                  <a:cubicBezTo>
                    <a:pt x="64" y="66"/>
                    <a:pt x="61" y="64"/>
                    <a:pt x="57" y="62"/>
                  </a:cubicBezTo>
                  <a:cubicBezTo>
                    <a:pt x="54" y="61"/>
                    <a:pt x="48" y="59"/>
                    <a:pt x="38" y="57"/>
                  </a:cubicBezTo>
                  <a:cubicBezTo>
                    <a:pt x="29" y="55"/>
                    <a:pt x="22" y="53"/>
                    <a:pt x="18" y="51"/>
                  </a:cubicBezTo>
                  <a:cubicBezTo>
                    <a:pt x="13" y="48"/>
                    <a:pt x="10" y="45"/>
                    <a:pt x="7" y="41"/>
                  </a:cubicBezTo>
                  <a:cubicBezTo>
                    <a:pt x="5" y="37"/>
                    <a:pt x="4" y="33"/>
                    <a:pt x="4" y="28"/>
                  </a:cubicBezTo>
                  <a:cubicBezTo>
                    <a:pt x="4" y="23"/>
                    <a:pt x="5" y="18"/>
                    <a:pt x="8" y="14"/>
                  </a:cubicBezTo>
                  <a:cubicBezTo>
                    <a:pt x="11" y="9"/>
                    <a:pt x="15" y="6"/>
                    <a:pt x="21" y="3"/>
                  </a:cubicBezTo>
                  <a:cubicBezTo>
                    <a:pt x="27" y="1"/>
                    <a:pt x="33" y="0"/>
                    <a:pt x="40" y="0"/>
                  </a:cubicBezTo>
                  <a:cubicBezTo>
                    <a:pt x="48" y="0"/>
                    <a:pt x="54" y="1"/>
                    <a:pt x="60" y="4"/>
                  </a:cubicBezTo>
                  <a:cubicBezTo>
                    <a:pt x="66" y="6"/>
                    <a:pt x="70" y="10"/>
                    <a:pt x="74" y="14"/>
                  </a:cubicBezTo>
                  <a:cubicBezTo>
                    <a:pt x="77" y="19"/>
                    <a:pt x="78" y="25"/>
                    <a:pt x="79" y="31"/>
                  </a:cubicBezTo>
                  <a:lnTo>
                    <a:pt x="66" y="32"/>
                  </a:lnTo>
                  <a:cubicBezTo>
                    <a:pt x="65" y="25"/>
                    <a:pt x="63" y="20"/>
                    <a:pt x="58" y="17"/>
                  </a:cubicBezTo>
                  <a:cubicBezTo>
                    <a:pt x="54" y="14"/>
                    <a:pt x="48" y="12"/>
                    <a:pt x="41" y="12"/>
                  </a:cubicBezTo>
                  <a:cubicBezTo>
                    <a:pt x="32" y="12"/>
                    <a:pt x="26" y="13"/>
                    <a:pt x="22" y="16"/>
                  </a:cubicBezTo>
                  <a:cubicBezTo>
                    <a:pt x="19" y="19"/>
                    <a:pt x="17" y="23"/>
                    <a:pt x="17" y="27"/>
                  </a:cubicBezTo>
                  <a:cubicBezTo>
                    <a:pt x="17" y="31"/>
                    <a:pt x="18" y="34"/>
                    <a:pt x="21" y="36"/>
                  </a:cubicBezTo>
                  <a:cubicBezTo>
                    <a:pt x="23" y="39"/>
                    <a:pt x="30" y="41"/>
                    <a:pt x="41" y="44"/>
                  </a:cubicBezTo>
                  <a:cubicBezTo>
                    <a:pt x="52" y="46"/>
                    <a:pt x="60" y="49"/>
                    <a:pt x="64" y="50"/>
                  </a:cubicBezTo>
                  <a:cubicBezTo>
                    <a:pt x="70" y="53"/>
                    <a:pt x="75" y="57"/>
                    <a:pt x="78" y="61"/>
                  </a:cubicBezTo>
                  <a:cubicBezTo>
                    <a:pt x="80" y="65"/>
                    <a:pt x="82" y="70"/>
                    <a:pt x="82" y="76"/>
                  </a:cubicBezTo>
                  <a:cubicBezTo>
                    <a:pt x="82" y="81"/>
                    <a:pt x="80" y="86"/>
                    <a:pt x="77" y="91"/>
                  </a:cubicBezTo>
                  <a:cubicBezTo>
                    <a:pt x="74" y="96"/>
                    <a:pt x="69" y="100"/>
                    <a:pt x="64" y="102"/>
                  </a:cubicBezTo>
                  <a:cubicBezTo>
                    <a:pt x="58" y="105"/>
                    <a:pt x="51" y="106"/>
                    <a:pt x="44" y="106"/>
                  </a:cubicBezTo>
                  <a:cubicBezTo>
                    <a:pt x="34" y="106"/>
                    <a:pt x="27" y="105"/>
                    <a:pt x="20" y="102"/>
                  </a:cubicBezTo>
                  <a:cubicBezTo>
                    <a:pt x="14" y="100"/>
                    <a:pt x="9" y="96"/>
                    <a:pt x="5" y="90"/>
                  </a:cubicBezTo>
                  <a:cubicBezTo>
                    <a:pt x="2" y="85"/>
                    <a:pt x="0" y="78"/>
                    <a:pt x="0" y="72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472"/>
            <p:cNvSpPr>
              <a:spLocks/>
            </p:cNvSpPr>
            <p:nvPr/>
          </p:nvSpPr>
          <p:spPr bwMode="auto">
            <a:xfrm>
              <a:off x="4233" y="8577"/>
              <a:ext cx="119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20" y="0"/>
                </a:cxn>
                <a:cxn ang="0">
                  <a:pos x="45" y="73"/>
                </a:cxn>
                <a:cxn ang="0">
                  <a:pos x="50" y="88"/>
                </a:cxn>
                <a:cxn ang="0">
                  <a:pos x="55" y="71"/>
                </a:cxn>
                <a:cxn ang="0">
                  <a:pos x="80" y="0"/>
                </a:cxn>
                <a:cxn ang="0">
                  <a:pos x="98" y="0"/>
                </a:cxn>
                <a:cxn ang="0">
                  <a:pos x="98" y="103"/>
                </a:cxn>
                <a:cxn ang="0">
                  <a:pos x="85" y="103"/>
                </a:cxn>
                <a:cxn ang="0">
                  <a:pos x="85" y="16"/>
                </a:cxn>
                <a:cxn ang="0">
                  <a:pos x="55" y="103"/>
                </a:cxn>
                <a:cxn ang="0">
                  <a:pos x="43" y="103"/>
                </a:cxn>
                <a:cxn ang="0">
                  <a:pos x="13" y="15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98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5" y="73"/>
                  </a:lnTo>
                  <a:cubicBezTo>
                    <a:pt x="47" y="79"/>
                    <a:pt x="49" y="84"/>
                    <a:pt x="50" y="88"/>
                  </a:cubicBezTo>
                  <a:cubicBezTo>
                    <a:pt x="51" y="84"/>
                    <a:pt x="53" y="79"/>
                    <a:pt x="55" y="71"/>
                  </a:cubicBezTo>
                  <a:lnTo>
                    <a:pt x="80" y="0"/>
                  </a:lnTo>
                  <a:lnTo>
                    <a:pt x="98" y="0"/>
                  </a:lnTo>
                  <a:lnTo>
                    <a:pt x="98" y="103"/>
                  </a:lnTo>
                  <a:lnTo>
                    <a:pt x="85" y="103"/>
                  </a:lnTo>
                  <a:lnTo>
                    <a:pt x="85" y="16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13" y="15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473"/>
            <p:cNvSpPr>
              <a:spLocks noEditPoints="1"/>
            </p:cNvSpPr>
            <p:nvPr/>
          </p:nvSpPr>
          <p:spPr bwMode="auto">
            <a:xfrm>
              <a:off x="3191" y="8846"/>
              <a:ext cx="118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40" y="0"/>
                </a:cxn>
                <a:cxn ang="0">
                  <a:pos x="55" y="0"/>
                </a:cxn>
                <a:cxn ang="0">
                  <a:pos x="97" y="103"/>
                </a:cxn>
                <a:cxn ang="0">
                  <a:pos x="81" y="103"/>
                </a:cxn>
                <a:cxn ang="0">
                  <a:pos x="69" y="72"/>
                </a:cxn>
                <a:cxn ang="0">
                  <a:pos x="26" y="72"/>
                </a:cxn>
                <a:cxn ang="0">
                  <a:pos x="15" y="103"/>
                </a:cxn>
                <a:cxn ang="0">
                  <a:pos x="0" y="103"/>
                </a:cxn>
                <a:cxn ang="0">
                  <a:pos x="30" y="61"/>
                </a:cxn>
                <a:cxn ang="0">
                  <a:pos x="30" y="61"/>
                </a:cxn>
                <a:cxn ang="0">
                  <a:pos x="65" y="61"/>
                </a:cxn>
                <a:cxn ang="0">
                  <a:pos x="54" y="32"/>
                </a:cxn>
                <a:cxn ang="0">
                  <a:pos x="47" y="11"/>
                </a:cxn>
                <a:cxn ang="0">
                  <a:pos x="41" y="30"/>
                </a:cxn>
                <a:cxn ang="0">
                  <a:pos x="30" y="61"/>
                </a:cxn>
              </a:cxnLst>
              <a:rect l="0" t="0" r="r" b="b"/>
              <a:pathLst>
                <a:path w="97" h="103">
                  <a:moveTo>
                    <a:pt x="0" y="103"/>
                  </a:moveTo>
                  <a:lnTo>
                    <a:pt x="0" y="103"/>
                  </a:lnTo>
                  <a:lnTo>
                    <a:pt x="40" y="0"/>
                  </a:lnTo>
                  <a:lnTo>
                    <a:pt x="55" y="0"/>
                  </a:lnTo>
                  <a:lnTo>
                    <a:pt x="97" y="103"/>
                  </a:lnTo>
                  <a:lnTo>
                    <a:pt x="81" y="103"/>
                  </a:lnTo>
                  <a:lnTo>
                    <a:pt x="69" y="72"/>
                  </a:lnTo>
                  <a:lnTo>
                    <a:pt x="26" y="72"/>
                  </a:lnTo>
                  <a:lnTo>
                    <a:pt x="15" y="103"/>
                  </a:lnTo>
                  <a:lnTo>
                    <a:pt x="0" y="103"/>
                  </a:lnTo>
                  <a:close/>
                  <a:moveTo>
                    <a:pt x="30" y="61"/>
                  </a:moveTo>
                  <a:lnTo>
                    <a:pt x="30" y="61"/>
                  </a:lnTo>
                  <a:lnTo>
                    <a:pt x="65" y="61"/>
                  </a:lnTo>
                  <a:lnTo>
                    <a:pt x="54" y="32"/>
                  </a:lnTo>
                  <a:cubicBezTo>
                    <a:pt x="51" y="23"/>
                    <a:pt x="49" y="16"/>
                    <a:pt x="47" y="11"/>
                  </a:cubicBezTo>
                  <a:cubicBezTo>
                    <a:pt x="46" y="17"/>
                    <a:pt x="44" y="24"/>
                    <a:pt x="41" y="30"/>
                  </a:cubicBezTo>
                  <a:lnTo>
                    <a:pt x="30" y="6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474"/>
            <p:cNvSpPr>
              <a:spLocks/>
            </p:cNvSpPr>
            <p:nvPr/>
          </p:nvSpPr>
          <p:spPr bwMode="auto">
            <a:xfrm>
              <a:off x="3317" y="8843"/>
              <a:ext cx="99" cy="14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0" y="72"/>
                </a:cxn>
                <a:cxn ang="0">
                  <a:pos x="13" y="71"/>
                </a:cxn>
                <a:cxn ang="0">
                  <a:pos x="17" y="83"/>
                </a:cxn>
                <a:cxn ang="0">
                  <a:pos x="27" y="91"/>
                </a:cxn>
                <a:cxn ang="0">
                  <a:pos x="43" y="94"/>
                </a:cxn>
                <a:cxn ang="0">
                  <a:pos x="57" y="92"/>
                </a:cxn>
                <a:cxn ang="0">
                  <a:pos x="66" y="86"/>
                </a:cxn>
                <a:cxn ang="0">
                  <a:pos x="69" y="77"/>
                </a:cxn>
                <a:cxn ang="0">
                  <a:pos x="66" y="68"/>
                </a:cxn>
                <a:cxn ang="0">
                  <a:pos x="57" y="62"/>
                </a:cxn>
                <a:cxn ang="0">
                  <a:pos x="38" y="57"/>
                </a:cxn>
                <a:cxn ang="0">
                  <a:pos x="19" y="51"/>
                </a:cxn>
                <a:cxn ang="0">
                  <a:pos x="8" y="41"/>
                </a:cxn>
                <a:cxn ang="0">
                  <a:pos x="4" y="28"/>
                </a:cxn>
                <a:cxn ang="0">
                  <a:pos x="8" y="14"/>
                </a:cxn>
                <a:cxn ang="0">
                  <a:pos x="21" y="4"/>
                </a:cxn>
                <a:cxn ang="0">
                  <a:pos x="40" y="0"/>
                </a:cxn>
                <a:cxn ang="0">
                  <a:pos x="60" y="4"/>
                </a:cxn>
                <a:cxn ang="0">
                  <a:pos x="74" y="15"/>
                </a:cxn>
                <a:cxn ang="0">
                  <a:pos x="79" y="31"/>
                </a:cxn>
                <a:cxn ang="0">
                  <a:pos x="66" y="32"/>
                </a:cxn>
                <a:cxn ang="0">
                  <a:pos x="59" y="17"/>
                </a:cxn>
                <a:cxn ang="0">
                  <a:pos x="41" y="12"/>
                </a:cxn>
                <a:cxn ang="0">
                  <a:pos x="23" y="17"/>
                </a:cxn>
                <a:cxn ang="0">
                  <a:pos x="17" y="28"/>
                </a:cxn>
                <a:cxn ang="0">
                  <a:pos x="21" y="37"/>
                </a:cxn>
                <a:cxn ang="0">
                  <a:pos x="42" y="44"/>
                </a:cxn>
                <a:cxn ang="0">
                  <a:pos x="64" y="51"/>
                </a:cxn>
                <a:cxn ang="0">
                  <a:pos x="78" y="61"/>
                </a:cxn>
                <a:cxn ang="0">
                  <a:pos x="82" y="76"/>
                </a:cxn>
                <a:cxn ang="0">
                  <a:pos x="77" y="91"/>
                </a:cxn>
                <a:cxn ang="0">
                  <a:pos x="64" y="103"/>
                </a:cxn>
                <a:cxn ang="0">
                  <a:pos x="44" y="107"/>
                </a:cxn>
                <a:cxn ang="0">
                  <a:pos x="20" y="103"/>
                </a:cxn>
                <a:cxn ang="0">
                  <a:pos x="6" y="9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82" h="107">
                  <a:moveTo>
                    <a:pt x="0" y="72"/>
                  </a:moveTo>
                  <a:lnTo>
                    <a:pt x="0" y="72"/>
                  </a:lnTo>
                  <a:lnTo>
                    <a:pt x="13" y="71"/>
                  </a:lnTo>
                  <a:cubicBezTo>
                    <a:pt x="13" y="76"/>
                    <a:pt x="15" y="80"/>
                    <a:pt x="17" y="83"/>
                  </a:cubicBezTo>
                  <a:cubicBezTo>
                    <a:pt x="19" y="87"/>
                    <a:pt x="23" y="89"/>
                    <a:pt x="27" y="91"/>
                  </a:cubicBezTo>
                  <a:cubicBezTo>
                    <a:pt x="32" y="93"/>
                    <a:pt x="37" y="94"/>
                    <a:pt x="43" y="94"/>
                  </a:cubicBezTo>
                  <a:cubicBezTo>
                    <a:pt x="48" y="94"/>
                    <a:pt x="53" y="94"/>
                    <a:pt x="57" y="92"/>
                  </a:cubicBezTo>
                  <a:cubicBezTo>
                    <a:pt x="61" y="91"/>
                    <a:pt x="64" y="88"/>
                    <a:pt x="66" y="86"/>
                  </a:cubicBezTo>
                  <a:cubicBezTo>
                    <a:pt x="68" y="83"/>
                    <a:pt x="69" y="80"/>
                    <a:pt x="69" y="77"/>
                  </a:cubicBezTo>
                  <a:cubicBezTo>
                    <a:pt x="69" y="74"/>
                    <a:pt x="68" y="71"/>
                    <a:pt x="66" y="68"/>
                  </a:cubicBezTo>
                  <a:cubicBezTo>
                    <a:pt x="64" y="66"/>
                    <a:pt x="61" y="64"/>
                    <a:pt x="57" y="62"/>
                  </a:cubicBezTo>
                  <a:cubicBezTo>
                    <a:pt x="54" y="61"/>
                    <a:pt x="48" y="60"/>
                    <a:pt x="38" y="57"/>
                  </a:cubicBezTo>
                  <a:cubicBezTo>
                    <a:pt x="29" y="55"/>
                    <a:pt x="22" y="53"/>
                    <a:pt x="19" y="51"/>
                  </a:cubicBezTo>
                  <a:cubicBezTo>
                    <a:pt x="14" y="48"/>
                    <a:pt x="10" y="45"/>
                    <a:pt x="8" y="41"/>
                  </a:cubicBezTo>
                  <a:cubicBezTo>
                    <a:pt x="5" y="37"/>
                    <a:pt x="4" y="33"/>
                    <a:pt x="4" y="28"/>
                  </a:cubicBezTo>
                  <a:cubicBezTo>
                    <a:pt x="4" y="23"/>
                    <a:pt x="5" y="18"/>
                    <a:pt x="8" y="14"/>
                  </a:cubicBezTo>
                  <a:cubicBezTo>
                    <a:pt x="11" y="9"/>
                    <a:pt x="16" y="6"/>
                    <a:pt x="21" y="4"/>
                  </a:cubicBezTo>
                  <a:cubicBezTo>
                    <a:pt x="27" y="1"/>
                    <a:pt x="33" y="0"/>
                    <a:pt x="40" y="0"/>
                  </a:cubicBezTo>
                  <a:cubicBezTo>
                    <a:pt x="48" y="0"/>
                    <a:pt x="55" y="1"/>
                    <a:pt x="60" y="4"/>
                  </a:cubicBezTo>
                  <a:cubicBezTo>
                    <a:pt x="66" y="6"/>
                    <a:pt x="71" y="10"/>
                    <a:pt x="74" y="15"/>
                  </a:cubicBezTo>
                  <a:cubicBezTo>
                    <a:pt x="77" y="19"/>
                    <a:pt x="79" y="25"/>
                    <a:pt x="79" y="31"/>
                  </a:cubicBezTo>
                  <a:lnTo>
                    <a:pt x="66" y="32"/>
                  </a:lnTo>
                  <a:cubicBezTo>
                    <a:pt x="65" y="25"/>
                    <a:pt x="63" y="20"/>
                    <a:pt x="59" y="17"/>
                  </a:cubicBezTo>
                  <a:cubicBezTo>
                    <a:pt x="55" y="14"/>
                    <a:pt x="49" y="12"/>
                    <a:pt x="41" y="12"/>
                  </a:cubicBezTo>
                  <a:cubicBezTo>
                    <a:pt x="32" y="12"/>
                    <a:pt x="26" y="14"/>
                    <a:pt x="23" y="17"/>
                  </a:cubicBezTo>
                  <a:cubicBezTo>
                    <a:pt x="19" y="20"/>
                    <a:pt x="17" y="23"/>
                    <a:pt x="17" y="28"/>
                  </a:cubicBezTo>
                  <a:cubicBezTo>
                    <a:pt x="17" y="31"/>
                    <a:pt x="18" y="34"/>
                    <a:pt x="21" y="37"/>
                  </a:cubicBezTo>
                  <a:cubicBezTo>
                    <a:pt x="24" y="39"/>
                    <a:pt x="31" y="42"/>
                    <a:pt x="42" y="44"/>
                  </a:cubicBezTo>
                  <a:cubicBezTo>
                    <a:pt x="53" y="47"/>
                    <a:pt x="60" y="49"/>
                    <a:pt x="64" y="51"/>
                  </a:cubicBezTo>
                  <a:cubicBezTo>
                    <a:pt x="70" y="53"/>
                    <a:pt x="75" y="57"/>
                    <a:pt x="78" y="61"/>
                  </a:cubicBezTo>
                  <a:cubicBezTo>
                    <a:pt x="81" y="65"/>
                    <a:pt x="82" y="70"/>
                    <a:pt x="82" y="76"/>
                  </a:cubicBezTo>
                  <a:cubicBezTo>
                    <a:pt x="82" y="81"/>
                    <a:pt x="80" y="86"/>
                    <a:pt x="77" y="91"/>
                  </a:cubicBezTo>
                  <a:cubicBezTo>
                    <a:pt x="74" y="96"/>
                    <a:pt x="70" y="100"/>
                    <a:pt x="64" y="103"/>
                  </a:cubicBezTo>
                  <a:cubicBezTo>
                    <a:pt x="58" y="105"/>
                    <a:pt x="51" y="107"/>
                    <a:pt x="44" y="107"/>
                  </a:cubicBezTo>
                  <a:cubicBezTo>
                    <a:pt x="35" y="107"/>
                    <a:pt x="27" y="105"/>
                    <a:pt x="20" y="103"/>
                  </a:cubicBezTo>
                  <a:cubicBezTo>
                    <a:pt x="14" y="100"/>
                    <a:pt x="9" y="96"/>
                    <a:pt x="6" y="90"/>
                  </a:cubicBezTo>
                  <a:cubicBezTo>
                    <a:pt x="2" y="85"/>
                    <a:pt x="0" y="79"/>
                    <a:pt x="0" y="72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75"/>
            <p:cNvSpPr>
              <a:spLocks/>
            </p:cNvSpPr>
            <p:nvPr/>
          </p:nvSpPr>
          <p:spPr bwMode="auto">
            <a:xfrm>
              <a:off x="3438" y="8846"/>
              <a:ext cx="121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21" y="0"/>
                </a:cxn>
                <a:cxn ang="0">
                  <a:pos x="45" y="73"/>
                </a:cxn>
                <a:cxn ang="0">
                  <a:pos x="50" y="88"/>
                </a:cxn>
                <a:cxn ang="0">
                  <a:pos x="55" y="72"/>
                </a:cxn>
                <a:cxn ang="0">
                  <a:pos x="80" y="0"/>
                </a:cxn>
                <a:cxn ang="0">
                  <a:pos x="99" y="0"/>
                </a:cxn>
                <a:cxn ang="0">
                  <a:pos x="99" y="103"/>
                </a:cxn>
                <a:cxn ang="0">
                  <a:pos x="85" y="103"/>
                </a:cxn>
                <a:cxn ang="0">
                  <a:pos x="85" y="17"/>
                </a:cxn>
                <a:cxn ang="0">
                  <a:pos x="55" y="103"/>
                </a:cxn>
                <a:cxn ang="0">
                  <a:pos x="43" y="103"/>
                </a:cxn>
                <a:cxn ang="0">
                  <a:pos x="13" y="15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99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5" y="73"/>
                  </a:lnTo>
                  <a:cubicBezTo>
                    <a:pt x="47" y="80"/>
                    <a:pt x="49" y="85"/>
                    <a:pt x="50" y="88"/>
                  </a:cubicBezTo>
                  <a:cubicBezTo>
                    <a:pt x="51" y="84"/>
                    <a:pt x="53" y="79"/>
                    <a:pt x="55" y="72"/>
                  </a:cubicBezTo>
                  <a:lnTo>
                    <a:pt x="80" y="0"/>
                  </a:lnTo>
                  <a:lnTo>
                    <a:pt x="99" y="0"/>
                  </a:lnTo>
                  <a:lnTo>
                    <a:pt x="99" y="103"/>
                  </a:lnTo>
                  <a:lnTo>
                    <a:pt x="85" y="103"/>
                  </a:lnTo>
                  <a:lnTo>
                    <a:pt x="85" y="17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13" y="15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476"/>
            <p:cNvSpPr>
              <a:spLocks noEditPoints="1"/>
            </p:cNvSpPr>
            <p:nvPr/>
          </p:nvSpPr>
          <p:spPr bwMode="auto">
            <a:xfrm>
              <a:off x="3192" y="8577"/>
              <a:ext cx="110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66" y="2"/>
                </a:cxn>
                <a:cxn ang="0">
                  <a:pos x="78" y="12"/>
                </a:cxn>
                <a:cxn ang="0">
                  <a:pos x="82" y="28"/>
                </a:cxn>
                <a:cxn ang="0">
                  <a:pos x="75" y="46"/>
                </a:cxn>
                <a:cxn ang="0">
                  <a:pos x="53" y="56"/>
                </a:cxn>
                <a:cxn ang="0">
                  <a:pos x="61" y="61"/>
                </a:cxn>
                <a:cxn ang="0">
                  <a:pos x="73" y="75"/>
                </a:cxn>
                <a:cxn ang="0">
                  <a:pos x="90" y="103"/>
                </a:cxn>
                <a:cxn ang="0">
                  <a:pos x="73" y="103"/>
                </a:cxn>
                <a:cxn ang="0">
                  <a:pos x="60" y="81"/>
                </a:cxn>
                <a:cxn ang="0">
                  <a:pos x="50" y="67"/>
                </a:cxn>
                <a:cxn ang="0">
                  <a:pos x="43" y="60"/>
                </a:cxn>
                <a:cxn ang="0">
                  <a:pos x="37" y="57"/>
                </a:cxn>
                <a:cxn ang="0">
                  <a:pos x="29" y="57"/>
                </a:cxn>
                <a:cxn ang="0">
                  <a:pos x="13" y="57"/>
                </a:cxn>
                <a:cxn ang="0">
                  <a:pos x="13" y="103"/>
                </a:cxn>
                <a:cxn ang="0">
                  <a:pos x="0" y="103"/>
                </a:cxn>
                <a:cxn ang="0">
                  <a:pos x="13" y="45"/>
                </a:cxn>
                <a:cxn ang="0">
                  <a:pos x="13" y="45"/>
                </a:cxn>
                <a:cxn ang="0">
                  <a:pos x="43" y="45"/>
                </a:cxn>
                <a:cxn ang="0">
                  <a:pos x="57" y="43"/>
                </a:cxn>
                <a:cxn ang="0">
                  <a:pos x="65" y="37"/>
                </a:cxn>
                <a:cxn ang="0">
                  <a:pos x="68" y="28"/>
                </a:cxn>
                <a:cxn ang="0">
                  <a:pos x="63" y="16"/>
                </a:cxn>
                <a:cxn ang="0">
                  <a:pos x="46" y="11"/>
                </a:cxn>
                <a:cxn ang="0">
                  <a:pos x="13" y="11"/>
                </a:cxn>
                <a:cxn ang="0">
                  <a:pos x="13" y="45"/>
                </a:cxn>
              </a:cxnLst>
              <a:rect l="0" t="0" r="r" b="b"/>
              <a:pathLst>
                <a:path w="90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55" y="0"/>
                    <a:pt x="62" y="1"/>
                    <a:pt x="66" y="2"/>
                  </a:cubicBezTo>
                  <a:cubicBezTo>
                    <a:pt x="71" y="4"/>
                    <a:pt x="75" y="7"/>
                    <a:pt x="78" y="12"/>
                  </a:cubicBezTo>
                  <a:cubicBezTo>
                    <a:pt x="81" y="17"/>
                    <a:pt x="82" y="22"/>
                    <a:pt x="82" y="28"/>
                  </a:cubicBezTo>
                  <a:cubicBezTo>
                    <a:pt x="82" y="35"/>
                    <a:pt x="80" y="41"/>
                    <a:pt x="75" y="46"/>
                  </a:cubicBezTo>
                  <a:cubicBezTo>
                    <a:pt x="70" y="51"/>
                    <a:pt x="63" y="54"/>
                    <a:pt x="53" y="56"/>
                  </a:cubicBezTo>
                  <a:cubicBezTo>
                    <a:pt x="57" y="58"/>
                    <a:pt x="59" y="59"/>
                    <a:pt x="61" y="61"/>
                  </a:cubicBezTo>
                  <a:cubicBezTo>
                    <a:pt x="65" y="65"/>
                    <a:pt x="69" y="69"/>
                    <a:pt x="73" y="75"/>
                  </a:cubicBezTo>
                  <a:lnTo>
                    <a:pt x="90" y="103"/>
                  </a:lnTo>
                  <a:lnTo>
                    <a:pt x="73" y="103"/>
                  </a:lnTo>
                  <a:lnTo>
                    <a:pt x="60" y="81"/>
                  </a:lnTo>
                  <a:cubicBezTo>
                    <a:pt x="56" y="75"/>
                    <a:pt x="52" y="70"/>
                    <a:pt x="50" y="67"/>
                  </a:cubicBezTo>
                  <a:cubicBezTo>
                    <a:pt x="47" y="64"/>
                    <a:pt x="45" y="61"/>
                    <a:pt x="43" y="60"/>
                  </a:cubicBezTo>
                  <a:cubicBezTo>
                    <a:pt x="41" y="59"/>
                    <a:pt x="39" y="58"/>
                    <a:pt x="37" y="57"/>
                  </a:cubicBezTo>
                  <a:cubicBezTo>
                    <a:pt x="35" y="57"/>
                    <a:pt x="33" y="57"/>
                    <a:pt x="29" y="57"/>
                  </a:cubicBezTo>
                  <a:lnTo>
                    <a:pt x="13" y="57"/>
                  </a:lnTo>
                  <a:lnTo>
                    <a:pt x="13" y="103"/>
                  </a:lnTo>
                  <a:lnTo>
                    <a:pt x="0" y="103"/>
                  </a:lnTo>
                  <a:close/>
                  <a:moveTo>
                    <a:pt x="13" y="45"/>
                  </a:moveTo>
                  <a:lnTo>
                    <a:pt x="13" y="45"/>
                  </a:lnTo>
                  <a:lnTo>
                    <a:pt x="43" y="45"/>
                  </a:lnTo>
                  <a:cubicBezTo>
                    <a:pt x="49" y="45"/>
                    <a:pt x="54" y="44"/>
                    <a:pt x="57" y="43"/>
                  </a:cubicBezTo>
                  <a:cubicBezTo>
                    <a:pt x="61" y="42"/>
                    <a:pt x="63" y="40"/>
                    <a:pt x="65" y="37"/>
                  </a:cubicBezTo>
                  <a:cubicBezTo>
                    <a:pt x="67" y="34"/>
                    <a:pt x="68" y="31"/>
                    <a:pt x="68" y="28"/>
                  </a:cubicBezTo>
                  <a:cubicBezTo>
                    <a:pt x="68" y="23"/>
                    <a:pt x="66" y="19"/>
                    <a:pt x="63" y="16"/>
                  </a:cubicBezTo>
                  <a:cubicBezTo>
                    <a:pt x="59" y="13"/>
                    <a:pt x="54" y="11"/>
                    <a:pt x="46" y="11"/>
                  </a:cubicBezTo>
                  <a:lnTo>
                    <a:pt x="13" y="11"/>
                  </a:lnTo>
                  <a:lnTo>
                    <a:pt x="13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77"/>
            <p:cNvSpPr>
              <a:spLocks noEditPoints="1"/>
            </p:cNvSpPr>
            <p:nvPr/>
          </p:nvSpPr>
          <p:spPr bwMode="auto">
            <a:xfrm>
              <a:off x="3318" y="8577"/>
              <a:ext cx="96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39" y="0"/>
                </a:cxn>
                <a:cxn ang="0">
                  <a:pos x="55" y="1"/>
                </a:cxn>
                <a:cxn ang="0">
                  <a:pos x="68" y="5"/>
                </a:cxn>
                <a:cxn ang="0">
                  <a:pos x="76" y="15"/>
                </a:cxn>
                <a:cxn ang="0">
                  <a:pos x="79" y="29"/>
                </a:cxn>
                <a:cxn ang="0">
                  <a:pos x="71" y="52"/>
                </a:cxn>
                <a:cxn ang="0">
                  <a:pos x="40" y="61"/>
                </a:cxn>
                <a:cxn ang="0">
                  <a:pos x="14" y="61"/>
                </a:cxn>
                <a:cxn ang="0">
                  <a:pos x="14" y="103"/>
                </a:cxn>
                <a:cxn ang="0">
                  <a:pos x="0" y="103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41" y="49"/>
                </a:cxn>
                <a:cxn ang="0">
                  <a:pos x="59" y="44"/>
                </a:cxn>
                <a:cxn ang="0">
                  <a:pos x="65" y="30"/>
                </a:cxn>
                <a:cxn ang="0">
                  <a:pos x="62" y="19"/>
                </a:cxn>
                <a:cxn ang="0">
                  <a:pos x="53" y="13"/>
                </a:cxn>
                <a:cxn ang="0">
                  <a:pos x="40" y="12"/>
                </a:cxn>
                <a:cxn ang="0">
                  <a:pos x="14" y="12"/>
                </a:cxn>
                <a:cxn ang="0">
                  <a:pos x="14" y="49"/>
                </a:cxn>
              </a:cxnLst>
              <a:rect l="0" t="0" r="r" b="b"/>
              <a:pathLst>
                <a:path w="79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39" y="0"/>
                  </a:lnTo>
                  <a:cubicBezTo>
                    <a:pt x="46" y="0"/>
                    <a:pt x="51" y="0"/>
                    <a:pt x="55" y="1"/>
                  </a:cubicBezTo>
                  <a:cubicBezTo>
                    <a:pt x="60" y="1"/>
                    <a:pt x="64" y="3"/>
                    <a:pt x="68" y="5"/>
                  </a:cubicBezTo>
                  <a:cubicBezTo>
                    <a:pt x="71" y="8"/>
                    <a:pt x="74" y="11"/>
                    <a:pt x="76" y="15"/>
                  </a:cubicBezTo>
                  <a:cubicBezTo>
                    <a:pt x="78" y="20"/>
                    <a:pt x="79" y="24"/>
                    <a:pt x="79" y="29"/>
                  </a:cubicBezTo>
                  <a:cubicBezTo>
                    <a:pt x="79" y="38"/>
                    <a:pt x="76" y="46"/>
                    <a:pt x="71" y="52"/>
                  </a:cubicBezTo>
                  <a:cubicBezTo>
                    <a:pt x="65" y="58"/>
                    <a:pt x="55" y="61"/>
                    <a:pt x="40" y="61"/>
                  </a:cubicBezTo>
                  <a:lnTo>
                    <a:pt x="14" y="61"/>
                  </a:lnTo>
                  <a:lnTo>
                    <a:pt x="14" y="103"/>
                  </a:lnTo>
                  <a:lnTo>
                    <a:pt x="0" y="103"/>
                  </a:lnTo>
                  <a:close/>
                  <a:moveTo>
                    <a:pt x="14" y="49"/>
                  </a:moveTo>
                  <a:lnTo>
                    <a:pt x="14" y="49"/>
                  </a:lnTo>
                  <a:lnTo>
                    <a:pt x="41" y="49"/>
                  </a:lnTo>
                  <a:cubicBezTo>
                    <a:pt x="49" y="49"/>
                    <a:pt x="56" y="47"/>
                    <a:pt x="59" y="44"/>
                  </a:cubicBezTo>
                  <a:cubicBezTo>
                    <a:pt x="63" y="40"/>
                    <a:pt x="65" y="36"/>
                    <a:pt x="65" y="30"/>
                  </a:cubicBezTo>
                  <a:cubicBezTo>
                    <a:pt x="65" y="26"/>
                    <a:pt x="64" y="22"/>
                    <a:pt x="62" y="19"/>
                  </a:cubicBezTo>
                  <a:cubicBezTo>
                    <a:pt x="60" y="16"/>
                    <a:pt x="57" y="14"/>
                    <a:pt x="53" y="13"/>
                  </a:cubicBezTo>
                  <a:cubicBezTo>
                    <a:pt x="51" y="12"/>
                    <a:pt x="47" y="12"/>
                    <a:pt x="40" y="12"/>
                  </a:cubicBezTo>
                  <a:lnTo>
                    <a:pt x="14" y="12"/>
                  </a:lnTo>
                  <a:lnTo>
                    <a:pt x="14" y="4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478"/>
            <p:cNvSpPr>
              <a:spLocks/>
            </p:cNvSpPr>
            <p:nvPr/>
          </p:nvSpPr>
          <p:spPr bwMode="auto">
            <a:xfrm>
              <a:off x="3435" y="8577"/>
              <a:ext cx="119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20" y="0"/>
                </a:cxn>
                <a:cxn ang="0">
                  <a:pos x="45" y="73"/>
                </a:cxn>
                <a:cxn ang="0">
                  <a:pos x="50" y="88"/>
                </a:cxn>
                <a:cxn ang="0">
                  <a:pos x="55" y="71"/>
                </a:cxn>
                <a:cxn ang="0">
                  <a:pos x="80" y="0"/>
                </a:cxn>
                <a:cxn ang="0">
                  <a:pos x="98" y="0"/>
                </a:cxn>
                <a:cxn ang="0">
                  <a:pos x="98" y="103"/>
                </a:cxn>
                <a:cxn ang="0">
                  <a:pos x="85" y="103"/>
                </a:cxn>
                <a:cxn ang="0">
                  <a:pos x="85" y="16"/>
                </a:cxn>
                <a:cxn ang="0">
                  <a:pos x="55" y="103"/>
                </a:cxn>
                <a:cxn ang="0">
                  <a:pos x="43" y="103"/>
                </a:cxn>
                <a:cxn ang="0">
                  <a:pos x="13" y="15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98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5" y="73"/>
                  </a:lnTo>
                  <a:cubicBezTo>
                    <a:pt x="47" y="79"/>
                    <a:pt x="49" y="84"/>
                    <a:pt x="50" y="88"/>
                  </a:cubicBezTo>
                  <a:cubicBezTo>
                    <a:pt x="51" y="84"/>
                    <a:pt x="53" y="79"/>
                    <a:pt x="55" y="71"/>
                  </a:cubicBezTo>
                  <a:lnTo>
                    <a:pt x="80" y="0"/>
                  </a:lnTo>
                  <a:lnTo>
                    <a:pt x="98" y="0"/>
                  </a:lnTo>
                  <a:lnTo>
                    <a:pt x="98" y="103"/>
                  </a:lnTo>
                  <a:lnTo>
                    <a:pt x="85" y="103"/>
                  </a:lnTo>
                  <a:lnTo>
                    <a:pt x="85" y="16"/>
                  </a:lnTo>
                  <a:lnTo>
                    <a:pt x="55" y="103"/>
                  </a:lnTo>
                  <a:lnTo>
                    <a:pt x="43" y="103"/>
                  </a:lnTo>
                  <a:lnTo>
                    <a:pt x="13" y="15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479"/>
            <p:cNvSpPr>
              <a:spLocks noEditPoints="1"/>
            </p:cNvSpPr>
            <p:nvPr/>
          </p:nvSpPr>
          <p:spPr bwMode="auto">
            <a:xfrm>
              <a:off x="2479" y="8846"/>
              <a:ext cx="111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46" y="0"/>
                </a:cxn>
                <a:cxn ang="0">
                  <a:pos x="67" y="3"/>
                </a:cxn>
                <a:cxn ang="0">
                  <a:pos x="78" y="12"/>
                </a:cxn>
                <a:cxn ang="0">
                  <a:pos x="82" y="28"/>
                </a:cxn>
                <a:cxn ang="0">
                  <a:pos x="75" y="46"/>
                </a:cxn>
                <a:cxn ang="0">
                  <a:pos x="53" y="56"/>
                </a:cxn>
                <a:cxn ang="0">
                  <a:pos x="62" y="61"/>
                </a:cxn>
                <a:cxn ang="0">
                  <a:pos x="73" y="75"/>
                </a:cxn>
                <a:cxn ang="0">
                  <a:pos x="91" y="103"/>
                </a:cxn>
                <a:cxn ang="0">
                  <a:pos x="74" y="103"/>
                </a:cxn>
                <a:cxn ang="0">
                  <a:pos x="60" y="81"/>
                </a:cxn>
                <a:cxn ang="0">
                  <a:pos x="50" y="67"/>
                </a:cxn>
                <a:cxn ang="0">
                  <a:pos x="43" y="60"/>
                </a:cxn>
                <a:cxn ang="0">
                  <a:pos x="37" y="58"/>
                </a:cxn>
                <a:cxn ang="0">
                  <a:pos x="29" y="57"/>
                </a:cxn>
                <a:cxn ang="0">
                  <a:pos x="14" y="57"/>
                </a:cxn>
                <a:cxn ang="0">
                  <a:pos x="14" y="103"/>
                </a:cxn>
                <a:cxn ang="0">
                  <a:pos x="0" y="103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43" y="45"/>
                </a:cxn>
                <a:cxn ang="0">
                  <a:pos x="58" y="43"/>
                </a:cxn>
                <a:cxn ang="0">
                  <a:pos x="66" y="37"/>
                </a:cxn>
                <a:cxn ang="0">
                  <a:pos x="68" y="28"/>
                </a:cxn>
                <a:cxn ang="0">
                  <a:pos x="63" y="16"/>
                </a:cxn>
                <a:cxn ang="0">
                  <a:pos x="46" y="11"/>
                </a:cxn>
                <a:cxn ang="0">
                  <a:pos x="14" y="11"/>
                </a:cxn>
                <a:cxn ang="0">
                  <a:pos x="14" y="45"/>
                </a:cxn>
              </a:cxnLst>
              <a:rect l="0" t="0" r="r" b="b"/>
              <a:pathLst>
                <a:path w="91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46" y="0"/>
                  </a:lnTo>
                  <a:cubicBezTo>
                    <a:pt x="55" y="0"/>
                    <a:pt x="62" y="1"/>
                    <a:pt x="67" y="3"/>
                  </a:cubicBezTo>
                  <a:cubicBezTo>
                    <a:pt x="71" y="4"/>
                    <a:pt x="75" y="8"/>
                    <a:pt x="78" y="12"/>
                  </a:cubicBezTo>
                  <a:cubicBezTo>
                    <a:pt x="81" y="17"/>
                    <a:pt x="82" y="22"/>
                    <a:pt x="82" y="28"/>
                  </a:cubicBezTo>
                  <a:cubicBezTo>
                    <a:pt x="82" y="35"/>
                    <a:pt x="80" y="41"/>
                    <a:pt x="75" y="46"/>
                  </a:cubicBezTo>
                  <a:cubicBezTo>
                    <a:pt x="71" y="51"/>
                    <a:pt x="63" y="55"/>
                    <a:pt x="53" y="56"/>
                  </a:cubicBezTo>
                  <a:cubicBezTo>
                    <a:pt x="57" y="58"/>
                    <a:pt x="60" y="59"/>
                    <a:pt x="62" y="61"/>
                  </a:cubicBezTo>
                  <a:cubicBezTo>
                    <a:pt x="66" y="65"/>
                    <a:pt x="69" y="69"/>
                    <a:pt x="73" y="75"/>
                  </a:cubicBezTo>
                  <a:lnTo>
                    <a:pt x="91" y="103"/>
                  </a:lnTo>
                  <a:lnTo>
                    <a:pt x="74" y="103"/>
                  </a:lnTo>
                  <a:lnTo>
                    <a:pt x="60" y="81"/>
                  </a:lnTo>
                  <a:cubicBezTo>
                    <a:pt x="56" y="75"/>
                    <a:pt x="53" y="70"/>
                    <a:pt x="50" y="67"/>
                  </a:cubicBezTo>
                  <a:cubicBezTo>
                    <a:pt x="48" y="64"/>
                    <a:pt x="45" y="62"/>
                    <a:pt x="43" y="60"/>
                  </a:cubicBezTo>
                  <a:cubicBezTo>
                    <a:pt x="41" y="59"/>
                    <a:pt x="39" y="58"/>
                    <a:pt x="37" y="58"/>
                  </a:cubicBezTo>
                  <a:cubicBezTo>
                    <a:pt x="36" y="57"/>
                    <a:pt x="33" y="57"/>
                    <a:pt x="29" y="57"/>
                  </a:cubicBezTo>
                  <a:lnTo>
                    <a:pt x="14" y="57"/>
                  </a:lnTo>
                  <a:lnTo>
                    <a:pt x="14" y="103"/>
                  </a:lnTo>
                  <a:lnTo>
                    <a:pt x="0" y="103"/>
                  </a:lnTo>
                  <a:close/>
                  <a:moveTo>
                    <a:pt x="14" y="45"/>
                  </a:moveTo>
                  <a:lnTo>
                    <a:pt x="14" y="45"/>
                  </a:lnTo>
                  <a:lnTo>
                    <a:pt x="43" y="45"/>
                  </a:lnTo>
                  <a:cubicBezTo>
                    <a:pt x="49" y="45"/>
                    <a:pt x="54" y="45"/>
                    <a:pt x="58" y="43"/>
                  </a:cubicBezTo>
                  <a:cubicBezTo>
                    <a:pt x="61" y="42"/>
                    <a:pt x="64" y="40"/>
                    <a:pt x="66" y="37"/>
                  </a:cubicBezTo>
                  <a:cubicBezTo>
                    <a:pt x="67" y="34"/>
                    <a:pt x="68" y="31"/>
                    <a:pt x="68" y="28"/>
                  </a:cubicBezTo>
                  <a:cubicBezTo>
                    <a:pt x="68" y="23"/>
                    <a:pt x="67" y="19"/>
                    <a:pt x="63" y="16"/>
                  </a:cubicBezTo>
                  <a:cubicBezTo>
                    <a:pt x="60" y="13"/>
                    <a:pt x="54" y="11"/>
                    <a:pt x="46" y="11"/>
                  </a:cubicBezTo>
                  <a:lnTo>
                    <a:pt x="14" y="11"/>
                  </a:lnTo>
                  <a:lnTo>
                    <a:pt x="14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480"/>
            <p:cNvSpPr>
              <a:spLocks noEditPoints="1"/>
            </p:cNvSpPr>
            <p:nvPr/>
          </p:nvSpPr>
          <p:spPr bwMode="auto">
            <a:xfrm>
              <a:off x="2606" y="8846"/>
              <a:ext cx="95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39" y="0"/>
                </a:cxn>
                <a:cxn ang="0">
                  <a:pos x="54" y="1"/>
                </a:cxn>
                <a:cxn ang="0">
                  <a:pos x="67" y="6"/>
                </a:cxn>
                <a:cxn ang="0">
                  <a:pos x="75" y="16"/>
                </a:cxn>
                <a:cxn ang="0">
                  <a:pos x="78" y="30"/>
                </a:cxn>
                <a:cxn ang="0">
                  <a:pos x="70" y="52"/>
                </a:cxn>
                <a:cxn ang="0">
                  <a:pos x="40" y="61"/>
                </a:cxn>
                <a:cxn ang="0">
                  <a:pos x="13" y="61"/>
                </a:cxn>
                <a:cxn ang="0">
                  <a:pos x="13" y="103"/>
                </a:cxn>
                <a:cxn ang="0">
                  <a:pos x="0" y="103"/>
                </a:cxn>
                <a:cxn ang="0">
                  <a:pos x="13" y="49"/>
                </a:cxn>
                <a:cxn ang="0">
                  <a:pos x="13" y="49"/>
                </a:cxn>
                <a:cxn ang="0">
                  <a:pos x="40" y="49"/>
                </a:cxn>
                <a:cxn ang="0">
                  <a:pos x="59" y="44"/>
                </a:cxn>
                <a:cxn ang="0">
                  <a:pos x="64" y="30"/>
                </a:cxn>
                <a:cxn ang="0">
                  <a:pos x="61" y="19"/>
                </a:cxn>
                <a:cxn ang="0">
                  <a:pos x="53" y="13"/>
                </a:cxn>
                <a:cxn ang="0">
                  <a:pos x="40" y="12"/>
                </a:cxn>
                <a:cxn ang="0">
                  <a:pos x="13" y="12"/>
                </a:cxn>
                <a:cxn ang="0">
                  <a:pos x="13" y="49"/>
                </a:cxn>
              </a:cxnLst>
              <a:rect l="0" t="0" r="r" b="b"/>
              <a:pathLst>
                <a:path w="78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39" y="0"/>
                  </a:lnTo>
                  <a:cubicBezTo>
                    <a:pt x="46" y="0"/>
                    <a:pt x="51" y="0"/>
                    <a:pt x="54" y="1"/>
                  </a:cubicBezTo>
                  <a:cubicBezTo>
                    <a:pt x="59" y="2"/>
                    <a:pt x="64" y="3"/>
                    <a:pt x="67" y="6"/>
                  </a:cubicBezTo>
                  <a:cubicBezTo>
                    <a:pt x="70" y="8"/>
                    <a:pt x="73" y="11"/>
                    <a:pt x="75" y="16"/>
                  </a:cubicBezTo>
                  <a:cubicBezTo>
                    <a:pt x="77" y="20"/>
                    <a:pt x="78" y="24"/>
                    <a:pt x="78" y="30"/>
                  </a:cubicBezTo>
                  <a:cubicBezTo>
                    <a:pt x="78" y="38"/>
                    <a:pt x="76" y="46"/>
                    <a:pt x="70" y="52"/>
                  </a:cubicBezTo>
                  <a:cubicBezTo>
                    <a:pt x="65" y="58"/>
                    <a:pt x="54" y="61"/>
                    <a:pt x="40" y="61"/>
                  </a:cubicBezTo>
                  <a:lnTo>
                    <a:pt x="13" y="61"/>
                  </a:lnTo>
                  <a:lnTo>
                    <a:pt x="13" y="103"/>
                  </a:lnTo>
                  <a:lnTo>
                    <a:pt x="0" y="103"/>
                  </a:lnTo>
                  <a:close/>
                  <a:moveTo>
                    <a:pt x="13" y="49"/>
                  </a:moveTo>
                  <a:lnTo>
                    <a:pt x="13" y="49"/>
                  </a:lnTo>
                  <a:lnTo>
                    <a:pt x="40" y="49"/>
                  </a:lnTo>
                  <a:cubicBezTo>
                    <a:pt x="49" y="49"/>
                    <a:pt x="55" y="47"/>
                    <a:pt x="59" y="44"/>
                  </a:cubicBezTo>
                  <a:cubicBezTo>
                    <a:pt x="63" y="41"/>
                    <a:pt x="64" y="36"/>
                    <a:pt x="64" y="30"/>
                  </a:cubicBezTo>
                  <a:cubicBezTo>
                    <a:pt x="64" y="26"/>
                    <a:pt x="63" y="22"/>
                    <a:pt x="61" y="19"/>
                  </a:cubicBezTo>
                  <a:cubicBezTo>
                    <a:pt x="59" y="16"/>
                    <a:pt x="56" y="14"/>
                    <a:pt x="53" y="13"/>
                  </a:cubicBezTo>
                  <a:cubicBezTo>
                    <a:pt x="50" y="12"/>
                    <a:pt x="46" y="12"/>
                    <a:pt x="40" y="12"/>
                  </a:cubicBez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481"/>
            <p:cNvSpPr>
              <a:spLocks/>
            </p:cNvSpPr>
            <p:nvPr/>
          </p:nvSpPr>
          <p:spPr bwMode="auto">
            <a:xfrm>
              <a:off x="2721" y="8846"/>
              <a:ext cx="121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21" y="0"/>
                </a:cxn>
                <a:cxn ang="0">
                  <a:pos x="45" y="73"/>
                </a:cxn>
                <a:cxn ang="0">
                  <a:pos x="50" y="88"/>
                </a:cxn>
                <a:cxn ang="0">
                  <a:pos x="56" y="72"/>
                </a:cxn>
                <a:cxn ang="0">
                  <a:pos x="80" y="0"/>
                </a:cxn>
                <a:cxn ang="0">
                  <a:pos x="99" y="0"/>
                </a:cxn>
                <a:cxn ang="0">
                  <a:pos x="99" y="103"/>
                </a:cxn>
                <a:cxn ang="0">
                  <a:pos x="85" y="103"/>
                </a:cxn>
                <a:cxn ang="0">
                  <a:pos x="85" y="17"/>
                </a:cxn>
                <a:cxn ang="0">
                  <a:pos x="56" y="103"/>
                </a:cxn>
                <a:cxn ang="0">
                  <a:pos x="43" y="103"/>
                </a:cxn>
                <a:cxn ang="0">
                  <a:pos x="13" y="15"/>
                </a:cxn>
                <a:cxn ang="0">
                  <a:pos x="13" y="103"/>
                </a:cxn>
                <a:cxn ang="0">
                  <a:pos x="0" y="103"/>
                </a:cxn>
              </a:cxnLst>
              <a:rect l="0" t="0" r="r" b="b"/>
              <a:pathLst>
                <a:path w="99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5" y="73"/>
                  </a:lnTo>
                  <a:cubicBezTo>
                    <a:pt x="47" y="80"/>
                    <a:pt x="49" y="85"/>
                    <a:pt x="50" y="88"/>
                  </a:cubicBezTo>
                  <a:cubicBezTo>
                    <a:pt x="51" y="84"/>
                    <a:pt x="53" y="79"/>
                    <a:pt x="56" y="72"/>
                  </a:cubicBezTo>
                  <a:lnTo>
                    <a:pt x="80" y="0"/>
                  </a:lnTo>
                  <a:lnTo>
                    <a:pt x="99" y="0"/>
                  </a:lnTo>
                  <a:lnTo>
                    <a:pt x="99" y="103"/>
                  </a:lnTo>
                  <a:lnTo>
                    <a:pt x="85" y="103"/>
                  </a:lnTo>
                  <a:lnTo>
                    <a:pt x="85" y="17"/>
                  </a:lnTo>
                  <a:lnTo>
                    <a:pt x="56" y="103"/>
                  </a:lnTo>
                  <a:lnTo>
                    <a:pt x="43" y="103"/>
                  </a:lnTo>
                  <a:lnTo>
                    <a:pt x="13" y="15"/>
                  </a:lnTo>
                  <a:lnTo>
                    <a:pt x="13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482"/>
            <p:cNvSpPr>
              <a:spLocks noEditPoints="1"/>
            </p:cNvSpPr>
            <p:nvPr/>
          </p:nvSpPr>
          <p:spPr bwMode="auto">
            <a:xfrm>
              <a:off x="2320" y="8577"/>
              <a:ext cx="110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46" y="0"/>
                </a:cxn>
                <a:cxn ang="0">
                  <a:pos x="66" y="2"/>
                </a:cxn>
                <a:cxn ang="0">
                  <a:pos x="78" y="12"/>
                </a:cxn>
                <a:cxn ang="0">
                  <a:pos x="82" y="28"/>
                </a:cxn>
                <a:cxn ang="0">
                  <a:pos x="75" y="46"/>
                </a:cxn>
                <a:cxn ang="0">
                  <a:pos x="53" y="56"/>
                </a:cxn>
                <a:cxn ang="0">
                  <a:pos x="61" y="61"/>
                </a:cxn>
                <a:cxn ang="0">
                  <a:pos x="73" y="75"/>
                </a:cxn>
                <a:cxn ang="0">
                  <a:pos x="91" y="103"/>
                </a:cxn>
                <a:cxn ang="0">
                  <a:pos x="74" y="103"/>
                </a:cxn>
                <a:cxn ang="0">
                  <a:pos x="60" y="81"/>
                </a:cxn>
                <a:cxn ang="0">
                  <a:pos x="50" y="67"/>
                </a:cxn>
                <a:cxn ang="0">
                  <a:pos x="43" y="60"/>
                </a:cxn>
                <a:cxn ang="0">
                  <a:pos x="37" y="57"/>
                </a:cxn>
                <a:cxn ang="0">
                  <a:pos x="29" y="57"/>
                </a:cxn>
                <a:cxn ang="0">
                  <a:pos x="13" y="57"/>
                </a:cxn>
                <a:cxn ang="0">
                  <a:pos x="13" y="103"/>
                </a:cxn>
                <a:cxn ang="0">
                  <a:pos x="0" y="103"/>
                </a:cxn>
                <a:cxn ang="0">
                  <a:pos x="13" y="45"/>
                </a:cxn>
                <a:cxn ang="0">
                  <a:pos x="13" y="45"/>
                </a:cxn>
                <a:cxn ang="0">
                  <a:pos x="43" y="45"/>
                </a:cxn>
                <a:cxn ang="0">
                  <a:pos x="57" y="43"/>
                </a:cxn>
                <a:cxn ang="0">
                  <a:pos x="65" y="37"/>
                </a:cxn>
                <a:cxn ang="0">
                  <a:pos x="68" y="28"/>
                </a:cxn>
                <a:cxn ang="0">
                  <a:pos x="63" y="16"/>
                </a:cxn>
                <a:cxn ang="0">
                  <a:pos x="46" y="11"/>
                </a:cxn>
                <a:cxn ang="0">
                  <a:pos x="13" y="11"/>
                </a:cxn>
                <a:cxn ang="0">
                  <a:pos x="13" y="45"/>
                </a:cxn>
              </a:cxnLst>
              <a:rect l="0" t="0" r="r" b="b"/>
              <a:pathLst>
                <a:path w="91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46" y="0"/>
                  </a:lnTo>
                  <a:cubicBezTo>
                    <a:pt x="55" y="0"/>
                    <a:pt x="62" y="1"/>
                    <a:pt x="66" y="2"/>
                  </a:cubicBezTo>
                  <a:cubicBezTo>
                    <a:pt x="71" y="4"/>
                    <a:pt x="75" y="7"/>
                    <a:pt x="78" y="12"/>
                  </a:cubicBezTo>
                  <a:cubicBezTo>
                    <a:pt x="81" y="17"/>
                    <a:pt x="82" y="22"/>
                    <a:pt x="82" y="28"/>
                  </a:cubicBezTo>
                  <a:cubicBezTo>
                    <a:pt x="82" y="35"/>
                    <a:pt x="80" y="41"/>
                    <a:pt x="75" y="46"/>
                  </a:cubicBezTo>
                  <a:cubicBezTo>
                    <a:pt x="70" y="51"/>
                    <a:pt x="63" y="54"/>
                    <a:pt x="53" y="56"/>
                  </a:cubicBezTo>
                  <a:cubicBezTo>
                    <a:pt x="57" y="58"/>
                    <a:pt x="60" y="59"/>
                    <a:pt x="61" y="61"/>
                  </a:cubicBezTo>
                  <a:cubicBezTo>
                    <a:pt x="65" y="65"/>
                    <a:pt x="69" y="69"/>
                    <a:pt x="73" y="75"/>
                  </a:cubicBezTo>
                  <a:lnTo>
                    <a:pt x="91" y="103"/>
                  </a:lnTo>
                  <a:lnTo>
                    <a:pt x="74" y="103"/>
                  </a:lnTo>
                  <a:lnTo>
                    <a:pt x="60" y="81"/>
                  </a:lnTo>
                  <a:cubicBezTo>
                    <a:pt x="56" y="75"/>
                    <a:pt x="53" y="70"/>
                    <a:pt x="50" y="67"/>
                  </a:cubicBezTo>
                  <a:cubicBezTo>
                    <a:pt x="47" y="64"/>
                    <a:pt x="45" y="61"/>
                    <a:pt x="43" y="60"/>
                  </a:cubicBezTo>
                  <a:cubicBezTo>
                    <a:pt x="41" y="59"/>
                    <a:pt x="39" y="58"/>
                    <a:pt x="37" y="57"/>
                  </a:cubicBezTo>
                  <a:cubicBezTo>
                    <a:pt x="35" y="57"/>
                    <a:pt x="33" y="57"/>
                    <a:pt x="29" y="57"/>
                  </a:cubicBezTo>
                  <a:lnTo>
                    <a:pt x="13" y="57"/>
                  </a:lnTo>
                  <a:lnTo>
                    <a:pt x="13" y="103"/>
                  </a:lnTo>
                  <a:lnTo>
                    <a:pt x="0" y="103"/>
                  </a:lnTo>
                  <a:close/>
                  <a:moveTo>
                    <a:pt x="13" y="45"/>
                  </a:moveTo>
                  <a:lnTo>
                    <a:pt x="13" y="45"/>
                  </a:lnTo>
                  <a:lnTo>
                    <a:pt x="43" y="45"/>
                  </a:lnTo>
                  <a:cubicBezTo>
                    <a:pt x="49" y="45"/>
                    <a:pt x="54" y="44"/>
                    <a:pt x="57" y="43"/>
                  </a:cubicBezTo>
                  <a:cubicBezTo>
                    <a:pt x="61" y="42"/>
                    <a:pt x="64" y="40"/>
                    <a:pt x="65" y="37"/>
                  </a:cubicBezTo>
                  <a:cubicBezTo>
                    <a:pt x="67" y="34"/>
                    <a:pt x="68" y="31"/>
                    <a:pt x="68" y="28"/>
                  </a:cubicBezTo>
                  <a:cubicBezTo>
                    <a:pt x="68" y="23"/>
                    <a:pt x="66" y="19"/>
                    <a:pt x="63" y="16"/>
                  </a:cubicBezTo>
                  <a:cubicBezTo>
                    <a:pt x="59" y="13"/>
                    <a:pt x="54" y="11"/>
                    <a:pt x="46" y="11"/>
                  </a:cubicBezTo>
                  <a:lnTo>
                    <a:pt x="13" y="11"/>
                  </a:lnTo>
                  <a:lnTo>
                    <a:pt x="13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83"/>
            <p:cNvSpPr>
              <a:spLocks noEditPoints="1"/>
            </p:cNvSpPr>
            <p:nvPr/>
          </p:nvSpPr>
          <p:spPr bwMode="auto">
            <a:xfrm>
              <a:off x="2439" y="8612"/>
              <a:ext cx="84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9" y="11"/>
                </a:cxn>
                <a:cxn ang="0">
                  <a:pos x="35" y="0"/>
                </a:cxn>
                <a:cxn ang="0">
                  <a:pos x="59" y="11"/>
                </a:cxn>
                <a:cxn ang="0">
                  <a:pos x="69" y="39"/>
                </a:cxn>
                <a:cxn ang="0">
                  <a:pos x="69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4" y="32"/>
                </a:cxn>
                <a:cxn ang="0">
                  <a:pos x="14" y="32"/>
                </a:cxn>
              </a:cxnLst>
              <a:rect l="0" t="0" r="r" b="b"/>
              <a:pathLst>
                <a:path w="69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9" y="11"/>
                  </a:cubicBezTo>
                  <a:cubicBezTo>
                    <a:pt x="16" y="4"/>
                    <a:pt x="24" y="0"/>
                    <a:pt x="35" y="0"/>
                  </a:cubicBezTo>
                  <a:cubicBezTo>
                    <a:pt x="45" y="0"/>
                    <a:pt x="53" y="4"/>
                    <a:pt x="59" y="11"/>
                  </a:cubicBezTo>
                  <a:cubicBezTo>
                    <a:pt x="65" y="17"/>
                    <a:pt x="69" y="27"/>
                    <a:pt x="69" y="39"/>
                  </a:cubicBezTo>
                  <a:cubicBezTo>
                    <a:pt x="69" y="40"/>
                    <a:pt x="69" y="41"/>
                    <a:pt x="69" y="43"/>
                  </a:cubicBezTo>
                  <a:lnTo>
                    <a:pt x="13" y="43"/>
                  </a:lnTo>
                  <a:cubicBezTo>
                    <a:pt x="13" y="51"/>
                    <a:pt x="16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1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4" y="32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484"/>
            <p:cNvSpPr>
              <a:spLocks/>
            </p:cNvSpPr>
            <p:nvPr/>
          </p:nvSpPr>
          <p:spPr bwMode="auto">
            <a:xfrm>
              <a:off x="2532" y="8614"/>
              <a:ext cx="84" cy="99"/>
            </a:xfrm>
            <a:custGeom>
              <a:avLst/>
              <a:gdLst/>
              <a:ahLst/>
              <a:cxnLst>
                <a:cxn ang="0">
                  <a:pos x="29" y="75"/>
                </a:cxn>
                <a:cxn ang="0">
                  <a:pos x="29" y="7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30" y="45"/>
                </a:cxn>
                <a:cxn ang="0">
                  <a:pos x="35" y="60"/>
                </a:cxn>
                <a:cxn ang="0">
                  <a:pos x="39" y="46"/>
                </a:cxn>
                <a:cxn ang="0">
                  <a:pos x="56" y="0"/>
                </a:cxn>
                <a:cxn ang="0">
                  <a:pos x="69" y="0"/>
                </a:cxn>
                <a:cxn ang="0">
                  <a:pos x="41" y="75"/>
                </a:cxn>
                <a:cxn ang="0">
                  <a:pos x="29" y="75"/>
                </a:cxn>
              </a:cxnLst>
              <a:rect l="0" t="0" r="r" b="b"/>
              <a:pathLst>
                <a:path w="69" h="75">
                  <a:moveTo>
                    <a:pt x="29" y="75"/>
                  </a:moveTo>
                  <a:lnTo>
                    <a:pt x="29" y="75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0" y="45"/>
                  </a:lnTo>
                  <a:cubicBezTo>
                    <a:pt x="31" y="50"/>
                    <a:pt x="33" y="55"/>
                    <a:pt x="35" y="60"/>
                  </a:cubicBezTo>
                  <a:cubicBezTo>
                    <a:pt x="36" y="56"/>
                    <a:pt x="37" y="51"/>
                    <a:pt x="39" y="46"/>
                  </a:cubicBezTo>
                  <a:lnTo>
                    <a:pt x="56" y="0"/>
                  </a:lnTo>
                  <a:lnTo>
                    <a:pt x="69" y="0"/>
                  </a:lnTo>
                  <a:lnTo>
                    <a:pt x="41" y="75"/>
                  </a:lnTo>
                  <a:lnTo>
                    <a:pt x="29" y="7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85"/>
            <p:cNvSpPr>
              <a:spLocks noEditPoints="1"/>
            </p:cNvSpPr>
            <p:nvPr/>
          </p:nvSpPr>
          <p:spPr bwMode="auto">
            <a:xfrm>
              <a:off x="2624" y="8612"/>
              <a:ext cx="84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9" y="11"/>
                </a:cxn>
                <a:cxn ang="0">
                  <a:pos x="35" y="0"/>
                </a:cxn>
                <a:cxn ang="0">
                  <a:pos x="59" y="11"/>
                </a:cxn>
                <a:cxn ang="0">
                  <a:pos x="69" y="39"/>
                </a:cxn>
                <a:cxn ang="0">
                  <a:pos x="68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4" y="32"/>
                </a:cxn>
                <a:cxn ang="0">
                  <a:pos x="14" y="32"/>
                </a:cxn>
              </a:cxnLst>
              <a:rect l="0" t="0" r="r" b="b"/>
              <a:pathLst>
                <a:path w="69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9" y="11"/>
                  </a:cubicBezTo>
                  <a:cubicBezTo>
                    <a:pt x="16" y="4"/>
                    <a:pt x="24" y="0"/>
                    <a:pt x="35" y="0"/>
                  </a:cubicBezTo>
                  <a:cubicBezTo>
                    <a:pt x="45" y="0"/>
                    <a:pt x="53" y="4"/>
                    <a:pt x="59" y="11"/>
                  </a:cubicBezTo>
                  <a:cubicBezTo>
                    <a:pt x="65" y="17"/>
                    <a:pt x="69" y="27"/>
                    <a:pt x="69" y="39"/>
                  </a:cubicBezTo>
                  <a:cubicBezTo>
                    <a:pt x="69" y="40"/>
                    <a:pt x="69" y="41"/>
                    <a:pt x="68" y="43"/>
                  </a:cubicBezTo>
                  <a:lnTo>
                    <a:pt x="13" y="43"/>
                  </a:lnTo>
                  <a:cubicBezTo>
                    <a:pt x="13" y="51"/>
                    <a:pt x="16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1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4" y="32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86"/>
            <p:cNvSpPr>
              <a:spLocks/>
            </p:cNvSpPr>
            <p:nvPr/>
          </p:nvSpPr>
          <p:spPr bwMode="auto">
            <a:xfrm>
              <a:off x="2726" y="8612"/>
              <a:ext cx="75" cy="101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77"/>
                </a:cxn>
                <a:cxn ang="0">
                  <a:pos x="0" y="2"/>
                </a:cxn>
                <a:cxn ang="0">
                  <a:pos x="11" y="2"/>
                </a:cxn>
                <a:cxn ang="0">
                  <a:pos x="11" y="13"/>
                </a:cxn>
                <a:cxn ang="0">
                  <a:pos x="35" y="0"/>
                </a:cxn>
                <a:cxn ang="0">
                  <a:pos x="48" y="3"/>
                </a:cxn>
                <a:cxn ang="0">
                  <a:pos x="56" y="9"/>
                </a:cxn>
                <a:cxn ang="0">
                  <a:pos x="60" y="18"/>
                </a:cxn>
                <a:cxn ang="0">
                  <a:pos x="61" y="31"/>
                </a:cxn>
                <a:cxn ang="0">
                  <a:pos x="61" y="77"/>
                </a:cxn>
                <a:cxn ang="0">
                  <a:pos x="48" y="77"/>
                </a:cxn>
                <a:cxn ang="0">
                  <a:pos x="48" y="31"/>
                </a:cxn>
                <a:cxn ang="0">
                  <a:pos x="47" y="20"/>
                </a:cxn>
                <a:cxn ang="0">
                  <a:pos x="41" y="14"/>
                </a:cxn>
                <a:cxn ang="0">
                  <a:pos x="32" y="11"/>
                </a:cxn>
                <a:cxn ang="0">
                  <a:pos x="18" y="16"/>
                </a:cxn>
                <a:cxn ang="0">
                  <a:pos x="13" y="36"/>
                </a:cxn>
                <a:cxn ang="0">
                  <a:pos x="13" y="77"/>
                </a:cxn>
                <a:cxn ang="0">
                  <a:pos x="0" y="77"/>
                </a:cxn>
              </a:cxnLst>
              <a:rect l="0" t="0" r="r" b="b"/>
              <a:pathLst>
                <a:path w="61" h="77">
                  <a:moveTo>
                    <a:pt x="0" y="77"/>
                  </a:moveTo>
                  <a:lnTo>
                    <a:pt x="0" y="77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13"/>
                  </a:lnTo>
                  <a:cubicBezTo>
                    <a:pt x="17" y="4"/>
                    <a:pt x="25" y="0"/>
                    <a:pt x="35" y="0"/>
                  </a:cubicBezTo>
                  <a:cubicBezTo>
                    <a:pt x="40" y="0"/>
                    <a:pt x="44" y="1"/>
                    <a:pt x="48" y="3"/>
                  </a:cubicBezTo>
                  <a:cubicBezTo>
                    <a:pt x="51" y="4"/>
                    <a:pt x="54" y="6"/>
                    <a:pt x="56" y="9"/>
                  </a:cubicBezTo>
                  <a:cubicBezTo>
                    <a:pt x="58" y="12"/>
                    <a:pt x="59" y="15"/>
                    <a:pt x="60" y="18"/>
                  </a:cubicBezTo>
                  <a:cubicBezTo>
                    <a:pt x="60" y="21"/>
                    <a:pt x="61" y="25"/>
                    <a:pt x="61" y="31"/>
                  </a:cubicBezTo>
                  <a:lnTo>
                    <a:pt x="61" y="77"/>
                  </a:lnTo>
                  <a:lnTo>
                    <a:pt x="48" y="77"/>
                  </a:lnTo>
                  <a:lnTo>
                    <a:pt x="48" y="31"/>
                  </a:lnTo>
                  <a:cubicBezTo>
                    <a:pt x="48" y="26"/>
                    <a:pt x="47" y="22"/>
                    <a:pt x="47" y="20"/>
                  </a:cubicBezTo>
                  <a:cubicBezTo>
                    <a:pt x="46" y="17"/>
                    <a:pt x="44" y="15"/>
                    <a:pt x="41" y="14"/>
                  </a:cubicBezTo>
                  <a:cubicBezTo>
                    <a:pt x="39" y="12"/>
                    <a:pt x="36" y="11"/>
                    <a:pt x="32" y="11"/>
                  </a:cubicBezTo>
                  <a:cubicBezTo>
                    <a:pt x="27" y="11"/>
                    <a:pt x="22" y="13"/>
                    <a:pt x="18" y="16"/>
                  </a:cubicBezTo>
                  <a:cubicBezTo>
                    <a:pt x="15" y="20"/>
                    <a:pt x="13" y="26"/>
                    <a:pt x="13" y="36"/>
                  </a:cubicBezTo>
                  <a:lnTo>
                    <a:pt x="13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87"/>
            <p:cNvSpPr>
              <a:spLocks/>
            </p:cNvSpPr>
            <p:nvPr/>
          </p:nvSpPr>
          <p:spPr bwMode="auto">
            <a:xfrm>
              <a:off x="2824" y="8614"/>
              <a:ext cx="73" cy="101"/>
            </a:xfrm>
            <a:custGeom>
              <a:avLst/>
              <a:gdLst/>
              <a:ahLst/>
              <a:cxnLst>
                <a:cxn ang="0">
                  <a:pos x="49" y="75"/>
                </a:cxn>
                <a:cxn ang="0">
                  <a:pos x="49" y="75"/>
                </a:cxn>
                <a:cxn ang="0">
                  <a:pos x="49" y="64"/>
                </a:cxn>
                <a:cxn ang="0">
                  <a:pos x="25" y="76"/>
                </a:cxn>
                <a:cxn ang="0">
                  <a:pos x="13" y="74"/>
                </a:cxn>
                <a:cxn ang="0">
                  <a:pos x="4" y="67"/>
                </a:cxn>
                <a:cxn ang="0">
                  <a:pos x="0" y="58"/>
                </a:cxn>
                <a:cxn ang="0">
                  <a:pos x="0" y="46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12" y="41"/>
                </a:cxn>
                <a:cxn ang="0">
                  <a:pos x="13" y="55"/>
                </a:cxn>
                <a:cxn ang="0">
                  <a:pos x="18" y="63"/>
                </a:cxn>
                <a:cxn ang="0">
                  <a:pos x="28" y="65"/>
                </a:cxn>
                <a:cxn ang="0">
                  <a:pos x="38" y="63"/>
                </a:cxn>
                <a:cxn ang="0">
                  <a:pos x="46" y="55"/>
                </a:cxn>
                <a:cxn ang="0">
                  <a:pos x="48" y="40"/>
                </a:cxn>
                <a:cxn ang="0">
                  <a:pos x="48" y="0"/>
                </a:cxn>
                <a:cxn ang="0">
                  <a:pos x="60" y="0"/>
                </a:cxn>
                <a:cxn ang="0">
                  <a:pos x="60" y="75"/>
                </a:cxn>
                <a:cxn ang="0">
                  <a:pos x="49" y="75"/>
                </a:cxn>
              </a:cxnLst>
              <a:rect l="0" t="0" r="r" b="b"/>
              <a:pathLst>
                <a:path w="60" h="76">
                  <a:moveTo>
                    <a:pt x="49" y="75"/>
                  </a:moveTo>
                  <a:lnTo>
                    <a:pt x="49" y="75"/>
                  </a:lnTo>
                  <a:lnTo>
                    <a:pt x="49" y="64"/>
                  </a:lnTo>
                  <a:cubicBezTo>
                    <a:pt x="43" y="72"/>
                    <a:pt x="35" y="76"/>
                    <a:pt x="25" y="76"/>
                  </a:cubicBezTo>
                  <a:cubicBezTo>
                    <a:pt x="21" y="76"/>
                    <a:pt x="17" y="76"/>
                    <a:pt x="13" y="74"/>
                  </a:cubicBezTo>
                  <a:cubicBezTo>
                    <a:pt x="9" y="72"/>
                    <a:pt x="6" y="70"/>
                    <a:pt x="4" y="67"/>
                  </a:cubicBezTo>
                  <a:cubicBezTo>
                    <a:pt x="3" y="65"/>
                    <a:pt x="1" y="62"/>
                    <a:pt x="0" y="58"/>
                  </a:cubicBezTo>
                  <a:cubicBezTo>
                    <a:pt x="0" y="56"/>
                    <a:pt x="0" y="52"/>
                    <a:pt x="0" y="46"/>
                  </a:cubicBezTo>
                  <a:lnTo>
                    <a:pt x="0" y="0"/>
                  </a:lnTo>
                  <a:lnTo>
                    <a:pt x="12" y="0"/>
                  </a:lnTo>
                  <a:lnTo>
                    <a:pt x="12" y="41"/>
                  </a:lnTo>
                  <a:cubicBezTo>
                    <a:pt x="12" y="48"/>
                    <a:pt x="13" y="52"/>
                    <a:pt x="13" y="55"/>
                  </a:cubicBezTo>
                  <a:cubicBezTo>
                    <a:pt x="14" y="58"/>
                    <a:pt x="16" y="61"/>
                    <a:pt x="18" y="63"/>
                  </a:cubicBezTo>
                  <a:cubicBezTo>
                    <a:pt x="21" y="65"/>
                    <a:pt x="24" y="65"/>
                    <a:pt x="28" y="65"/>
                  </a:cubicBezTo>
                  <a:cubicBezTo>
                    <a:pt x="32" y="65"/>
                    <a:pt x="35" y="64"/>
                    <a:pt x="38" y="63"/>
                  </a:cubicBezTo>
                  <a:cubicBezTo>
                    <a:pt x="42" y="61"/>
                    <a:pt x="44" y="58"/>
                    <a:pt x="46" y="55"/>
                  </a:cubicBezTo>
                  <a:cubicBezTo>
                    <a:pt x="47" y="51"/>
                    <a:pt x="48" y="46"/>
                    <a:pt x="48" y="40"/>
                  </a:cubicBezTo>
                  <a:lnTo>
                    <a:pt x="48" y="0"/>
                  </a:lnTo>
                  <a:lnTo>
                    <a:pt x="60" y="0"/>
                  </a:lnTo>
                  <a:lnTo>
                    <a:pt x="60" y="75"/>
                  </a:lnTo>
                  <a:lnTo>
                    <a:pt x="49" y="7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88"/>
            <p:cNvSpPr>
              <a:spLocks noEditPoints="1"/>
            </p:cNvSpPr>
            <p:nvPr/>
          </p:nvSpPr>
          <p:spPr bwMode="auto">
            <a:xfrm>
              <a:off x="2916" y="8612"/>
              <a:ext cx="84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10" y="11"/>
                </a:cxn>
                <a:cxn ang="0">
                  <a:pos x="35" y="0"/>
                </a:cxn>
                <a:cxn ang="0">
                  <a:pos x="59" y="11"/>
                </a:cxn>
                <a:cxn ang="0">
                  <a:pos x="69" y="39"/>
                </a:cxn>
                <a:cxn ang="0">
                  <a:pos x="69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4" y="32"/>
                </a:cxn>
                <a:cxn ang="0">
                  <a:pos x="14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4" y="32"/>
                </a:cxn>
                <a:cxn ang="0">
                  <a:pos x="14" y="32"/>
                </a:cxn>
              </a:cxnLst>
              <a:rect l="0" t="0" r="r" b="b"/>
              <a:pathLst>
                <a:path w="69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10" y="11"/>
                  </a:cubicBezTo>
                  <a:cubicBezTo>
                    <a:pt x="16" y="4"/>
                    <a:pt x="24" y="0"/>
                    <a:pt x="35" y="0"/>
                  </a:cubicBezTo>
                  <a:cubicBezTo>
                    <a:pt x="45" y="0"/>
                    <a:pt x="53" y="4"/>
                    <a:pt x="59" y="11"/>
                  </a:cubicBezTo>
                  <a:cubicBezTo>
                    <a:pt x="65" y="17"/>
                    <a:pt x="69" y="27"/>
                    <a:pt x="69" y="39"/>
                  </a:cubicBezTo>
                  <a:cubicBezTo>
                    <a:pt x="69" y="40"/>
                    <a:pt x="69" y="41"/>
                    <a:pt x="69" y="43"/>
                  </a:cubicBezTo>
                  <a:lnTo>
                    <a:pt x="13" y="43"/>
                  </a:lnTo>
                  <a:cubicBezTo>
                    <a:pt x="13" y="51"/>
                    <a:pt x="16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1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4" y="32"/>
                  </a:moveTo>
                  <a:lnTo>
                    <a:pt x="14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4" y="32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489"/>
            <p:cNvSpPr>
              <a:spLocks/>
            </p:cNvSpPr>
            <p:nvPr/>
          </p:nvSpPr>
          <p:spPr bwMode="auto">
            <a:xfrm>
              <a:off x="1750" y="8843"/>
              <a:ext cx="111" cy="141"/>
            </a:xfrm>
            <a:custGeom>
              <a:avLst/>
              <a:gdLst/>
              <a:ahLst/>
              <a:cxnLst>
                <a:cxn ang="0">
                  <a:pos x="77" y="69"/>
                </a:cxn>
                <a:cxn ang="0">
                  <a:pos x="77" y="69"/>
                </a:cxn>
                <a:cxn ang="0">
                  <a:pos x="91" y="72"/>
                </a:cxn>
                <a:cxn ang="0">
                  <a:pos x="75" y="98"/>
                </a:cxn>
                <a:cxn ang="0">
                  <a:pos x="48" y="107"/>
                </a:cxn>
                <a:cxn ang="0">
                  <a:pos x="21" y="100"/>
                </a:cxn>
                <a:cxn ang="0">
                  <a:pos x="5" y="80"/>
                </a:cxn>
                <a:cxn ang="0">
                  <a:pos x="0" y="53"/>
                </a:cxn>
                <a:cxn ang="0">
                  <a:pos x="6" y="24"/>
                </a:cxn>
                <a:cxn ang="0">
                  <a:pos x="23" y="6"/>
                </a:cxn>
                <a:cxn ang="0">
                  <a:pos x="48" y="0"/>
                </a:cxn>
                <a:cxn ang="0">
                  <a:pos x="74" y="8"/>
                </a:cxn>
                <a:cxn ang="0">
                  <a:pos x="89" y="30"/>
                </a:cxn>
                <a:cxn ang="0">
                  <a:pos x="76" y="33"/>
                </a:cxn>
                <a:cxn ang="0">
                  <a:pos x="65" y="17"/>
                </a:cxn>
                <a:cxn ang="0">
                  <a:pos x="48" y="12"/>
                </a:cxn>
                <a:cxn ang="0">
                  <a:pos x="28" y="17"/>
                </a:cxn>
                <a:cxn ang="0">
                  <a:pos x="17" y="33"/>
                </a:cxn>
                <a:cxn ang="0">
                  <a:pos x="14" y="52"/>
                </a:cxn>
                <a:cxn ang="0">
                  <a:pos x="18" y="75"/>
                </a:cxn>
                <a:cxn ang="0">
                  <a:pos x="29" y="90"/>
                </a:cxn>
                <a:cxn ang="0">
                  <a:pos x="47" y="95"/>
                </a:cxn>
                <a:cxn ang="0">
                  <a:pos x="66" y="88"/>
                </a:cxn>
                <a:cxn ang="0">
                  <a:pos x="77" y="69"/>
                </a:cxn>
                <a:cxn ang="0">
                  <a:pos x="77" y="69"/>
                </a:cxn>
              </a:cxnLst>
              <a:rect l="0" t="0" r="r" b="b"/>
              <a:pathLst>
                <a:path w="91" h="107">
                  <a:moveTo>
                    <a:pt x="77" y="69"/>
                  </a:moveTo>
                  <a:lnTo>
                    <a:pt x="77" y="69"/>
                  </a:lnTo>
                  <a:lnTo>
                    <a:pt x="91" y="72"/>
                  </a:lnTo>
                  <a:cubicBezTo>
                    <a:pt x="88" y="83"/>
                    <a:pt x="83" y="92"/>
                    <a:pt x="75" y="98"/>
                  </a:cubicBezTo>
                  <a:cubicBezTo>
                    <a:pt x="68" y="104"/>
                    <a:pt x="59" y="107"/>
                    <a:pt x="48" y="107"/>
                  </a:cubicBezTo>
                  <a:cubicBezTo>
                    <a:pt x="37" y="107"/>
                    <a:pt x="28" y="104"/>
                    <a:pt x="21" y="100"/>
                  </a:cubicBezTo>
                  <a:cubicBezTo>
                    <a:pt x="14" y="95"/>
                    <a:pt x="9" y="89"/>
                    <a:pt x="5" y="80"/>
                  </a:cubicBezTo>
                  <a:cubicBezTo>
                    <a:pt x="1" y="72"/>
                    <a:pt x="0" y="62"/>
                    <a:pt x="0" y="53"/>
                  </a:cubicBezTo>
                  <a:cubicBezTo>
                    <a:pt x="0" y="42"/>
                    <a:pt x="2" y="32"/>
                    <a:pt x="6" y="24"/>
                  </a:cubicBezTo>
                  <a:cubicBezTo>
                    <a:pt x="10" y="16"/>
                    <a:pt x="16" y="10"/>
                    <a:pt x="23" y="6"/>
                  </a:cubicBezTo>
                  <a:cubicBezTo>
                    <a:pt x="31" y="2"/>
                    <a:pt x="39" y="0"/>
                    <a:pt x="48" y="0"/>
                  </a:cubicBezTo>
                  <a:cubicBezTo>
                    <a:pt x="59" y="0"/>
                    <a:pt x="67" y="3"/>
                    <a:pt x="74" y="8"/>
                  </a:cubicBezTo>
                  <a:cubicBezTo>
                    <a:pt x="81" y="13"/>
                    <a:pt x="86" y="21"/>
                    <a:pt x="89" y="30"/>
                  </a:cubicBezTo>
                  <a:lnTo>
                    <a:pt x="76" y="33"/>
                  </a:lnTo>
                  <a:cubicBezTo>
                    <a:pt x="73" y="26"/>
                    <a:pt x="70" y="20"/>
                    <a:pt x="65" y="17"/>
                  </a:cubicBezTo>
                  <a:cubicBezTo>
                    <a:pt x="61" y="13"/>
                    <a:pt x="55" y="12"/>
                    <a:pt x="48" y="12"/>
                  </a:cubicBezTo>
                  <a:cubicBezTo>
                    <a:pt x="40" y="12"/>
                    <a:pt x="34" y="14"/>
                    <a:pt x="28" y="17"/>
                  </a:cubicBezTo>
                  <a:cubicBezTo>
                    <a:pt x="23" y="21"/>
                    <a:pt x="19" y="26"/>
                    <a:pt x="17" y="33"/>
                  </a:cubicBezTo>
                  <a:cubicBezTo>
                    <a:pt x="15" y="39"/>
                    <a:pt x="14" y="46"/>
                    <a:pt x="14" y="52"/>
                  </a:cubicBezTo>
                  <a:cubicBezTo>
                    <a:pt x="14" y="61"/>
                    <a:pt x="15" y="69"/>
                    <a:pt x="18" y="75"/>
                  </a:cubicBezTo>
                  <a:cubicBezTo>
                    <a:pt x="20" y="82"/>
                    <a:pt x="24" y="87"/>
                    <a:pt x="29" y="90"/>
                  </a:cubicBezTo>
                  <a:cubicBezTo>
                    <a:pt x="35" y="93"/>
                    <a:pt x="41" y="95"/>
                    <a:pt x="47" y="95"/>
                  </a:cubicBezTo>
                  <a:cubicBezTo>
                    <a:pt x="55" y="95"/>
                    <a:pt x="61" y="93"/>
                    <a:pt x="66" y="88"/>
                  </a:cubicBezTo>
                  <a:cubicBezTo>
                    <a:pt x="72" y="84"/>
                    <a:pt x="75" y="77"/>
                    <a:pt x="77" y="69"/>
                  </a:cubicBezTo>
                  <a:lnTo>
                    <a:pt x="77" y="6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90"/>
            <p:cNvSpPr>
              <a:spLocks noEditPoints="1"/>
            </p:cNvSpPr>
            <p:nvPr/>
          </p:nvSpPr>
          <p:spPr bwMode="auto">
            <a:xfrm>
              <a:off x="1873" y="8881"/>
              <a:ext cx="85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2" y="8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7"/>
                </a:cxn>
                <a:cxn ang="0">
                  <a:pos x="66" y="60"/>
                </a:cxn>
                <a:cxn ang="0">
                  <a:pos x="53" y="73"/>
                </a:cxn>
                <a:cxn ang="0">
                  <a:pos x="35" y="78"/>
                </a:cxn>
                <a:cxn ang="0">
                  <a:pos x="10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20" y="60"/>
                </a:cxn>
                <a:cxn ang="0">
                  <a:pos x="35" y="67"/>
                </a:cxn>
                <a:cxn ang="0">
                  <a:pos x="51" y="60"/>
                </a:cxn>
                <a:cxn ang="0">
                  <a:pos x="57" y="38"/>
                </a:cxn>
                <a:cxn ang="0">
                  <a:pos x="51" y="17"/>
                </a:cxn>
                <a:cxn ang="0">
                  <a:pos x="35" y="10"/>
                </a:cxn>
                <a:cxn ang="0">
                  <a:pos x="20" y="17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5"/>
                    <a:pt x="4" y="14"/>
                    <a:pt x="12" y="8"/>
                  </a:cubicBezTo>
                  <a:cubicBezTo>
                    <a:pt x="18" y="2"/>
                    <a:pt x="26" y="0"/>
                    <a:pt x="35" y="0"/>
                  </a:cubicBezTo>
                  <a:cubicBezTo>
                    <a:pt x="46" y="0"/>
                    <a:pt x="54" y="3"/>
                    <a:pt x="60" y="10"/>
                  </a:cubicBezTo>
                  <a:cubicBezTo>
                    <a:pt x="67" y="16"/>
                    <a:pt x="70" y="26"/>
                    <a:pt x="70" y="37"/>
                  </a:cubicBezTo>
                  <a:cubicBezTo>
                    <a:pt x="70" y="47"/>
                    <a:pt x="69" y="55"/>
                    <a:pt x="66" y="60"/>
                  </a:cubicBezTo>
                  <a:cubicBezTo>
                    <a:pt x="63" y="66"/>
                    <a:pt x="59" y="70"/>
                    <a:pt x="53" y="73"/>
                  </a:cubicBezTo>
                  <a:cubicBezTo>
                    <a:pt x="48" y="76"/>
                    <a:pt x="42" y="78"/>
                    <a:pt x="35" y="78"/>
                  </a:cubicBezTo>
                  <a:cubicBezTo>
                    <a:pt x="25" y="78"/>
                    <a:pt x="16" y="74"/>
                    <a:pt x="10" y="68"/>
                  </a:cubicBezTo>
                  <a:cubicBezTo>
                    <a:pt x="3" y="61"/>
                    <a:pt x="0" y="51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8"/>
                    <a:pt x="15" y="55"/>
                    <a:pt x="20" y="60"/>
                  </a:cubicBezTo>
                  <a:cubicBezTo>
                    <a:pt x="24" y="65"/>
                    <a:pt x="29" y="67"/>
                    <a:pt x="35" y="67"/>
                  </a:cubicBezTo>
                  <a:cubicBezTo>
                    <a:pt x="42" y="67"/>
                    <a:pt x="47" y="65"/>
                    <a:pt x="51" y="60"/>
                  </a:cubicBezTo>
                  <a:cubicBezTo>
                    <a:pt x="55" y="55"/>
                    <a:pt x="57" y="48"/>
                    <a:pt x="57" y="38"/>
                  </a:cubicBezTo>
                  <a:cubicBezTo>
                    <a:pt x="57" y="29"/>
                    <a:pt x="55" y="22"/>
                    <a:pt x="51" y="17"/>
                  </a:cubicBezTo>
                  <a:cubicBezTo>
                    <a:pt x="47" y="12"/>
                    <a:pt x="42" y="10"/>
                    <a:pt x="35" y="10"/>
                  </a:cubicBezTo>
                  <a:cubicBezTo>
                    <a:pt x="29" y="10"/>
                    <a:pt x="24" y="12"/>
                    <a:pt x="20" y="17"/>
                  </a:cubicBezTo>
                  <a:cubicBezTo>
                    <a:pt x="15" y="22"/>
                    <a:pt x="13" y="29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91"/>
            <p:cNvSpPr>
              <a:spLocks/>
            </p:cNvSpPr>
            <p:nvPr/>
          </p:nvSpPr>
          <p:spPr bwMode="auto">
            <a:xfrm>
              <a:off x="1970" y="8881"/>
              <a:ext cx="76" cy="103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0" y="54"/>
                </a:cxn>
                <a:cxn ang="0">
                  <a:pos x="12" y="52"/>
                </a:cxn>
                <a:cxn ang="0">
                  <a:pos x="18" y="63"/>
                </a:cxn>
                <a:cxn ang="0">
                  <a:pos x="32" y="67"/>
                </a:cxn>
                <a:cxn ang="0">
                  <a:pos x="45" y="64"/>
                </a:cxn>
                <a:cxn ang="0">
                  <a:pos x="49" y="55"/>
                </a:cxn>
                <a:cxn ang="0">
                  <a:pos x="45" y="49"/>
                </a:cxn>
                <a:cxn ang="0">
                  <a:pos x="32" y="44"/>
                </a:cxn>
                <a:cxn ang="0">
                  <a:pos x="13" y="38"/>
                </a:cxn>
                <a:cxn ang="0">
                  <a:pos x="5" y="31"/>
                </a:cxn>
                <a:cxn ang="0">
                  <a:pos x="2" y="21"/>
                </a:cxn>
                <a:cxn ang="0">
                  <a:pos x="4" y="12"/>
                </a:cxn>
                <a:cxn ang="0">
                  <a:pos x="11" y="5"/>
                </a:cxn>
                <a:cxn ang="0">
                  <a:pos x="19" y="1"/>
                </a:cxn>
                <a:cxn ang="0">
                  <a:pos x="30" y="0"/>
                </a:cxn>
                <a:cxn ang="0">
                  <a:pos x="45" y="2"/>
                </a:cxn>
                <a:cxn ang="0">
                  <a:pos x="55" y="9"/>
                </a:cxn>
                <a:cxn ang="0">
                  <a:pos x="59" y="20"/>
                </a:cxn>
                <a:cxn ang="0">
                  <a:pos x="47" y="22"/>
                </a:cxn>
                <a:cxn ang="0">
                  <a:pos x="42" y="13"/>
                </a:cxn>
                <a:cxn ang="0">
                  <a:pos x="30" y="10"/>
                </a:cxn>
                <a:cxn ang="0">
                  <a:pos x="18" y="13"/>
                </a:cxn>
                <a:cxn ang="0">
                  <a:pos x="14" y="20"/>
                </a:cxn>
                <a:cxn ang="0">
                  <a:pos x="16" y="24"/>
                </a:cxn>
                <a:cxn ang="0">
                  <a:pos x="21" y="27"/>
                </a:cxn>
                <a:cxn ang="0">
                  <a:pos x="32" y="31"/>
                </a:cxn>
                <a:cxn ang="0">
                  <a:pos x="51" y="36"/>
                </a:cxn>
                <a:cxn ang="0">
                  <a:pos x="59" y="43"/>
                </a:cxn>
                <a:cxn ang="0">
                  <a:pos x="62" y="54"/>
                </a:cxn>
                <a:cxn ang="0">
                  <a:pos x="58" y="66"/>
                </a:cxn>
                <a:cxn ang="0">
                  <a:pos x="48" y="74"/>
                </a:cxn>
                <a:cxn ang="0">
                  <a:pos x="32" y="78"/>
                </a:cxn>
                <a:cxn ang="0">
                  <a:pos x="10" y="72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2" h="78">
                  <a:moveTo>
                    <a:pt x="0" y="54"/>
                  </a:moveTo>
                  <a:lnTo>
                    <a:pt x="0" y="54"/>
                  </a:lnTo>
                  <a:lnTo>
                    <a:pt x="12" y="52"/>
                  </a:lnTo>
                  <a:cubicBezTo>
                    <a:pt x="13" y="57"/>
                    <a:pt x="15" y="60"/>
                    <a:pt x="18" y="63"/>
                  </a:cubicBezTo>
                  <a:cubicBezTo>
                    <a:pt x="22" y="66"/>
                    <a:pt x="26" y="67"/>
                    <a:pt x="32" y="67"/>
                  </a:cubicBezTo>
                  <a:cubicBezTo>
                    <a:pt x="38" y="67"/>
                    <a:pt x="42" y="66"/>
                    <a:pt x="45" y="64"/>
                  </a:cubicBezTo>
                  <a:cubicBezTo>
                    <a:pt x="48" y="61"/>
                    <a:pt x="49" y="58"/>
                    <a:pt x="49" y="55"/>
                  </a:cubicBezTo>
                  <a:cubicBezTo>
                    <a:pt x="49" y="52"/>
                    <a:pt x="48" y="50"/>
                    <a:pt x="45" y="49"/>
                  </a:cubicBezTo>
                  <a:cubicBezTo>
                    <a:pt x="43" y="47"/>
                    <a:pt x="39" y="46"/>
                    <a:pt x="32" y="44"/>
                  </a:cubicBezTo>
                  <a:cubicBezTo>
                    <a:pt x="23" y="42"/>
                    <a:pt x="17" y="40"/>
                    <a:pt x="13" y="38"/>
                  </a:cubicBezTo>
                  <a:cubicBezTo>
                    <a:pt x="9" y="36"/>
                    <a:pt x="7" y="34"/>
                    <a:pt x="5" y="31"/>
                  </a:cubicBezTo>
                  <a:cubicBezTo>
                    <a:pt x="3" y="28"/>
                    <a:pt x="2" y="25"/>
                    <a:pt x="2" y="21"/>
                  </a:cubicBezTo>
                  <a:cubicBezTo>
                    <a:pt x="2" y="18"/>
                    <a:pt x="3" y="15"/>
                    <a:pt x="4" y="12"/>
                  </a:cubicBezTo>
                  <a:cubicBezTo>
                    <a:pt x="6" y="9"/>
                    <a:pt x="8" y="7"/>
                    <a:pt x="11" y="5"/>
                  </a:cubicBezTo>
                  <a:cubicBezTo>
                    <a:pt x="13" y="3"/>
                    <a:pt x="15" y="2"/>
                    <a:pt x="19" y="1"/>
                  </a:cubicBezTo>
                  <a:cubicBezTo>
                    <a:pt x="22" y="0"/>
                    <a:pt x="26" y="0"/>
                    <a:pt x="30" y="0"/>
                  </a:cubicBezTo>
                  <a:cubicBezTo>
                    <a:pt x="35" y="0"/>
                    <a:pt x="41" y="0"/>
                    <a:pt x="45" y="2"/>
                  </a:cubicBezTo>
                  <a:cubicBezTo>
                    <a:pt x="49" y="4"/>
                    <a:pt x="53" y="6"/>
                    <a:pt x="55" y="9"/>
                  </a:cubicBezTo>
                  <a:cubicBezTo>
                    <a:pt x="57" y="12"/>
                    <a:pt x="58" y="16"/>
                    <a:pt x="59" y="20"/>
                  </a:cubicBezTo>
                  <a:lnTo>
                    <a:pt x="47" y="22"/>
                  </a:lnTo>
                  <a:cubicBezTo>
                    <a:pt x="46" y="18"/>
                    <a:pt x="45" y="15"/>
                    <a:pt x="42" y="13"/>
                  </a:cubicBezTo>
                  <a:cubicBezTo>
                    <a:pt x="39" y="11"/>
                    <a:pt x="35" y="10"/>
                    <a:pt x="30" y="10"/>
                  </a:cubicBezTo>
                  <a:cubicBezTo>
                    <a:pt x="25" y="10"/>
                    <a:pt x="20" y="11"/>
                    <a:pt x="18" y="13"/>
                  </a:cubicBezTo>
                  <a:cubicBezTo>
                    <a:pt x="16" y="15"/>
                    <a:pt x="14" y="17"/>
                    <a:pt x="14" y="20"/>
                  </a:cubicBezTo>
                  <a:cubicBezTo>
                    <a:pt x="14" y="21"/>
                    <a:pt x="15" y="23"/>
                    <a:pt x="16" y="24"/>
                  </a:cubicBezTo>
                  <a:cubicBezTo>
                    <a:pt x="17" y="25"/>
                    <a:pt x="18" y="26"/>
                    <a:pt x="21" y="27"/>
                  </a:cubicBezTo>
                  <a:cubicBezTo>
                    <a:pt x="22" y="28"/>
                    <a:pt x="26" y="29"/>
                    <a:pt x="32" y="31"/>
                  </a:cubicBezTo>
                  <a:cubicBezTo>
                    <a:pt x="41" y="33"/>
                    <a:pt x="47" y="35"/>
                    <a:pt x="51" y="36"/>
                  </a:cubicBezTo>
                  <a:cubicBezTo>
                    <a:pt x="54" y="38"/>
                    <a:pt x="57" y="40"/>
                    <a:pt x="59" y="43"/>
                  </a:cubicBezTo>
                  <a:cubicBezTo>
                    <a:pt x="61" y="46"/>
                    <a:pt x="62" y="50"/>
                    <a:pt x="62" y="54"/>
                  </a:cubicBezTo>
                  <a:cubicBezTo>
                    <a:pt x="62" y="58"/>
                    <a:pt x="61" y="62"/>
                    <a:pt x="58" y="66"/>
                  </a:cubicBezTo>
                  <a:cubicBezTo>
                    <a:pt x="56" y="70"/>
                    <a:pt x="52" y="72"/>
                    <a:pt x="48" y="74"/>
                  </a:cubicBezTo>
                  <a:cubicBezTo>
                    <a:pt x="43" y="77"/>
                    <a:pt x="38" y="78"/>
                    <a:pt x="32" y="78"/>
                  </a:cubicBezTo>
                  <a:cubicBezTo>
                    <a:pt x="22" y="78"/>
                    <a:pt x="15" y="76"/>
                    <a:pt x="10" y="72"/>
                  </a:cubicBezTo>
                  <a:cubicBezTo>
                    <a:pt x="5" y="67"/>
                    <a:pt x="1" y="62"/>
                    <a:pt x="0" y="54"/>
                  </a:cubicBez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92"/>
            <p:cNvSpPr>
              <a:spLocks/>
            </p:cNvSpPr>
            <p:nvPr/>
          </p:nvSpPr>
          <p:spPr bwMode="auto">
            <a:xfrm>
              <a:off x="2056" y="8848"/>
              <a:ext cx="43" cy="135"/>
            </a:xfrm>
            <a:custGeom>
              <a:avLst/>
              <a:gdLst/>
              <a:ahLst/>
              <a:cxnLst>
                <a:cxn ang="0">
                  <a:pos x="35" y="90"/>
                </a:cxn>
                <a:cxn ang="0">
                  <a:pos x="35" y="90"/>
                </a:cxn>
                <a:cxn ang="0">
                  <a:pos x="36" y="101"/>
                </a:cxn>
                <a:cxn ang="0">
                  <a:pos x="27" y="102"/>
                </a:cxn>
                <a:cxn ang="0">
                  <a:pos x="16" y="100"/>
                </a:cxn>
                <a:cxn ang="0">
                  <a:pos x="11" y="94"/>
                </a:cxn>
                <a:cxn ang="0">
                  <a:pos x="9" y="79"/>
                </a:cxn>
                <a:cxn ang="0">
                  <a:pos x="9" y="36"/>
                </a:cxn>
                <a:cxn ang="0">
                  <a:pos x="0" y="36"/>
                </a:cxn>
                <a:cxn ang="0">
                  <a:pos x="0" y="26"/>
                </a:cxn>
                <a:cxn ang="0">
                  <a:pos x="9" y="26"/>
                </a:cxn>
                <a:cxn ang="0">
                  <a:pos x="9" y="8"/>
                </a:cxn>
                <a:cxn ang="0">
                  <a:pos x="22" y="0"/>
                </a:cxn>
                <a:cxn ang="0">
                  <a:pos x="22" y="26"/>
                </a:cxn>
                <a:cxn ang="0">
                  <a:pos x="35" y="26"/>
                </a:cxn>
                <a:cxn ang="0">
                  <a:pos x="35" y="36"/>
                </a:cxn>
                <a:cxn ang="0">
                  <a:pos x="22" y="36"/>
                </a:cxn>
                <a:cxn ang="0">
                  <a:pos x="22" y="80"/>
                </a:cxn>
                <a:cxn ang="0">
                  <a:pos x="23" y="87"/>
                </a:cxn>
                <a:cxn ang="0">
                  <a:pos x="25" y="89"/>
                </a:cxn>
                <a:cxn ang="0">
                  <a:pos x="29" y="90"/>
                </a:cxn>
                <a:cxn ang="0">
                  <a:pos x="35" y="90"/>
                </a:cxn>
                <a:cxn ang="0">
                  <a:pos x="35" y="90"/>
                </a:cxn>
              </a:cxnLst>
              <a:rect l="0" t="0" r="r" b="b"/>
              <a:pathLst>
                <a:path w="36" h="102">
                  <a:moveTo>
                    <a:pt x="35" y="90"/>
                  </a:moveTo>
                  <a:lnTo>
                    <a:pt x="35" y="90"/>
                  </a:lnTo>
                  <a:lnTo>
                    <a:pt x="36" y="101"/>
                  </a:lnTo>
                  <a:cubicBezTo>
                    <a:pt x="33" y="101"/>
                    <a:pt x="30" y="102"/>
                    <a:pt x="27" y="102"/>
                  </a:cubicBezTo>
                  <a:cubicBezTo>
                    <a:pt x="22" y="102"/>
                    <a:pt x="19" y="101"/>
                    <a:pt x="16" y="100"/>
                  </a:cubicBezTo>
                  <a:cubicBezTo>
                    <a:pt x="14" y="98"/>
                    <a:pt x="12" y="96"/>
                    <a:pt x="11" y="94"/>
                  </a:cubicBezTo>
                  <a:cubicBezTo>
                    <a:pt x="10" y="92"/>
                    <a:pt x="9" y="87"/>
                    <a:pt x="9" y="79"/>
                  </a:cubicBezTo>
                  <a:lnTo>
                    <a:pt x="9" y="36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9" y="26"/>
                  </a:lnTo>
                  <a:lnTo>
                    <a:pt x="9" y="8"/>
                  </a:lnTo>
                  <a:lnTo>
                    <a:pt x="22" y="0"/>
                  </a:lnTo>
                  <a:lnTo>
                    <a:pt x="22" y="26"/>
                  </a:lnTo>
                  <a:lnTo>
                    <a:pt x="35" y="26"/>
                  </a:lnTo>
                  <a:lnTo>
                    <a:pt x="35" y="36"/>
                  </a:lnTo>
                  <a:lnTo>
                    <a:pt x="22" y="36"/>
                  </a:lnTo>
                  <a:lnTo>
                    <a:pt x="22" y="80"/>
                  </a:lnTo>
                  <a:cubicBezTo>
                    <a:pt x="22" y="83"/>
                    <a:pt x="22" y="86"/>
                    <a:pt x="23" y="87"/>
                  </a:cubicBezTo>
                  <a:cubicBezTo>
                    <a:pt x="23" y="88"/>
                    <a:pt x="24" y="89"/>
                    <a:pt x="25" y="89"/>
                  </a:cubicBezTo>
                  <a:cubicBezTo>
                    <a:pt x="26" y="90"/>
                    <a:pt x="27" y="90"/>
                    <a:pt x="29" y="90"/>
                  </a:cubicBezTo>
                  <a:cubicBezTo>
                    <a:pt x="30" y="90"/>
                    <a:pt x="32" y="90"/>
                    <a:pt x="35" y="90"/>
                  </a:cubicBezTo>
                  <a:lnTo>
                    <a:pt x="35" y="9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93"/>
            <p:cNvSpPr>
              <a:spLocks/>
            </p:cNvSpPr>
            <p:nvPr/>
          </p:nvSpPr>
          <p:spPr bwMode="auto">
            <a:xfrm>
              <a:off x="1267" y="8846"/>
              <a:ext cx="78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14" y="91"/>
                </a:cxn>
                <a:cxn ang="0">
                  <a:pos x="64" y="91"/>
                </a:cxn>
                <a:cxn ang="0">
                  <a:pos x="64" y="103"/>
                </a:cxn>
                <a:cxn ang="0">
                  <a:pos x="0" y="103"/>
                </a:cxn>
              </a:cxnLst>
              <a:rect l="0" t="0" r="r" b="b"/>
              <a:pathLst>
                <a:path w="64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91"/>
                  </a:lnTo>
                  <a:lnTo>
                    <a:pt x="64" y="91"/>
                  </a:lnTo>
                  <a:lnTo>
                    <a:pt x="64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94"/>
            <p:cNvSpPr>
              <a:spLocks noEditPoints="1"/>
            </p:cNvSpPr>
            <p:nvPr/>
          </p:nvSpPr>
          <p:spPr bwMode="auto">
            <a:xfrm>
              <a:off x="1358" y="8881"/>
              <a:ext cx="83" cy="103"/>
            </a:xfrm>
            <a:custGeom>
              <a:avLst/>
              <a:gdLst/>
              <a:ahLst/>
              <a:cxnLst>
                <a:cxn ang="0">
                  <a:pos x="53" y="67"/>
                </a:cxn>
                <a:cxn ang="0">
                  <a:pos x="53" y="67"/>
                </a:cxn>
                <a:cxn ang="0">
                  <a:pos x="39" y="75"/>
                </a:cxn>
                <a:cxn ang="0">
                  <a:pos x="25" y="78"/>
                </a:cxn>
                <a:cxn ang="0">
                  <a:pos x="6" y="72"/>
                </a:cxn>
                <a:cxn ang="0">
                  <a:pos x="0" y="56"/>
                </a:cxn>
                <a:cxn ang="0">
                  <a:pos x="2" y="46"/>
                </a:cxn>
                <a:cxn ang="0">
                  <a:pos x="9" y="39"/>
                </a:cxn>
                <a:cxn ang="0">
                  <a:pos x="18" y="35"/>
                </a:cxn>
                <a:cxn ang="0">
                  <a:pos x="29" y="33"/>
                </a:cxn>
                <a:cxn ang="0">
                  <a:pos x="52" y="28"/>
                </a:cxn>
                <a:cxn ang="0">
                  <a:pos x="52" y="25"/>
                </a:cxn>
                <a:cxn ang="0">
                  <a:pos x="48" y="14"/>
                </a:cxn>
                <a:cxn ang="0">
                  <a:pos x="34" y="10"/>
                </a:cxn>
                <a:cxn ang="0">
                  <a:pos x="21" y="13"/>
                </a:cxn>
                <a:cxn ang="0">
                  <a:pos x="14" y="24"/>
                </a:cxn>
                <a:cxn ang="0">
                  <a:pos x="2" y="22"/>
                </a:cxn>
                <a:cxn ang="0">
                  <a:pos x="7" y="10"/>
                </a:cxn>
                <a:cxn ang="0">
                  <a:pos x="19" y="2"/>
                </a:cxn>
                <a:cxn ang="0">
                  <a:pos x="36" y="0"/>
                </a:cxn>
                <a:cxn ang="0">
                  <a:pos x="51" y="2"/>
                </a:cxn>
                <a:cxn ang="0">
                  <a:pos x="60" y="7"/>
                </a:cxn>
                <a:cxn ang="0">
                  <a:pos x="64" y="16"/>
                </a:cxn>
                <a:cxn ang="0">
                  <a:pos x="64" y="28"/>
                </a:cxn>
                <a:cxn ang="0">
                  <a:pos x="64" y="45"/>
                </a:cxn>
                <a:cxn ang="0">
                  <a:pos x="65" y="67"/>
                </a:cxn>
                <a:cxn ang="0">
                  <a:pos x="68" y="76"/>
                </a:cxn>
                <a:cxn ang="0">
                  <a:pos x="55" y="76"/>
                </a:cxn>
                <a:cxn ang="0">
                  <a:pos x="53" y="67"/>
                </a:cxn>
                <a:cxn ang="0">
                  <a:pos x="53" y="67"/>
                </a:cxn>
                <a:cxn ang="0">
                  <a:pos x="52" y="38"/>
                </a:cxn>
                <a:cxn ang="0">
                  <a:pos x="52" y="38"/>
                </a:cxn>
                <a:cxn ang="0">
                  <a:pos x="31" y="43"/>
                </a:cxn>
                <a:cxn ang="0">
                  <a:pos x="20" y="46"/>
                </a:cxn>
                <a:cxn ang="0">
                  <a:pos x="15" y="50"/>
                </a:cxn>
                <a:cxn ang="0">
                  <a:pos x="13" y="56"/>
                </a:cxn>
                <a:cxn ang="0">
                  <a:pos x="17" y="64"/>
                </a:cxn>
                <a:cxn ang="0">
                  <a:pos x="28" y="68"/>
                </a:cxn>
                <a:cxn ang="0">
                  <a:pos x="41" y="64"/>
                </a:cxn>
                <a:cxn ang="0">
                  <a:pos x="50" y="56"/>
                </a:cxn>
                <a:cxn ang="0">
                  <a:pos x="52" y="43"/>
                </a:cxn>
                <a:cxn ang="0">
                  <a:pos x="52" y="38"/>
                </a:cxn>
              </a:cxnLst>
              <a:rect l="0" t="0" r="r" b="b"/>
              <a:pathLst>
                <a:path w="68" h="78">
                  <a:moveTo>
                    <a:pt x="53" y="67"/>
                  </a:moveTo>
                  <a:lnTo>
                    <a:pt x="53" y="67"/>
                  </a:lnTo>
                  <a:cubicBezTo>
                    <a:pt x="48" y="71"/>
                    <a:pt x="44" y="73"/>
                    <a:pt x="39" y="75"/>
                  </a:cubicBezTo>
                  <a:cubicBezTo>
                    <a:pt x="35" y="77"/>
                    <a:pt x="30" y="78"/>
                    <a:pt x="25" y="78"/>
                  </a:cubicBezTo>
                  <a:cubicBezTo>
                    <a:pt x="17" y="78"/>
                    <a:pt x="11" y="76"/>
                    <a:pt x="6" y="72"/>
                  </a:cubicBezTo>
                  <a:cubicBezTo>
                    <a:pt x="2" y="68"/>
                    <a:pt x="0" y="62"/>
                    <a:pt x="0" y="56"/>
                  </a:cubicBezTo>
                  <a:cubicBezTo>
                    <a:pt x="0" y="53"/>
                    <a:pt x="1" y="49"/>
                    <a:pt x="2" y="46"/>
                  </a:cubicBezTo>
                  <a:cubicBezTo>
                    <a:pt x="4" y="43"/>
                    <a:pt x="6" y="41"/>
                    <a:pt x="9" y="39"/>
                  </a:cubicBezTo>
                  <a:cubicBezTo>
                    <a:pt x="11" y="37"/>
                    <a:pt x="14" y="36"/>
                    <a:pt x="18" y="35"/>
                  </a:cubicBezTo>
                  <a:cubicBezTo>
                    <a:pt x="20" y="34"/>
                    <a:pt x="24" y="33"/>
                    <a:pt x="29" y="33"/>
                  </a:cubicBezTo>
                  <a:cubicBezTo>
                    <a:pt x="39" y="32"/>
                    <a:pt x="47" y="30"/>
                    <a:pt x="52" y="28"/>
                  </a:cubicBezTo>
                  <a:cubicBezTo>
                    <a:pt x="52" y="27"/>
                    <a:pt x="52" y="26"/>
                    <a:pt x="52" y="25"/>
                  </a:cubicBezTo>
                  <a:cubicBezTo>
                    <a:pt x="52" y="20"/>
                    <a:pt x="51" y="16"/>
                    <a:pt x="48" y="14"/>
                  </a:cubicBezTo>
                  <a:cubicBezTo>
                    <a:pt x="45" y="11"/>
                    <a:pt x="40" y="10"/>
                    <a:pt x="34" y="10"/>
                  </a:cubicBezTo>
                  <a:cubicBezTo>
                    <a:pt x="28" y="10"/>
                    <a:pt x="23" y="11"/>
                    <a:pt x="21" y="13"/>
                  </a:cubicBezTo>
                  <a:cubicBezTo>
                    <a:pt x="18" y="15"/>
                    <a:pt x="16" y="19"/>
                    <a:pt x="14" y="24"/>
                  </a:cubicBezTo>
                  <a:lnTo>
                    <a:pt x="2" y="22"/>
                  </a:lnTo>
                  <a:cubicBezTo>
                    <a:pt x="3" y="17"/>
                    <a:pt x="5" y="13"/>
                    <a:pt x="7" y="10"/>
                  </a:cubicBezTo>
                  <a:cubicBezTo>
                    <a:pt x="10" y="6"/>
                    <a:pt x="14" y="4"/>
                    <a:pt x="19" y="2"/>
                  </a:cubicBezTo>
                  <a:cubicBezTo>
                    <a:pt x="23" y="0"/>
                    <a:pt x="29" y="0"/>
                    <a:pt x="36" y="0"/>
                  </a:cubicBezTo>
                  <a:cubicBezTo>
                    <a:pt x="42" y="0"/>
                    <a:pt x="47" y="0"/>
                    <a:pt x="51" y="2"/>
                  </a:cubicBezTo>
                  <a:cubicBezTo>
                    <a:pt x="55" y="3"/>
                    <a:pt x="58" y="5"/>
                    <a:pt x="60" y="7"/>
                  </a:cubicBezTo>
                  <a:cubicBezTo>
                    <a:pt x="62" y="10"/>
                    <a:pt x="63" y="13"/>
                    <a:pt x="64" y="16"/>
                  </a:cubicBezTo>
                  <a:cubicBezTo>
                    <a:pt x="64" y="18"/>
                    <a:pt x="64" y="22"/>
                    <a:pt x="64" y="28"/>
                  </a:cubicBezTo>
                  <a:lnTo>
                    <a:pt x="64" y="45"/>
                  </a:lnTo>
                  <a:cubicBezTo>
                    <a:pt x="64" y="56"/>
                    <a:pt x="65" y="64"/>
                    <a:pt x="65" y="67"/>
                  </a:cubicBezTo>
                  <a:cubicBezTo>
                    <a:pt x="66" y="70"/>
                    <a:pt x="67" y="73"/>
                    <a:pt x="68" y="76"/>
                  </a:cubicBezTo>
                  <a:lnTo>
                    <a:pt x="55" y="76"/>
                  </a:lnTo>
                  <a:cubicBezTo>
                    <a:pt x="54" y="73"/>
                    <a:pt x="53" y="70"/>
                    <a:pt x="53" y="67"/>
                  </a:cubicBezTo>
                  <a:lnTo>
                    <a:pt x="53" y="67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cubicBezTo>
                    <a:pt x="47" y="40"/>
                    <a:pt x="40" y="42"/>
                    <a:pt x="31" y="43"/>
                  </a:cubicBezTo>
                  <a:cubicBezTo>
                    <a:pt x="26" y="44"/>
                    <a:pt x="22" y="45"/>
                    <a:pt x="20" y="46"/>
                  </a:cubicBezTo>
                  <a:cubicBezTo>
                    <a:pt x="18" y="47"/>
                    <a:pt x="16" y="48"/>
                    <a:pt x="15" y="50"/>
                  </a:cubicBezTo>
                  <a:cubicBezTo>
                    <a:pt x="14" y="52"/>
                    <a:pt x="13" y="54"/>
                    <a:pt x="13" y="56"/>
                  </a:cubicBezTo>
                  <a:cubicBezTo>
                    <a:pt x="13" y="59"/>
                    <a:pt x="14" y="62"/>
                    <a:pt x="17" y="64"/>
                  </a:cubicBezTo>
                  <a:cubicBezTo>
                    <a:pt x="20" y="67"/>
                    <a:pt x="23" y="68"/>
                    <a:pt x="28" y="68"/>
                  </a:cubicBezTo>
                  <a:cubicBezTo>
                    <a:pt x="33" y="68"/>
                    <a:pt x="37" y="67"/>
                    <a:pt x="41" y="64"/>
                  </a:cubicBezTo>
                  <a:cubicBezTo>
                    <a:pt x="45" y="62"/>
                    <a:pt x="48" y="59"/>
                    <a:pt x="50" y="56"/>
                  </a:cubicBezTo>
                  <a:cubicBezTo>
                    <a:pt x="51" y="53"/>
                    <a:pt x="52" y="49"/>
                    <a:pt x="52" y="43"/>
                  </a:cubicBezTo>
                  <a:lnTo>
                    <a:pt x="52" y="3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95"/>
            <p:cNvSpPr>
              <a:spLocks noEditPoints="1"/>
            </p:cNvSpPr>
            <p:nvPr/>
          </p:nvSpPr>
          <p:spPr bwMode="auto">
            <a:xfrm>
              <a:off x="1460" y="8846"/>
              <a:ext cx="79" cy="138"/>
            </a:xfrm>
            <a:custGeom>
              <a:avLst/>
              <a:gdLst/>
              <a:ahLst/>
              <a:cxnLst>
                <a:cxn ang="0">
                  <a:pos x="12" y="103"/>
                </a:cxn>
                <a:cxn ang="0">
                  <a:pos x="12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37"/>
                </a:cxn>
                <a:cxn ang="0">
                  <a:pos x="33" y="27"/>
                </a:cxn>
                <a:cxn ang="0">
                  <a:pos x="46" y="29"/>
                </a:cxn>
                <a:cxn ang="0">
                  <a:pos x="56" y="37"/>
                </a:cxn>
                <a:cxn ang="0">
                  <a:pos x="62" y="49"/>
                </a:cxn>
                <a:cxn ang="0">
                  <a:pos x="65" y="64"/>
                </a:cxn>
                <a:cxn ang="0">
                  <a:pos x="55" y="94"/>
                </a:cxn>
                <a:cxn ang="0">
                  <a:pos x="32" y="105"/>
                </a:cxn>
                <a:cxn ang="0">
                  <a:pos x="12" y="94"/>
                </a:cxn>
                <a:cxn ang="0">
                  <a:pos x="12" y="103"/>
                </a:cxn>
                <a:cxn ang="0">
                  <a:pos x="12" y="65"/>
                </a:cxn>
                <a:cxn ang="0">
                  <a:pos x="12" y="65"/>
                </a:cxn>
                <a:cxn ang="0">
                  <a:pos x="15" y="84"/>
                </a:cxn>
                <a:cxn ang="0">
                  <a:pos x="31" y="94"/>
                </a:cxn>
                <a:cxn ang="0">
                  <a:pos x="46" y="87"/>
                </a:cxn>
                <a:cxn ang="0">
                  <a:pos x="52" y="65"/>
                </a:cxn>
                <a:cxn ang="0">
                  <a:pos x="46" y="44"/>
                </a:cxn>
                <a:cxn ang="0">
                  <a:pos x="32" y="37"/>
                </a:cxn>
                <a:cxn ang="0">
                  <a:pos x="18" y="44"/>
                </a:cxn>
                <a:cxn ang="0">
                  <a:pos x="12" y="65"/>
                </a:cxn>
                <a:cxn ang="0">
                  <a:pos x="12" y="65"/>
                </a:cxn>
              </a:cxnLst>
              <a:rect l="0" t="0" r="r" b="b"/>
              <a:pathLst>
                <a:path w="65" h="105">
                  <a:moveTo>
                    <a:pt x="12" y="103"/>
                  </a:moveTo>
                  <a:lnTo>
                    <a:pt x="12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37"/>
                  </a:lnTo>
                  <a:cubicBezTo>
                    <a:pt x="18" y="30"/>
                    <a:pt x="25" y="27"/>
                    <a:pt x="33" y="27"/>
                  </a:cubicBezTo>
                  <a:cubicBezTo>
                    <a:pt x="38" y="27"/>
                    <a:pt x="42" y="27"/>
                    <a:pt x="46" y="29"/>
                  </a:cubicBezTo>
                  <a:cubicBezTo>
                    <a:pt x="50" y="31"/>
                    <a:pt x="54" y="34"/>
                    <a:pt x="56" y="37"/>
                  </a:cubicBezTo>
                  <a:cubicBezTo>
                    <a:pt x="59" y="40"/>
                    <a:pt x="61" y="44"/>
                    <a:pt x="62" y="49"/>
                  </a:cubicBezTo>
                  <a:cubicBezTo>
                    <a:pt x="64" y="54"/>
                    <a:pt x="65" y="59"/>
                    <a:pt x="65" y="64"/>
                  </a:cubicBezTo>
                  <a:cubicBezTo>
                    <a:pt x="65" y="77"/>
                    <a:pt x="61" y="87"/>
                    <a:pt x="55" y="94"/>
                  </a:cubicBezTo>
                  <a:cubicBezTo>
                    <a:pt x="49" y="101"/>
                    <a:pt x="41" y="105"/>
                    <a:pt x="32" y="105"/>
                  </a:cubicBezTo>
                  <a:cubicBezTo>
                    <a:pt x="24" y="105"/>
                    <a:pt x="17" y="101"/>
                    <a:pt x="12" y="94"/>
                  </a:cubicBezTo>
                  <a:lnTo>
                    <a:pt x="12" y="103"/>
                  </a:lnTo>
                  <a:close/>
                  <a:moveTo>
                    <a:pt x="12" y="65"/>
                  </a:moveTo>
                  <a:lnTo>
                    <a:pt x="12" y="65"/>
                  </a:lnTo>
                  <a:cubicBezTo>
                    <a:pt x="12" y="74"/>
                    <a:pt x="13" y="80"/>
                    <a:pt x="15" y="84"/>
                  </a:cubicBezTo>
                  <a:cubicBezTo>
                    <a:pt x="19" y="91"/>
                    <a:pt x="25" y="94"/>
                    <a:pt x="31" y="94"/>
                  </a:cubicBezTo>
                  <a:cubicBezTo>
                    <a:pt x="37" y="94"/>
                    <a:pt x="42" y="92"/>
                    <a:pt x="46" y="87"/>
                  </a:cubicBezTo>
                  <a:cubicBezTo>
                    <a:pt x="50" y="82"/>
                    <a:pt x="52" y="75"/>
                    <a:pt x="52" y="65"/>
                  </a:cubicBezTo>
                  <a:cubicBezTo>
                    <a:pt x="52" y="56"/>
                    <a:pt x="50" y="49"/>
                    <a:pt x="46" y="44"/>
                  </a:cubicBezTo>
                  <a:cubicBezTo>
                    <a:pt x="42" y="39"/>
                    <a:pt x="37" y="37"/>
                    <a:pt x="32" y="37"/>
                  </a:cubicBezTo>
                  <a:cubicBezTo>
                    <a:pt x="26" y="37"/>
                    <a:pt x="22" y="39"/>
                    <a:pt x="18" y="44"/>
                  </a:cubicBezTo>
                  <a:cubicBezTo>
                    <a:pt x="14" y="49"/>
                    <a:pt x="12" y="56"/>
                    <a:pt x="12" y="65"/>
                  </a:cubicBezTo>
                  <a:lnTo>
                    <a:pt x="12" y="6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96"/>
            <p:cNvSpPr>
              <a:spLocks noEditPoints="1"/>
            </p:cNvSpPr>
            <p:nvPr/>
          </p:nvSpPr>
          <p:spPr bwMode="auto">
            <a:xfrm>
              <a:off x="1552" y="8881"/>
              <a:ext cx="85" cy="103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0" y="39"/>
                </a:cxn>
                <a:cxn ang="0">
                  <a:pos x="12" y="8"/>
                </a:cxn>
                <a:cxn ang="0">
                  <a:pos x="35" y="0"/>
                </a:cxn>
                <a:cxn ang="0">
                  <a:pos x="60" y="10"/>
                </a:cxn>
                <a:cxn ang="0">
                  <a:pos x="70" y="37"/>
                </a:cxn>
                <a:cxn ang="0">
                  <a:pos x="66" y="60"/>
                </a:cxn>
                <a:cxn ang="0">
                  <a:pos x="53" y="73"/>
                </a:cxn>
                <a:cxn ang="0">
                  <a:pos x="35" y="78"/>
                </a:cxn>
                <a:cxn ang="0">
                  <a:pos x="10" y="6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13" y="39"/>
                </a:cxn>
                <a:cxn ang="0">
                  <a:pos x="13" y="39"/>
                </a:cxn>
                <a:cxn ang="0">
                  <a:pos x="19" y="60"/>
                </a:cxn>
                <a:cxn ang="0">
                  <a:pos x="35" y="67"/>
                </a:cxn>
                <a:cxn ang="0">
                  <a:pos x="51" y="60"/>
                </a:cxn>
                <a:cxn ang="0">
                  <a:pos x="57" y="38"/>
                </a:cxn>
                <a:cxn ang="0">
                  <a:pos x="51" y="17"/>
                </a:cxn>
                <a:cxn ang="0">
                  <a:pos x="35" y="10"/>
                </a:cxn>
                <a:cxn ang="0">
                  <a:pos x="19" y="17"/>
                </a:cxn>
                <a:cxn ang="0">
                  <a:pos x="13" y="39"/>
                </a:cxn>
                <a:cxn ang="0">
                  <a:pos x="13" y="39"/>
                </a:cxn>
              </a:cxnLst>
              <a:rect l="0" t="0" r="r" b="b"/>
              <a:pathLst>
                <a:path w="70" h="78">
                  <a:moveTo>
                    <a:pt x="0" y="39"/>
                  </a:moveTo>
                  <a:lnTo>
                    <a:pt x="0" y="39"/>
                  </a:lnTo>
                  <a:cubicBezTo>
                    <a:pt x="0" y="25"/>
                    <a:pt x="4" y="14"/>
                    <a:pt x="12" y="8"/>
                  </a:cubicBezTo>
                  <a:cubicBezTo>
                    <a:pt x="18" y="2"/>
                    <a:pt x="26" y="0"/>
                    <a:pt x="35" y="0"/>
                  </a:cubicBezTo>
                  <a:cubicBezTo>
                    <a:pt x="46" y="0"/>
                    <a:pt x="54" y="3"/>
                    <a:pt x="60" y="10"/>
                  </a:cubicBezTo>
                  <a:cubicBezTo>
                    <a:pt x="67" y="16"/>
                    <a:pt x="70" y="26"/>
                    <a:pt x="70" y="37"/>
                  </a:cubicBezTo>
                  <a:cubicBezTo>
                    <a:pt x="70" y="47"/>
                    <a:pt x="69" y="55"/>
                    <a:pt x="66" y="60"/>
                  </a:cubicBezTo>
                  <a:cubicBezTo>
                    <a:pt x="63" y="66"/>
                    <a:pt x="59" y="70"/>
                    <a:pt x="53" y="73"/>
                  </a:cubicBezTo>
                  <a:cubicBezTo>
                    <a:pt x="48" y="76"/>
                    <a:pt x="42" y="78"/>
                    <a:pt x="35" y="78"/>
                  </a:cubicBezTo>
                  <a:cubicBezTo>
                    <a:pt x="25" y="78"/>
                    <a:pt x="16" y="74"/>
                    <a:pt x="10" y="68"/>
                  </a:cubicBezTo>
                  <a:cubicBezTo>
                    <a:pt x="3" y="61"/>
                    <a:pt x="0" y="51"/>
                    <a:pt x="0" y="39"/>
                  </a:cubicBezTo>
                  <a:lnTo>
                    <a:pt x="0" y="39"/>
                  </a:lnTo>
                  <a:close/>
                  <a:moveTo>
                    <a:pt x="13" y="39"/>
                  </a:moveTo>
                  <a:lnTo>
                    <a:pt x="13" y="39"/>
                  </a:lnTo>
                  <a:cubicBezTo>
                    <a:pt x="13" y="48"/>
                    <a:pt x="15" y="55"/>
                    <a:pt x="19" y="60"/>
                  </a:cubicBezTo>
                  <a:cubicBezTo>
                    <a:pt x="24" y="65"/>
                    <a:pt x="29" y="67"/>
                    <a:pt x="35" y="67"/>
                  </a:cubicBezTo>
                  <a:cubicBezTo>
                    <a:pt x="42" y="67"/>
                    <a:pt x="47" y="65"/>
                    <a:pt x="51" y="60"/>
                  </a:cubicBezTo>
                  <a:cubicBezTo>
                    <a:pt x="55" y="55"/>
                    <a:pt x="57" y="48"/>
                    <a:pt x="57" y="38"/>
                  </a:cubicBezTo>
                  <a:cubicBezTo>
                    <a:pt x="57" y="29"/>
                    <a:pt x="55" y="22"/>
                    <a:pt x="51" y="17"/>
                  </a:cubicBezTo>
                  <a:cubicBezTo>
                    <a:pt x="47" y="12"/>
                    <a:pt x="41" y="10"/>
                    <a:pt x="35" y="10"/>
                  </a:cubicBezTo>
                  <a:cubicBezTo>
                    <a:pt x="29" y="10"/>
                    <a:pt x="24" y="12"/>
                    <a:pt x="19" y="17"/>
                  </a:cubicBezTo>
                  <a:cubicBezTo>
                    <a:pt x="15" y="22"/>
                    <a:pt x="13" y="29"/>
                    <a:pt x="13" y="39"/>
                  </a:cubicBezTo>
                  <a:lnTo>
                    <a:pt x="13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97"/>
            <p:cNvSpPr>
              <a:spLocks/>
            </p:cNvSpPr>
            <p:nvPr/>
          </p:nvSpPr>
          <p:spPr bwMode="auto">
            <a:xfrm>
              <a:off x="1655" y="8881"/>
              <a:ext cx="49" cy="101"/>
            </a:xfrm>
            <a:custGeom>
              <a:avLst/>
              <a:gdLst/>
              <a:ahLst/>
              <a:cxnLst>
                <a:cxn ang="0">
                  <a:pos x="0" y="76"/>
                </a:cxn>
                <a:cxn ang="0">
                  <a:pos x="0" y="76"/>
                </a:cxn>
                <a:cxn ang="0">
                  <a:pos x="0" y="1"/>
                </a:cxn>
                <a:cxn ang="0">
                  <a:pos x="11" y="1"/>
                </a:cxn>
                <a:cxn ang="0">
                  <a:pos x="11" y="13"/>
                </a:cxn>
                <a:cxn ang="0">
                  <a:pos x="19" y="2"/>
                </a:cxn>
                <a:cxn ang="0">
                  <a:pos x="27" y="0"/>
                </a:cxn>
                <a:cxn ang="0">
                  <a:pos x="40" y="4"/>
                </a:cxn>
                <a:cxn ang="0">
                  <a:pos x="36" y="15"/>
                </a:cxn>
                <a:cxn ang="0">
                  <a:pos x="27" y="13"/>
                </a:cxn>
                <a:cxn ang="0">
                  <a:pos x="19" y="15"/>
                </a:cxn>
                <a:cxn ang="0">
                  <a:pos x="15" y="22"/>
                </a:cxn>
                <a:cxn ang="0">
                  <a:pos x="12" y="37"/>
                </a:cxn>
                <a:cxn ang="0">
                  <a:pos x="12" y="76"/>
                </a:cxn>
                <a:cxn ang="0">
                  <a:pos x="0" y="76"/>
                </a:cxn>
              </a:cxnLst>
              <a:rect l="0" t="0" r="r" b="b"/>
              <a:pathLst>
                <a:path w="40" h="76">
                  <a:moveTo>
                    <a:pt x="0" y="76"/>
                  </a:moveTo>
                  <a:lnTo>
                    <a:pt x="0" y="76"/>
                  </a:lnTo>
                  <a:lnTo>
                    <a:pt x="0" y="1"/>
                  </a:lnTo>
                  <a:lnTo>
                    <a:pt x="11" y="1"/>
                  </a:lnTo>
                  <a:lnTo>
                    <a:pt x="11" y="13"/>
                  </a:lnTo>
                  <a:cubicBezTo>
                    <a:pt x="14" y="7"/>
                    <a:pt x="17" y="4"/>
                    <a:pt x="19" y="2"/>
                  </a:cubicBezTo>
                  <a:cubicBezTo>
                    <a:pt x="22" y="0"/>
                    <a:pt x="24" y="0"/>
                    <a:pt x="27" y="0"/>
                  </a:cubicBezTo>
                  <a:cubicBezTo>
                    <a:pt x="32" y="0"/>
                    <a:pt x="36" y="1"/>
                    <a:pt x="40" y="4"/>
                  </a:cubicBezTo>
                  <a:lnTo>
                    <a:pt x="36" y="15"/>
                  </a:lnTo>
                  <a:cubicBezTo>
                    <a:pt x="33" y="14"/>
                    <a:pt x="30" y="13"/>
                    <a:pt x="27" y="13"/>
                  </a:cubicBezTo>
                  <a:cubicBezTo>
                    <a:pt x="24" y="13"/>
                    <a:pt x="21" y="13"/>
                    <a:pt x="19" y="15"/>
                  </a:cubicBezTo>
                  <a:cubicBezTo>
                    <a:pt x="17" y="17"/>
                    <a:pt x="15" y="19"/>
                    <a:pt x="15" y="22"/>
                  </a:cubicBezTo>
                  <a:cubicBezTo>
                    <a:pt x="13" y="27"/>
                    <a:pt x="12" y="31"/>
                    <a:pt x="12" y="37"/>
                  </a:cubicBezTo>
                  <a:lnTo>
                    <a:pt x="12" y="76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98"/>
            <p:cNvSpPr>
              <a:spLocks noEditPoints="1"/>
            </p:cNvSpPr>
            <p:nvPr/>
          </p:nvSpPr>
          <p:spPr bwMode="auto">
            <a:xfrm>
              <a:off x="1342" y="8577"/>
              <a:ext cx="110" cy="136"/>
            </a:xfrm>
            <a:custGeom>
              <a:avLst/>
              <a:gdLst/>
              <a:ahLst/>
              <a:cxnLst>
                <a:cxn ang="0">
                  <a:pos x="0" y="103"/>
                </a:cxn>
                <a:cxn ang="0">
                  <a:pos x="0" y="103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66" y="2"/>
                </a:cxn>
                <a:cxn ang="0">
                  <a:pos x="78" y="12"/>
                </a:cxn>
                <a:cxn ang="0">
                  <a:pos x="82" y="28"/>
                </a:cxn>
                <a:cxn ang="0">
                  <a:pos x="75" y="46"/>
                </a:cxn>
                <a:cxn ang="0">
                  <a:pos x="53" y="56"/>
                </a:cxn>
                <a:cxn ang="0">
                  <a:pos x="61" y="61"/>
                </a:cxn>
                <a:cxn ang="0">
                  <a:pos x="73" y="75"/>
                </a:cxn>
                <a:cxn ang="0">
                  <a:pos x="90" y="103"/>
                </a:cxn>
                <a:cxn ang="0">
                  <a:pos x="73" y="103"/>
                </a:cxn>
                <a:cxn ang="0">
                  <a:pos x="60" y="81"/>
                </a:cxn>
                <a:cxn ang="0">
                  <a:pos x="50" y="67"/>
                </a:cxn>
                <a:cxn ang="0">
                  <a:pos x="43" y="60"/>
                </a:cxn>
                <a:cxn ang="0">
                  <a:pos x="37" y="57"/>
                </a:cxn>
                <a:cxn ang="0">
                  <a:pos x="29" y="57"/>
                </a:cxn>
                <a:cxn ang="0">
                  <a:pos x="13" y="57"/>
                </a:cxn>
                <a:cxn ang="0">
                  <a:pos x="13" y="103"/>
                </a:cxn>
                <a:cxn ang="0">
                  <a:pos x="0" y="103"/>
                </a:cxn>
                <a:cxn ang="0">
                  <a:pos x="13" y="45"/>
                </a:cxn>
                <a:cxn ang="0">
                  <a:pos x="13" y="45"/>
                </a:cxn>
                <a:cxn ang="0">
                  <a:pos x="43" y="45"/>
                </a:cxn>
                <a:cxn ang="0">
                  <a:pos x="57" y="43"/>
                </a:cxn>
                <a:cxn ang="0">
                  <a:pos x="65" y="37"/>
                </a:cxn>
                <a:cxn ang="0">
                  <a:pos x="68" y="28"/>
                </a:cxn>
                <a:cxn ang="0">
                  <a:pos x="63" y="16"/>
                </a:cxn>
                <a:cxn ang="0">
                  <a:pos x="46" y="11"/>
                </a:cxn>
                <a:cxn ang="0">
                  <a:pos x="13" y="11"/>
                </a:cxn>
                <a:cxn ang="0">
                  <a:pos x="13" y="45"/>
                </a:cxn>
              </a:cxnLst>
              <a:rect l="0" t="0" r="r" b="b"/>
              <a:pathLst>
                <a:path w="90" h="103">
                  <a:moveTo>
                    <a:pt x="0" y="103"/>
                  </a:moveTo>
                  <a:lnTo>
                    <a:pt x="0" y="10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55" y="0"/>
                    <a:pt x="62" y="1"/>
                    <a:pt x="66" y="2"/>
                  </a:cubicBezTo>
                  <a:cubicBezTo>
                    <a:pt x="71" y="4"/>
                    <a:pt x="75" y="7"/>
                    <a:pt x="78" y="12"/>
                  </a:cubicBezTo>
                  <a:cubicBezTo>
                    <a:pt x="81" y="17"/>
                    <a:pt x="82" y="22"/>
                    <a:pt x="82" y="28"/>
                  </a:cubicBezTo>
                  <a:cubicBezTo>
                    <a:pt x="82" y="35"/>
                    <a:pt x="80" y="41"/>
                    <a:pt x="75" y="46"/>
                  </a:cubicBezTo>
                  <a:cubicBezTo>
                    <a:pt x="70" y="51"/>
                    <a:pt x="63" y="54"/>
                    <a:pt x="53" y="56"/>
                  </a:cubicBezTo>
                  <a:cubicBezTo>
                    <a:pt x="57" y="58"/>
                    <a:pt x="59" y="59"/>
                    <a:pt x="61" y="61"/>
                  </a:cubicBezTo>
                  <a:cubicBezTo>
                    <a:pt x="65" y="65"/>
                    <a:pt x="69" y="69"/>
                    <a:pt x="73" y="75"/>
                  </a:cubicBezTo>
                  <a:lnTo>
                    <a:pt x="90" y="103"/>
                  </a:lnTo>
                  <a:lnTo>
                    <a:pt x="73" y="103"/>
                  </a:lnTo>
                  <a:lnTo>
                    <a:pt x="60" y="81"/>
                  </a:lnTo>
                  <a:cubicBezTo>
                    <a:pt x="56" y="75"/>
                    <a:pt x="52" y="70"/>
                    <a:pt x="50" y="67"/>
                  </a:cubicBezTo>
                  <a:cubicBezTo>
                    <a:pt x="47" y="64"/>
                    <a:pt x="45" y="61"/>
                    <a:pt x="43" y="60"/>
                  </a:cubicBezTo>
                  <a:cubicBezTo>
                    <a:pt x="41" y="59"/>
                    <a:pt x="39" y="58"/>
                    <a:pt x="37" y="57"/>
                  </a:cubicBezTo>
                  <a:cubicBezTo>
                    <a:pt x="35" y="57"/>
                    <a:pt x="33" y="57"/>
                    <a:pt x="29" y="57"/>
                  </a:cubicBezTo>
                  <a:lnTo>
                    <a:pt x="13" y="57"/>
                  </a:lnTo>
                  <a:lnTo>
                    <a:pt x="13" y="103"/>
                  </a:lnTo>
                  <a:lnTo>
                    <a:pt x="0" y="103"/>
                  </a:lnTo>
                  <a:close/>
                  <a:moveTo>
                    <a:pt x="13" y="45"/>
                  </a:moveTo>
                  <a:lnTo>
                    <a:pt x="13" y="45"/>
                  </a:lnTo>
                  <a:lnTo>
                    <a:pt x="43" y="45"/>
                  </a:lnTo>
                  <a:cubicBezTo>
                    <a:pt x="49" y="45"/>
                    <a:pt x="54" y="44"/>
                    <a:pt x="57" y="43"/>
                  </a:cubicBezTo>
                  <a:cubicBezTo>
                    <a:pt x="61" y="42"/>
                    <a:pt x="63" y="40"/>
                    <a:pt x="65" y="37"/>
                  </a:cubicBezTo>
                  <a:cubicBezTo>
                    <a:pt x="67" y="34"/>
                    <a:pt x="68" y="31"/>
                    <a:pt x="68" y="28"/>
                  </a:cubicBezTo>
                  <a:cubicBezTo>
                    <a:pt x="68" y="23"/>
                    <a:pt x="66" y="19"/>
                    <a:pt x="63" y="16"/>
                  </a:cubicBezTo>
                  <a:cubicBezTo>
                    <a:pt x="59" y="13"/>
                    <a:pt x="54" y="11"/>
                    <a:pt x="46" y="11"/>
                  </a:cubicBezTo>
                  <a:lnTo>
                    <a:pt x="13" y="11"/>
                  </a:lnTo>
                  <a:lnTo>
                    <a:pt x="13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99"/>
            <p:cNvSpPr>
              <a:spLocks noEditPoints="1"/>
            </p:cNvSpPr>
            <p:nvPr/>
          </p:nvSpPr>
          <p:spPr bwMode="auto">
            <a:xfrm>
              <a:off x="1462" y="8612"/>
              <a:ext cx="82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6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9" y="11"/>
                </a:cxn>
                <a:cxn ang="0">
                  <a:pos x="34" y="0"/>
                </a:cxn>
                <a:cxn ang="0">
                  <a:pos x="59" y="11"/>
                </a:cxn>
                <a:cxn ang="0">
                  <a:pos x="68" y="39"/>
                </a:cxn>
                <a:cxn ang="0">
                  <a:pos x="68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3" y="32"/>
                </a:cxn>
                <a:cxn ang="0">
                  <a:pos x="13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3" y="32"/>
                </a:cxn>
                <a:cxn ang="0">
                  <a:pos x="13" y="32"/>
                </a:cxn>
              </a:cxnLst>
              <a:rect l="0" t="0" r="r" b="b"/>
              <a:pathLst>
                <a:path w="68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6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9" y="11"/>
                  </a:cubicBezTo>
                  <a:cubicBezTo>
                    <a:pt x="16" y="4"/>
                    <a:pt x="24" y="0"/>
                    <a:pt x="34" y="0"/>
                  </a:cubicBezTo>
                  <a:cubicBezTo>
                    <a:pt x="44" y="0"/>
                    <a:pt x="53" y="4"/>
                    <a:pt x="59" y="11"/>
                  </a:cubicBezTo>
                  <a:cubicBezTo>
                    <a:pt x="65" y="17"/>
                    <a:pt x="68" y="27"/>
                    <a:pt x="68" y="39"/>
                  </a:cubicBezTo>
                  <a:cubicBezTo>
                    <a:pt x="68" y="40"/>
                    <a:pt x="68" y="41"/>
                    <a:pt x="68" y="43"/>
                  </a:cubicBezTo>
                  <a:lnTo>
                    <a:pt x="13" y="43"/>
                  </a:lnTo>
                  <a:cubicBezTo>
                    <a:pt x="13" y="51"/>
                    <a:pt x="15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0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3" y="32"/>
                  </a:moveTo>
                  <a:lnTo>
                    <a:pt x="13" y="32"/>
                  </a:lnTo>
                  <a:lnTo>
                    <a:pt x="55" y="32"/>
                  </a:lnTo>
                  <a:cubicBezTo>
                    <a:pt x="54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3" y="32"/>
                  </a:cubicBezTo>
                  <a:lnTo>
                    <a:pt x="13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00"/>
            <p:cNvSpPr>
              <a:spLocks/>
            </p:cNvSpPr>
            <p:nvPr/>
          </p:nvSpPr>
          <p:spPr bwMode="auto">
            <a:xfrm>
              <a:off x="1554" y="8614"/>
              <a:ext cx="84" cy="99"/>
            </a:xfrm>
            <a:custGeom>
              <a:avLst/>
              <a:gdLst/>
              <a:ahLst/>
              <a:cxnLst>
                <a:cxn ang="0">
                  <a:pos x="29" y="75"/>
                </a:cxn>
                <a:cxn ang="0">
                  <a:pos x="29" y="75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30" y="45"/>
                </a:cxn>
                <a:cxn ang="0">
                  <a:pos x="34" y="60"/>
                </a:cxn>
                <a:cxn ang="0">
                  <a:pos x="39" y="46"/>
                </a:cxn>
                <a:cxn ang="0">
                  <a:pos x="56" y="0"/>
                </a:cxn>
                <a:cxn ang="0">
                  <a:pos x="69" y="0"/>
                </a:cxn>
                <a:cxn ang="0">
                  <a:pos x="40" y="75"/>
                </a:cxn>
                <a:cxn ang="0">
                  <a:pos x="29" y="75"/>
                </a:cxn>
              </a:cxnLst>
              <a:rect l="0" t="0" r="r" b="b"/>
              <a:pathLst>
                <a:path w="69" h="75">
                  <a:moveTo>
                    <a:pt x="29" y="75"/>
                  </a:moveTo>
                  <a:lnTo>
                    <a:pt x="29" y="75"/>
                  </a:lnTo>
                  <a:lnTo>
                    <a:pt x="0" y="0"/>
                  </a:lnTo>
                  <a:lnTo>
                    <a:pt x="13" y="0"/>
                  </a:lnTo>
                  <a:lnTo>
                    <a:pt x="30" y="45"/>
                  </a:lnTo>
                  <a:cubicBezTo>
                    <a:pt x="31" y="50"/>
                    <a:pt x="33" y="55"/>
                    <a:pt x="34" y="60"/>
                  </a:cubicBezTo>
                  <a:cubicBezTo>
                    <a:pt x="35" y="56"/>
                    <a:pt x="37" y="51"/>
                    <a:pt x="39" y="46"/>
                  </a:cubicBezTo>
                  <a:lnTo>
                    <a:pt x="56" y="0"/>
                  </a:lnTo>
                  <a:lnTo>
                    <a:pt x="69" y="0"/>
                  </a:lnTo>
                  <a:lnTo>
                    <a:pt x="40" y="75"/>
                  </a:lnTo>
                  <a:lnTo>
                    <a:pt x="29" y="7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01"/>
            <p:cNvSpPr>
              <a:spLocks noEditPoints="1"/>
            </p:cNvSpPr>
            <p:nvPr/>
          </p:nvSpPr>
          <p:spPr bwMode="auto">
            <a:xfrm>
              <a:off x="1647" y="8612"/>
              <a:ext cx="82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6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9" y="11"/>
                </a:cxn>
                <a:cxn ang="0">
                  <a:pos x="34" y="0"/>
                </a:cxn>
                <a:cxn ang="0">
                  <a:pos x="59" y="11"/>
                </a:cxn>
                <a:cxn ang="0">
                  <a:pos x="68" y="39"/>
                </a:cxn>
                <a:cxn ang="0">
                  <a:pos x="68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3" y="32"/>
                </a:cxn>
                <a:cxn ang="0">
                  <a:pos x="13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3" y="32"/>
                </a:cxn>
                <a:cxn ang="0">
                  <a:pos x="13" y="32"/>
                </a:cxn>
              </a:cxnLst>
              <a:rect l="0" t="0" r="r" b="b"/>
              <a:pathLst>
                <a:path w="68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6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9" y="11"/>
                  </a:cubicBezTo>
                  <a:cubicBezTo>
                    <a:pt x="16" y="4"/>
                    <a:pt x="24" y="0"/>
                    <a:pt x="34" y="0"/>
                  </a:cubicBezTo>
                  <a:cubicBezTo>
                    <a:pt x="44" y="0"/>
                    <a:pt x="53" y="4"/>
                    <a:pt x="59" y="11"/>
                  </a:cubicBezTo>
                  <a:cubicBezTo>
                    <a:pt x="65" y="17"/>
                    <a:pt x="68" y="27"/>
                    <a:pt x="68" y="39"/>
                  </a:cubicBezTo>
                  <a:cubicBezTo>
                    <a:pt x="68" y="40"/>
                    <a:pt x="68" y="41"/>
                    <a:pt x="68" y="43"/>
                  </a:cubicBezTo>
                  <a:lnTo>
                    <a:pt x="13" y="43"/>
                  </a:lnTo>
                  <a:cubicBezTo>
                    <a:pt x="13" y="51"/>
                    <a:pt x="15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0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3" y="32"/>
                  </a:moveTo>
                  <a:lnTo>
                    <a:pt x="13" y="32"/>
                  </a:lnTo>
                  <a:lnTo>
                    <a:pt x="55" y="32"/>
                  </a:lnTo>
                  <a:cubicBezTo>
                    <a:pt x="54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3" y="32"/>
                  </a:cubicBezTo>
                  <a:lnTo>
                    <a:pt x="13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02"/>
            <p:cNvSpPr>
              <a:spLocks/>
            </p:cNvSpPr>
            <p:nvPr/>
          </p:nvSpPr>
          <p:spPr bwMode="auto">
            <a:xfrm>
              <a:off x="1749" y="8612"/>
              <a:ext cx="73" cy="101"/>
            </a:xfrm>
            <a:custGeom>
              <a:avLst/>
              <a:gdLst/>
              <a:ahLst/>
              <a:cxnLst>
                <a:cxn ang="0">
                  <a:pos x="0" y="77"/>
                </a:cxn>
                <a:cxn ang="0">
                  <a:pos x="0" y="77"/>
                </a:cxn>
                <a:cxn ang="0">
                  <a:pos x="0" y="2"/>
                </a:cxn>
                <a:cxn ang="0">
                  <a:pos x="11" y="2"/>
                </a:cxn>
                <a:cxn ang="0">
                  <a:pos x="11" y="13"/>
                </a:cxn>
                <a:cxn ang="0">
                  <a:pos x="35" y="0"/>
                </a:cxn>
                <a:cxn ang="0">
                  <a:pos x="47" y="3"/>
                </a:cxn>
                <a:cxn ang="0">
                  <a:pos x="56" y="9"/>
                </a:cxn>
                <a:cxn ang="0">
                  <a:pos x="60" y="18"/>
                </a:cxn>
                <a:cxn ang="0">
                  <a:pos x="60" y="31"/>
                </a:cxn>
                <a:cxn ang="0">
                  <a:pos x="60" y="77"/>
                </a:cxn>
                <a:cxn ang="0">
                  <a:pos x="48" y="77"/>
                </a:cxn>
                <a:cxn ang="0">
                  <a:pos x="48" y="31"/>
                </a:cxn>
                <a:cxn ang="0">
                  <a:pos x="46" y="20"/>
                </a:cxn>
                <a:cxn ang="0">
                  <a:pos x="41" y="14"/>
                </a:cxn>
                <a:cxn ang="0">
                  <a:pos x="32" y="11"/>
                </a:cxn>
                <a:cxn ang="0">
                  <a:pos x="18" y="16"/>
                </a:cxn>
                <a:cxn ang="0">
                  <a:pos x="12" y="36"/>
                </a:cxn>
                <a:cxn ang="0">
                  <a:pos x="12" y="77"/>
                </a:cxn>
                <a:cxn ang="0">
                  <a:pos x="0" y="77"/>
                </a:cxn>
              </a:cxnLst>
              <a:rect l="0" t="0" r="r" b="b"/>
              <a:pathLst>
                <a:path w="60" h="77">
                  <a:moveTo>
                    <a:pt x="0" y="77"/>
                  </a:moveTo>
                  <a:lnTo>
                    <a:pt x="0" y="77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13"/>
                  </a:lnTo>
                  <a:cubicBezTo>
                    <a:pt x="17" y="4"/>
                    <a:pt x="25" y="0"/>
                    <a:pt x="35" y="0"/>
                  </a:cubicBezTo>
                  <a:cubicBezTo>
                    <a:pt x="39" y="0"/>
                    <a:pt x="44" y="1"/>
                    <a:pt x="47" y="3"/>
                  </a:cubicBezTo>
                  <a:cubicBezTo>
                    <a:pt x="51" y="4"/>
                    <a:pt x="54" y="6"/>
                    <a:pt x="56" y="9"/>
                  </a:cubicBezTo>
                  <a:cubicBezTo>
                    <a:pt x="58" y="12"/>
                    <a:pt x="59" y="15"/>
                    <a:pt x="60" y="18"/>
                  </a:cubicBezTo>
                  <a:cubicBezTo>
                    <a:pt x="60" y="21"/>
                    <a:pt x="60" y="25"/>
                    <a:pt x="60" y="31"/>
                  </a:cubicBezTo>
                  <a:lnTo>
                    <a:pt x="60" y="77"/>
                  </a:lnTo>
                  <a:lnTo>
                    <a:pt x="48" y="77"/>
                  </a:lnTo>
                  <a:lnTo>
                    <a:pt x="48" y="31"/>
                  </a:lnTo>
                  <a:cubicBezTo>
                    <a:pt x="48" y="26"/>
                    <a:pt x="47" y="22"/>
                    <a:pt x="46" y="20"/>
                  </a:cubicBezTo>
                  <a:cubicBezTo>
                    <a:pt x="45" y="17"/>
                    <a:pt x="44" y="15"/>
                    <a:pt x="41" y="14"/>
                  </a:cubicBezTo>
                  <a:cubicBezTo>
                    <a:pt x="39" y="12"/>
                    <a:pt x="36" y="11"/>
                    <a:pt x="32" y="11"/>
                  </a:cubicBezTo>
                  <a:cubicBezTo>
                    <a:pt x="27" y="11"/>
                    <a:pt x="22" y="13"/>
                    <a:pt x="18" y="16"/>
                  </a:cubicBezTo>
                  <a:cubicBezTo>
                    <a:pt x="14" y="20"/>
                    <a:pt x="12" y="26"/>
                    <a:pt x="12" y="36"/>
                  </a:cubicBezTo>
                  <a:lnTo>
                    <a:pt x="12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503"/>
            <p:cNvSpPr>
              <a:spLocks/>
            </p:cNvSpPr>
            <p:nvPr/>
          </p:nvSpPr>
          <p:spPr bwMode="auto">
            <a:xfrm>
              <a:off x="1846" y="8614"/>
              <a:ext cx="73" cy="101"/>
            </a:xfrm>
            <a:custGeom>
              <a:avLst/>
              <a:gdLst/>
              <a:ahLst/>
              <a:cxnLst>
                <a:cxn ang="0">
                  <a:pos x="49" y="75"/>
                </a:cxn>
                <a:cxn ang="0">
                  <a:pos x="49" y="75"/>
                </a:cxn>
                <a:cxn ang="0">
                  <a:pos x="49" y="64"/>
                </a:cxn>
                <a:cxn ang="0">
                  <a:pos x="25" y="76"/>
                </a:cxn>
                <a:cxn ang="0">
                  <a:pos x="13" y="74"/>
                </a:cxn>
                <a:cxn ang="0">
                  <a:pos x="4" y="67"/>
                </a:cxn>
                <a:cxn ang="0">
                  <a:pos x="0" y="58"/>
                </a:cxn>
                <a:cxn ang="0">
                  <a:pos x="0" y="46"/>
                </a:cxn>
                <a:cxn ang="0">
                  <a:pos x="0" y="0"/>
                </a:cxn>
                <a:cxn ang="0">
                  <a:pos x="12" y="0"/>
                </a:cxn>
                <a:cxn ang="0">
                  <a:pos x="12" y="41"/>
                </a:cxn>
                <a:cxn ang="0">
                  <a:pos x="13" y="55"/>
                </a:cxn>
                <a:cxn ang="0">
                  <a:pos x="18" y="63"/>
                </a:cxn>
                <a:cxn ang="0">
                  <a:pos x="28" y="65"/>
                </a:cxn>
                <a:cxn ang="0">
                  <a:pos x="38" y="63"/>
                </a:cxn>
                <a:cxn ang="0">
                  <a:pos x="45" y="55"/>
                </a:cxn>
                <a:cxn ang="0">
                  <a:pos x="47" y="40"/>
                </a:cxn>
                <a:cxn ang="0">
                  <a:pos x="47" y="0"/>
                </a:cxn>
                <a:cxn ang="0">
                  <a:pos x="60" y="0"/>
                </a:cxn>
                <a:cxn ang="0">
                  <a:pos x="60" y="75"/>
                </a:cxn>
                <a:cxn ang="0">
                  <a:pos x="49" y="75"/>
                </a:cxn>
              </a:cxnLst>
              <a:rect l="0" t="0" r="r" b="b"/>
              <a:pathLst>
                <a:path w="60" h="76">
                  <a:moveTo>
                    <a:pt x="49" y="75"/>
                  </a:moveTo>
                  <a:lnTo>
                    <a:pt x="49" y="75"/>
                  </a:lnTo>
                  <a:lnTo>
                    <a:pt x="49" y="64"/>
                  </a:lnTo>
                  <a:cubicBezTo>
                    <a:pt x="43" y="72"/>
                    <a:pt x="35" y="76"/>
                    <a:pt x="25" y="76"/>
                  </a:cubicBezTo>
                  <a:cubicBezTo>
                    <a:pt x="21" y="76"/>
                    <a:pt x="17" y="76"/>
                    <a:pt x="13" y="74"/>
                  </a:cubicBezTo>
                  <a:cubicBezTo>
                    <a:pt x="9" y="72"/>
                    <a:pt x="6" y="70"/>
                    <a:pt x="4" y="67"/>
                  </a:cubicBezTo>
                  <a:cubicBezTo>
                    <a:pt x="2" y="65"/>
                    <a:pt x="1" y="62"/>
                    <a:pt x="0" y="58"/>
                  </a:cubicBezTo>
                  <a:cubicBezTo>
                    <a:pt x="0" y="56"/>
                    <a:pt x="0" y="52"/>
                    <a:pt x="0" y="46"/>
                  </a:cubicBezTo>
                  <a:lnTo>
                    <a:pt x="0" y="0"/>
                  </a:lnTo>
                  <a:lnTo>
                    <a:pt x="12" y="0"/>
                  </a:lnTo>
                  <a:lnTo>
                    <a:pt x="12" y="41"/>
                  </a:lnTo>
                  <a:cubicBezTo>
                    <a:pt x="12" y="48"/>
                    <a:pt x="12" y="52"/>
                    <a:pt x="13" y="55"/>
                  </a:cubicBezTo>
                  <a:cubicBezTo>
                    <a:pt x="14" y="58"/>
                    <a:pt x="15" y="61"/>
                    <a:pt x="18" y="63"/>
                  </a:cubicBezTo>
                  <a:cubicBezTo>
                    <a:pt x="21" y="65"/>
                    <a:pt x="24" y="65"/>
                    <a:pt x="28" y="65"/>
                  </a:cubicBezTo>
                  <a:cubicBezTo>
                    <a:pt x="31" y="65"/>
                    <a:pt x="35" y="64"/>
                    <a:pt x="38" y="63"/>
                  </a:cubicBezTo>
                  <a:cubicBezTo>
                    <a:pt x="42" y="61"/>
                    <a:pt x="44" y="58"/>
                    <a:pt x="45" y="55"/>
                  </a:cubicBezTo>
                  <a:cubicBezTo>
                    <a:pt x="47" y="51"/>
                    <a:pt x="47" y="46"/>
                    <a:pt x="47" y="40"/>
                  </a:cubicBezTo>
                  <a:lnTo>
                    <a:pt x="47" y="0"/>
                  </a:lnTo>
                  <a:lnTo>
                    <a:pt x="60" y="0"/>
                  </a:lnTo>
                  <a:lnTo>
                    <a:pt x="60" y="75"/>
                  </a:lnTo>
                  <a:lnTo>
                    <a:pt x="49" y="7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04"/>
            <p:cNvSpPr>
              <a:spLocks noEditPoints="1"/>
            </p:cNvSpPr>
            <p:nvPr/>
          </p:nvSpPr>
          <p:spPr bwMode="auto">
            <a:xfrm>
              <a:off x="1939" y="8612"/>
              <a:ext cx="83" cy="103"/>
            </a:xfrm>
            <a:custGeom>
              <a:avLst/>
              <a:gdLst/>
              <a:ahLst/>
              <a:cxnLst>
                <a:cxn ang="0">
                  <a:pos x="55" y="53"/>
                </a:cxn>
                <a:cxn ang="0">
                  <a:pos x="55" y="53"/>
                </a:cxn>
                <a:cxn ang="0">
                  <a:pos x="68" y="54"/>
                </a:cxn>
                <a:cxn ang="0">
                  <a:pos x="57" y="72"/>
                </a:cxn>
                <a:cxn ang="0">
                  <a:pos x="35" y="78"/>
                </a:cxn>
                <a:cxn ang="0">
                  <a:pos x="9" y="68"/>
                </a:cxn>
                <a:cxn ang="0">
                  <a:pos x="0" y="40"/>
                </a:cxn>
                <a:cxn ang="0">
                  <a:pos x="9" y="11"/>
                </a:cxn>
                <a:cxn ang="0">
                  <a:pos x="34" y="0"/>
                </a:cxn>
                <a:cxn ang="0">
                  <a:pos x="59" y="11"/>
                </a:cxn>
                <a:cxn ang="0">
                  <a:pos x="68" y="39"/>
                </a:cxn>
                <a:cxn ang="0">
                  <a:pos x="68" y="43"/>
                </a:cxn>
                <a:cxn ang="0">
                  <a:pos x="13" y="43"/>
                </a:cxn>
                <a:cxn ang="0">
                  <a:pos x="20" y="61"/>
                </a:cxn>
                <a:cxn ang="0">
                  <a:pos x="35" y="68"/>
                </a:cxn>
                <a:cxn ang="0">
                  <a:pos x="47" y="64"/>
                </a:cxn>
                <a:cxn ang="0">
                  <a:pos x="55" y="53"/>
                </a:cxn>
                <a:cxn ang="0">
                  <a:pos x="55" y="53"/>
                </a:cxn>
                <a:cxn ang="0">
                  <a:pos x="13" y="32"/>
                </a:cxn>
                <a:cxn ang="0">
                  <a:pos x="13" y="32"/>
                </a:cxn>
                <a:cxn ang="0">
                  <a:pos x="55" y="32"/>
                </a:cxn>
                <a:cxn ang="0">
                  <a:pos x="50" y="18"/>
                </a:cxn>
                <a:cxn ang="0">
                  <a:pos x="35" y="11"/>
                </a:cxn>
                <a:cxn ang="0">
                  <a:pos x="20" y="17"/>
                </a:cxn>
                <a:cxn ang="0">
                  <a:pos x="13" y="32"/>
                </a:cxn>
                <a:cxn ang="0">
                  <a:pos x="13" y="32"/>
                </a:cxn>
              </a:cxnLst>
              <a:rect l="0" t="0" r="r" b="b"/>
              <a:pathLst>
                <a:path w="68" h="78">
                  <a:moveTo>
                    <a:pt x="55" y="53"/>
                  </a:moveTo>
                  <a:lnTo>
                    <a:pt x="55" y="53"/>
                  </a:lnTo>
                  <a:lnTo>
                    <a:pt x="68" y="54"/>
                  </a:lnTo>
                  <a:cubicBezTo>
                    <a:pt x="66" y="62"/>
                    <a:pt x="62" y="68"/>
                    <a:pt x="57" y="72"/>
                  </a:cubicBezTo>
                  <a:cubicBezTo>
                    <a:pt x="51" y="76"/>
                    <a:pt x="44" y="78"/>
                    <a:pt x="35" y="78"/>
                  </a:cubicBezTo>
                  <a:cubicBezTo>
                    <a:pt x="24" y="78"/>
                    <a:pt x="16" y="75"/>
                    <a:pt x="9" y="68"/>
                  </a:cubicBezTo>
                  <a:cubicBezTo>
                    <a:pt x="3" y="62"/>
                    <a:pt x="0" y="52"/>
                    <a:pt x="0" y="40"/>
                  </a:cubicBezTo>
                  <a:cubicBezTo>
                    <a:pt x="0" y="27"/>
                    <a:pt x="3" y="18"/>
                    <a:pt x="9" y="11"/>
                  </a:cubicBezTo>
                  <a:cubicBezTo>
                    <a:pt x="16" y="4"/>
                    <a:pt x="24" y="0"/>
                    <a:pt x="34" y="0"/>
                  </a:cubicBezTo>
                  <a:cubicBezTo>
                    <a:pt x="44" y="0"/>
                    <a:pt x="53" y="4"/>
                    <a:pt x="59" y="11"/>
                  </a:cubicBezTo>
                  <a:cubicBezTo>
                    <a:pt x="65" y="17"/>
                    <a:pt x="68" y="27"/>
                    <a:pt x="68" y="39"/>
                  </a:cubicBezTo>
                  <a:cubicBezTo>
                    <a:pt x="68" y="40"/>
                    <a:pt x="68" y="41"/>
                    <a:pt x="68" y="43"/>
                  </a:cubicBezTo>
                  <a:lnTo>
                    <a:pt x="13" y="43"/>
                  </a:lnTo>
                  <a:cubicBezTo>
                    <a:pt x="13" y="51"/>
                    <a:pt x="15" y="57"/>
                    <a:pt x="20" y="61"/>
                  </a:cubicBezTo>
                  <a:cubicBezTo>
                    <a:pt x="24" y="66"/>
                    <a:pt x="29" y="68"/>
                    <a:pt x="35" y="68"/>
                  </a:cubicBezTo>
                  <a:cubicBezTo>
                    <a:pt x="40" y="68"/>
                    <a:pt x="44" y="67"/>
                    <a:pt x="47" y="64"/>
                  </a:cubicBezTo>
                  <a:cubicBezTo>
                    <a:pt x="50" y="62"/>
                    <a:pt x="53" y="58"/>
                    <a:pt x="55" y="53"/>
                  </a:cubicBezTo>
                  <a:lnTo>
                    <a:pt x="55" y="53"/>
                  </a:lnTo>
                  <a:close/>
                  <a:moveTo>
                    <a:pt x="13" y="32"/>
                  </a:moveTo>
                  <a:lnTo>
                    <a:pt x="13" y="32"/>
                  </a:lnTo>
                  <a:lnTo>
                    <a:pt x="55" y="32"/>
                  </a:lnTo>
                  <a:cubicBezTo>
                    <a:pt x="55" y="26"/>
                    <a:pt x="53" y="21"/>
                    <a:pt x="50" y="18"/>
                  </a:cubicBezTo>
                  <a:cubicBezTo>
                    <a:pt x="46" y="13"/>
                    <a:pt x="41" y="11"/>
                    <a:pt x="35" y="11"/>
                  </a:cubicBezTo>
                  <a:cubicBezTo>
                    <a:pt x="29" y="11"/>
                    <a:pt x="24" y="13"/>
                    <a:pt x="20" y="17"/>
                  </a:cubicBezTo>
                  <a:cubicBezTo>
                    <a:pt x="16" y="20"/>
                    <a:pt x="14" y="26"/>
                    <a:pt x="13" y="32"/>
                  </a:cubicBezTo>
                  <a:lnTo>
                    <a:pt x="13" y="3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05"/>
            <p:cNvSpPr>
              <a:spLocks/>
            </p:cNvSpPr>
            <p:nvPr/>
          </p:nvSpPr>
          <p:spPr bwMode="auto">
            <a:xfrm>
              <a:off x="4647" y="8744"/>
              <a:ext cx="75" cy="8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31" y="26"/>
                </a:cxn>
                <a:cxn ang="0">
                  <a:pos x="57" y="0"/>
                </a:cxn>
                <a:cxn ang="0">
                  <a:pos x="62" y="5"/>
                </a:cxn>
                <a:cxn ang="0">
                  <a:pos x="36" y="31"/>
                </a:cxn>
                <a:cxn ang="0">
                  <a:pos x="62" y="57"/>
                </a:cxn>
                <a:cxn ang="0">
                  <a:pos x="57" y="62"/>
                </a:cxn>
                <a:cxn ang="0">
                  <a:pos x="31" y="36"/>
                </a:cxn>
                <a:cxn ang="0">
                  <a:pos x="5" y="62"/>
                </a:cxn>
                <a:cxn ang="0">
                  <a:pos x="0" y="57"/>
                </a:cxn>
                <a:cxn ang="0">
                  <a:pos x="26" y="31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62" h="62">
                  <a:moveTo>
                    <a:pt x="5" y="0"/>
                  </a:moveTo>
                  <a:lnTo>
                    <a:pt x="5" y="0"/>
                  </a:lnTo>
                  <a:lnTo>
                    <a:pt x="31" y="26"/>
                  </a:lnTo>
                  <a:lnTo>
                    <a:pt x="57" y="0"/>
                  </a:lnTo>
                  <a:lnTo>
                    <a:pt x="62" y="5"/>
                  </a:lnTo>
                  <a:lnTo>
                    <a:pt x="36" y="31"/>
                  </a:lnTo>
                  <a:lnTo>
                    <a:pt x="62" y="57"/>
                  </a:lnTo>
                  <a:lnTo>
                    <a:pt x="57" y="62"/>
                  </a:lnTo>
                  <a:lnTo>
                    <a:pt x="31" y="36"/>
                  </a:lnTo>
                  <a:lnTo>
                    <a:pt x="5" y="62"/>
                  </a:lnTo>
                  <a:lnTo>
                    <a:pt x="0" y="57"/>
                  </a:lnTo>
                  <a:lnTo>
                    <a:pt x="26" y="31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506"/>
            <p:cNvSpPr>
              <a:spLocks/>
            </p:cNvSpPr>
            <p:nvPr/>
          </p:nvSpPr>
          <p:spPr bwMode="auto">
            <a:xfrm>
              <a:off x="3617" y="8744"/>
              <a:ext cx="76" cy="8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31" y="26"/>
                </a:cxn>
                <a:cxn ang="0">
                  <a:pos x="57" y="0"/>
                </a:cxn>
                <a:cxn ang="0">
                  <a:pos x="62" y="5"/>
                </a:cxn>
                <a:cxn ang="0">
                  <a:pos x="36" y="31"/>
                </a:cxn>
                <a:cxn ang="0">
                  <a:pos x="62" y="57"/>
                </a:cxn>
                <a:cxn ang="0">
                  <a:pos x="57" y="62"/>
                </a:cxn>
                <a:cxn ang="0">
                  <a:pos x="31" y="36"/>
                </a:cxn>
                <a:cxn ang="0">
                  <a:pos x="5" y="62"/>
                </a:cxn>
                <a:cxn ang="0">
                  <a:pos x="0" y="57"/>
                </a:cxn>
                <a:cxn ang="0">
                  <a:pos x="26" y="31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62" h="62">
                  <a:moveTo>
                    <a:pt x="5" y="0"/>
                  </a:moveTo>
                  <a:lnTo>
                    <a:pt x="5" y="0"/>
                  </a:lnTo>
                  <a:lnTo>
                    <a:pt x="31" y="26"/>
                  </a:lnTo>
                  <a:lnTo>
                    <a:pt x="57" y="0"/>
                  </a:lnTo>
                  <a:lnTo>
                    <a:pt x="62" y="5"/>
                  </a:lnTo>
                  <a:lnTo>
                    <a:pt x="36" y="31"/>
                  </a:lnTo>
                  <a:lnTo>
                    <a:pt x="62" y="57"/>
                  </a:lnTo>
                  <a:lnTo>
                    <a:pt x="57" y="62"/>
                  </a:lnTo>
                  <a:lnTo>
                    <a:pt x="31" y="36"/>
                  </a:lnTo>
                  <a:lnTo>
                    <a:pt x="5" y="62"/>
                  </a:lnTo>
                  <a:lnTo>
                    <a:pt x="0" y="57"/>
                  </a:lnTo>
                  <a:lnTo>
                    <a:pt x="26" y="31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07"/>
            <p:cNvSpPr>
              <a:spLocks/>
            </p:cNvSpPr>
            <p:nvPr/>
          </p:nvSpPr>
          <p:spPr bwMode="auto">
            <a:xfrm>
              <a:off x="3060" y="8744"/>
              <a:ext cx="75" cy="82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31" y="26"/>
                </a:cxn>
                <a:cxn ang="0">
                  <a:pos x="57" y="0"/>
                </a:cxn>
                <a:cxn ang="0">
                  <a:pos x="62" y="5"/>
                </a:cxn>
                <a:cxn ang="0">
                  <a:pos x="36" y="31"/>
                </a:cxn>
                <a:cxn ang="0">
                  <a:pos x="62" y="57"/>
                </a:cxn>
                <a:cxn ang="0">
                  <a:pos x="57" y="62"/>
                </a:cxn>
                <a:cxn ang="0">
                  <a:pos x="31" y="36"/>
                </a:cxn>
                <a:cxn ang="0">
                  <a:pos x="5" y="62"/>
                </a:cxn>
                <a:cxn ang="0">
                  <a:pos x="0" y="57"/>
                </a:cxn>
                <a:cxn ang="0">
                  <a:pos x="26" y="31"/>
                </a:cxn>
                <a:cxn ang="0">
                  <a:pos x="0" y="5"/>
                </a:cxn>
                <a:cxn ang="0">
                  <a:pos x="5" y="0"/>
                </a:cxn>
              </a:cxnLst>
              <a:rect l="0" t="0" r="r" b="b"/>
              <a:pathLst>
                <a:path w="62" h="62">
                  <a:moveTo>
                    <a:pt x="5" y="0"/>
                  </a:moveTo>
                  <a:lnTo>
                    <a:pt x="5" y="0"/>
                  </a:lnTo>
                  <a:lnTo>
                    <a:pt x="31" y="26"/>
                  </a:lnTo>
                  <a:lnTo>
                    <a:pt x="57" y="0"/>
                  </a:lnTo>
                  <a:lnTo>
                    <a:pt x="62" y="5"/>
                  </a:lnTo>
                  <a:lnTo>
                    <a:pt x="36" y="31"/>
                  </a:lnTo>
                  <a:lnTo>
                    <a:pt x="62" y="57"/>
                  </a:lnTo>
                  <a:lnTo>
                    <a:pt x="57" y="62"/>
                  </a:lnTo>
                  <a:lnTo>
                    <a:pt x="31" y="36"/>
                  </a:lnTo>
                  <a:lnTo>
                    <a:pt x="5" y="62"/>
                  </a:lnTo>
                  <a:lnTo>
                    <a:pt x="0" y="57"/>
                  </a:lnTo>
                  <a:lnTo>
                    <a:pt x="26" y="31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08"/>
            <p:cNvSpPr>
              <a:spLocks noEditPoints="1"/>
            </p:cNvSpPr>
            <p:nvPr/>
          </p:nvSpPr>
          <p:spPr bwMode="auto">
            <a:xfrm>
              <a:off x="2165" y="8762"/>
              <a:ext cx="90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  <a:cxn ang="0">
                  <a:pos x="74" y="7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74" y="27"/>
                </a:cxn>
                <a:cxn ang="0">
                  <a:pos x="74" y="34"/>
                </a:cxn>
                <a:cxn ang="0">
                  <a:pos x="0" y="34"/>
                </a:cxn>
                <a:cxn ang="0">
                  <a:pos x="0" y="27"/>
                </a:cxn>
              </a:cxnLst>
              <a:rect l="0" t="0" r="r" b="b"/>
              <a:pathLst>
                <a:path w="74" h="3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  <a:lnTo>
                    <a:pt x="74" y="7"/>
                  </a:lnTo>
                  <a:lnTo>
                    <a:pt x="0" y="7"/>
                  </a:lnTo>
                  <a:lnTo>
                    <a:pt x="0" y="0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74" y="27"/>
                  </a:lnTo>
                  <a:lnTo>
                    <a:pt x="74" y="34"/>
                  </a:lnTo>
                  <a:lnTo>
                    <a:pt x="0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09"/>
            <p:cNvSpPr>
              <a:spLocks noEditPoints="1"/>
            </p:cNvSpPr>
            <p:nvPr/>
          </p:nvSpPr>
          <p:spPr bwMode="auto">
            <a:xfrm>
              <a:off x="1113" y="8762"/>
              <a:ext cx="91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74" y="0"/>
                </a:cxn>
                <a:cxn ang="0">
                  <a:pos x="74" y="7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74" y="27"/>
                </a:cxn>
                <a:cxn ang="0">
                  <a:pos x="74" y="34"/>
                </a:cxn>
                <a:cxn ang="0">
                  <a:pos x="0" y="34"/>
                </a:cxn>
                <a:cxn ang="0">
                  <a:pos x="0" y="27"/>
                </a:cxn>
              </a:cxnLst>
              <a:rect l="0" t="0" r="r" b="b"/>
              <a:pathLst>
                <a:path w="74" h="34">
                  <a:moveTo>
                    <a:pt x="0" y="0"/>
                  </a:moveTo>
                  <a:lnTo>
                    <a:pt x="0" y="0"/>
                  </a:lnTo>
                  <a:lnTo>
                    <a:pt x="74" y="0"/>
                  </a:lnTo>
                  <a:lnTo>
                    <a:pt x="74" y="7"/>
                  </a:lnTo>
                  <a:lnTo>
                    <a:pt x="0" y="7"/>
                  </a:lnTo>
                  <a:lnTo>
                    <a:pt x="0" y="0"/>
                  </a:lnTo>
                  <a:close/>
                  <a:moveTo>
                    <a:pt x="0" y="27"/>
                  </a:moveTo>
                  <a:lnTo>
                    <a:pt x="0" y="27"/>
                  </a:lnTo>
                  <a:lnTo>
                    <a:pt x="74" y="27"/>
                  </a:lnTo>
                  <a:lnTo>
                    <a:pt x="74" y="34"/>
                  </a:lnTo>
                  <a:lnTo>
                    <a:pt x="0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10"/>
            <p:cNvSpPr>
              <a:spLocks/>
            </p:cNvSpPr>
            <p:nvPr/>
          </p:nvSpPr>
          <p:spPr bwMode="auto">
            <a:xfrm>
              <a:off x="404" y="8597"/>
              <a:ext cx="80" cy="139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0" y="10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14" y="93"/>
                </a:cxn>
                <a:cxn ang="0">
                  <a:pos x="66" y="93"/>
                </a:cxn>
                <a:cxn ang="0">
                  <a:pos x="66" y="105"/>
                </a:cxn>
                <a:cxn ang="0">
                  <a:pos x="0" y="105"/>
                </a:cxn>
              </a:cxnLst>
              <a:rect l="0" t="0" r="r" b="b"/>
              <a:pathLst>
                <a:path w="66" h="105">
                  <a:moveTo>
                    <a:pt x="0" y="105"/>
                  </a:moveTo>
                  <a:lnTo>
                    <a:pt x="0" y="105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93"/>
                  </a:lnTo>
                  <a:lnTo>
                    <a:pt x="66" y="93"/>
                  </a:lnTo>
                  <a:lnTo>
                    <a:pt x="66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11"/>
            <p:cNvSpPr>
              <a:spLocks noEditPoints="1"/>
            </p:cNvSpPr>
            <p:nvPr/>
          </p:nvSpPr>
          <p:spPr bwMode="auto">
            <a:xfrm>
              <a:off x="498" y="8633"/>
              <a:ext cx="85" cy="106"/>
            </a:xfrm>
            <a:custGeom>
              <a:avLst/>
              <a:gdLst/>
              <a:ahLst/>
              <a:cxnLst>
                <a:cxn ang="0">
                  <a:pos x="54" y="69"/>
                </a:cxn>
                <a:cxn ang="0">
                  <a:pos x="54" y="69"/>
                </a:cxn>
                <a:cxn ang="0">
                  <a:pos x="40" y="77"/>
                </a:cxn>
                <a:cxn ang="0">
                  <a:pos x="26" y="80"/>
                </a:cxn>
                <a:cxn ang="0">
                  <a:pos x="6" y="74"/>
                </a:cxn>
                <a:cxn ang="0">
                  <a:pos x="0" y="58"/>
                </a:cxn>
                <a:cxn ang="0">
                  <a:pos x="2" y="48"/>
                </a:cxn>
                <a:cxn ang="0">
                  <a:pos x="9" y="41"/>
                </a:cxn>
                <a:cxn ang="0">
                  <a:pos x="18" y="36"/>
                </a:cxn>
                <a:cxn ang="0">
                  <a:pos x="30" y="34"/>
                </a:cxn>
                <a:cxn ang="0">
                  <a:pos x="53" y="30"/>
                </a:cxn>
                <a:cxn ang="0">
                  <a:pos x="53" y="27"/>
                </a:cxn>
                <a:cxn ang="0">
                  <a:pos x="49" y="15"/>
                </a:cxn>
                <a:cxn ang="0">
                  <a:pos x="34" y="11"/>
                </a:cxn>
                <a:cxn ang="0">
                  <a:pos x="21" y="14"/>
                </a:cxn>
                <a:cxn ang="0">
                  <a:pos x="14" y="26"/>
                </a:cxn>
                <a:cxn ang="0">
                  <a:pos x="2" y="24"/>
                </a:cxn>
                <a:cxn ang="0">
                  <a:pos x="7" y="11"/>
                </a:cxn>
                <a:cxn ang="0">
                  <a:pos x="19" y="3"/>
                </a:cxn>
                <a:cxn ang="0">
                  <a:pos x="36" y="0"/>
                </a:cxn>
                <a:cxn ang="0">
                  <a:pos x="52" y="3"/>
                </a:cxn>
                <a:cxn ang="0">
                  <a:pos x="61" y="8"/>
                </a:cxn>
                <a:cxn ang="0">
                  <a:pos x="65" y="17"/>
                </a:cxn>
                <a:cxn ang="0">
                  <a:pos x="66" y="29"/>
                </a:cxn>
                <a:cxn ang="0">
                  <a:pos x="66" y="46"/>
                </a:cxn>
                <a:cxn ang="0">
                  <a:pos x="66" y="69"/>
                </a:cxn>
                <a:cxn ang="0">
                  <a:pos x="70" y="78"/>
                </a:cxn>
                <a:cxn ang="0">
                  <a:pos x="56" y="78"/>
                </a:cxn>
                <a:cxn ang="0">
                  <a:pos x="54" y="69"/>
                </a:cxn>
                <a:cxn ang="0">
                  <a:pos x="54" y="69"/>
                </a:cxn>
                <a:cxn ang="0">
                  <a:pos x="53" y="40"/>
                </a:cxn>
                <a:cxn ang="0">
                  <a:pos x="53" y="40"/>
                </a:cxn>
                <a:cxn ang="0">
                  <a:pos x="31" y="45"/>
                </a:cxn>
                <a:cxn ang="0">
                  <a:pos x="20" y="47"/>
                </a:cxn>
                <a:cxn ang="0">
                  <a:pos x="15" y="52"/>
                </a:cxn>
                <a:cxn ang="0">
                  <a:pos x="13" y="58"/>
                </a:cxn>
                <a:cxn ang="0">
                  <a:pos x="17" y="66"/>
                </a:cxn>
                <a:cxn ang="0">
                  <a:pos x="29" y="70"/>
                </a:cxn>
                <a:cxn ang="0">
                  <a:pos x="42" y="67"/>
                </a:cxn>
                <a:cxn ang="0">
                  <a:pos x="51" y="58"/>
                </a:cxn>
                <a:cxn ang="0">
                  <a:pos x="53" y="45"/>
                </a:cxn>
                <a:cxn ang="0">
                  <a:pos x="53" y="40"/>
                </a:cxn>
              </a:cxnLst>
              <a:rect l="0" t="0" r="r" b="b"/>
              <a:pathLst>
                <a:path w="70" h="80">
                  <a:moveTo>
                    <a:pt x="54" y="69"/>
                  </a:moveTo>
                  <a:lnTo>
                    <a:pt x="54" y="69"/>
                  </a:lnTo>
                  <a:cubicBezTo>
                    <a:pt x="49" y="73"/>
                    <a:pt x="44" y="76"/>
                    <a:pt x="40" y="77"/>
                  </a:cubicBezTo>
                  <a:cubicBezTo>
                    <a:pt x="35" y="79"/>
                    <a:pt x="31" y="80"/>
                    <a:pt x="26" y="80"/>
                  </a:cubicBezTo>
                  <a:cubicBezTo>
                    <a:pt x="17" y="80"/>
                    <a:pt x="11" y="78"/>
                    <a:pt x="6" y="74"/>
                  </a:cubicBezTo>
                  <a:cubicBezTo>
                    <a:pt x="2" y="70"/>
                    <a:pt x="0" y="65"/>
                    <a:pt x="0" y="58"/>
                  </a:cubicBezTo>
                  <a:cubicBezTo>
                    <a:pt x="0" y="54"/>
                    <a:pt x="0" y="51"/>
                    <a:pt x="2" y="48"/>
                  </a:cubicBezTo>
                  <a:cubicBezTo>
                    <a:pt x="4" y="45"/>
                    <a:pt x="6" y="42"/>
                    <a:pt x="9" y="41"/>
                  </a:cubicBezTo>
                  <a:cubicBezTo>
                    <a:pt x="12" y="39"/>
                    <a:pt x="15" y="37"/>
                    <a:pt x="18" y="36"/>
                  </a:cubicBezTo>
                  <a:cubicBezTo>
                    <a:pt x="21" y="36"/>
                    <a:pt x="24" y="35"/>
                    <a:pt x="30" y="34"/>
                  </a:cubicBezTo>
                  <a:cubicBezTo>
                    <a:pt x="40" y="33"/>
                    <a:pt x="48" y="32"/>
                    <a:pt x="53" y="30"/>
                  </a:cubicBezTo>
                  <a:cubicBezTo>
                    <a:pt x="53" y="28"/>
                    <a:pt x="53" y="27"/>
                    <a:pt x="53" y="27"/>
                  </a:cubicBezTo>
                  <a:cubicBezTo>
                    <a:pt x="53" y="21"/>
                    <a:pt x="51" y="18"/>
                    <a:pt x="49" y="15"/>
                  </a:cubicBezTo>
                  <a:cubicBezTo>
                    <a:pt x="46" y="12"/>
                    <a:pt x="41" y="11"/>
                    <a:pt x="34" y="11"/>
                  </a:cubicBezTo>
                  <a:cubicBezTo>
                    <a:pt x="28" y="11"/>
                    <a:pt x="24" y="12"/>
                    <a:pt x="21" y="14"/>
                  </a:cubicBezTo>
                  <a:cubicBezTo>
                    <a:pt x="18" y="16"/>
                    <a:pt x="16" y="20"/>
                    <a:pt x="14" y="26"/>
                  </a:cubicBezTo>
                  <a:lnTo>
                    <a:pt x="2" y="24"/>
                  </a:lnTo>
                  <a:cubicBezTo>
                    <a:pt x="3" y="18"/>
                    <a:pt x="5" y="14"/>
                    <a:pt x="7" y="11"/>
                  </a:cubicBezTo>
                  <a:cubicBezTo>
                    <a:pt x="10" y="7"/>
                    <a:pt x="14" y="5"/>
                    <a:pt x="19" y="3"/>
                  </a:cubicBezTo>
                  <a:cubicBezTo>
                    <a:pt x="24" y="1"/>
                    <a:pt x="30" y="0"/>
                    <a:pt x="36" y="0"/>
                  </a:cubicBezTo>
                  <a:cubicBezTo>
                    <a:pt x="43" y="0"/>
                    <a:pt x="48" y="1"/>
                    <a:pt x="52" y="3"/>
                  </a:cubicBezTo>
                  <a:cubicBezTo>
                    <a:pt x="56" y="4"/>
                    <a:pt x="59" y="6"/>
                    <a:pt x="61" y="8"/>
                  </a:cubicBezTo>
                  <a:cubicBezTo>
                    <a:pt x="63" y="11"/>
                    <a:pt x="64" y="14"/>
                    <a:pt x="65" y="17"/>
                  </a:cubicBezTo>
                  <a:cubicBezTo>
                    <a:pt x="65" y="19"/>
                    <a:pt x="66" y="23"/>
                    <a:pt x="66" y="29"/>
                  </a:cubicBezTo>
                  <a:lnTo>
                    <a:pt x="66" y="46"/>
                  </a:lnTo>
                  <a:cubicBezTo>
                    <a:pt x="66" y="58"/>
                    <a:pt x="66" y="66"/>
                    <a:pt x="66" y="69"/>
                  </a:cubicBezTo>
                  <a:cubicBezTo>
                    <a:pt x="67" y="72"/>
                    <a:pt x="68" y="75"/>
                    <a:pt x="70" y="78"/>
                  </a:cubicBezTo>
                  <a:lnTo>
                    <a:pt x="56" y="78"/>
                  </a:lnTo>
                  <a:cubicBezTo>
                    <a:pt x="55" y="76"/>
                    <a:pt x="54" y="72"/>
                    <a:pt x="54" y="69"/>
                  </a:cubicBezTo>
                  <a:lnTo>
                    <a:pt x="54" y="69"/>
                  </a:ln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48" y="42"/>
                    <a:pt x="41" y="44"/>
                    <a:pt x="31" y="45"/>
                  </a:cubicBezTo>
                  <a:cubicBezTo>
                    <a:pt x="26" y="46"/>
                    <a:pt x="22" y="47"/>
                    <a:pt x="20" y="47"/>
                  </a:cubicBezTo>
                  <a:cubicBezTo>
                    <a:pt x="18" y="48"/>
                    <a:pt x="16" y="50"/>
                    <a:pt x="15" y="52"/>
                  </a:cubicBezTo>
                  <a:cubicBezTo>
                    <a:pt x="14" y="54"/>
                    <a:pt x="13" y="56"/>
                    <a:pt x="13" y="58"/>
                  </a:cubicBezTo>
                  <a:cubicBezTo>
                    <a:pt x="13" y="61"/>
                    <a:pt x="15" y="64"/>
                    <a:pt x="17" y="66"/>
                  </a:cubicBezTo>
                  <a:cubicBezTo>
                    <a:pt x="20" y="69"/>
                    <a:pt x="24" y="70"/>
                    <a:pt x="29" y="70"/>
                  </a:cubicBezTo>
                  <a:cubicBezTo>
                    <a:pt x="34" y="70"/>
                    <a:pt x="38" y="69"/>
                    <a:pt x="42" y="67"/>
                  </a:cubicBezTo>
                  <a:cubicBezTo>
                    <a:pt x="46" y="64"/>
                    <a:pt x="49" y="61"/>
                    <a:pt x="51" y="58"/>
                  </a:cubicBezTo>
                  <a:cubicBezTo>
                    <a:pt x="52" y="55"/>
                    <a:pt x="53" y="50"/>
                    <a:pt x="53" y="45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512"/>
            <p:cNvSpPr>
              <a:spLocks noEditPoints="1"/>
            </p:cNvSpPr>
            <p:nvPr/>
          </p:nvSpPr>
          <p:spPr bwMode="auto">
            <a:xfrm>
              <a:off x="601" y="8597"/>
              <a:ext cx="80" cy="142"/>
            </a:xfrm>
            <a:custGeom>
              <a:avLst/>
              <a:gdLst/>
              <a:ahLst/>
              <a:cxnLst>
                <a:cxn ang="0">
                  <a:pos x="12" y="105"/>
                </a:cxn>
                <a:cxn ang="0">
                  <a:pos x="12" y="105"/>
                </a:cxn>
                <a:cxn ang="0">
                  <a:pos x="0" y="105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38"/>
                </a:cxn>
                <a:cxn ang="0">
                  <a:pos x="34" y="27"/>
                </a:cxn>
                <a:cxn ang="0">
                  <a:pos x="48" y="30"/>
                </a:cxn>
                <a:cxn ang="0">
                  <a:pos x="58" y="38"/>
                </a:cxn>
                <a:cxn ang="0">
                  <a:pos x="64" y="51"/>
                </a:cxn>
                <a:cxn ang="0">
                  <a:pos x="66" y="66"/>
                </a:cxn>
                <a:cxn ang="0">
                  <a:pos x="57" y="96"/>
                </a:cxn>
                <a:cxn ang="0">
                  <a:pos x="34" y="107"/>
                </a:cxn>
                <a:cxn ang="0">
                  <a:pos x="12" y="96"/>
                </a:cxn>
                <a:cxn ang="0">
                  <a:pos x="12" y="105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6" y="86"/>
                </a:cxn>
                <a:cxn ang="0">
                  <a:pos x="32" y="96"/>
                </a:cxn>
                <a:cxn ang="0">
                  <a:pos x="47" y="89"/>
                </a:cxn>
                <a:cxn ang="0">
                  <a:pos x="53" y="67"/>
                </a:cxn>
                <a:cxn ang="0">
                  <a:pos x="47" y="45"/>
                </a:cxn>
                <a:cxn ang="0">
                  <a:pos x="33" y="38"/>
                </a:cxn>
                <a:cxn ang="0">
                  <a:pos x="18" y="45"/>
                </a:cxn>
                <a:cxn ang="0">
                  <a:pos x="12" y="67"/>
                </a:cxn>
                <a:cxn ang="0">
                  <a:pos x="12" y="67"/>
                </a:cxn>
              </a:cxnLst>
              <a:rect l="0" t="0" r="r" b="b"/>
              <a:pathLst>
                <a:path w="66" h="107">
                  <a:moveTo>
                    <a:pt x="12" y="105"/>
                  </a:moveTo>
                  <a:lnTo>
                    <a:pt x="12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38"/>
                  </a:lnTo>
                  <a:cubicBezTo>
                    <a:pt x="19" y="31"/>
                    <a:pt x="26" y="27"/>
                    <a:pt x="34" y="27"/>
                  </a:cubicBezTo>
                  <a:cubicBezTo>
                    <a:pt x="39" y="27"/>
                    <a:pt x="43" y="28"/>
                    <a:pt x="48" y="30"/>
                  </a:cubicBezTo>
                  <a:cubicBezTo>
                    <a:pt x="52" y="32"/>
                    <a:pt x="55" y="35"/>
                    <a:pt x="58" y="38"/>
                  </a:cubicBezTo>
                  <a:cubicBezTo>
                    <a:pt x="61" y="42"/>
                    <a:pt x="63" y="46"/>
                    <a:pt x="64" y="51"/>
                  </a:cubicBezTo>
                  <a:cubicBezTo>
                    <a:pt x="66" y="55"/>
                    <a:pt x="66" y="61"/>
                    <a:pt x="66" y="66"/>
                  </a:cubicBezTo>
                  <a:cubicBezTo>
                    <a:pt x="66" y="79"/>
                    <a:pt x="63" y="89"/>
                    <a:pt x="57" y="96"/>
                  </a:cubicBezTo>
                  <a:cubicBezTo>
                    <a:pt x="50" y="103"/>
                    <a:pt x="43" y="107"/>
                    <a:pt x="34" y="107"/>
                  </a:cubicBezTo>
                  <a:cubicBezTo>
                    <a:pt x="25" y="107"/>
                    <a:pt x="17" y="103"/>
                    <a:pt x="12" y="96"/>
                  </a:cubicBezTo>
                  <a:lnTo>
                    <a:pt x="12" y="105"/>
                  </a:lnTo>
                  <a:close/>
                  <a:moveTo>
                    <a:pt x="12" y="67"/>
                  </a:moveTo>
                  <a:lnTo>
                    <a:pt x="12" y="67"/>
                  </a:lnTo>
                  <a:cubicBezTo>
                    <a:pt x="12" y="76"/>
                    <a:pt x="13" y="82"/>
                    <a:pt x="16" y="86"/>
                  </a:cubicBezTo>
                  <a:cubicBezTo>
                    <a:pt x="20" y="93"/>
                    <a:pt x="26" y="96"/>
                    <a:pt x="32" y="96"/>
                  </a:cubicBezTo>
                  <a:cubicBezTo>
                    <a:pt x="38" y="96"/>
                    <a:pt x="43" y="94"/>
                    <a:pt x="47" y="89"/>
                  </a:cubicBezTo>
                  <a:cubicBezTo>
                    <a:pt x="51" y="84"/>
                    <a:pt x="53" y="77"/>
                    <a:pt x="53" y="67"/>
                  </a:cubicBezTo>
                  <a:cubicBezTo>
                    <a:pt x="53" y="57"/>
                    <a:pt x="51" y="50"/>
                    <a:pt x="47" y="45"/>
                  </a:cubicBezTo>
                  <a:cubicBezTo>
                    <a:pt x="43" y="40"/>
                    <a:pt x="39" y="38"/>
                    <a:pt x="33" y="38"/>
                  </a:cubicBezTo>
                  <a:cubicBezTo>
                    <a:pt x="27" y="38"/>
                    <a:pt x="23" y="40"/>
                    <a:pt x="18" y="45"/>
                  </a:cubicBezTo>
                  <a:cubicBezTo>
                    <a:pt x="14" y="50"/>
                    <a:pt x="12" y="57"/>
                    <a:pt x="12" y="67"/>
                  </a:cubicBezTo>
                  <a:lnTo>
                    <a:pt x="12" y="6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513"/>
            <p:cNvSpPr>
              <a:spLocks noEditPoints="1"/>
            </p:cNvSpPr>
            <p:nvPr/>
          </p:nvSpPr>
          <p:spPr bwMode="auto">
            <a:xfrm>
              <a:off x="695" y="8633"/>
              <a:ext cx="87" cy="106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0" y="40"/>
                </a:cxn>
                <a:cxn ang="0">
                  <a:pos x="12" y="9"/>
                </a:cxn>
                <a:cxn ang="0">
                  <a:pos x="36" y="0"/>
                </a:cxn>
                <a:cxn ang="0">
                  <a:pos x="62" y="11"/>
                </a:cxn>
                <a:cxn ang="0">
                  <a:pos x="72" y="39"/>
                </a:cxn>
                <a:cxn ang="0">
                  <a:pos x="67" y="62"/>
                </a:cxn>
                <a:cxn ang="0">
                  <a:pos x="54" y="75"/>
                </a:cxn>
                <a:cxn ang="0">
                  <a:pos x="36" y="80"/>
                </a:cxn>
                <a:cxn ang="0">
                  <a:pos x="10" y="7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13" y="40"/>
                </a:cxn>
                <a:cxn ang="0">
                  <a:pos x="13" y="40"/>
                </a:cxn>
                <a:cxn ang="0">
                  <a:pos x="20" y="62"/>
                </a:cxn>
                <a:cxn ang="0">
                  <a:pos x="36" y="69"/>
                </a:cxn>
                <a:cxn ang="0">
                  <a:pos x="52" y="62"/>
                </a:cxn>
                <a:cxn ang="0">
                  <a:pos x="58" y="40"/>
                </a:cxn>
                <a:cxn ang="0">
                  <a:pos x="52" y="18"/>
                </a:cxn>
                <a:cxn ang="0">
                  <a:pos x="36" y="11"/>
                </a:cxn>
                <a:cxn ang="0">
                  <a:pos x="20" y="18"/>
                </a:cxn>
                <a:cxn ang="0">
                  <a:pos x="13" y="40"/>
                </a:cxn>
                <a:cxn ang="0">
                  <a:pos x="13" y="40"/>
                </a:cxn>
              </a:cxnLst>
              <a:rect l="0" t="0" r="r" b="b"/>
              <a:pathLst>
                <a:path w="72" h="80">
                  <a:moveTo>
                    <a:pt x="0" y="40"/>
                  </a:moveTo>
                  <a:lnTo>
                    <a:pt x="0" y="40"/>
                  </a:lnTo>
                  <a:cubicBezTo>
                    <a:pt x="0" y="26"/>
                    <a:pt x="4" y="16"/>
                    <a:pt x="12" y="9"/>
                  </a:cubicBezTo>
                  <a:cubicBezTo>
                    <a:pt x="19" y="3"/>
                    <a:pt x="26" y="0"/>
                    <a:pt x="36" y="0"/>
                  </a:cubicBezTo>
                  <a:cubicBezTo>
                    <a:pt x="46" y="0"/>
                    <a:pt x="55" y="4"/>
                    <a:pt x="62" y="11"/>
                  </a:cubicBezTo>
                  <a:cubicBezTo>
                    <a:pt x="68" y="18"/>
                    <a:pt x="72" y="27"/>
                    <a:pt x="72" y="39"/>
                  </a:cubicBezTo>
                  <a:cubicBezTo>
                    <a:pt x="72" y="49"/>
                    <a:pt x="70" y="57"/>
                    <a:pt x="67" y="62"/>
                  </a:cubicBezTo>
                  <a:cubicBezTo>
                    <a:pt x="64" y="68"/>
                    <a:pt x="60" y="72"/>
                    <a:pt x="54" y="75"/>
                  </a:cubicBezTo>
                  <a:cubicBezTo>
                    <a:pt x="49" y="78"/>
                    <a:pt x="43" y="80"/>
                    <a:pt x="36" y="80"/>
                  </a:cubicBezTo>
                  <a:cubicBezTo>
                    <a:pt x="25" y="80"/>
                    <a:pt x="17" y="77"/>
                    <a:pt x="10" y="70"/>
                  </a:cubicBezTo>
                  <a:cubicBezTo>
                    <a:pt x="3" y="63"/>
                    <a:pt x="0" y="53"/>
                    <a:pt x="0" y="40"/>
                  </a:cubicBezTo>
                  <a:lnTo>
                    <a:pt x="0" y="40"/>
                  </a:lnTo>
                  <a:close/>
                  <a:moveTo>
                    <a:pt x="13" y="40"/>
                  </a:moveTo>
                  <a:lnTo>
                    <a:pt x="13" y="40"/>
                  </a:lnTo>
                  <a:cubicBezTo>
                    <a:pt x="13" y="50"/>
                    <a:pt x="16" y="57"/>
                    <a:pt x="20" y="62"/>
                  </a:cubicBezTo>
                  <a:cubicBezTo>
                    <a:pt x="24" y="67"/>
                    <a:pt x="29" y="69"/>
                    <a:pt x="36" y="69"/>
                  </a:cubicBezTo>
                  <a:cubicBezTo>
                    <a:pt x="42" y="69"/>
                    <a:pt x="48" y="67"/>
                    <a:pt x="52" y="62"/>
                  </a:cubicBezTo>
                  <a:cubicBezTo>
                    <a:pt x="56" y="57"/>
                    <a:pt x="58" y="50"/>
                    <a:pt x="58" y="40"/>
                  </a:cubicBezTo>
                  <a:cubicBezTo>
                    <a:pt x="58" y="30"/>
                    <a:pt x="56" y="23"/>
                    <a:pt x="52" y="18"/>
                  </a:cubicBezTo>
                  <a:cubicBezTo>
                    <a:pt x="48" y="13"/>
                    <a:pt x="42" y="11"/>
                    <a:pt x="36" y="11"/>
                  </a:cubicBezTo>
                  <a:cubicBezTo>
                    <a:pt x="29" y="11"/>
                    <a:pt x="24" y="13"/>
                    <a:pt x="20" y="18"/>
                  </a:cubicBezTo>
                  <a:cubicBezTo>
                    <a:pt x="16" y="23"/>
                    <a:pt x="13" y="30"/>
                    <a:pt x="13" y="40"/>
                  </a:cubicBezTo>
                  <a:lnTo>
                    <a:pt x="13" y="4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514"/>
            <p:cNvSpPr>
              <a:spLocks/>
            </p:cNvSpPr>
            <p:nvPr/>
          </p:nvSpPr>
          <p:spPr bwMode="auto">
            <a:xfrm>
              <a:off x="799" y="8633"/>
              <a:ext cx="52" cy="103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0" y="78"/>
                </a:cxn>
                <a:cxn ang="0">
                  <a:pos x="0" y="2"/>
                </a:cxn>
                <a:cxn ang="0">
                  <a:pos x="12" y="2"/>
                </a:cxn>
                <a:cxn ang="0">
                  <a:pos x="12" y="14"/>
                </a:cxn>
                <a:cxn ang="0">
                  <a:pos x="20" y="3"/>
                </a:cxn>
                <a:cxn ang="0">
                  <a:pos x="29" y="0"/>
                </a:cxn>
                <a:cxn ang="0">
                  <a:pos x="42" y="4"/>
                </a:cxn>
                <a:cxn ang="0">
                  <a:pos x="37" y="16"/>
                </a:cxn>
                <a:cxn ang="0">
                  <a:pos x="28" y="14"/>
                </a:cxn>
                <a:cxn ang="0">
                  <a:pos x="20" y="16"/>
                </a:cxn>
                <a:cxn ang="0">
                  <a:pos x="15" y="23"/>
                </a:cxn>
                <a:cxn ang="0">
                  <a:pos x="13" y="38"/>
                </a:cxn>
                <a:cxn ang="0">
                  <a:pos x="13" y="78"/>
                </a:cxn>
                <a:cxn ang="0">
                  <a:pos x="0" y="78"/>
                </a:cxn>
              </a:cxnLst>
              <a:rect l="0" t="0" r="r" b="b"/>
              <a:pathLst>
                <a:path w="42" h="78">
                  <a:moveTo>
                    <a:pt x="0" y="78"/>
                  </a:moveTo>
                  <a:lnTo>
                    <a:pt x="0" y="78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14"/>
                  </a:lnTo>
                  <a:cubicBezTo>
                    <a:pt x="15" y="8"/>
                    <a:pt x="18" y="5"/>
                    <a:pt x="20" y="3"/>
                  </a:cubicBezTo>
                  <a:cubicBezTo>
                    <a:pt x="23" y="1"/>
                    <a:pt x="25" y="0"/>
                    <a:pt x="29" y="0"/>
                  </a:cubicBezTo>
                  <a:cubicBezTo>
                    <a:pt x="33" y="0"/>
                    <a:pt x="37" y="2"/>
                    <a:pt x="42" y="4"/>
                  </a:cubicBezTo>
                  <a:lnTo>
                    <a:pt x="37" y="16"/>
                  </a:lnTo>
                  <a:cubicBezTo>
                    <a:pt x="34" y="15"/>
                    <a:pt x="31" y="14"/>
                    <a:pt x="28" y="14"/>
                  </a:cubicBezTo>
                  <a:cubicBezTo>
                    <a:pt x="25" y="14"/>
                    <a:pt x="23" y="15"/>
                    <a:pt x="20" y="16"/>
                  </a:cubicBezTo>
                  <a:cubicBezTo>
                    <a:pt x="18" y="18"/>
                    <a:pt x="16" y="20"/>
                    <a:pt x="15" y="23"/>
                  </a:cubicBezTo>
                  <a:cubicBezTo>
                    <a:pt x="14" y="28"/>
                    <a:pt x="13" y="33"/>
                    <a:pt x="13" y="38"/>
                  </a:cubicBezTo>
                  <a:lnTo>
                    <a:pt x="13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515"/>
            <p:cNvSpPr>
              <a:spLocks noEditPoints="1"/>
            </p:cNvSpPr>
            <p:nvPr/>
          </p:nvSpPr>
          <p:spPr bwMode="auto">
            <a:xfrm>
              <a:off x="174" y="8830"/>
              <a:ext cx="97" cy="138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0" y="105"/>
                </a:cxn>
                <a:cxn ang="0">
                  <a:pos x="0" y="0"/>
                </a:cxn>
                <a:cxn ang="0">
                  <a:pos x="39" y="0"/>
                </a:cxn>
                <a:cxn ang="0">
                  <a:pos x="55" y="1"/>
                </a:cxn>
                <a:cxn ang="0">
                  <a:pos x="68" y="6"/>
                </a:cxn>
                <a:cxn ang="0">
                  <a:pos x="77" y="16"/>
                </a:cxn>
                <a:cxn ang="0">
                  <a:pos x="80" y="30"/>
                </a:cxn>
                <a:cxn ang="0">
                  <a:pos x="71" y="53"/>
                </a:cxn>
                <a:cxn ang="0">
                  <a:pos x="41" y="62"/>
                </a:cxn>
                <a:cxn ang="0">
                  <a:pos x="14" y="62"/>
                </a:cxn>
                <a:cxn ang="0">
                  <a:pos x="14" y="105"/>
                </a:cxn>
                <a:cxn ang="0">
                  <a:pos x="0" y="105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41" y="50"/>
                </a:cxn>
                <a:cxn ang="0">
                  <a:pos x="60" y="45"/>
                </a:cxn>
                <a:cxn ang="0">
                  <a:pos x="66" y="31"/>
                </a:cxn>
                <a:cxn ang="0">
                  <a:pos x="62" y="20"/>
                </a:cxn>
                <a:cxn ang="0">
                  <a:pos x="53" y="13"/>
                </a:cxn>
                <a:cxn ang="0">
                  <a:pos x="40" y="12"/>
                </a:cxn>
                <a:cxn ang="0">
                  <a:pos x="14" y="12"/>
                </a:cxn>
                <a:cxn ang="0">
                  <a:pos x="14" y="50"/>
                </a:cxn>
              </a:cxnLst>
              <a:rect l="0" t="0" r="r" b="b"/>
              <a:pathLst>
                <a:path w="80" h="105">
                  <a:moveTo>
                    <a:pt x="0" y="105"/>
                  </a:moveTo>
                  <a:lnTo>
                    <a:pt x="0" y="105"/>
                  </a:lnTo>
                  <a:lnTo>
                    <a:pt x="0" y="0"/>
                  </a:lnTo>
                  <a:lnTo>
                    <a:pt x="39" y="0"/>
                  </a:lnTo>
                  <a:cubicBezTo>
                    <a:pt x="46" y="0"/>
                    <a:pt x="52" y="0"/>
                    <a:pt x="55" y="1"/>
                  </a:cubicBezTo>
                  <a:cubicBezTo>
                    <a:pt x="61" y="2"/>
                    <a:pt x="65" y="4"/>
                    <a:pt x="68" y="6"/>
                  </a:cubicBezTo>
                  <a:cubicBezTo>
                    <a:pt x="72" y="8"/>
                    <a:pt x="75" y="12"/>
                    <a:pt x="77" y="16"/>
                  </a:cubicBezTo>
                  <a:cubicBezTo>
                    <a:pt x="79" y="20"/>
                    <a:pt x="80" y="25"/>
                    <a:pt x="80" y="30"/>
                  </a:cubicBezTo>
                  <a:cubicBezTo>
                    <a:pt x="80" y="39"/>
                    <a:pt x="77" y="47"/>
                    <a:pt x="71" y="53"/>
                  </a:cubicBezTo>
                  <a:cubicBezTo>
                    <a:pt x="66" y="59"/>
                    <a:pt x="55" y="62"/>
                    <a:pt x="41" y="62"/>
                  </a:cubicBezTo>
                  <a:lnTo>
                    <a:pt x="14" y="62"/>
                  </a:lnTo>
                  <a:lnTo>
                    <a:pt x="14" y="105"/>
                  </a:lnTo>
                  <a:lnTo>
                    <a:pt x="0" y="105"/>
                  </a:lnTo>
                  <a:close/>
                  <a:moveTo>
                    <a:pt x="14" y="50"/>
                  </a:moveTo>
                  <a:lnTo>
                    <a:pt x="14" y="50"/>
                  </a:lnTo>
                  <a:lnTo>
                    <a:pt x="41" y="50"/>
                  </a:lnTo>
                  <a:cubicBezTo>
                    <a:pt x="50" y="50"/>
                    <a:pt x="56" y="48"/>
                    <a:pt x="60" y="45"/>
                  </a:cubicBezTo>
                  <a:cubicBezTo>
                    <a:pt x="64" y="42"/>
                    <a:pt x="66" y="37"/>
                    <a:pt x="66" y="31"/>
                  </a:cubicBezTo>
                  <a:cubicBezTo>
                    <a:pt x="66" y="27"/>
                    <a:pt x="64" y="23"/>
                    <a:pt x="62" y="20"/>
                  </a:cubicBezTo>
                  <a:cubicBezTo>
                    <a:pt x="60" y="16"/>
                    <a:pt x="57" y="14"/>
                    <a:pt x="53" y="13"/>
                  </a:cubicBezTo>
                  <a:cubicBezTo>
                    <a:pt x="51" y="13"/>
                    <a:pt x="47" y="12"/>
                    <a:pt x="40" y="12"/>
                  </a:cubicBezTo>
                  <a:lnTo>
                    <a:pt x="14" y="12"/>
                  </a:lnTo>
                  <a:lnTo>
                    <a:pt x="14" y="5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516"/>
            <p:cNvSpPr>
              <a:spLocks/>
            </p:cNvSpPr>
            <p:nvPr/>
          </p:nvSpPr>
          <p:spPr bwMode="auto">
            <a:xfrm>
              <a:off x="289" y="8865"/>
              <a:ext cx="52" cy="103"/>
            </a:xfrm>
            <a:custGeom>
              <a:avLst/>
              <a:gdLst/>
              <a:ahLst/>
              <a:cxnLst>
                <a:cxn ang="0">
                  <a:pos x="0" y="78"/>
                </a:cxn>
                <a:cxn ang="0">
                  <a:pos x="0" y="78"/>
                </a:cxn>
                <a:cxn ang="0">
                  <a:pos x="0" y="2"/>
                </a:cxn>
                <a:cxn ang="0">
                  <a:pos x="12" y="2"/>
                </a:cxn>
                <a:cxn ang="0">
                  <a:pos x="12" y="14"/>
                </a:cxn>
                <a:cxn ang="0">
                  <a:pos x="20" y="3"/>
                </a:cxn>
                <a:cxn ang="0">
                  <a:pos x="29" y="0"/>
                </a:cxn>
                <a:cxn ang="0">
                  <a:pos x="42" y="4"/>
                </a:cxn>
                <a:cxn ang="0">
                  <a:pos x="37" y="16"/>
                </a:cxn>
                <a:cxn ang="0">
                  <a:pos x="28" y="14"/>
                </a:cxn>
                <a:cxn ang="0">
                  <a:pos x="20" y="16"/>
                </a:cxn>
                <a:cxn ang="0">
                  <a:pos x="15" y="23"/>
                </a:cxn>
                <a:cxn ang="0">
                  <a:pos x="13" y="38"/>
                </a:cxn>
                <a:cxn ang="0">
                  <a:pos x="13" y="78"/>
                </a:cxn>
                <a:cxn ang="0">
                  <a:pos x="0" y="78"/>
                </a:cxn>
              </a:cxnLst>
              <a:rect l="0" t="0" r="r" b="b"/>
              <a:pathLst>
                <a:path w="42" h="78">
                  <a:moveTo>
                    <a:pt x="0" y="78"/>
                  </a:moveTo>
                  <a:lnTo>
                    <a:pt x="0" y="78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14"/>
                  </a:lnTo>
                  <a:cubicBezTo>
                    <a:pt x="15" y="8"/>
                    <a:pt x="18" y="5"/>
                    <a:pt x="20" y="3"/>
                  </a:cubicBezTo>
                  <a:cubicBezTo>
                    <a:pt x="23" y="1"/>
                    <a:pt x="25" y="0"/>
                    <a:pt x="29" y="0"/>
                  </a:cubicBezTo>
                  <a:cubicBezTo>
                    <a:pt x="33" y="0"/>
                    <a:pt x="37" y="2"/>
                    <a:pt x="42" y="4"/>
                  </a:cubicBezTo>
                  <a:lnTo>
                    <a:pt x="37" y="16"/>
                  </a:lnTo>
                  <a:cubicBezTo>
                    <a:pt x="34" y="15"/>
                    <a:pt x="31" y="14"/>
                    <a:pt x="28" y="14"/>
                  </a:cubicBezTo>
                  <a:cubicBezTo>
                    <a:pt x="25" y="14"/>
                    <a:pt x="22" y="15"/>
                    <a:pt x="20" y="16"/>
                  </a:cubicBezTo>
                  <a:cubicBezTo>
                    <a:pt x="18" y="18"/>
                    <a:pt x="16" y="20"/>
                    <a:pt x="15" y="23"/>
                  </a:cubicBezTo>
                  <a:cubicBezTo>
                    <a:pt x="14" y="28"/>
                    <a:pt x="13" y="33"/>
                    <a:pt x="13" y="38"/>
                  </a:cubicBezTo>
                  <a:lnTo>
                    <a:pt x="13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517"/>
            <p:cNvSpPr>
              <a:spLocks noEditPoints="1"/>
            </p:cNvSpPr>
            <p:nvPr/>
          </p:nvSpPr>
          <p:spPr bwMode="auto">
            <a:xfrm>
              <a:off x="344" y="8865"/>
              <a:ext cx="88" cy="106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0" y="40"/>
                </a:cxn>
                <a:cxn ang="0">
                  <a:pos x="12" y="9"/>
                </a:cxn>
                <a:cxn ang="0">
                  <a:pos x="36" y="0"/>
                </a:cxn>
                <a:cxn ang="0">
                  <a:pos x="62" y="11"/>
                </a:cxn>
                <a:cxn ang="0">
                  <a:pos x="72" y="39"/>
                </a:cxn>
                <a:cxn ang="0">
                  <a:pos x="67" y="62"/>
                </a:cxn>
                <a:cxn ang="0">
                  <a:pos x="54" y="75"/>
                </a:cxn>
                <a:cxn ang="0">
                  <a:pos x="36" y="80"/>
                </a:cxn>
                <a:cxn ang="0">
                  <a:pos x="10" y="70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20" y="62"/>
                </a:cxn>
                <a:cxn ang="0">
                  <a:pos x="36" y="69"/>
                </a:cxn>
                <a:cxn ang="0">
                  <a:pos x="52" y="62"/>
                </a:cxn>
                <a:cxn ang="0">
                  <a:pos x="58" y="40"/>
                </a:cxn>
                <a:cxn ang="0">
                  <a:pos x="52" y="18"/>
                </a:cxn>
                <a:cxn ang="0">
                  <a:pos x="36" y="11"/>
                </a:cxn>
                <a:cxn ang="0">
                  <a:pos x="20" y="18"/>
                </a:cxn>
                <a:cxn ang="0">
                  <a:pos x="14" y="40"/>
                </a:cxn>
                <a:cxn ang="0">
                  <a:pos x="14" y="40"/>
                </a:cxn>
              </a:cxnLst>
              <a:rect l="0" t="0" r="r" b="b"/>
              <a:pathLst>
                <a:path w="72" h="80">
                  <a:moveTo>
                    <a:pt x="0" y="40"/>
                  </a:moveTo>
                  <a:lnTo>
                    <a:pt x="0" y="40"/>
                  </a:lnTo>
                  <a:cubicBezTo>
                    <a:pt x="0" y="26"/>
                    <a:pt x="4" y="16"/>
                    <a:pt x="12" y="9"/>
                  </a:cubicBezTo>
                  <a:cubicBezTo>
                    <a:pt x="19" y="3"/>
                    <a:pt x="27" y="0"/>
                    <a:pt x="36" y="0"/>
                  </a:cubicBezTo>
                  <a:cubicBezTo>
                    <a:pt x="46" y="0"/>
                    <a:pt x="55" y="4"/>
                    <a:pt x="62" y="11"/>
                  </a:cubicBezTo>
                  <a:cubicBezTo>
                    <a:pt x="68" y="18"/>
                    <a:pt x="72" y="27"/>
                    <a:pt x="72" y="39"/>
                  </a:cubicBezTo>
                  <a:cubicBezTo>
                    <a:pt x="72" y="49"/>
                    <a:pt x="70" y="57"/>
                    <a:pt x="67" y="62"/>
                  </a:cubicBezTo>
                  <a:cubicBezTo>
                    <a:pt x="64" y="68"/>
                    <a:pt x="60" y="72"/>
                    <a:pt x="54" y="75"/>
                  </a:cubicBezTo>
                  <a:cubicBezTo>
                    <a:pt x="49" y="78"/>
                    <a:pt x="43" y="80"/>
                    <a:pt x="36" y="80"/>
                  </a:cubicBezTo>
                  <a:cubicBezTo>
                    <a:pt x="25" y="80"/>
                    <a:pt x="17" y="77"/>
                    <a:pt x="10" y="70"/>
                  </a:cubicBezTo>
                  <a:cubicBezTo>
                    <a:pt x="4" y="63"/>
                    <a:pt x="0" y="53"/>
                    <a:pt x="0" y="40"/>
                  </a:cubicBezTo>
                  <a:lnTo>
                    <a:pt x="0" y="40"/>
                  </a:lnTo>
                  <a:close/>
                  <a:moveTo>
                    <a:pt x="14" y="40"/>
                  </a:moveTo>
                  <a:lnTo>
                    <a:pt x="14" y="40"/>
                  </a:lnTo>
                  <a:cubicBezTo>
                    <a:pt x="14" y="50"/>
                    <a:pt x="16" y="57"/>
                    <a:pt x="20" y="62"/>
                  </a:cubicBezTo>
                  <a:cubicBezTo>
                    <a:pt x="24" y="67"/>
                    <a:pt x="30" y="69"/>
                    <a:pt x="36" y="69"/>
                  </a:cubicBezTo>
                  <a:cubicBezTo>
                    <a:pt x="42" y="69"/>
                    <a:pt x="48" y="67"/>
                    <a:pt x="52" y="62"/>
                  </a:cubicBezTo>
                  <a:cubicBezTo>
                    <a:pt x="56" y="57"/>
                    <a:pt x="58" y="50"/>
                    <a:pt x="58" y="40"/>
                  </a:cubicBezTo>
                  <a:cubicBezTo>
                    <a:pt x="58" y="30"/>
                    <a:pt x="56" y="23"/>
                    <a:pt x="52" y="18"/>
                  </a:cubicBezTo>
                  <a:cubicBezTo>
                    <a:pt x="48" y="13"/>
                    <a:pt x="42" y="11"/>
                    <a:pt x="36" y="11"/>
                  </a:cubicBezTo>
                  <a:cubicBezTo>
                    <a:pt x="30" y="11"/>
                    <a:pt x="24" y="13"/>
                    <a:pt x="20" y="18"/>
                  </a:cubicBezTo>
                  <a:cubicBezTo>
                    <a:pt x="16" y="23"/>
                    <a:pt x="14" y="30"/>
                    <a:pt x="14" y="40"/>
                  </a:cubicBezTo>
                  <a:lnTo>
                    <a:pt x="14" y="4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518"/>
            <p:cNvSpPr>
              <a:spLocks noEditPoints="1"/>
            </p:cNvSpPr>
            <p:nvPr/>
          </p:nvSpPr>
          <p:spPr bwMode="auto">
            <a:xfrm>
              <a:off x="444" y="8830"/>
              <a:ext cx="80" cy="141"/>
            </a:xfrm>
            <a:custGeom>
              <a:avLst/>
              <a:gdLst/>
              <a:ahLst/>
              <a:cxnLst>
                <a:cxn ang="0">
                  <a:pos x="54" y="105"/>
                </a:cxn>
                <a:cxn ang="0">
                  <a:pos x="54" y="105"/>
                </a:cxn>
                <a:cxn ang="0">
                  <a:pos x="54" y="96"/>
                </a:cxn>
                <a:cxn ang="0">
                  <a:pos x="33" y="107"/>
                </a:cxn>
                <a:cxn ang="0">
                  <a:pos x="16" y="102"/>
                </a:cxn>
                <a:cxn ang="0">
                  <a:pos x="4" y="88"/>
                </a:cxn>
                <a:cxn ang="0">
                  <a:pos x="0" y="67"/>
                </a:cxn>
                <a:cxn ang="0">
                  <a:pos x="4" y="47"/>
                </a:cxn>
                <a:cxn ang="0">
                  <a:pos x="15" y="32"/>
                </a:cxn>
                <a:cxn ang="0">
                  <a:pos x="32" y="27"/>
                </a:cxn>
                <a:cxn ang="0">
                  <a:pos x="44" y="30"/>
                </a:cxn>
                <a:cxn ang="0">
                  <a:pos x="53" y="38"/>
                </a:cxn>
                <a:cxn ang="0">
                  <a:pos x="53" y="0"/>
                </a:cxn>
                <a:cxn ang="0">
                  <a:pos x="66" y="0"/>
                </a:cxn>
                <a:cxn ang="0">
                  <a:pos x="66" y="105"/>
                </a:cxn>
                <a:cxn ang="0">
                  <a:pos x="54" y="105"/>
                </a:cxn>
                <a:cxn ang="0">
                  <a:pos x="13" y="67"/>
                </a:cxn>
                <a:cxn ang="0">
                  <a:pos x="13" y="67"/>
                </a:cxn>
                <a:cxn ang="0">
                  <a:pos x="19" y="89"/>
                </a:cxn>
                <a:cxn ang="0">
                  <a:pos x="34" y="96"/>
                </a:cxn>
                <a:cxn ang="0">
                  <a:pos x="48" y="89"/>
                </a:cxn>
                <a:cxn ang="0">
                  <a:pos x="54" y="68"/>
                </a:cxn>
                <a:cxn ang="0">
                  <a:pos x="48" y="45"/>
                </a:cxn>
                <a:cxn ang="0">
                  <a:pos x="33" y="38"/>
                </a:cxn>
                <a:cxn ang="0">
                  <a:pos x="19" y="45"/>
                </a:cxn>
                <a:cxn ang="0">
                  <a:pos x="13" y="67"/>
                </a:cxn>
                <a:cxn ang="0">
                  <a:pos x="13" y="67"/>
                </a:cxn>
              </a:cxnLst>
              <a:rect l="0" t="0" r="r" b="b"/>
              <a:pathLst>
                <a:path w="66" h="107">
                  <a:moveTo>
                    <a:pt x="54" y="105"/>
                  </a:moveTo>
                  <a:lnTo>
                    <a:pt x="54" y="105"/>
                  </a:lnTo>
                  <a:lnTo>
                    <a:pt x="54" y="96"/>
                  </a:lnTo>
                  <a:cubicBezTo>
                    <a:pt x="49" y="103"/>
                    <a:pt x="42" y="107"/>
                    <a:pt x="33" y="107"/>
                  </a:cubicBezTo>
                  <a:cubicBezTo>
                    <a:pt x="27" y="107"/>
                    <a:pt x="21" y="105"/>
                    <a:pt x="16" y="102"/>
                  </a:cubicBezTo>
                  <a:cubicBezTo>
                    <a:pt x="11" y="99"/>
                    <a:pt x="7" y="94"/>
                    <a:pt x="4" y="88"/>
                  </a:cubicBezTo>
                  <a:cubicBezTo>
                    <a:pt x="1" y="82"/>
                    <a:pt x="0" y="75"/>
                    <a:pt x="0" y="67"/>
                  </a:cubicBezTo>
                  <a:cubicBezTo>
                    <a:pt x="0" y="60"/>
                    <a:pt x="1" y="53"/>
                    <a:pt x="4" y="47"/>
                  </a:cubicBezTo>
                  <a:cubicBezTo>
                    <a:pt x="6" y="40"/>
                    <a:pt x="10" y="36"/>
                    <a:pt x="15" y="32"/>
                  </a:cubicBezTo>
                  <a:cubicBezTo>
                    <a:pt x="20" y="29"/>
                    <a:pt x="26" y="27"/>
                    <a:pt x="32" y="27"/>
                  </a:cubicBezTo>
                  <a:cubicBezTo>
                    <a:pt x="37" y="27"/>
                    <a:pt x="41" y="28"/>
                    <a:pt x="44" y="30"/>
                  </a:cubicBezTo>
                  <a:cubicBezTo>
                    <a:pt x="48" y="32"/>
                    <a:pt x="51" y="35"/>
                    <a:pt x="53" y="38"/>
                  </a:cubicBezTo>
                  <a:lnTo>
                    <a:pt x="53" y="0"/>
                  </a:lnTo>
                  <a:lnTo>
                    <a:pt x="66" y="0"/>
                  </a:lnTo>
                  <a:lnTo>
                    <a:pt x="66" y="105"/>
                  </a:lnTo>
                  <a:lnTo>
                    <a:pt x="54" y="105"/>
                  </a:lnTo>
                  <a:close/>
                  <a:moveTo>
                    <a:pt x="13" y="67"/>
                  </a:moveTo>
                  <a:lnTo>
                    <a:pt x="13" y="67"/>
                  </a:lnTo>
                  <a:cubicBezTo>
                    <a:pt x="13" y="77"/>
                    <a:pt x="15" y="84"/>
                    <a:pt x="19" y="89"/>
                  </a:cubicBezTo>
                  <a:cubicBezTo>
                    <a:pt x="24" y="94"/>
                    <a:pt x="28" y="96"/>
                    <a:pt x="34" y="96"/>
                  </a:cubicBezTo>
                  <a:cubicBezTo>
                    <a:pt x="40" y="96"/>
                    <a:pt x="44" y="94"/>
                    <a:pt x="48" y="89"/>
                  </a:cubicBezTo>
                  <a:cubicBezTo>
                    <a:pt x="52" y="85"/>
                    <a:pt x="54" y="78"/>
                    <a:pt x="54" y="68"/>
                  </a:cubicBezTo>
                  <a:cubicBezTo>
                    <a:pt x="54" y="58"/>
                    <a:pt x="52" y="50"/>
                    <a:pt x="48" y="45"/>
                  </a:cubicBezTo>
                  <a:cubicBezTo>
                    <a:pt x="44" y="40"/>
                    <a:pt x="39" y="38"/>
                    <a:pt x="33" y="38"/>
                  </a:cubicBezTo>
                  <a:cubicBezTo>
                    <a:pt x="28" y="38"/>
                    <a:pt x="23" y="40"/>
                    <a:pt x="19" y="45"/>
                  </a:cubicBezTo>
                  <a:cubicBezTo>
                    <a:pt x="15" y="50"/>
                    <a:pt x="13" y="57"/>
                    <a:pt x="13" y="67"/>
                  </a:cubicBezTo>
                  <a:lnTo>
                    <a:pt x="13" y="6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519"/>
            <p:cNvSpPr>
              <a:spLocks/>
            </p:cNvSpPr>
            <p:nvPr/>
          </p:nvSpPr>
          <p:spPr bwMode="auto">
            <a:xfrm>
              <a:off x="549" y="8868"/>
              <a:ext cx="75" cy="103"/>
            </a:xfrm>
            <a:custGeom>
              <a:avLst/>
              <a:gdLst/>
              <a:ahLst/>
              <a:cxnLst>
                <a:cxn ang="0">
                  <a:pos x="50" y="76"/>
                </a:cxn>
                <a:cxn ang="0">
                  <a:pos x="50" y="76"/>
                </a:cxn>
                <a:cxn ang="0">
                  <a:pos x="50" y="65"/>
                </a:cxn>
                <a:cxn ang="0">
                  <a:pos x="26" y="78"/>
                </a:cxn>
                <a:cxn ang="0">
                  <a:pos x="13" y="75"/>
                </a:cxn>
                <a:cxn ang="0">
                  <a:pos x="5" y="69"/>
                </a:cxn>
                <a:cxn ang="0">
                  <a:pos x="1" y="59"/>
                </a:cxn>
                <a:cxn ang="0">
                  <a:pos x="0" y="47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42"/>
                </a:cxn>
                <a:cxn ang="0">
                  <a:pos x="14" y="56"/>
                </a:cxn>
                <a:cxn ang="0">
                  <a:pos x="19" y="64"/>
                </a:cxn>
                <a:cxn ang="0">
                  <a:pos x="28" y="67"/>
                </a:cxn>
                <a:cxn ang="0">
                  <a:pos x="39" y="64"/>
                </a:cxn>
                <a:cxn ang="0">
                  <a:pos x="47" y="56"/>
                </a:cxn>
                <a:cxn ang="0">
                  <a:pos x="49" y="41"/>
                </a:cxn>
                <a:cxn ang="0">
                  <a:pos x="49" y="0"/>
                </a:cxn>
                <a:cxn ang="0">
                  <a:pos x="62" y="0"/>
                </a:cxn>
                <a:cxn ang="0">
                  <a:pos x="62" y="76"/>
                </a:cxn>
                <a:cxn ang="0">
                  <a:pos x="50" y="76"/>
                </a:cxn>
              </a:cxnLst>
              <a:rect l="0" t="0" r="r" b="b"/>
              <a:pathLst>
                <a:path w="62" h="78">
                  <a:moveTo>
                    <a:pt x="50" y="76"/>
                  </a:moveTo>
                  <a:lnTo>
                    <a:pt x="50" y="76"/>
                  </a:lnTo>
                  <a:lnTo>
                    <a:pt x="50" y="65"/>
                  </a:lnTo>
                  <a:cubicBezTo>
                    <a:pt x="44" y="74"/>
                    <a:pt x="36" y="78"/>
                    <a:pt x="26" y="78"/>
                  </a:cubicBezTo>
                  <a:cubicBezTo>
                    <a:pt x="21" y="78"/>
                    <a:pt x="17" y="77"/>
                    <a:pt x="13" y="75"/>
                  </a:cubicBezTo>
                  <a:cubicBezTo>
                    <a:pt x="9" y="74"/>
                    <a:pt x="7" y="72"/>
                    <a:pt x="5" y="69"/>
                  </a:cubicBezTo>
                  <a:cubicBezTo>
                    <a:pt x="3" y="66"/>
                    <a:pt x="1" y="63"/>
                    <a:pt x="1" y="59"/>
                  </a:cubicBezTo>
                  <a:cubicBezTo>
                    <a:pt x="0" y="57"/>
                    <a:pt x="0" y="53"/>
                    <a:pt x="0" y="47"/>
                  </a:cubicBezTo>
                  <a:lnTo>
                    <a:pt x="0" y="0"/>
                  </a:lnTo>
                  <a:lnTo>
                    <a:pt x="13" y="0"/>
                  </a:lnTo>
                  <a:lnTo>
                    <a:pt x="13" y="42"/>
                  </a:lnTo>
                  <a:cubicBezTo>
                    <a:pt x="13" y="49"/>
                    <a:pt x="13" y="54"/>
                    <a:pt x="14" y="56"/>
                  </a:cubicBezTo>
                  <a:cubicBezTo>
                    <a:pt x="14" y="59"/>
                    <a:pt x="16" y="62"/>
                    <a:pt x="19" y="64"/>
                  </a:cubicBezTo>
                  <a:cubicBezTo>
                    <a:pt x="21" y="66"/>
                    <a:pt x="25" y="67"/>
                    <a:pt x="28" y="67"/>
                  </a:cubicBezTo>
                  <a:cubicBezTo>
                    <a:pt x="32" y="67"/>
                    <a:pt x="36" y="66"/>
                    <a:pt x="39" y="64"/>
                  </a:cubicBezTo>
                  <a:cubicBezTo>
                    <a:pt x="43" y="62"/>
                    <a:pt x="45" y="59"/>
                    <a:pt x="47" y="56"/>
                  </a:cubicBezTo>
                  <a:cubicBezTo>
                    <a:pt x="48" y="52"/>
                    <a:pt x="49" y="47"/>
                    <a:pt x="49" y="41"/>
                  </a:cubicBezTo>
                  <a:lnTo>
                    <a:pt x="49" y="0"/>
                  </a:lnTo>
                  <a:lnTo>
                    <a:pt x="62" y="0"/>
                  </a:lnTo>
                  <a:lnTo>
                    <a:pt x="62" y="76"/>
                  </a:lnTo>
                  <a:lnTo>
                    <a:pt x="50" y="7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520"/>
            <p:cNvSpPr>
              <a:spLocks/>
            </p:cNvSpPr>
            <p:nvPr/>
          </p:nvSpPr>
          <p:spPr bwMode="auto">
            <a:xfrm>
              <a:off x="644" y="8865"/>
              <a:ext cx="80" cy="106"/>
            </a:xfrm>
            <a:custGeom>
              <a:avLst/>
              <a:gdLst/>
              <a:ahLst/>
              <a:cxnLst>
                <a:cxn ang="0">
                  <a:pos x="53" y="50"/>
                </a:cxn>
                <a:cxn ang="0">
                  <a:pos x="53" y="50"/>
                </a:cxn>
                <a:cxn ang="0">
                  <a:pos x="66" y="52"/>
                </a:cxn>
                <a:cxn ang="0">
                  <a:pos x="55" y="73"/>
                </a:cxn>
                <a:cxn ang="0">
                  <a:pos x="34" y="80"/>
                </a:cxn>
                <a:cxn ang="0">
                  <a:pos x="9" y="70"/>
                </a:cxn>
                <a:cxn ang="0">
                  <a:pos x="0" y="40"/>
                </a:cxn>
                <a:cxn ang="0">
                  <a:pos x="4" y="19"/>
                </a:cxn>
                <a:cxn ang="0">
                  <a:pos x="16" y="5"/>
                </a:cxn>
                <a:cxn ang="0">
                  <a:pos x="34" y="0"/>
                </a:cxn>
                <a:cxn ang="0">
                  <a:pos x="55" y="7"/>
                </a:cxn>
                <a:cxn ang="0">
                  <a:pos x="65" y="24"/>
                </a:cxn>
                <a:cxn ang="0">
                  <a:pos x="52" y="26"/>
                </a:cxn>
                <a:cxn ang="0">
                  <a:pos x="46" y="15"/>
                </a:cxn>
                <a:cxn ang="0">
                  <a:pos x="35" y="11"/>
                </a:cxn>
                <a:cxn ang="0">
                  <a:pos x="19" y="18"/>
                </a:cxn>
                <a:cxn ang="0">
                  <a:pos x="13" y="40"/>
                </a:cxn>
                <a:cxn ang="0">
                  <a:pos x="19" y="62"/>
                </a:cxn>
                <a:cxn ang="0">
                  <a:pos x="34" y="69"/>
                </a:cxn>
                <a:cxn ang="0">
                  <a:pos x="47" y="65"/>
                </a:cxn>
                <a:cxn ang="0">
                  <a:pos x="53" y="50"/>
                </a:cxn>
                <a:cxn ang="0">
                  <a:pos x="53" y="50"/>
                </a:cxn>
              </a:cxnLst>
              <a:rect l="0" t="0" r="r" b="b"/>
              <a:pathLst>
                <a:path w="66" h="80">
                  <a:moveTo>
                    <a:pt x="53" y="50"/>
                  </a:moveTo>
                  <a:lnTo>
                    <a:pt x="53" y="50"/>
                  </a:lnTo>
                  <a:lnTo>
                    <a:pt x="66" y="52"/>
                  </a:lnTo>
                  <a:cubicBezTo>
                    <a:pt x="65" y="61"/>
                    <a:pt x="61" y="68"/>
                    <a:pt x="55" y="73"/>
                  </a:cubicBezTo>
                  <a:cubicBezTo>
                    <a:pt x="50" y="78"/>
                    <a:pt x="43" y="80"/>
                    <a:pt x="34" y="80"/>
                  </a:cubicBezTo>
                  <a:cubicBezTo>
                    <a:pt x="24" y="80"/>
                    <a:pt x="16" y="77"/>
                    <a:pt x="9" y="70"/>
                  </a:cubicBezTo>
                  <a:cubicBezTo>
                    <a:pt x="3" y="63"/>
                    <a:pt x="0" y="53"/>
                    <a:pt x="0" y="40"/>
                  </a:cubicBezTo>
                  <a:cubicBezTo>
                    <a:pt x="0" y="32"/>
                    <a:pt x="1" y="25"/>
                    <a:pt x="4" y="19"/>
                  </a:cubicBezTo>
                  <a:cubicBezTo>
                    <a:pt x="7" y="13"/>
                    <a:pt x="11" y="8"/>
                    <a:pt x="16" y="5"/>
                  </a:cubicBezTo>
                  <a:cubicBezTo>
                    <a:pt x="22" y="2"/>
                    <a:pt x="28" y="0"/>
                    <a:pt x="34" y="0"/>
                  </a:cubicBezTo>
                  <a:cubicBezTo>
                    <a:pt x="43" y="0"/>
                    <a:pt x="50" y="2"/>
                    <a:pt x="55" y="7"/>
                  </a:cubicBezTo>
                  <a:cubicBezTo>
                    <a:pt x="60" y="11"/>
                    <a:pt x="63" y="17"/>
                    <a:pt x="65" y="24"/>
                  </a:cubicBezTo>
                  <a:lnTo>
                    <a:pt x="52" y="26"/>
                  </a:lnTo>
                  <a:cubicBezTo>
                    <a:pt x="51" y="21"/>
                    <a:pt x="49" y="17"/>
                    <a:pt x="46" y="15"/>
                  </a:cubicBezTo>
                  <a:cubicBezTo>
                    <a:pt x="43" y="12"/>
                    <a:pt x="39" y="11"/>
                    <a:pt x="35" y="11"/>
                  </a:cubicBezTo>
                  <a:cubicBezTo>
                    <a:pt x="28" y="11"/>
                    <a:pt x="23" y="13"/>
                    <a:pt x="19" y="18"/>
                  </a:cubicBezTo>
                  <a:cubicBezTo>
                    <a:pt x="15" y="23"/>
                    <a:pt x="13" y="30"/>
                    <a:pt x="13" y="40"/>
                  </a:cubicBezTo>
                  <a:cubicBezTo>
                    <a:pt x="13" y="50"/>
                    <a:pt x="15" y="58"/>
                    <a:pt x="19" y="62"/>
                  </a:cubicBezTo>
                  <a:cubicBezTo>
                    <a:pt x="23" y="67"/>
                    <a:pt x="28" y="69"/>
                    <a:pt x="34" y="69"/>
                  </a:cubicBezTo>
                  <a:cubicBezTo>
                    <a:pt x="39" y="69"/>
                    <a:pt x="44" y="68"/>
                    <a:pt x="47" y="65"/>
                  </a:cubicBezTo>
                  <a:cubicBezTo>
                    <a:pt x="50" y="62"/>
                    <a:pt x="52" y="57"/>
                    <a:pt x="53" y="50"/>
                  </a:cubicBezTo>
                  <a:lnTo>
                    <a:pt x="53" y="5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521"/>
            <p:cNvSpPr>
              <a:spLocks/>
            </p:cNvSpPr>
            <p:nvPr/>
          </p:nvSpPr>
          <p:spPr bwMode="auto">
            <a:xfrm>
              <a:off x="729" y="8832"/>
              <a:ext cx="45" cy="138"/>
            </a:xfrm>
            <a:custGeom>
              <a:avLst/>
              <a:gdLst/>
              <a:ahLst/>
              <a:cxnLst>
                <a:cxn ang="0">
                  <a:pos x="35" y="92"/>
                </a:cxn>
                <a:cxn ang="0">
                  <a:pos x="35" y="92"/>
                </a:cxn>
                <a:cxn ang="0">
                  <a:pos x="37" y="103"/>
                </a:cxn>
                <a:cxn ang="0">
                  <a:pos x="28" y="104"/>
                </a:cxn>
                <a:cxn ang="0">
                  <a:pos x="17" y="102"/>
                </a:cxn>
                <a:cxn ang="0">
                  <a:pos x="11" y="96"/>
                </a:cxn>
                <a:cxn ang="0">
                  <a:pos x="10" y="81"/>
                </a:cxn>
                <a:cxn ang="0">
                  <a:pos x="10" y="37"/>
                </a:cxn>
                <a:cxn ang="0">
                  <a:pos x="0" y="37"/>
                </a:cxn>
                <a:cxn ang="0">
                  <a:pos x="0" y="27"/>
                </a:cxn>
                <a:cxn ang="0">
                  <a:pos x="10" y="27"/>
                </a:cxn>
                <a:cxn ang="0">
                  <a:pos x="10" y="8"/>
                </a:cxn>
                <a:cxn ang="0">
                  <a:pos x="22" y="0"/>
                </a:cxn>
                <a:cxn ang="0">
                  <a:pos x="22" y="27"/>
                </a:cxn>
                <a:cxn ang="0">
                  <a:pos x="35" y="27"/>
                </a:cxn>
                <a:cxn ang="0">
                  <a:pos x="35" y="37"/>
                </a:cxn>
                <a:cxn ang="0">
                  <a:pos x="22" y="37"/>
                </a:cxn>
                <a:cxn ang="0">
                  <a:pos x="22" y="82"/>
                </a:cxn>
                <a:cxn ang="0">
                  <a:pos x="23" y="89"/>
                </a:cxn>
                <a:cxn ang="0">
                  <a:pos x="25" y="91"/>
                </a:cxn>
                <a:cxn ang="0">
                  <a:pos x="30" y="92"/>
                </a:cxn>
                <a:cxn ang="0">
                  <a:pos x="35" y="92"/>
                </a:cxn>
                <a:cxn ang="0">
                  <a:pos x="35" y="92"/>
                </a:cxn>
              </a:cxnLst>
              <a:rect l="0" t="0" r="r" b="b"/>
              <a:pathLst>
                <a:path w="37" h="104">
                  <a:moveTo>
                    <a:pt x="35" y="92"/>
                  </a:moveTo>
                  <a:lnTo>
                    <a:pt x="35" y="92"/>
                  </a:lnTo>
                  <a:lnTo>
                    <a:pt x="37" y="103"/>
                  </a:lnTo>
                  <a:cubicBezTo>
                    <a:pt x="34" y="104"/>
                    <a:pt x="30" y="104"/>
                    <a:pt x="28" y="104"/>
                  </a:cubicBezTo>
                  <a:cubicBezTo>
                    <a:pt x="23" y="104"/>
                    <a:pt x="19" y="104"/>
                    <a:pt x="17" y="102"/>
                  </a:cubicBezTo>
                  <a:cubicBezTo>
                    <a:pt x="14" y="101"/>
                    <a:pt x="12" y="99"/>
                    <a:pt x="11" y="96"/>
                  </a:cubicBezTo>
                  <a:cubicBezTo>
                    <a:pt x="10" y="94"/>
                    <a:pt x="10" y="89"/>
                    <a:pt x="10" y="81"/>
                  </a:cubicBezTo>
                  <a:lnTo>
                    <a:pt x="10" y="37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10" y="27"/>
                  </a:lnTo>
                  <a:lnTo>
                    <a:pt x="10" y="8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35" y="27"/>
                  </a:lnTo>
                  <a:lnTo>
                    <a:pt x="35" y="37"/>
                  </a:lnTo>
                  <a:lnTo>
                    <a:pt x="22" y="37"/>
                  </a:lnTo>
                  <a:lnTo>
                    <a:pt x="22" y="82"/>
                  </a:lnTo>
                  <a:cubicBezTo>
                    <a:pt x="22" y="85"/>
                    <a:pt x="23" y="88"/>
                    <a:pt x="23" y="89"/>
                  </a:cubicBezTo>
                  <a:cubicBezTo>
                    <a:pt x="24" y="90"/>
                    <a:pt x="24" y="91"/>
                    <a:pt x="25" y="91"/>
                  </a:cubicBezTo>
                  <a:cubicBezTo>
                    <a:pt x="26" y="92"/>
                    <a:pt x="28" y="92"/>
                    <a:pt x="30" y="92"/>
                  </a:cubicBezTo>
                  <a:cubicBezTo>
                    <a:pt x="31" y="92"/>
                    <a:pt x="33" y="92"/>
                    <a:pt x="35" y="92"/>
                  </a:cubicBezTo>
                  <a:lnTo>
                    <a:pt x="35" y="9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522"/>
            <p:cNvSpPr>
              <a:spLocks noEditPoints="1"/>
            </p:cNvSpPr>
            <p:nvPr/>
          </p:nvSpPr>
          <p:spPr bwMode="auto">
            <a:xfrm>
              <a:off x="788" y="8830"/>
              <a:ext cx="16" cy="138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5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15"/>
                </a:cxn>
                <a:cxn ang="0">
                  <a:pos x="0" y="15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29"/>
                </a:cxn>
                <a:cxn ang="0">
                  <a:pos x="13" y="29"/>
                </a:cxn>
                <a:cxn ang="0">
                  <a:pos x="13" y="105"/>
                </a:cxn>
                <a:cxn ang="0">
                  <a:pos x="0" y="105"/>
                </a:cxn>
              </a:cxnLst>
              <a:rect l="0" t="0" r="r" b="b"/>
              <a:pathLst>
                <a:path w="13" h="105">
                  <a:moveTo>
                    <a:pt x="0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15"/>
                  </a:lnTo>
                  <a:lnTo>
                    <a:pt x="0" y="15"/>
                  </a:lnTo>
                  <a:close/>
                  <a:moveTo>
                    <a:pt x="0" y="105"/>
                  </a:moveTo>
                  <a:lnTo>
                    <a:pt x="0" y="105"/>
                  </a:lnTo>
                  <a:lnTo>
                    <a:pt x="0" y="29"/>
                  </a:lnTo>
                  <a:lnTo>
                    <a:pt x="13" y="29"/>
                  </a:lnTo>
                  <a:lnTo>
                    <a:pt x="13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523"/>
            <p:cNvSpPr>
              <a:spLocks/>
            </p:cNvSpPr>
            <p:nvPr/>
          </p:nvSpPr>
          <p:spPr bwMode="auto">
            <a:xfrm>
              <a:off x="818" y="8868"/>
              <a:ext cx="85" cy="100"/>
            </a:xfrm>
            <a:custGeom>
              <a:avLst/>
              <a:gdLst/>
              <a:ahLst/>
              <a:cxnLst>
                <a:cxn ang="0">
                  <a:pos x="29" y="76"/>
                </a:cxn>
                <a:cxn ang="0">
                  <a:pos x="29" y="76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30" y="46"/>
                </a:cxn>
                <a:cxn ang="0">
                  <a:pos x="35" y="61"/>
                </a:cxn>
                <a:cxn ang="0">
                  <a:pos x="40" y="47"/>
                </a:cxn>
                <a:cxn ang="0">
                  <a:pos x="57" y="0"/>
                </a:cxn>
                <a:cxn ang="0">
                  <a:pos x="70" y="0"/>
                </a:cxn>
                <a:cxn ang="0">
                  <a:pos x="41" y="76"/>
                </a:cxn>
                <a:cxn ang="0">
                  <a:pos x="29" y="76"/>
                </a:cxn>
              </a:cxnLst>
              <a:rect l="0" t="0" r="r" b="b"/>
              <a:pathLst>
                <a:path w="70" h="76">
                  <a:moveTo>
                    <a:pt x="29" y="76"/>
                  </a:moveTo>
                  <a:lnTo>
                    <a:pt x="29" y="7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0" y="46"/>
                  </a:lnTo>
                  <a:cubicBezTo>
                    <a:pt x="32" y="51"/>
                    <a:pt x="33" y="56"/>
                    <a:pt x="35" y="61"/>
                  </a:cubicBezTo>
                  <a:cubicBezTo>
                    <a:pt x="36" y="57"/>
                    <a:pt x="38" y="52"/>
                    <a:pt x="40" y="47"/>
                  </a:cubicBezTo>
                  <a:lnTo>
                    <a:pt x="57" y="0"/>
                  </a:lnTo>
                  <a:lnTo>
                    <a:pt x="70" y="0"/>
                  </a:lnTo>
                  <a:lnTo>
                    <a:pt x="41" y="76"/>
                  </a:lnTo>
                  <a:lnTo>
                    <a:pt x="29" y="7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524"/>
            <p:cNvSpPr>
              <a:spLocks noEditPoints="1"/>
            </p:cNvSpPr>
            <p:nvPr/>
          </p:nvSpPr>
          <p:spPr bwMode="auto">
            <a:xfrm>
              <a:off x="915" y="8830"/>
              <a:ext cx="16" cy="138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5"/>
                </a:cxn>
                <a:cxn ang="0">
                  <a:pos x="0" y="0"/>
                </a:cxn>
                <a:cxn ang="0">
                  <a:pos x="13" y="0"/>
                </a:cxn>
                <a:cxn ang="0">
                  <a:pos x="13" y="15"/>
                </a:cxn>
                <a:cxn ang="0">
                  <a:pos x="0" y="15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0" y="29"/>
                </a:cxn>
                <a:cxn ang="0">
                  <a:pos x="13" y="29"/>
                </a:cxn>
                <a:cxn ang="0">
                  <a:pos x="13" y="105"/>
                </a:cxn>
                <a:cxn ang="0">
                  <a:pos x="0" y="105"/>
                </a:cxn>
              </a:cxnLst>
              <a:rect l="0" t="0" r="r" b="b"/>
              <a:pathLst>
                <a:path w="13" h="105">
                  <a:moveTo>
                    <a:pt x="0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15"/>
                  </a:lnTo>
                  <a:lnTo>
                    <a:pt x="0" y="15"/>
                  </a:lnTo>
                  <a:close/>
                  <a:moveTo>
                    <a:pt x="0" y="105"/>
                  </a:moveTo>
                  <a:lnTo>
                    <a:pt x="0" y="105"/>
                  </a:lnTo>
                  <a:lnTo>
                    <a:pt x="0" y="29"/>
                  </a:lnTo>
                  <a:lnTo>
                    <a:pt x="13" y="29"/>
                  </a:lnTo>
                  <a:lnTo>
                    <a:pt x="13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525"/>
            <p:cNvSpPr>
              <a:spLocks/>
            </p:cNvSpPr>
            <p:nvPr/>
          </p:nvSpPr>
          <p:spPr bwMode="auto">
            <a:xfrm>
              <a:off x="946" y="8832"/>
              <a:ext cx="45" cy="138"/>
            </a:xfrm>
            <a:custGeom>
              <a:avLst/>
              <a:gdLst/>
              <a:ahLst/>
              <a:cxnLst>
                <a:cxn ang="0">
                  <a:pos x="35" y="92"/>
                </a:cxn>
                <a:cxn ang="0">
                  <a:pos x="35" y="92"/>
                </a:cxn>
                <a:cxn ang="0">
                  <a:pos x="37" y="103"/>
                </a:cxn>
                <a:cxn ang="0">
                  <a:pos x="27" y="104"/>
                </a:cxn>
                <a:cxn ang="0">
                  <a:pos x="16" y="102"/>
                </a:cxn>
                <a:cxn ang="0">
                  <a:pos x="11" y="96"/>
                </a:cxn>
                <a:cxn ang="0">
                  <a:pos x="9" y="81"/>
                </a:cxn>
                <a:cxn ang="0">
                  <a:pos x="9" y="37"/>
                </a:cxn>
                <a:cxn ang="0">
                  <a:pos x="0" y="37"/>
                </a:cxn>
                <a:cxn ang="0">
                  <a:pos x="0" y="27"/>
                </a:cxn>
                <a:cxn ang="0">
                  <a:pos x="9" y="27"/>
                </a:cxn>
                <a:cxn ang="0">
                  <a:pos x="9" y="8"/>
                </a:cxn>
                <a:cxn ang="0">
                  <a:pos x="22" y="0"/>
                </a:cxn>
                <a:cxn ang="0">
                  <a:pos x="22" y="27"/>
                </a:cxn>
                <a:cxn ang="0">
                  <a:pos x="35" y="27"/>
                </a:cxn>
                <a:cxn ang="0">
                  <a:pos x="35" y="37"/>
                </a:cxn>
                <a:cxn ang="0">
                  <a:pos x="22" y="37"/>
                </a:cxn>
                <a:cxn ang="0">
                  <a:pos x="22" y="82"/>
                </a:cxn>
                <a:cxn ang="0">
                  <a:pos x="23" y="89"/>
                </a:cxn>
                <a:cxn ang="0">
                  <a:pos x="25" y="91"/>
                </a:cxn>
                <a:cxn ang="0">
                  <a:pos x="29" y="92"/>
                </a:cxn>
                <a:cxn ang="0">
                  <a:pos x="35" y="92"/>
                </a:cxn>
                <a:cxn ang="0">
                  <a:pos x="35" y="92"/>
                </a:cxn>
              </a:cxnLst>
              <a:rect l="0" t="0" r="r" b="b"/>
              <a:pathLst>
                <a:path w="37" h="104">
                  <a:moveTo>
                    <a:pt x="35" y="92"/>
                  </a:moveTo>
                  <a:lnTo>
                    <a:pt x="35" y="92"/>
                  </a:lnTo>
                  <a:lnTo>
                    <a:pt x="37" y="103"/>
                  </a:lnTo>
                  <a:cubicBezTo>
                    <a:pt x="33" y="104"/>
                    <a:pt x="30" y="104"/>
                    <a:pt x="27" y="104"/>
                  </a:cubicBezTo>
                  <a:cubicBezTo>
                    <a:pt x="22" y="104"/>
                    <a:pt x="19" y="104"/>
                    <a:pt x="16" y="102"/>
                  </a:cubicBezTo>
                  <a:cubicBezTo>
                    <a:pt x="13" y="101"/>
                    <a:pt x="12" y="99"/>
                    <a:pt x="11" y="96"/>
                  </a:cubicBezTo>
                  <a:cubicBezTo>
                    <a:pt x="10" y="94"/>
                    <a:pt x="9" y="89"/>
                    <a:pt x="9" y="81"/>
                  </a:cubicBezTo>
                  <a:lnTo>
                    <a:pt x="9" y="37"/>
                  </a:lnTo>
                  <a:lnTo>
                    <a:pt x="0" y="37"/>
                  </a:lnTo>
                  <a:lnTo>
                    <a:pt x="0" y="27"/>
                  </a:lnTo>
                  <a:lnTo>
                    <a:pt x="9" y="27"/>
                  </a:lnTo>
                  <a:lnTo>
                    <a:pt x="9" y="8"/>
                  </a:lnTo>
                  <a:lnTo>
                    <a:pt x="22" y="0"/>
                  </a:lnTo>
                  <a:lnTo>
                    <a:pt x="22" y="27"/>
                  </a:lnTo>
                  <a:lnTo>
                    <a:pt x="35" y="27"/>
                  </a:lnTo>
                  <a:lnTo>
                    <a:pt x="35" y="37"/>
                  </a:lnTo>
                  <a:lnTo>
                    <a:pt x="22" y="37"/>
                  </a:lnTo>
                  <a:lnTo>
                    <a:pt x="22" y="82"/>
                  </a:lnTo>
                  <a:cubicBezTo>
                    <a:pt x="22" y="85"/>
                    <a:pt x="22" y="88"/>
                    <a:pt x="23" y="89"/>
                  </a:cubicBezTo>
                  <a:cubicBezTo>
                    <a:pt x="23" y="90"/>
                    <a:pt x="24" y="91"/>
                    <a:pt x="25" y="91"/>
                  </a:cubicBezTo>
                  <a:cubicBezTo>
                    <a:pt x="26" y="92"/>
                    <a:pt x="27" y="92"/>
                    <a:pt x="29" y="92"/>
                  </a:cubicBezTo>
                  <a:cubicBezTo>
                    <a:pt x="31" y="92"/>
                    <a:pt x="33" y="92"/>
                    <a:pt x="35" y="92"/>
                  </a:cubicBezTo>
                  <a:lnTo>
                    <a:pt x="35" y="9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526"/>
            <p:cNvSpPr>
              <a:spLocks/>
            </p:cNvSpPr>
            <p:nvPr/>
          </p:nvSpPr>
          <p:spPr bwMode="auto">
            <a:xfrm>
              <a:off x="995" y="8868"/>
              <a:ext cx="86" cy="141"/>
            </a:xfrm>
            <a:custGeom>
              <a:avLst/>
              <a:gdLst/>
              <a:ahLst/>
              <a:cxnLst>
                <a:cxn ang="0">
                  <a:pos x="7" y="106"/>
                </a:cxn>
                <a:cxn ang="0">
                  <a:pos x="7" y="106"/>
                </a:cxn>
                <a:cxn ang="0">
                  <a:pos x="5" y="94"/>
                </a:cxn>
                <a:cxn ang="0">
                  <a:pos x="13" y="95"/>
                </a:cxn>
                <a:cxn ang="0">
                  <a:pos x="20" y="93"/>
                </a:cxn>
                <a:cxn ang="0">
                  <a:pos x="24" y="89"/>
                </a:cxn>
                <a:cxn ang="0">
                  <a:pos x="28" y="80"/>
                </a:cxn>
                <a:cxn ang="0">
                  <a:pos x="29" y="76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30" y="44"/>
                </a:cxn>
                <a:cxn ang="0">
                  <a:pos x="35" y="62"/>
                </a:cxn>
                <a:cxn ang="0">
                  <a:pos x="41" y="44"/>
                </a:cxn>
                <a:cxn ang="0">
                  <a:pos x="57" y="0"/>
                </a:cxn>
                <a:cxn ang="0">
                  <a:pos x="70" y="0"/>
                </a:cxn>
                <a:cxn ang="0">
                  <a:pos x="41" y="78"/>
                </a:cxn>
                <a:cxn ang="0">
                  <a:pos x="34" y="95"/>
                </a:cxn>
                <a:cxn ang="0">
                  <a:pos x="26" y="104"/>
                </a:cxn>
                <a:cxn ang="0">
                  <a:pos x="15" y="107"/>
                </a:cxn>
                <a:cxn ang="0">
                  <a:pos x="7" y="106"/>
                </a:cxn>
                <a:cxn ang="0">
                  <a:pos x="7" y="106"/>
                </a:cxn>
              </a:cxnLst>
              <a:rect l="0" t="0" r="r" b="b"/>
              <a:pathLst>
                <a:path w="70" h="107">
                  <a:moveTo>
                    <a:pt x="7" y="106"/>
                  </a:moveTo>
                  <a:lnTo>
                    <a:pt x="7" y="106"/>
                  </a:lnTo>
                  <a:lnTo>
                    <a:pt x="5" y="94"/>
                  </a:lnTo>
                  <a:cubicBezTo>
                    <a:pt x="8" y="94"/>
                    <a:pt x="11" y="95"/>
                    <a:pt x="13" y="95"/>
                  </a:cubicBezTo>
                  <a:cubicBezTo>
                    <a:pt x="15" y="95"/>
                    <a:pt x="18" y="94"/>
                    <a:pt x="20" y="93"/>
                  </a:cubicBezTo>
                  <a:cubicBezTo>
                    <a:pt x="21" y="92"/>
                    <a:pt x="23" y="91"/>
                    <a:pt x="24" y="89"/>
                  </a:cubicBezTo>
                  <a:cubicBezTo>
                    <a:pt x="25" y="88"/>
                    <a:pt x="26" y="85"/>
                    <a:pt x="28" y="80"/>
                  </a:cubicBezTo>
                  <a:cubicBezTo>
                    <a:pt x="28" y="79"/>
                    <a:pt x="28" y="78"/>
                    <a:pt x="29" y="76"/>
                  </a:cubicBezTo>
                  <a:lnTo>
                    <a:pt x="0" y="0"/>
                  </a:lnTo>
                  <a:lnTo>
                    <a:pt x="14" y="0"/>
                  </a:lnTo>
                  <a:lnTo>
                    <a:pt x="30" y="44"/>
                  </a:lnTo>
                  <a:cubicBezTo>
                    <a:pt x="32" y="50"/>
                    <a:pt x="34" y="56"/>
                    <a:pt x="35" y="62"/>
                  </a:cubicBezTo>
                  <a:cubicBezTo>
                    <a:pt x="37" y="56"/>
                    <a:pt x="38" y="50"/>
                    <a:pt x="41" y="44"/>
                  </a:cubicBezTo>
                  <a:lnTo>
                    <a:pt x="57" y="0"/>
                  </a:lnTo>
                  <a:lnTo>
                    <a:pt x="70" y="0"/>
                  </a:lnTo>
                  <a:lnTo>
                    <a:pt x="41" y="78"/>
                  </a:lnTo>
                  <a:cubicBezTo>
                    <a:pt x="38" y="86"/>
                    <a:pt x="35" y="92"/>
                    <a:pt x="34" y="95"/>
                  </a:cubicBezTo>
                  <a:cubicBezTo>
                    <a:pt x="31" y="99"/>
                    <a:pt x="29" y="102"/>
                    <a:pt x="26" y="104"/>
                  </a:cubicBezTo>
                  <a:cubicBezTo>
                    <a:pt x="23" y="106"/>
                    <a:pt x="19" y="107"/>
                    <a:pt x="15" y="107"/>
                  </a:cubicBezTo>
                  <a:cubicBezTo>
                    <a:pt x="12" y="107"/>
                    <a:pt x="10" y="107"/>
                    <a:pt x="7" y="106"/>
                  </a:cubicBezTo>
                  <a:lnTo>
                    <a:pt x="7" y="10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527"/>
            <p:cNvSpPr>
              <a:spLocks noEditPoints="1"/>
            </p:cNvSpPr>
            <p:nvPr/>
          </p:nvSpPr>
          <p:spPr bwMode="auto">
            <a:xfrm>
              <a:off x="2547" y="9422"/>
              <a:ext cx="109" cy="11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7" y="3"/>
                </a:cxn>
                <a:cxn ang="0">
                  <a:pos x="30" y="3"/>
                </a:cxn>
                <a:cxn ang="0">
                  <a:pos x="27" y="7"/>
                </a:cxn>
                <a:cxn ang="0">
                  <a:pos x="28" y="9"/>
                </a:cxn>
                <a:cxn ang="0">
                  <a:pos x="29" y="13"/>
                </a:cxn>
                <a:cxn ang="0">
                  <a:pos x="49" y="42"/>
                </a:cxn>
                <a:cxn ang="0">
                  <a:pos x="68" y="12"/>
                </a:cxn>
                <a:cxn ang="0">
                  <a:pos x="69" y="9"/>
                </a:cxn>
                <a:cxn ang="0">
                  <a:pos x="70" y="7"/>
                </a:cxn>
                <a:cxn ang="0">
                  <a:pos x="67" y="3"/>
                </a:cxn>
                <a:cxn ang="0">
                  <a:pos x="61" y="3"/>
                </a:cxn>
                <a:cxn ang="0">
                  <a:pos x="61" y="0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2" y="5"/>
                </a:cxn>
                <a:cxn ang="0">
                  <a:pos x="71" y="18"/>
                </a:cxn>
                <a:cxn ang="0">
                  <a:pos x="52" y="48"/>
                </a:cxn>
                <a:cxn ang="0">
                  <a:pos x="52" y="73"/>
                </a:cxn>
                <a:cxn ang="0">
                  <a:pos x="54" y="83"/>
                </a:cxn>
                <a:cxn ang="0">
                  <a:pos x="65" y="85"/>
                </a:cxn>
                <a:cxn ang="0">
                  <a:pos x="65" y="88"/>
                </a:cxn>
                <a:cxn ang="0">
                  <a:pos x="25" y="88"/>
                </a:cxn>
                <a:cxn ang="0">
                  <a:pos x="25" y="85"/>
                </a:cxn>
                <a:cxn ang="0">
                  <a:pos x="36" y="83"/>
                </a:cxn>
                <a:cxn ang="0">
                  <a:pos x="38" y="72"/>
                </a:cxn>
                <a:cxn ang="0">
                  <a:pos x="38" y="49"/>
                </a:cxn>
                <a:cxn ang="0">
                  <a:pos x="21" y="24"/>
                </a:cxn>
                <a:cxn ang="0">
                  <a:pos x="8" y="7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7" y="0"/>
                </a:cxn>
                <a:cxn ang="0">
                  <a:pos x="44" y="0"/>
                </a:cxn>
                <a:cxn ang="0">
                  <a:pos x="44" y="0"/>
                </a:cxn>
                <a:cxn ang="0">
                  <a:pos x="44" y="0"/>
                </a:cxn>
              </a:cxnLst>
              <a:rect l="0" t="0" r="r" b="b"/>
              <a:pathLst>
                <a:path w="89" h="88">
                  <a:moveTo>
                    <a:pt x="37" y="0"/>
                  </a:moveTo>
                  <a:lnTo>
                    <a:pt x="37" y="0"/>
                  </a:lnTo>
                  <a:lnTo>
                    <a:pt x="37" y="3"/>
                  </a:lnTo>
                  <a:cubicBezTo>
                    <a:pt x="33" y="3"/>
                    <a:pt x="31" y="3"/>
                    <a:pt x="30" y="3"/>
                  </a:cubicBezTo>
                  <a:cubicBezTo>
                    <a:pt x="28" y="4"/>
                    <a:pt x="27" y="5"/>
                    <a:pt x="27" y="7"/>
                  </a:cubicBezTo>
                  <a:cubicBezTo>
                    <a:pt x="27" y="8"/>
                    <a:pt x="27" y="8"/>
                    <a:pt x="28" y="9"/>
                  </a:cubicBezTo>
                  <a:cubicBezTo>
                    <a:pt x="28" y="10"/>
                    <a:pt x="28" y="11"/>
                    <a:pt x="29" y="13"/>
                  </a:cubicBezTo>
                  <a:lnTo>
                    <a:pt x="49" y="42"/>
                  </a:lnTo>
                  <a:lnTo>
                    <a:pt x="68" y="12"/>
                  </a:lnTo>
                  <a:cubicBezTo>
                    <a:pt x="69" y="11"/>
                    <a:pt x="69" y="10"/>
                    <a:pt x="69" y="9"/>
                  </a:cubicBezTo>
                  <a:cubicBezTo>
                    <a:pt x="70" y="8"/>
                    <a:pt x="70" y="8"/>
                    <a:pt x="70" y="7"/>
                  </a:cubicBezTo>
                  <a:cubicBezTo>
                    <a:pt x="70" y="5"/>
                    <a:pt x="69" y="4"/>
                    <a:pt x="67" y="3"/>
                  </a:cubicBezTo>
                  <a:cubicBezTo>
                    <a:pt x="65" y="3"/>
                    <a:pt x="63" y="3"/>
                    <a:pt x="61" y="3"/>
                  </a:cubicBezTo>
                  <a:lnTo>
                    <a:pt x="61" y="0"/>
                  </a:lnTo>
                  <a:lnTo>
                    <a:pt x="89" y="0"/>
                  </a:lnTo>
                  <a:lnTo>
                    <a:pt x="89" y="3"/>
                  </a:lnTo>
                  <a:cubicBezTo>
                    <a:pt x="87" y="3"/>
                    <a:pt x="84" y="4"/>
                    <a:pt x="82" y="5"/>
                  </a:cubicBezTo>
                  <a:cubicBezTo>
                    <a:pt x="79" y="7"/>
                    <a:pt x="75" y="12"/>
                    <a:pt x="71" y="18"/>
                  </a:cubicBezTo>
                  <a:lnTo>
                    <a:pt x="52" y="48"/>
                  </a:lnTo>
                  <a:lnTo>
                    <a:pt x="52" y="73"/>
                  </a:lnTo>
                  <a:cubicBezTo>
                    <a:pt x="52" y="78"/>
                    <a:pt x="53" y="82"/>
                    <a:pt x="54" y="83"/>
                  </a:cubicBezTo>
                  <a:cubicBezTo>
                    <a:pt x="56" y="84"/>
                    <a:pt x="60" y="85"/>
                    <a:pt x="65" y="85"/>
                  </a:cubicBezTo>
                  <a:lnTo>
                    <a:pt x="65" y="88"/>
                  </a:lnTo>
                  <a:lnTo>
                    <a:pt x="25" y="88"/>
                  </a:lnTo>
                  <a:lnTo>
                    <a:pt x="25" y="85"/>
                  </a:lnTo>
                  <a:cubicBezTo>
                    <a:pt x="31" y="85"/>
                    <a:pt x="35" y="84"/>
                    <a:pt x="36" y="83"/>
                  </a:cubicBezTo>
                  <a:cubicBezTo>
                    <a:pt x="37" y="81"/>
                    <a:pt x="38" y="78"/>
                    <a:pt x="38" y="72"/>
                  </a:cubicBezTo>
                  <a:lnTo>
                    <a:pt x="38" y="49"/>
                  </a:lnTo>
                  <a:lnTo>
                    <a:pt x="21" y="24"/>
                  </a:lnTo>
                  <a:cubicBezTo>
                    <a:pt x="15" y="15"/>
                    <a:pt x="11" y="9"/>
                    <a:pt x="8" y="7"/>
                  </a:cubicBezTo>
                  <a:cubicBezTo>
                    <a:pt x="6" y="4"/>
                    <a:pt x="3" y="3"/>
                    <a:pt x="0" y="3"/>
                  </a:cubicBezTo>
                  <a:lnTo>
                    <a:pt x="0" y="0"/>
                  </a:lnTo>
                  <a:lnTo>
                    <a:pt x="37" y="0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528"/>
            <p:cNvSpPr>
              <a:spLocks noEditPoints="1"/>
            </p:cNvSpPr>
            <p:nvPr/>
          </p:nvSpPr>
          <p:spPr bwMode="auto">
            <a:xfrm>
              <a:off x="2653" y="9419"/>
              <a:ext cx="39" cy="119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2" y="6"/>
                </a:cxn>
                <a:cxn ang="0">
                  <a:pos x="20" y="11"/>
                </a:cxn>
                <a:cxn ang="0">
                  <a:pos x="15" y="13"/>
                </a:cxn>
                <a:cxn ang="0">
                  <a:pos x="10" y="11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9" y="86"/>
                </a:cxn>
                <a:cxn ang="0">
                  <a:pos x="11" y="76"/>
                </a:cxn>
                <a:cxn ang="0">
                  <a:pos x="11" y="46"/>
                </a:cxn>
                <a:cxn ang="0">
                  <a:pos x="10" y="40"/>
                </a:cxn>
                <a:cxn ang="0">
                  <a:pos x="6" y="37"/>
                </a:cxn>
                <a:cxn ang="0">
                  <a:pos x="5" y="37"/>
                </a:cxn>
                <a:cxn ang="0">
                  <a:pos x="1" y="38"/>
                </a:cxn>
                <a:cxn ang="0">
                  <a:pos x="1" y="36"/>
                </a:cxn>
                <a:cxn ang="0">
                  <a:pos x="4" y="35"/>
                </a:cxn>
                <a:cxn ang="0">
                  <a:pos x="19" y="30"/>
                </a:cxn>
                <a:cxn ang="0">
                  <a:pos x="22" y="29"/>
                </a:cxn>
                <a:cxn ang="0">
                  <a:pos x="22" y="30"/>
                </a:cxn>
                <a:cxn ang="0">
                  <a:pos x="22" y="76"/>
                </a:cxn>
                <a:cxn ang="0">
                  <a:pos x="24" y="85"/>
                </a:cxn>
                <a:cxn ang="0">
                  <a:pos x="32" y="88"/>
                </a:cxn>
                <a:cxn ang="0">
                  <a:pos x="32" y="90"/>
                </a:cxn>
                <a:cxn ang="0">
                  <a:pos x="0" y="90"/>
                </a:cxn>
                <a:cxn ang="0">
                  <a:pos x="0" y="88"/>
                </a:cxn>
              </a:cxnLst>
              <a:rect l="0" t="0" r="r" b="b"/>
              <a:pathLst>
                <a:path w="32" h="90">
                  <a:moveTo>
                    <a:pt x="9" y="6"/>
                  </a:moveTo>
                  <a:lnTo>
                    <a:pt x="9" y="6"/>
                  </a:lnTo>
                  <a:cubicBezTo>
                    <a:pt x="9" y="5"/>
                    <a:pt x="9" y="3"/>
                    <a:pt x="10" y="2"/>
                  </a:cubicBezTo>
                  <a:cubicBezTo>
                    <a:pt x="12" y="0"/>
                    <a:pt x="13" y="0"/>
                    <a:pt x="15" y="0"/>
                  </a:cubicBezTo>
                  <a:cubicBezTo>
                    <a:pt x="17" y="0"/>
                    <a:pt x="19" y="0"/>
                    <a:pt x="20" y="2"/>
                  </a:cubicBezTo>
                  <a:cubicBezTo>
                    <a:pt x="21" y="3"/>
                    <a:pt x="22" y="5"/>
                    <a:pt x="22" y="6"/>
                  </a:cubicBezTo>
                  <a:cubicBezTo>
                    <a:pt x="22" y="8"/>
                    <a:pt x="21" y="10"/>
                    <a:pt x="20" y="11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13" y="13"/>
                    <a:pt x="12" y="13"/>
                    <a:pt x="10" y="11"/>
                  </a:cubicBezTo>
                  <a:cubicBezTo>
                    <a:pt x="9" y="10"/>
                    <a:pt x="9" y="8"/>
                    <a:pt x="9" y="6"/>
                  </a:cubicBezTo>
                  <a:lnTo>
                    <a:pt x="9" y="6"/>
                  </a:lnTo>
                  <a:close/>
                  <a:moveTo>
                    <a:pt x="0" y="88"/>
                  </a:moveTo>
                  <a:lnTo>
                    <a:pt x="0" y="88"/>
                  </a:lnTo>
                  <a:cubicBezTo>
                    <a:pt x="5" y="87"/>
                    <a:pt x="8" y="87"/>
                    <a:pt x="9" y="86"/>
                  </a:cubicBezTo>
                  <a:cubicBezTo>
                    <a:pt x="10" y="84"/>
                    <a:pt x="11" y="81"/>
                    <a:pt x="11" y="76"/>
                  </a:cubicBezTo>
                  <a:lnTo>
                    <a:pt x="11" y="46"/>
                  </a:lnTo>
                  <a:cubicBezTo>
                    <a:pt x="11" y="43"/>
                    <a:pt x="11" y="41"/>
                    <a:pt x="10" y="40"/>
                  </a:cubicBezTo>
                  <a:cubicBezTo>
                    <a:pt x="10" y="38"/>
                    <a:pt x="8" y="37"/>
                    <a:pt x="6" y="37"/>
                  </a:cubicBezTo>
                  <a:cubicBezTo>
                    <a:pt x="6" y="37"/>
                    <a:pt x="5" y="37"/>
                    <a:pt x="5" y="37"/>
                  </a:cubicBezTo>
                  <a:cubicBezTo>
                    <a:pt x="4" y="37"/>
                    <a:pt x="3" y="38"/>
                    <a:pt x="1" y="38"/>
                  </a:cubicBezTo>
                  <a:lnTo>
                    <a:pt x="1" y="36"/>
                  </a:lnTo>
                  <a:lnTo>
                    <a:pt x="4" y="35"/>
                  </a:lnTo>
                  <a:cubicBezTo>
                    <a:pt x="11" y="33"/>
                    <a:pt x="16" y="31"/>
                    <a:pt x="19" y="30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30"/>
                    <a:pt x="22" y="30"/>
                  </a:cubicBezTo>
                  <a:lnTo>
                    <a:pt x="22" y="76"/>
                  </a:lnTo>
                  <a:cubicBezTo>
                    <a:pt x="22" y="81"/>
                    <a:pt x="22" y="84"/>
                    <a:pt x="24" y="85"/>
                  </a:cubicBezTo>
                  <a:cubicBezTo>
                    <a:pt x="25" y="87"/>
                    <a:pt x="27" y="88"/>
                    <a:pt x="32" y="88"/>
                  </a:cubicBezTo>
                  <a:lnTo>
                    <a:pt x="32" y="90"/>
                  </a:lnTo>
                  <a:lnTo>
                    <a:pt x="0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529"/>
            <p:cNvSpPr>
              <a:spLocks noEditPoints="1"/>
            </p:cNvSpPr>
            <p:nvPr/>
          </p:nvSpPr>
          <p:spPr bwMode="auto">
            <a:xfrm>
              <a:off x="2698" y="9457"/>
              <a:ext cx="65" cy="8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0"/>
                </a:cxn>
                <a:cxn ang="0">
                  <a:pos x="44" y="6"/>
                </a:cxn>
                <a:cxn ang="0">
                  <a:pos x="51" y="24"/>
                </a:cxn>
                <a:cxn ang="0">
                  <a:pos x="10" y="24"/>
                </a:cxn>
                <a:cxn ang="0">
                  <a:pos x="16" y="46"/>
                </a:cxn>
                <a:cxn ang="0">
                  <a:pos x="31" y="53"/>
                </a:cxn>
                <a:cxn ang="0">
                  <a:pos x="42" y="49"/>
                </a:cxn>
                <a:cxn ang="0">
                  <a:pos x="51" y="39"/>
                </a:cxn>
                <a:cxn ang="0">
                  <a:pos x="53" y="40"/>
                </a:cxn>
                <a:cxn ang="0">
                  <a:pos x="43" y="55"/>
                </a:cxn>
                <a:cxn ang="0">
                  <a:pos x="25" y="62"/>
                </a:cxn>
                <a:cxn ang="0">
                  <a:pos x="7" y="53"/>
                </a:cxn>
                <a:cxn ang="0">
                  <a:pos x="0" y="32"/>
                </a:cxn>
                <a:cxn ang="0">
                  <a:pos x="8" y="1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13" y="11"/>
                </a:cxn>
                <a:cxn ang="0">
                  <a:pos x="10" y="20"/>
                </a:cxn>
                <a:cxn ang="0">
                  <a:pos x="37" y="20"/>
                </a:cxn>
                <a:cxn ang="0">
                  <a:pos x="35" y="11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3" h="62">
                  <a:moveTo>
                    <a:pt x="28" y="0"/>
                  </a:moveTo>
                  <a:lnTo>
                    <a:pt x="28" y="0"/>
                  </a:lnTo>
                  <a:cubicBezTo>
                    <a:pt x="34" y="0"/>
                    <a:pt x="39" y="2"/>
                    <a:pt x="44" y="6"/>
                  </a:cubicBezTo>
                  <a:cubicBezTo>
                    <a:pt x="48" y="11"/>
                    <a:pt x="51" y="17"/>
                    <a:pt x="51" y="24"/>
                  </a:cubicBezTo>
                  <a:lnTo>
                    <a:pt x="10" y="24"/>
                  </a:lnTo>
                  <a:cubicBezTo>
                    <a:pt x="10" y="34"/>
                    <a:pt x="12" y="42"/>
                    <a:pt x="16" y="46"/>
                  </a:cubicBezTo>
                  <a:cubicBezTo>
                    <a:pt x="20" y="51"/>
                    <a:pt x="25" y="53"/>
                    <a:pt x="31" y="53"/>
                  </a:cubicBezTo>
                  <a:cubicBezTo>
                    <a:pt x="35" y="53"/>
                    <a:pt x="39" y="52"/>
                    <a:pt x="42" y="49"/>
                  </a:cubicBezTo>
                  <a:cubicBezTo>
                    <a:pt x="45" y="47"/>
                    <a:pt x="48" y="44"/>
                    <a:pt x="51" y="39"/>
                  </a:cubicBezTo>
                  <a:lnTo>
                    <a:pt x="53" y="40"/>
                  </a:lnTo>
                  <a:cubicBezTo>
                    <a:pt x="51" y="46"/>
                    <a:pt x="48" y="51"/>
                    <a:pt x="43" y="55"/>
                  </a:cubicBezTo>
                  <a:cubicBezTo>
                    <a:pt x="38" y="60"/>
                    <a:pt x="32" y="62"/>
                    <a:pt x="25" y="62"/>
                  </a:cubicBezTo>
                  <a:cubicBezTo>
                    <a:pt x="17" y="62"/>
                    <a:pt x="11" y="59"/>
                    <a:pt x="7" y="53"/>
                  </a:cubicBezTo>
                  <a:cubicBezTo>
                    <a:pt x="2" y="47"/>
                    <a:pt x="0" y="40"/>
                    <a:pt x="0" y="32"/>
                  </a:cubicBezTo>
                  <a:cubicBezTo>
                    <a:pt x="0" y="23"/>
                    <a:pt x="3" y="16"/>
                    <a:pt x="8" y="10"/>
                  </a:cubicBezTo>
                  <a:cubicBezTo>
                    <a:pt x="13" y="3"/>
                    <a:pt x="20" y="0"/>
                    <a:pt x="28" y="0"/>
                  </a:cubicBezTo>
                  <a:lnTo>
                    <a:pt x="28" y="0"/>
                  </a:lnTo>
                  <a:close/>
                  <a:moveTo>
                    <a:pt x="24" y="5"/>
                  </a:moveTo>
                  <a:lnTo>
                    <a:pt x="24" y="5"/>
                  </a:lnTo>
                  <a:cubicBezTo>
                    <a:pt x="19" y="5"/>
                    <a:pt x="15" y="7"/>
                    <a:pt x="13" y="11"/>
                  </a:cubicBezTo>
                  <a:cubicBezTo>
                    <a:pt x="11" y="14"/>
                    <a:pt x="10" y="17"/>
                    <a:pt x="10" y="20"/>
                  </a:cubicBezTo>
                  <a:lnTo>
                    <a:pt x="37" y="20"/>
                  </a:lnTo>
                  <a:cubicBezTo>
                    <a:pt x="37" y="16"/>
                    <a:pt x="36" y="13"/>
                    <a:pt x="35" y="11"/>
                  </a:cubicBezTo>
                  <a:cubicBezTo>
                    <a:pt x="33" y="7"/>
                    <a:pt x="29" y="5"/>
                    <a:pt x="24" y="5"/>
                  </a:cubicBezTo>
                  <a:lnTo>
                    <a:pt x="24" y="5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30"/>
            <p:cNvSpPr>
              <a:spLocks/>
            </p:cNvSpPr>
            <p:nvPr/>
          </p:nvSpPr>
          <p:spPr bwMode="auto">
            <a:xfrm>
              <a:off x="2770" y="9418"/>
              <a:ext cx="39" cy="12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0" y="89"/>
                </a:cxn>
                <a:cxn ang="0">
                  <a:pos x="9" y="86"/>
                </a:cxn>
                <a:cxn ang="0">
                  <a:pos x="11" y="79"/>
                </a:cxn>
                <a:cxn ang="0">
                  <a:pos x="11" y="16"/>
                </a:cxn>
                <a:cxn ang="0">
                  <a:pos x="10" y="10"/>
                </a:cxn>
                <a:cxn ang="0">
                  <a:pos x="5" y="8"/>
                </a:cxn>
                <a:cxn ang="0">
                  <a:pos x="3" y="8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21" y="0"/>
                </a:cxn>
                <a:cxn ang="0">
                  <a:pos x="22" y="1"/>
                </a:cxn>
                <a:cxn ang="0">
                  <a:pos x="22" y="2"/>
                </a:cxn>
                <a:cxn ang="0">
                  <a:pos x="22" y="80"/>
                </a:cxn>
                <a:cxn ang="0">
                  <a:pos x="24" y="87"/>
                </a:cxn>
                <a:cxn ang="0">
                  <a:pos x="32" y="89"/>
                </a:cxn>
                <a:cxn ang="0">
                  <a:pos x="32" y="91"/>
                </a:cxn>
                <a:cxn ang="0">
                  <a:pos x="0" y="91"/>
                </a:cxn>
                <a:cxn ang="0">
                  <a:pos x="0" y="89"/>
                </a:cxn>
              </a:cxnLst>
              <a:rect l="0" t="0" r="r" b="b"/>
              <a:pathLst>
                <a:path w="32" h="91">
                  <a:moveTo>
                    <a:pt x="0" y="89"/>
                  </a:moveTo>
                  <a:lnTo>
                    <a:pt x="0" y="89"/>
                  </a:lnTo>
                  <a:cubicBezTo>
                    <a:pt x="4" y="88"/>
                    <a:pt x="7" y="88"/>
                    <a:pt x="9" y="86"/>
                  </a:cubicBezTo>
                  <a:cubicBezTo>
                    <a:pt x="10" y="85"/>
                    <a:pt x="11" y="83"/>
                    <a:pt x="11" y="79"/>
                  </a:cubicBezTo>
                  <a:lnTo>
                    <a:pt x="11" y="16"/>
                  </a:lnTo>
                  <a:cubicBezTo>
                    <a:pt x="11" y="13"/>
                    <a:pt x="10" y="11"/>
                    <a:pt x="10" y="10"/>
                  </a:cubicBezTo>
                  <a:cubicBezTo>
                    <a:pt x="9" y="9"/>
                    <a:pt x="7" y="8"/>
                    <a:pt x="5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1" y="8"/>
                    <a:pt x="0" y="8"/>
                  </a:cubicBezTo>
                  <a:lnTo>
                    <a:pt x="0" y="6"/>
                  </a:lnTo>
                  <a:cubicBezTo>
                    <a:pt x="6" y="5"/>
                    <a:pt x="13" y="3"/>
                    <a:pt x="21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1"/>
                    <a:pt x="22" y="1"/>
                    <a:pt x="22" y="2"/>
                  </a:cubicBezTo>
                  <a:lnTo>
                    <a:pt x="22" y="80"/>
                  </a:lnTo>
                  <a:cubicBezTo>
                    <a:pt x="22" y="83"/>
                    <a:pt x="22" y="86"/>
                    <a:pt x="24" y="87"/>
                  </a:cubicBezTo>
                  <a:cubicBezTo>
                    <a:pt x="25" y="88"/>
                    <a:pt x="28" y="89"/>
                    <a:pt x="32" y="89"/>
                  </a:cubicBezTo>
                  <a:lnTo>
                    <a:pt x="32" y="91"/>
                  </a:lnTo>
                  <a:lnTo>
                    <a:pt x="0" y="91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31"/>
            <p:cNvSpPr>
              <a:spLocks noEditPoints="1"/>
            </p:cNvSpPr>
            <p:nvPr/>
          </p:nvSpPr>
          <p:spPr bwMode="auto">
            <a:xfrm>
              <a:off x="2816" y="9419"/>
              <a:ext cx="75" cy="120"/>
            </a:xfrm>
            <a:custGeom>
              <a:avLst/>
              <a:gdLst/>
              <a:ahLst/>
              <a:cxnLst>
                <a:cxn ang="0">
                  <a:pos x="28" y="29"/>
                </a:cxn>
                <a:cxn ang="0">
                  <a:pos x="28" y="29"/>
                </a:cxn>
                <a:cxn ang="0">
                  <a:pos x="36" y="31"/>
                </a:cxn>
                <a:cxn ang="0">
                  <a:pos x="41" y="35"/>
                </a:cxn>
                <a:cxn ang="0">
                  <a:pos x="41" y="14"/>
                </a:cxn>
                <a:cxn ang="0">
                  <a:pos x="41" y="9"/>
                </a:cxn>
                <a:cxn ang="0">
                  <a:pos x="36" y="7"/>
                </a:cxn>
                <a:cxn ang="0">
                  <a:pos x="35" y="7"/>
                </a:cxn>
                <a:cxn ang="0">
                  <a:pos x="33" y="7"/>
                </a:cxn>
                <a:cxn ang="0">
                  <a:pos x="33" y="5"/>
                </a:cxn>
                <a:cxn ang="0">
                  <a:pos x="38" y="4"/>
                </a:cxn>
                <a:cxn ang="0">
                  <a:pos x="44" y="2"/>
                </a:cxn>
                <a:cxn ang="0">
                  <a:pos x="49" y="1"/>
                </a:cxn>
                <a:cxn ang="0">
                  <a:pos x="52" y="0"/>
                </a:cxn>
                <a:cxn ang="0">
                  <a:pos x="52" y="0"/>
                </a:cxn>
                <a:cxn ang="0">
                  <a:pos x="52" y="6"/>
                </a:cxn>
                <a:cxn ang="0">
                  <a:pos x="52" y="14"/>
                </a:cxn>
                <a:cxn ang="0">
                  <a:pos x="52" y="22"/>
                </a:cxn>
                <a:cxn ang="0">
                  <a:pos x="52" y="74"/>
                </a:cxn>
                <a:cxn ang="0">
                  <a:pos x="53" y="80"/>
                </a:cxn>
                <a:cxn ang="0">
                  <a:pos x="59" y="82"/>
                </a:cxn>
                <a:cxn ang="0">
                  <a:pos x="60" y="82"/>
                </a:cxn>
                <a:cxn ang="0">
                  <a:pos x="61" y="82"/>
                </a:cxn>
                <a:cxn ang="0">
                  <a:pos x="61" y="84"/>
                </a:cxn>
                <a:cxn ang="0">
                  <a:pos x="52" y="87"/>
                </a:cxn>
                <a:cxn ang="0">
                  <a:pos x="42" y="91"/>
                </a:cxn>
                <a:cxn ang="0">
                  <a:pos x="41" y="90"/>
                </a:cxn>
                <a:cxn ang="0">
                  <a:pos x="41" y="82"/>
                </a:cxn>
                <a:cxn ang="0">
                  <a:pos x="35" y="88"/>
                </a:cxn>
                <a:cxn ang="0">
                  <a:pos x="24" y="91"/>
                </a:cxn>
                <a:cxn ang="0">
                  <a:pos x="7" y="82"/>
                </a:cxn>
                <a:cxn ang="0">
                  <a:pos x="0" y="63"/>
                </a:cxn>
                <a:cxn ang="0">
                  <a:pos x="8" y="39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0" y="84"/>
                </a:cxn>
                <a:cxn ang="0">
                  <a:pos x="30" y="84"/>
                </a:cxn>
                <a:cxn ang="0">
                  <a:pos x="38" y="81"/>
                </a:cxn>
                <a:cxn ang="0">
                  <a:pos x="41" y="75"/>
                </a:cxn>
                <a:cxn ang="0">
                  <a:pos x="41" y="48"/>
                </a:cxn>
                <a:cxn ang="0">
                  <a:pos x="37" y="36"/>
                </a:cxn>
                <a:cxn ang="0">
                  <a:pos x="28" y="32"/>
                </a:cxn>
                <a:cxn ang="0">
                  <a:pos x="16" y="40"/>
                </a:cxn>
                <a:cxn ang="0">
                  <a:pos x="11" y="57"/>
                </a:cxn>
                <a:cxn ang="0">
                  <a:pos x="16" y="76"/>
                </a:cxn>
                <a:cxn ang="0">
                  <a:pos x="30" y="84"/>
                </a:cxn>
                <a:cxn ang="0">
                  <a:pos x="30" y="84"/>
                </a:cxn>
              </a:cxnLst>
              <a:rect l="0" t="0" r="r" b="b"/>
              <a:pathLst>
                <a:path w="61" h="91">
                  <a:moveTo>
                    <a:pt x="28" y="29"/>
                  </a:moveTo>
                  <a:lnTo>
                    <a:pt x="28" y="29"/>
                  </a:lnTo>
                  <a:cubicBezTo>
                    <a:pt x="31" y="29"/>
                    <a:pt x="34" y="29"/>
                    <a:pt x="36" y="31"/>
                  </a:cubicBezTo>
                  <a:cubicBezTo>
                    <a:pt x="38" y="32"/>
                    <a:pt x="40" y="33"/>
                    <a:pt x="41" y="35"/>
                  </a:cubicBezTo>
                  <a:lnTo>
                    <a:pt x="41" y="14"/>
                  </a:lnTo>
                  <a:cubicBezTo>
                    <a:pt x="41" y="11"/>
                    <a:pt x="41" y="10"/>
                    <a:pt x="41" y="9"/>
                  </a:cubicBezTo>
                  <a:cubicBezTo>
                    <a:pt x="40" y="8"/>
                    <a:pt x="39" y="7"/>
                    <a:pt x="36" y="7"/>
                  </a:cubicBezTo>
                  <a:cubicBezTo>
                    <a:pt x="36" y="7"/>
                    <a:pt x="35" y="7"/>
                    <a:pt x="35" y="7"/>
                  </a:cubicBezTo>
                  <a:cubicBezTo>
                    <a:pt x="35" y="7"/>
                    <a:pt x="34" y="7"/>
                    <a:pt x="33" y="7"/>
                  </a:cubicBezTo>
                  <a:lnTo>
                    <a:pt x="33" y="5"/>
                  </a:lnTo>
                  <a:lnTo>
                    <a:pt x="38" y="4"/>
                  </a:lnTo>
                  <a:cubicBezTo>
                    <a:pt x="40" y="3"/>
                    <a:pt x="42" y="3"/>
                    <a:pt x="44" y="2"/>
                  </a:cubicBezTo>
                  <a:cubicBezTo>
                    <a:pt x="46" y="2"/>
                    <a:pt x="47" y="1"/>
                    <a:pt x="49" y="1"/>
                  </a:cubicBezTo>
                  <a:cubicBezTo>
                    <a:pt x="49" y="1"/>
                    <a:pt x="51" y="0"/>
                    <a:pt x="52" y="0"/>
                  </a:cubicBezTo>
                  <a:lnTo>
                    <a:pt x="52" y="0"/>
                  </a:lnTo>
                  <a:lnTo>
                    <a:pt x="52" y="6"/>
                  </a:lnTo>
                  <a:cubicBezTo>
                    <a:pt x="52" y="9"/>
                    <a:pt x="52" y="11"/>
                    <a:pt x="52" y="14"/>
                  </a:cubicBezTo>
                  <a:cubicBezTo>
                    <a:pt x="52" y="17"/>
                    <a:pt x="52" y="19"/>
                    <a:pt x="52" y="22"/>
                  </a:cubicBezTo>
                  <a:lnTo>
                    <a:pt x="52" y="74"/>
                  </a:lnTo>
                  <a:cubicBezTo>
                    <a:pt x="52" y="77"/>
                    <a:pt x="52" y="79"/>
                    <a:pt x="53" y="80"/>
                  </a:cubicBezTo>
                  <a:cubicBezTo>
                    <a:pt x="54" y="81"/>
                    <a:pt x="56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60" y="82"/>
                    <a:pt x="61" y="82"/>
                    <a:pt x="61" y="82"/>
                  </a:cubicBezTo>
                  <a:lnTo>
                    <a:pt x="61" y="84"/>
                  </a:lnTo>
                  <a:cubicBezTo>
                    <a:pt x="61" y="84"/>
                    <a:pt x="58" y="85"/>
                    <a:pt x="52" y="87"/>
                  </a:cubicBezTo>
                  <a:lnTo>
                    <a:pt x="42" y="91"/>
                  </a:lnTo>
                  <a:lnTo>
                    <a:pt x="41" y="90"/>
                  </a:lnTo>
                  <a:lnTo>
                    <a:pt x="41" y="82"/>
                  </a:lnTo>
                  <a:cubicBezTo>
                    <a:pt x="39" y="85"/>
                    <a:pt x="37" y="87"/>
                    <a:pt x="35" y="88"/>
                  </a:cubicBezTo>
                  <a:cubicBezTo>
                    <a:pt x="32" y="90"/>
                    <a:pt x="28" y="91"/>
                    <a:pt x="24" y="91"/>
                  </a:cubicBezTo>
                  <a:cubicBezTo>
                    <a:pt x="17" y="91"/>
                    <a:pt x="11" y="88"/>
                    <a:pt x="7" y="82"/>
                  </a:cubicBezTo>
                  <a:cubicBezTo>
                    <a:pt x="2" y="77"/>
                    <a:pt x="0" y="70"/>
                    <a:pt x="0" y="63"/>
                  </a:cubicBezTo>
                  <a:cubicBezTo>
                    <a:pt x="0" y="53"/>
                    <a:pt x="2" y="45"/>
                    <a:pt x="8" y="39"/>
                  </a:cubicBezTo>
                  <a:cubicBezTo>
                    <a:pt x="13" y="32"/>
                    <a:pt x="20" y="29"/>
                    <a:pt x="28" y="29"/>
                  </a:cubicBezTo>
                  <a:lnTo>
                    <a:pt x="28" y="29"/>
                  </a:lnTo>
                  <a:close/>
                  <a:moveTo>
                    <a:pt x="30" y="84"/>
                  </a:moveTo>
                  <a:lnTo>
                    <a:pt x="30" y="84"/>
                  </a:lnTo>
                  <a:cubicBezTo>
                    <a:pt x="34" y="84"/>
                    <a:pt x="36" y="83"/>
                    <a:pt x="38" y="81"/>
                  </a:cubicBezTo>
                  <a:cubicBezTo>
                    <a:pt x="40" y="79"/>
                    <a:pt x="41" y="77"/>
                    <a:pt x="41" y="75"/>
                  </a:cubicBezTo>
                  <a:lnTo>
                    <a:pt x="41" y="48"/>
                  </a:lnTo>
                  <a:cubicBezTo>
                    <a:pt x="41" y="42"/>
                    <a:pt x="40" y="38"/>
                    <a:pt x="37" y="36"/>
                  </a:cubicBezTo>
                  <a:cubicBezTo>
                    <a:pt x="34" y="34"/>
                    <a:pt x="31" y="32"/>
                    <a:pt x="28" y="32"/>
                  </a:cubicBezTo>
                  <a:cubicBezTo>
                    <a:pt x="23" y="32"/>
                    <a:pt x="19" y="35"/>
                    <a:pt x="16" y="40"/>
                  </a:cubicBezTo>
                  <a:cubicBezTo>
                    <a:pt x="13" y="44"/>
                    <a:pt x="11" y="50"/>
                    <a:pt x="11" y="57"/>
                  </a:cubicBezTo>
                  <a:cubicBezTo>
                    <a:pt x="11" y="64"/>
                    <a:pt x="13" y="70"/>
                    <a:pt x="16" y="76"/>
                  </a:cubicBezTo>
                  <a:cubicBezTo>
                    <a:pt x="19" y="81"/>
                    <a:pt x="24" y="84"/>
                    <a:pt x="30" y="84"/>
                  </a:cubicBezTo>
                  <a:lnTo>
                    <a:pt x="30" y="8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32"/>
            <p:cNvSpPr>
              <a:spLocks noEditPoints="1"/>
            </p:cNvSpPr>
            <p:nvPr/>
          </p:nvSpPr>
          <p:spPr bwMode="auto">
            <a:xfrm>
              <a:off x="3532" y="9422"/>
              <a:ext cx="95" cy="116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85"/>
                </a:cxn>
                <a:cxn ang="0">
                  <a:pos x="10" y="83"/>
                </a:cxn>
                <a:cxn ang="0">
                  <a:pos x="12" y="73"/>
                </a:cxn>
                <a:cxn ang="0">
                  <a:pos x="12" y="15"/>
                </a:cxn>
                <a:cxn ang="0">
                  <a:pos x="10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71" y="0"/>
                </a:cxn>
                <a:cxn ang="0">
                  <a:pos x="71" y="19"/>
                </a:cxn>
                <a:cxn ang="0">
                  <a:pos x="68" y="19"/>
                </a:cxn>
                <a:cxn ang="0">
                  <a:pos x="63" y="8"/>
                </a:cxn>
                <a:cxn ang="0">
                  <a:pos x="48" y="5"/>
                </a:cxn>
                <a:cxn ang="0">
                  <a:pos x="30" y="5"/>
                </a:cxn>
                <a:cxn ang="0">
                  <a:pos x="26" y="6"/>
                </a:cxn>
                <a:cxn ang="0">
                  <a:pos x="25" y="10"/>
                </a:cxn>
                <a:cxn ang="0">
                  <a:pos x="25" y="39"/>
                </a:cxn>
                <a:cxn ang="0">
                  <a:pos x="46" y="39"/>
                </a:cxn>
                <a:cxn ang="0">
                  <a:pos x="57" y="37"/>
                </a:cxn>
                <a:cxn ang="0">
                  <a:pos x="60" y="27"/>
                </a:cxn>
                <a:cxn ang="0">
                  <a:pos x="63" y="27"/>
                </a:cxn>
                <a:cxn ang="0">
                  <a:pos x="63" y="57"/>
                </a:cxn>
                <a:cxn ang="0">
                  <a:pos x="60" y="57"/>
                </a:cxn>
                <a:cxn ang="0">
                  <a:pos x="56" y="47"/>
                </a:cxn>
                <a:cxn ang="0">
                  <a:pos x="46" y="44"/>
                </a:cxn>
                <a:cxn ang="0">
                  <a:pos x="25" y="44"/>
                </a:cxn>
                <a:cxn ang="0">
                  <a:pos x="25" y="77"/>
                </a:cxn>
                <a:cxn ang="0">
                  <a:pos x="28" y="82"/>
                </a:cxn>
                <a:cxn ang="0">
                  <a:pos x="43" y="83"/>
                </a:cxn>
                <a:cxn ang="0">
                  <a:pos x="63" y="80"/>
                </a:cxn>
                <a:cxn ang="0">
                  <a:pos x="74" y="65"/>
                </a:cxn>
                <a:cxn ang="0">
                  <a:pos x="78" y="65"/>
                </a:cxn>
                <a:cxn ang="0">
                  <a:pos x="72" y="88"/>
                </a:cxn>
                <a:cxn ang="0">
                  <a:pos x="0" y="88"/>
                </a:cxn>
                <a:cxn ang="0">
                  <a:pos x="0" y="85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39" y="0"/>
                </a:cxn>
              </a:cxnLst>
              <a:rect l="0" t="0" r="r" b="b"/>
              <a:pathLst>
                <a:path w="78" h="88">
                  <a:moveTo>
                    <a:pt x="0" y="85"/>
                  </a:moveTo>
                  <a:lnTo>
                    <a:pt x="0" y="85"/>
                  </a:lnTo>
                  <a:cubicBezTo>
                    <a:pt x="5" y="85"/>
                    <a:pt x="8" y="84"/>
                    <a:pt x="10" y="83"/>
                  </a:cubicBezTo>
                  <a:cubicBezTo>
                    <a:pt x="11" y="81"/>
                    <a:pt x="12" y="78"/>
                    <a:pt x="12" y="73"/>
                  </a:cubicBezTo>
                  <a:lnTo>
                    <a:pt x="12" y="15"/>
                  </a:lnTo>
                  <a:cubicBezTo>
                    <a:pt x="12" y="10"/>
                    <a:pt x="11" y="7"/>
                    <a:pt x="10" y="5"/>
                  </a:cubicBezTo>
                  <a:cubicBezTo>
                    <a:pt x="8" y="4"/>
                    <a:pt x="5" y="3"/>
                    <a:pt x="0" y="3"/>
                  </a:cubicBezTo>
                  <a:lnTo>
                    <a:pt x="0" y="0"/>
                  </a:lnTo>
                  <a:lnTo>
                    <a:pt x="71" y="0"/>
                  </a:lnTo>
                  <a:lnTo>
                    <a:pt x="71" y="19"/>
                  </a:lnTo>
                  <a:lnTo>
                    <a:pt x="68" y="19"/>
                  </a:lnTo>
                  <a:cubicBezTo>
                    <a:pt x="66" y="13"/>
                    <a:pt x="65" y="10"/>
                    <a:pt x="63" y="8"/>
                  </a:cubicBezTo>
                  <a:cubicBezTo>
                    <a:pt x="60" y="6"/>
                    <a:pt x="55" y="5"/>
                    <a:pt x="48" y="5"/>
                  </a:cubicBezTo>
                  <a:lnTo>
                    <a:pt x="30" y="5"/>
                  </a:lnTo>
                  <a:cubicBezTo>
                    <a:pt x="28" y="5"/>
                    <a:pt x="27" y="6"/>
                    <a:pt x="26" y="6"/>
                  </a:cubicBezTo>
                  <a:cubicBezTo>
                    <a:pt x="26" y="7"/>
                    <a:pt x="25" y="8"/>
                    <a:pt x="25" y="10"/>
                  </a:cubicBezTo>
                  <a:lnTo>
                    <a:pt x="25" y="39"/>
                  </a:lnTo>
                  <a:lnTo>
                    <a:pt x="46" y="39"/>
                  </a:lnTo>
                  <a:cubicBezTo>
                    <a:pt x="51" y="39"/>
                    <a:pt x="55" y="38"/>
                    <a:pt x="57" y="37"/>
                  </a:cubicBezTo>
                  <a:cubicBezTo>
                    <a:pt x="58" y="35"/>
                    <a:pt x="59" y="32"/>
                    <a:pt x="60" y="27"/>
                  </a:cubicBezTo>
                  <a:lnTo>
                    <a:pt x="63" y="27"/>
                  </a:lnTo>
                  <a:lnTo>
                    <a:pt x="63" y="57"/>
                  </a:lnTo>
                  <a:lnTo>
                    <a:pt x="60" y="57"/>
                  </a:lnTo>
                  <a:cubicBezTo>
                    <a:pt x="59" y="52"/>
                    <a:pt x="58" y="49"/>
                    <a:pt x="56" y="47"/>
                  </a:cubicBezTo>
                  <a:cubicBezTo>
                    <a:pt x="55" y="45"/>
                    <a:pt x="51" y="44"/>
                    <a:pt x="46" y="44"/>
                  </a:cubicBezTo>
                  <a:lnTo>
                    <a:pt x="25" y="44"/>
                  </a:lnTo>
                  <a:lnTo>
                    <a:pt x="25" y="77"/>
                  </a:lnTo>
                  <a:cubicBezTo>
                    <a:pt x="25" y="80"/>
                    <a:pt x="26" y="81"/>
                    <a:pt x="28" y="82"/>
                  </a:cubicBezTo>
                  <a:cubicBezTo>
                    <a:pt x="30" y="82"/>
                    <a:pt x="35" y="83"/>
                    <a:pt x="43" y="83"/>
                  </a:cubicBezTo>
                  <a:cubicBezTo>
                    <a:pt x="52" y="83"/>
                    <a:pt x="58" y="82"/>
                    <a:pt x="63" y="80"/>
                  </a:cubicBezTo>
                  <a:cubicBezTo>
                    <a:pt x="67" y="78"/>
                    <a:pt x="71" y="73"/>
                    <a:pt x="74" y="65"/>
                  </a:cubicBezTo>
                  <a:lnTo>
                    <a:pt x="78" y="65"/>
                  </a:lnTo>
                  <a:lnTo>
                    <a:pt x="72" y="88"/>
                  </a:lnTo>
                  <a:lnTo>
                    <a:pt x="0" y="88"/>
                  </a:lnTo>
                  <a:lnTo>
                    <a:pt x="0" y="85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33"/>
            <p:cNvSpPr>
              <a:spLocks/>
            </p:cNvSpPr>
            <p:nvPr/>
          </p:nvSpPr>
          <p:spPr bwMode="auto">
            <a:xfrm>
              <a:off x="3633" y="9419"/>
              <a:ext cx="59" cy="11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88"/>
                </a:cxn>
                <a:cxn ang="0">
                  <a:pos x="9" y="85"/>
                </a:cxn>
                <a:cxn ang="0">
                  <a:pos x="11" y="76"/>
                </a:cxn>
                <a:cxn ang="0">
                  <a:pos x="11" y="35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11" y="30"/>
                </a:cxn>
                <a:cxn ang="0">
                  <a:pos x="14" y="13"/>
                </a:cxn>
                <a:cxn ang="0">
                  <a:pos x="33" y="0"/>
                </a:cxn>
                <a:cxn ang="0">
                  <a:pos x="44" y="2"/>
                </a:cxn>
                <a:cxn ang="0">
                  <a:pos x="48" y="8"/>
                </a:cxn>
                <a:cxn ang="0">
                  <a:pos x="46" y="12"/>
                </a:cxn>
                <a:cxn ang="0">
                  <a:pos x="43" y="13"/>
                </a:cxn>
                <a:cxn ang="0">
                  <a:pos x="40" y="12"/>
                </a:cxn>
                <a:cxn ang="0">
                  <a:pos x="36" y="8"/>
                </a:cxn>
                <a:cxn ang="0">
                  <a:pos x="35" y="7"/>
                </a:cxn>
                <a:cxn ang="0">
                  <a:pos x="33" y="4"/>
                </a:cxn>
                <a:cxn ang="0">
                  <a:pos x="30" y="3"/>
                </a:cxn>
                <a:cxn ang="0">
                  <a:pos x="23" y="8"/>
                </a:cxn>
                <a:cxn ang="0">
                  <a:pos x="22" y="15"/>
                </a:cxn>
                <a:cxn ang="0">
                  <a:pos x="22" y="30"/>
                </a:cxn>
                <a:cxn ang="0">
                  <a:pos x="38" y="30"/>
                </a:cxn>
                <a:cxn ang="0">
                  <a:pos x="38" y="35"/>
                </a:cxn>
                <a:cxn ang="0">
                  <a:pos x="22" y="35"/>
                </a:cxn>
                <a:cxn ang="0">
                  <a:pos x="22" y="76"/>
                </a:cxn>
                <a:cxn ang="0">
                  <a:pos x="24" y="85"/>
                </a:cxn>
                <a:cxn ang="0">
                  <a:pos x="34" y="88"/>
                </a:cxn>
                <a:cxn ang="0">
                  <a:pos x="34" y="90"/>
                </a:cxn>
                <a:cxn ang="0">
                  <a:pos x="0" y="90"/>
                </a:cxn>
                <a:cxn ang="0">
                  <a:pos x="0" y="88"/>
                </a:cxn>
              </a:cxnLst>
              <a:rect l="0" t="0" r="r" b="b"/>
              <a:pathLst>
                <a:path w="48" h="90">
                  <a:moveTo>
                    <a:pt x="0" y="88"/>
                  </a:moveTo>
                  <a:lnTo>
                    <a:pt x="0" y="88"/>
                  </a:lnTo>
                  <a:cubicBezTo>
                    <a:pt x="5" y="88"/>
                    <a:pt x="8" y="87"/>
                    <a:pt x="9" y="85"/>
                  </a:cubicBezTo>
                  <a:cubicBezTo>
                    <a:pt x="10" y="84"/>
                    <a:pt x="11" y="81"/>
                    <a:pt x="11" y="76"/>
                  </a:cubicBezTo>
                  <a:lnTo>
                    <a:pt x="11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11" y="30"/>
                  </a:lnTo>
                  <a:cubicBezTo>
                    <a:pt x="11" y="23"/>
                    <a:pt x="12" y="18"/>
                    <a:pt x="14" y="13"/>
                  </a:cubicBezTo>
                  <a:cubicBezTo>
                    <a:pt x="18" y="4"/>
                    <a:pt x="24" y="0"/>
                    <a:pt x="33" y="0"/>
                  </a:cubicBezTo>
                  <a:cubicBezTo>
                    <a:pt x="37" y="0"/>
                    <a:pt x="41" y="0"/>
                    <a:pt x="44" y="2"/>
                  </a:cubicBezTo>
                  <a:cubicBezTo>
                    <a:pt x="47" y="3"/>
                    <a:pt x="48" y="5"/>
                    <a:pt x="48" y="8"/>
                  </a:cubicBezTo>
                  <a:cubicBezTo>
                    <a:pt x="48" y="9"/>
                    <a:pt x="48" y="11"/>
                    <a:pt x="46" y="12"/>
                  </a:cubicBezTo>
                  <a:cubicBezTo>
                    <a:pt x="45" y="13"/>
                    <a:pt x="44" y="13"/>
                    <a:pt x="43" y="13"/>
                  </a:cubicBezTo>
                  <a:cubicBezTo>
                    <a:pt x="41" y="13"/>
                    <a:pt x="40" y="13"/>
                    <a:pt x="40" y="12"/>
                  </a:cubicBezTo>
                  <a:cubicBezTo>
                    <a:pt x="39" y="11"/>
                    <a:pt x="38" y="10"/>
                    <a:pt x="36" y="8"/>
                  </a:cubicBezTo>
                  <a:lnTo>
                    <a:pt x="35" y="7"/>
                  </a:lnTo>
                  <a:cubicBezTo>
                    <a:pt x="35" y="6"/>
                    <a:pt x="34" y="5"/>
                    <a:pt x="33" y="4"/>
                  </a:cubicBezTo>
                  <a:cubicBezTo>
                    <a:pt x="32" y="4"/>
                    <a:pt x="31" y="3"/>
                    <a:pt x="30" y="3"/>
                  </a:cubicBezTo>
                  <a:cubicBezTo>
                    <a:pt x="26" y="3"/>
                    <a:pt x="24" y="5"/>
                    <a:pt x="23" y="8"/>
                  </a:cubicBezTo>
                  <a:cubicBezTo>
                    <a:pt x="22" y="10"/>
                    <a:pt x="22" y="12"/>
                    <a:pt x="22" y="15"/>
                  </a:cubicBezTo>
                  <a:lnTo>
                    <a:pt x="22" y="30"/>
                  </a:lnTo>
                  <a:lnTo>
                    <a:pt x="38" y="30"/>
                  </a:lnTo>
                  <a:lnTo>
                    <a:pt x="38" y="35"/>
                  </a:lnTo>
                  <a:lnTo>
                    <a:pt x="22" y="35"/>
                  </a:lnTo>
                  <a:lnTo>
                    <a:pt x="22" y="76"/>
                  </a:lnTo>
                  <a:cubicBezTo>
                    <a:pt x="22" y="81"/>
                    <a:pt x="23" y="84"/>
                    <a:pt x="24" y="85"/>
                  </a:cubicBezTo>
                  <a:cubicBezTo>
                    <a:pt x="25" y="87"/>
                    <a:pt x="29" y="87"/>
                    <a:pt x="34" y="88"/>
                  </a:cubicBezTo>
                  <a:lnTo>
                    <a:pt x="34" y="90"/>
                  </a:lnTo>
                  <a:lnTo>
                    <a:pt x="0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34"/>
            <p:cNvSpPr>
              <a:spLocks/>
            </p:cNvSpPr>
            <p:nvPr/>
          </p:nvSpPr>
          <p:spPr bwMode="auto">
            <a:xfrm>
              <a:off x="3682" y="9419"/>
              <a:ext cx="58" cy="119"/>
            </a:xfrm>
            <a:custGeom>
              <a:avLst/>
              <a:gdLst/>
              <a:ahLst/>
              <a:cxnLst>
                <a:cxn ang="0">
                  <a:pos x="0" y="88"/>
                </a:cxn>
                <a:cxn ang="0">
                  <a:pos x="0" y="88"/>
                </a:cxn>
                <a:cxn ang="0">
                  <a:pos x="9" y="85"/>
                </a:cxn>
                <a:cxn ang="0">
                  <a:pos x="11" y="76"/>
                </a:cxn>
                <a:cxn ang="0">
                  <a:pos x="11" y="35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11" y="30"/>
                </a:cxn>
                <a:cxn ang="0">
                  <a:pos x="14" y="13"/>
                </a:cxn>
                <a:cxn ang="0">
                  <a:pos x="33" y="0"/>
                </a:cxn>
                <a:cxn ang="0">
                  <a:pos x="44" y="2"/>
                </a:cxn>
                <a:cxn ang="0">
                  <a:pos x="48" y="8"/>
                </a:cxn>
                <a:cxn ang="0">
                  <a:pos x="46" y="12"/>
                </a:cxn>
                <a:cxn ang="0">
                  <a:pos x="43" y="13"/>
                </a:cxn>
                <a:cxn ang="0">
                  <a:pos x="40" y="12"/>
                </a:cxn>
                <a:cxn ang="0">
                  <a:pos x="36" y="8"/>
                </a:cxn>
                <a:cxn ang="0">
                  <a:pos x="35" y="7"/>
                </a:cxn>
                <a:cxn ang="0">
                  <a:pos x="33" y="4"/>
                </a:cxn>
                <a:cxn ang="0">
                  <a:pos x="30" y="3"/>
                </a:cxn>
                <a:cxn ang="0">
                  <a:pos x="23" y="8"/>
                </a:cxn>
                <a:cxn ang="0">
                  <a:pos x="22" y="15"/>
                </a:cxn>
                <a:cxn ang="0">
                  <a:pos x="22" y="30"/>
                </a:cxn>
                <a:cxn ang="0">
                  <a:pos x="38" y="30"/>
                </a:cxn>
                <a:cxn ang="0">
                  <a:pos x="38" y="35"/>
                </a:cxn>
                <a:cxn ang="0">
                  <a:pos x="22" y="35"/>
                </a:cxn>
                <a:cxn ang="0">
                  <a:pos x="22" y="76"/>
                </a:cxn>
                <a:cxn ang="0">
                  <a:pos x="24" y="85"/>
                </a:cxn>
                <a:cxn ang="0">
                  <a:pos x="34" y="88"/>
                </a:cxn>
                <a:cxn ang="0">
                  <a:pos x="34" y="90"/>
                </a:cxn>
                <a:cxn ang="0">
                  <a:pos x="0" y="90"/>
                </a:cxn>
                <a:cxn ang="0">
                  <a:pos x="0" y="88"/>
                </a:cxn>
              </a:cxnLst>
              <a:rect l="0" t="0" r="r" b="b"/>
              <a:pathLst>
                <a:path w="48" h="90">
                  <a:moveTo>
                    <a:pt x="0" y="88"/>
                  </a:moveTo>
                  <a:lnTo>
                    <a:pt x="0" y="88"/>
                  </a:lnTo>
                  <a:cubicBezTo>
                    <a:pt x="5" y="88"/>
                    <a:pt x="8" y="87"/>
                    <a:pt x="9" y="85"/>
                  </a:cubicBezTo>
                  <a:cubicBezTo>
                    <a:pt x="10" y="84"/>
                    <a:pt x="11" y="81"/>
                    <a:pt x="11" y="76"/>
                  </a:cubicBezTo>
                  <a:lnTo>
                    <a:pt x="11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11" y="30"/>
                  </a:lnTo>
                  <a:cubicBezTo>
                    <a:pt x="11" y="23"/>
                    <a:pt x="12" y="18"/>
                    <a:pt x="14" y="13"/>
                  </a:cubicBezTo>
                  <a:cubicBezTo>
                    <a:pt x="18" y="4"/>
                    <a:pt x="24" y="0"/>
                    <a:pt x="33" y="0"/>
                  </a:cubicBezTo>
                  <a:cubicBezTo>
                    <a:pt x="37" y="0"/>
                    <a:pt x="41" y="0"/>
                    <a:pt x="44" y="2"/>
                  </a:cubicBezTo>
                  <a:cubicBezTo>
                    <a:pt x="47" y="3"/>
                    <a:pt x="48" y="5"/>
                    <a:pt x="48" y="8"/>
                  </a:cubicBezTo>
                  <a:cubicBezTo>
                    <a:pt x="48" y="9"/>
                    <a:pt x="48" y="11"/>
                    <a:pt x="46" y="12"/>
                  </a:cubicBezTo>
                  <a:cubicBezTo>
                    <a:pt x="45" y="13"/>
                    <a:pt x="44" y="13"/>
                    <a:pt x="43" y="13"/>
                  </a:cubicBezTo>
                  <a:cubicBezTo>
                    <a:pt x="41" y="13"/>
                    <a:pt x="40" y="13"/>
                    <a:pt x="40" y="12"/>
                  </a:cubicBezTo>
                  <a:cubicBezTo>
                    <a:pt x="39" y="11"/>
                    <a:pt x="38" y="10"/>
                    <a:pt x="36" y="8"/>
                  </a:cubicBezTo>
                  <a:lnTo>
                    <a:pt x="35" y="7"/>
                  </a:lnTo>
                  <a:cubicBezTo>
                    <a:pt x="35" y="6"/>
                    <a:pt x="34" y="5"/>
                    <a:pt x="33" y="4"/>
                  </a:cubicBezTo>
                  <a:cubicBezTo>
                    <a:pt x="32" y="4"/>
                    <a:pt x="31" y="3"/>
                    <a:pt x="30" y="3"/>
                  </a:cubicBezTo>
                  <a:cubicBezTo>
                    <a:pt x="26" y="3"/>
                    <a:pt x="24" y="5"/>
                    <a:pt x="23" y="8"/>
                  </a:cubicBezTo>
                  <a:cubicBezTo>
                    <a:pt x="22" y="10"/>
                    <a:pt x="22" y="12"/>
                    <a:pt x="22" y="15"/>
                  </a:cubicBezTo>
                  <a:lnTo>
                    <a:pt x="22" y="30"/>
                  </a:lnTo>
                  <a:lnTo>
                    <a:pt x="38" y="30"/>
                  </a:lnTo>
                  <a:lnTo>
                    <a:pt x="38" y="35"/>
                  </a:lnTo>
                  <a:lnTo>
                    <a:pt x="22" y="35"/>
                  </a:lnTo>
                  <a:lnTo>
                    <a:pt x="22" y="76"/>
                  </a:lnTo>
                  <a:cubicBezTo>
                    <a:pt x="22" y="81"/>
                    <a:pt x="23" y="84"/>
                    <a:pt x="24" y="85"/>
                  </a:cubicBezTo>
                  <a:cubicBezTo>
                    <a:pt x="25" y="87"/>
                    <a:pt x="29" y="87"/>
                    <a:pt x="34" y="88"/>
                  </a:cubicBezTo>
                  <a:lnTo>
                    <a:pt x="34" y="90"/>
                  </a:lnTo>
                  <a:lnTo>
                    <a:pt x="0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35"/>
            <p:cNvSpPr>
              <a:spLocks noEditPoints="1"/>
            </p:cNvSpPr>
            <p:nvPr/>
          </p:nvSpPr>
          <p:spPr bwMode="auto">
            <a:xfrm>
              <a:off x="3734" y="9419"/>
              <a:ext cx="39" cy="119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2" y="6"/>
                </a:cxn>
                <a:cxn ang="0">
                  <a:pos x="20" y="11"/>
                </a:cxn>
                <a:cxn ang="0">
                  <a:pos x="15" y="13"/>
                </a:cxn>
                <a:cxn ang="0">
                  <a:pos x="10" y="11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9" y="86"/>
                </a:cxn>
                <a:cxn ang="0">
                  <a:pos x="11" y="76"/>
                </a:cxn>
                <a:cxn ang="0">
                  <a:pos x="11" y="46"/>
                </a:cxn>
                <a:cxn ang="0">
                  <a:pos x="10" y="40"/>
                </a:cxn>
                <a:cxn ang="0">
                  <a:pos x="6" y="37"/>
                </a:cxn>
                <a:cxn ang="0">
                  <a:pos x="5" y="37"/>
                </a:cxn>
                <a:cxn ang="0">
                  <a:pos x="1" y="38"/>
                </a:cxn>
                <a:cxn ang="0">
                  <a:pos x="1" y="36"/>
                </a:cxn>
                <a:cxn ang="0">
                  <a:pos x="4" y="35"/>
                </a:cxn>
                <a:cxn ang="0">
                  <a:pos x="19" y="30"/>
                </a:cxn>
                <a:cxn ang="0">
                  <a:pos x="22" y="29"/>
                </a:cxn>
                <a:cxn ang="0">
                  <a:pos x="22" y="30"/>
                </a:cxn>
                <a:cxn ang="0">
                  <a:pos x="22" y="76"/>
                </a:cxn>
                <a:cxn ang="0">
                  <a:pos x="24" y="85"/>
                </a:cxn>
                <a:cxn ang="0">
                  <a:pos x="32" y="88"/>
                </a:cxn>
                <a:cxn ang="0">
                  <a:pos x="32" y="90"/>
                </a:cxn>
                <a:cxn ang="0">
                  <a:pos x="0" y="90"/>
                </a:cxn>
                <a:cxn ang="0">
                  <a:pos x="0" y="88"/>
                </a:cxn>
              </a:cxnLst>
              <a:rect l="0" t="0" r="r" b="b"/>
              <a:pathLst>
                <a:path w="32" h="90">
                  <a:moveTo>
                    <a:pt x="9" y="6"/>
                  </a:moveTo>
                  <a:lnTo>
                    <a:pt x="9" y="6"/>
                  </a:lnTo>
                  <a:cubicBezTo>
                    <a:pt x="9" y="5"/>
                    <a:pt x="9" y="3"/>
                    <a:pt x="10" y="2"/>
                  </a:cubicBezTo>
                  <a:cubicBezTo>
                    <a:pt x="12" y="0"/>
                    <a:pt x="13" y="0"/>
                    <a:pt x="15" y="0"/>
                  </a:cubicBezTo>
                  <a:cubicBezTo>
                    <a:pt x="17" y="0"/>
                    <a:pt x="19" y="0"/>
                    <a:pt x="20" y="2"/>
                  </a:cubicBezTo>
                  <a:cubicBezTo>
                    <a:pt x="21" y="3"/>
                    <a:pt x="22" y="5"/>
                    <a:pt x="22" y="6"/>
                  </a:cubicBezTo>
                  <a:cubicBezTo>
                    <a:pt x="22" y="8"/>
                    <a:pt x="21" y="10"/>
                    <a:pt x="20" y="11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13" y="13"/>
                    <a:pt x="12" y="13"/>
                    <a:pt x="10" y="11"/>
                  </a:cubicBezTo>
                  <a:cubicBezTo>
                    <a:pt x="9" y="10"/>
                    <a:pt x="9" y="8"/>
                    <a:pt x="9" y="6"/>
                  </a:cubicBezTo>
                  <a:lnTo>
                    <a:pt x="9" y="6"/>
                  </a:lnTo>
                  <a:close/>
                  <a:moveTo>
                    <a:pt x="0" y="88"/>
                  </a:moveTo>
                  <a:lnTo>
                    <a:pt x="0" y="88"/>
                  </a:lnTo>
                  <a:cubicBezTo>
                    <a:pt x="5" y="87"/>
                    <a:pt x="8" y="87"/>
                    <a:pt x="9" y="86"/>
                  </a:cubicBezTo>
                  <a:cubicBezTo>
                    <a:pt x="10" y="84"/>
                    <a:pt x="11" y="81"/>
                    <a:pt x="11" y="76"/>
                  </a:cubicBezTo>
                  <a:lnTo>
                    <a:pt x="11" y="46"/>
                  </a:lnTo>
                  <a:cubicBezTo>
                    <a:pt x="11" y="43"/>
                    <a:pt x="11" y="41"/>
                    <a:pt x="10" y="40"/>
                  </a:cubicBezTo>
                  <a:cubicBezTo>
                    <a:pt x="10" y="38"/>
                    <a:pt x="8" y="37"/>
                    <a:pt x="6" y="37"/>
                  </a:cubicBezTo>
                  <a:cubicBezTo>
                    <a:pt x="6" y="37"/>
                    <a:pt x="5" y="37"/>
                    <a:pt x="5" y="37"/>
                  </a:cubicBezTo>
                  <a:cubicBezTo>
                    <a:pt x="4" y="37"/>
                    <a:pt x="3" y="38"/>
                    <a:pt x="1" y="38"/>
                  </a:cubicBezTo>
                  <a:lnTo>
                    <a:pt x="1" y="36"/>
                  </a:lnTo>
                  <a:lnTo>
                    <a:pt x="4" y="35"/>
                  </a:lnTo>
                  <a:cubicBezTo>
                    <a:pt x="11" y="33"/>
                    <a:pt x="16" y="31"/>
                    <a:pt x="19" y="30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30"/>
                    <a:pt x="22" y="30"/>
                  </a:cubicBezTo>
                  <a:lnTo>
                    <a:pt x="22" y="76"/>
                  </a:lnTo>
                  <a:cubicBezTo>
                    <a:pt x="22" y="81"/>
                    <a:pt x="22" y="84"/>
                    <a:pt x="24" y="85"/>
                  </a:cubicBezTo>
                  <a:cubicBezTo>
                    <a:pt x="25" y="87"/>
                    <a:pt x="27" y="88"/>
                    <a:pt x="32" y="88"/>
                  </a:cubicBezTo>
                  <a:lnTo>
                    <a:pt x="32" y="90"/>
                  </a:lnTo>
                  <a:lnTo>
                    <a:pt x="0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36"/>
            <p:cNvSpPr>
              <a:spLocks noEditPoints="1"/>
            </p:cNvSpPr>
            <p:nvPr/>
          </p:nvSpPr>
          <p:spPr bwMode="auto">
            <a:xfrm>
              <a:off x="3780" y="9457"/>
              <a:ext cx="62" cy="82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43" y="4"/>
                </a:cxn>
                <a:cxn ang="0">
                  <a:pos x="49" y="13"/>
                </a:cxn>
                <a:cxn ang="0">
                  <a:pos x="48" y="17"/>
                </a:cxn>
                <a:cxn ang="0">
                  <a:pos x="43" y="19"/>
                </a:cxn>
                <a:cxn ang="0">
                  <a:pos x="39" y="17"/>
                </a:cxn>
                <a:cxn ang="0">
                  <a:pos x="37" y="13"/>
                </a:cxn>
                <a:cxn ang="0">
                  <a:pos x="36" y="10"/>
                </a:cxn>
                <a:cxn ang="0">
                  <a:pos x="33" y="5"/>
                </a:cxn>
                <a:cxn ang="0">
                  <a:pos x="27" y="4"/>
                </a:cxn>
                <a:cxn ang="0">
                  <a:pos x="15" y="10"/>
                </a:cxn>
                <a:cxn ang="0">
                  <a:pos x="10" y="27"/>
                </a:cxn>
                <a:cxn ang="0">
                  <a:pos x="15" y="45"/>
                </a:cxn>
                <a:cxn ang="0">
                  <a:pos x="30" y="52"/>
                </a:cxn>
                <a:cxn ang="0">
                  <a:pos x="42" y="48"/>
                </a:cxn>
                <a:cxn ang="0">
                  <a:pos x="49" y="40"/>
                </a:cxn>
                <a:cxn ang="0">
                  <a:pos x="51" y="41"/>
                </a:cxn>
                <a:cxn ang="0">
                  <a:pos x="43" y="53"/>
                </a:cxn>
                <a:cxn ang="0">
                  <a:pos x="25" y="62"/>
                </a:cxn>
                <a:cxn ang="0">
                  <a:pos x="7" y="54"/>
                </a:cxn>
                <a:cxn ang="0">
                  <a:pos x="0" y="32"/>
                </a:cxn>
                <a:cxn ang="0">
                  <a:pos x="8" y="9"/>
                </a:cxn>
                <a:cxn ang="0">
                  <a:pos x="29" y="0"/>
                </a:cxn>
                <a:cxn ang="0">
                  <a:pos x="29" y="0"/>
                </a:cxn>
                <a:cxn ang="0">
                  <a:pos x="26" y="0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51" h="62">
                  <a:moveTo>
                    <a:pt x="29" y="0"/>
                  </a:moveTo>
                  <a:lnTo>
                    <a:pt x="29" y="0"/>
                  </a:lnTo>
                  <a:cubicBezTo>
                    <a:pt x="35" y="0"/>
                    <a:pt x="39" y="1"/>
                    <a:pt x="43" y="4"/>
                  </a:cubicBezTo>
                  <a:cubicBezTo>
                    <a:pt x="47" y="7"/>
                    <a:pt x="49" y="10"/>
                    <a:pt x="49" y="13"/>
                  </a:cubicBezTo>
                  <a:cubicBezTo>
                    <a:pt x="49" y="15"/>
                    <a:pt x="49" y="16"/>
                    <a:pt x="48" y="17"/>
                  </a:cubicBezTo>
                  <a:cubicBezTo>
                    <a:pt x="47" y="18"/>
                    <a:pt x="45" y="19"/>
                    <a:pt x="43" y="19"/>
                  </a:cubicBezTo>
                  <a:cubicBezTo>
                    <a:pt x="41" y="19"/>
                    <a:pt x="40" y="18"/>
                    <a:pt x="39" y="17"/>
                  </a:cubicBezTo>
                  <a:cubicBezTo>
                    <a:pt x="38" y="16"/>
                    <a:pt x="37" y="15"/>
                    <a:pt x="37" y="13"/>
                  </a:cubicBezTo>
                  <a:lnTo>
                    <a:pt x="36" y="10"/>
                  </a:lnTo>
                  <a:cubicBezTo>
                    <a:pt x="35" y="8"/>
                    <a:pt x="34" y="6"/>
                    <a:pt x="33" y="5"/>
                  </a:cubicBezTo>
                  <a:cubicBezTo>
                    <a:pt x="31" y="4"/>
                    <a:pt x="30" y="4"/>
                    <a:pt x="27" y="4"/>
                  </a:cubicBezTo>
                  <a:cubicBezTo>
                    <a:pt x="22" y="4"/>
                    <a:pt x="18" y="6"/>
                    <a:pt x="15" y="10"/>
                  </a:cubicBezTo>
                  <a:cubicBezTo>
                    <a:pt x="11" y="14"/>
                    <a:pt x="10" y="20"/>
                    <a:pt x="10" y="27"/>
                  </a:cubicBezTo>
                  <a:cubicBezTo>
                    <a:pt x="10" y="34"/>
                    <a:pt x="12" y="39"/>
                    <a:pt x="15" y="45"/>
                  </a:cubicBezTo>
                  <a:cubicBezTo>
                    <a:pt x="19" y="50"/>
                    <a:pt x="24" y="52"/>
                    <a:pt x="30" y="52"/>
                  </a:cubicBezTo>
                  <a:cubicBezTo>
                    <a:pt x="35" y="52"/>
                    <a:pt x="39" y="51"/>
                    <a:pt x="42" y="48"/>
                  </a:cubicBezTo>
                  <a:cubicBezTo>
                    <a:pt x="44" y="46"/>
                    <a:pt x="47" y="44"/>
                    <a:pt x="49" y="40"/>
                  </a:cubicBezTo>
                  <a:lnTo>
                    <a:pt x="51" y="41"/>
                  </a:lnTo>
                  <a:cubicBezTo>
                    <a:pt x="48" y="46"/>
                    <a:pt x="46" y="50"/>
                    <a:pt x="43" y="53"/>
                  </a:cubicBezTo>
                  <a:cubicBezTo>
                    <a:pt x="38" y="59"/>
                    <a:pt x="32" y="62"/>
                    <a:pt x="25" y="62"/>
                  </a:cubicBezTo>
                  <a:cubicBezTo>
                    <a:pt x="18" y="62"/>
                    <a:pt x="12" y="59"/>
                    <a:pt x="7" y="54"/>
                  </a:cubicBezTo>
                  <a:cubicBezTo>
                    <a:pt x="2" y="49"/>
                    <a:pt x="0" y="42"/>
                    <a:pt x="0" y="32"/>
                  </a:cubicBezTo>
                  <a:cubicBezTo>
                    <a:pt x="0" y="24"/>
                    <a:pt x="2" y="16"/>
                    <a:pt x="8" y="9"/>
                  </a:cubicBezTo>
                  <a:cubicBezTo>
                    <a:pt x="14" y="3"/>
                    <a:pt x="21" y="0"/>
                    <a:pt x="29" y="0"/>
                  </a:cubicBezTo>
                  <a:lnTo>
                    <a:pt x="29" y="0"/>
                  </a:lnTo>
                  <a:close/>
                  <a:moveTo>
                    <a:pt x="26" y="0"/>
                  </a:move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37"/>
            <p:cNvSpPr>
              <a:spLocks noEditPoints="1"/>
            </p:cNvSpPr>
            <p:nvPr/>
          </p:nvSpPr>
          <p:spPr bwMode="auto">
            <a:xfrm>
              <a:off x="3851" y="9419"/>
              <a:ext cx="39" cy="119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2" y="6"/>
                </a:cxn>
                <a:cxn ang="0">
                  <a:pos x="20" y="11"/>
                </a:cxn>
                <a:cxn ang="0">
                  <a:pos x="15" y="13"/>
                </a:cxn>
                <a:cxn ang="0">
                  <a:pos x="10" y="11"/>
                </a:cxn>
                <a:cxn ang="0">
                  <a:pos x="8" y="6"/>
                </a:cxn>
                <a:cxn ang="0">
                  <a:pos x="8" y="6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9" y="86"/>
                </a:cxn>
                <a:cxn ang="0">
                  <a:pos x="11" y="76"/>
                </a:cxn>
                <a:cxn ang="0">
                  <a:pos x="11" y="46"/>
                </a:cxn>
                <a:cxn ang="0">
                  <a:pos x="10" y="40"/>
                </a:cxn>
                <a:cxn ang="0">
                  <a:pos x="6" y="37"/>
                </a:cxn>
                <a:cxn ang="0">
                  <a:pos x="5" y="37"/>
                </a:cxn>
                <a:cxn ang="0">
                  <a:pos x="1" y="38"/>
                </a:cxn>
                <a:cxn ang="0">
                  <a:pos x="1" y="36"/>
                </a:cxn>
                <a:cxn ang="0">
                  <a:pos x="4" y="35"/>
                </a:cxn>
                <a:cxn ang="0">
                  <a:pos x="19" y="30"/>
                </a:cxn>
                <a:cxn ang="0">
                  <a:pos x="22" y="29"/>
                </a:cxn>
                <a:cxn ang="0">
                  <a:pos x="22" y="30"/>
                </a:cxn>
                <a:cxn ang="0">
                  <a:pos x="22" y="76"/>
                </a:cxn>
                <a:cxn ang="0">
                  <a:pos x="24" y="85"/>
                </a:cxn>
                <a:cxn ang="0">
                  <a:pos x="32" y="88"/>
                </a:cxn>
                <a:cxn ang="0">
                  <a:pos x="32" y="90"/>
                </a:cxn>
                <a:cxn ang="0">
                  <a:pos x="0" y="90"/>
                </a:cxn>
                <a:cxn ang="0">
                  <a:pos x="0" y="88"/>
                </a:cxn>
              </a:cxnLst>
              <a:rect l="0" t="0" r="r" b="b"/>
              <a:pathLst>
                <a:path w="32" h="90">
                  <a:moveTo>
                    <a:pt x="8" y="6"/>
                  </a:moveTo>
                  <a:lnTo>
                    <a:pt x="8" y="6"/>
                  </a:lnTo>
                  <a:cubicBezTo>
                    <a:pt x="8" y="5"/>
                    <a:pt x="9" y="3"/>
                    <a:pt x="10" y="2"/>
                  </a:cubicBezTo>
                  <a:cubicBezTo>
                    <a:pt x="12" y="0"/>
                    <a:pt x="13" y="0"/>
                    <a:pt x="15" y="0"/>
                  </a:cubicBezTo>
                  <a:cubicBezTo>
                    <a:pt x="17" y="0"/>
                    <a:pt x="19" y="0"/>
                    <a:pt x="20" y="2"/>
                  </a:cubicBezTo>
                  <a:cubicBezTo>
                    <a:pt x="21" y="3"/>
                    <a:pt x="22" y="5"/>
                    <a:pt x="22" y="6"/>
                  </a:cubicBezTo>
                  <a:cubicBezTo>
                    <a:pt x="22" y="8"/>
                    <a:pt x="21" y="10"/>
                    <a:pt x="20" y="11"/>
                  </a:cubicBezTo>
                  <a:cubicBezTo>
                    <a:pt x="19" y="13"/>
                    <a:pt x="17" y="13"/>
                    <a:pt x="15" y="13"/>
                  </a:cubicBezTo>
                  <a:cubicBezTo>
                    <a:pt x="13" y="13"/>
                    <a:pt x="12" y="13"/>
                    <a:pt x="10" y="11"/>
                  </a:cubicBezTo>
                  <a:cubicBezTo>
                    <a:pt x="9" y="10"/>
                    <a:pt x="8" y="8"/>
                    <a:pt x="8" y="6"/>
                  </a:cubicBezTo>
                  <a:lnTo>
                    <a:pt x="8" y="6"/>
                  </a:lnTo>
                  <a:close/>
                  <a:moveTo>
                    <a:pt x="0" y="88"/>
                  </a:moveTo>
                  <a:lnTo>
                    <a:pt x="0" y="88"/>
                  </a:lnTo>
                  <a:cubicBezTo>
                    <a:pt x="5" y="87"/>
                    <a:pt x="8" y="87"/>
                    <a:pt x="9" y="86"/>
                  </a:cubicBezTo>
                  <a:cubicBezTo>
                    <a:pt x="10" y="84"/>
                    <a:pt x="11" y="81"/>
                    <a:pt x="11" y="76"/>
                  </a:cubicBezTo>
                  <a:lnTo>
                    <a:pt x="11" y="46"/>
                  </a:lnTo>
                  <a:cubicBezTo>
                    <a:pt x="11" y="43"/>
                    <a:pt x="11" y="41"/>
                    <a:pt x="10" y="40"/>
                  </a:cubicBezTo>
                  <a:cubicBezTo>
                    <a:pt x="10" y="38"/>
                    <a:pt x="8" y="37"/>
                    <a:pt x="6" y="37"/>
                  </a:cubicBezTo>
                  <a:cubicBezTo>
                    <a:pt x="6" y="37"/>
                    <a:pt x="5" y="37"/>
                    <a:pt x="5" y="37"/>
                  </a:cubicBezTo>
                  <a:cubicBezTo>
                    <a:pt x="4" y="37"/>
                    <a:pt x="3" y="38"/>
                    <a:pt x="1" y="38"/>
                  </a:cubicBezTo>
                  <a:lnTo>
                    <a:pt x="1" y="36"/>
                  </a:lnTo>
                  <a:lnTo>
                    <a:pt x="4" y="35"/>
                  </a:lnTo>
                  <a:cubicBezTo>
                    <a:pt x="11" y="33"/>
                    <a:pt x="16" y="31"/>
                    <a:pt x="19" y="30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30"/>
                    <a:pt x="22" y="30"/>
                  </a:cubicBezTo>
                  <a:lnTo>
                    <a:pt x="22" y="76"/>
                  </a:lnTo>
                  <a:cubicBezTo>
                    <a:pt x="22" y="81"/>
                    <a:pt x="22" y="84"/>
                    <a:pt x="24" y="85"/>
                  </a:cubicBezTo>
                  <a:cubicBezTo>
                    <a:pt x="25" y="87"/>
                    <a:pt x="27" y="88"/>
                    <a:pt x="32" y="88"/>
                  </a:cubicBezTo>
                  <a:lnTo>
                    <a:pt x="32" y="90"/>
                  </a:lnTo>
                  <a:lnTo>
                    <a:pt x="0" y="9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38"/>
            <p:cNvSpPr>
              <a:spLocks noEditPoints="1"/>
            </p:cNvSpPr>
            <p:nvPr/>
          </p:nvSpPr>
          <p:spPr bwMode="auto">
            <a:xfrm>
              <a:off x="3896" y="9457"/>
              <a:ext cx="65" cy="8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8" y="0"/>
                </a:cxn>
                <a:cxn ang="0">
                  <a:pos x="44" y="6"/>
                </a:cxn>
                <a:cxn ang="0">
                  <a:pos x="50" y="24"/>
                </a:cxn>
                <a:cxn ang="0">
                  <a:pos x="10" y="24"/>
                </a:cxn>
                <a:cxn ang="0">
                  <a:pos x="16" y="46"/>
                </a:cxn>
                <a:cxn ang="0">
                  <a:pos x="31" y="53"/>
                </a:cxn>
                <a:cxn ang="0">
                  <a:pos x="42" y="49"/>
                </a:cxn>
                <a:cxn ang="0">
                  <a:pos x="51" y="39"/>
                </a:cxn>
                <a:cxn ang="0">
                  <a:pos x="53" y="40"/>
                </a:cxn>
                <a:cxn ang="0">
                  <a:pos x="43" y="55"/>
                </a:cxn>
                <a:cxn ang="0">
                  <a:pos x="25" y="62"/>
                </a:cxn>
                <a:cxn ang="0">
                  <a:pos x="7" y="53"/>
                </a:cxn>
                <a:cxn ang="0">
                  <a:pos x="0" y="32"/>
                </a:cxn>
                <a:cxn ang="0">
                  <a:pos x="8" y="1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13" y="11"/>
                </a:cxn>
                <a:cxn ang="0">
                  <a:pos x="10" y="20"/>
                </a:cxn>
                <a:cxn ang="0">
                  <a:pos x="37" y="20"/>
                </a:cxn>
                <a:cxn ang="0">
                  <a:pos x="35" y="11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3" h="62">
                  <a:moveTo>
                    <a:pt x="28" y="0"/>
                  </a:moveTo>
                  <a:lnTo>
                    <a:pt x="28" y="0"/>
                  </a:lnTo>
                  <a:cubicBezTo>
                    <a:pt x="34" y="0"/>
                    <a:pt x="39" y="2"/>
                    <a:pt x="44" y="6"/>
                  </a:cubicBezTo>
                  <a:cubicBezTo>
                    <a:pt x="48" y="11"/>
                    <a:pt x="50" y="17"/>
                    <a:pt x="50" y="24"/>
                  </a:cubicBezTo>
                  <a:lnTo>
                    <a:pt x="10" y="24"/>
                  </a:lnTo>
                  <a:cubicBezTo>
                    <a:pt x="10" y="34"/>
                    <a:pt x="12" y="42"/>
                    <a:pt x="16" y="46"/>
                  </a:cubicBezTo>
                  <a:cubicBezTo>
                    <a:pt x="20" y="51"/>
                    <a:pt x="25" y="53"/>
                    <a:pt x="31" y="53"/>
                  </a:cubicBezTo>
                  <a:cubicBezTo>
                    <a:pt x="35" y="53"/>
                    <a:pt x="39" y="52"/>
                    <a:pt x="42" y="49"/>
                  </a:cubicBezTo>
                  <a:cubicBezTo>
                    <a:pt x="45" y="47"/>
                    <a:pt x="48" y="44"/>
                    <a:pt x="51" y="39"/>
                  </a:cubicBezTo>
                  <a:lnTo>
                    <a:pt x="53" y="40"/>
                  </a:lnTo>
                  <a:cubicBezTo>
                    <a:pt x="51" y="46"/>
                    <a:pt x="48" y="51"/>
                    <a:pt x="43" y="55"/>
                  </a:cubicBezTo>
                  <a:cubicBezTo>
                    <a:pt x="38" y="60"/>
                    <a:pt x="32" y="62"/>
                    <a:pt x="25" y="62"/>
                  </a:cubicBezTo>
                  <a:cubicBezTo>
                    <a:pt x="17" y="62"/>
                    <a:pt x="11" y="59"/>
                    <a:pt x="7" y="53"/>
                  </a:cubicBezTo>
                  <a:cubicBezTo>
                    <a:pt x="2" y="47"/>
                    <a:pt x="0" y="40"/>
                    <a:pt x="0" y="32"/>
                  </a:cubicBezTo>
                  <a:cubicBezTo>
                    <a:pt x="0" y="23"/>
                    <a:pt x="3" y="16"/>
                    <a:pt x="8" y="10"/>
                  </a:cubicBezTo>
                  <a:cubicBezTo>
                    <a:pt x="13" y="3"/>
                    <a:pt x="20" y="0"/>
                    <a:pt x="28" y="0"/>
                  </a:cubicBezTo>
                  <a:lnTo>
                    <a:pt x="28" y="0"/>
                  </a:lnTo>
                  <a:close/>
                  <a:moveTo>
                    <a:pt x="24" y="5"/>
                  </a:moveTo>
                  <a:lnTo>
                    <a:pt x="24" y="5"/>
                  </a:lnTo>
                  <a:cubicBezTo>
                    <a:pt x="19" y="5"/>
                    <a:pt x="15" y="7"/>
                    <a:pt x="13" y="11"/>
                  </a:cubicBezTo>
                  <a:cubicBezTo>
                    <a:pt x="11" y="14"/>
                    <a:pt x="10" y="17"/>
                    <a:pt x="10" y="20"/>
                  </a:cubicBezTo>
                  <a:lnTo>
                    <a:pt x="37" y="20"/>
                  </a:lnTo>
                  <a:cubicBezTo>
                    <a:pt x="37" y="16"/>
                    <a:pt x="36" y="13"/>
                    <a:pt x="35" y="11"/>
                  </a:cubicBezTo>
                  <a:cubicBezTo>
                    <a:pt x="32" y="7"/>
                    <a:pt x="29" y="5"/>
                    <a:pt x="24" y="5"/>
                  </a:cubicBezTo>
                  <a:lnTo>
                    <a:pt x="24" y="5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39"/>
            <p:cNvSpPr>
              <a:spLocks noEditPoints="1"/>
            </p:cNvSpPr>
            <p:nvPr/>
          </p:nvSpPr>
          <p:spPr bwMode="auto">
            <a:xfrm>
              <a:off x="3968" y="9457"/>
              <a:ext cx="75" cy="81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0" y="59"/>
                </a:cxn>
                <a:cxn ang="0">
                  <a:pos x="6" y="57"/>
                </a:cxn>
                <a:cxn ang="0">
                  <a:pos x="8" y="49"/>
                </a:cxn>
                <a:cxn ang="0">
                  <a:pos x="8" y="16"/>
                </a:cxn>
                <a:cxn ang="0">
                  <a:pos x="7" y="10"/>
                </a:cxn>
                <a:cxn ang="0">
                  <a:pos x="2" y="8"/>
                </a:cxn>
                <a:cxn ang="0">
                  <a:pos x="1" y="8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12" y="2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19" y="11"/>
                </a:cxn>
                <a:cxn ang="0">
                  <a:pos x="28" y="3"/>
                </a:cxn>
                <a:cxn ang="0">
                  <a:pos x="39" y="0"/>
                </a:cxn>
                <a:cxn ang="0">
                  <a:pos x="47" y="2"/>
                </a:cxn>
                <a:cxn ang="0">
                  <a:pos x="54" y="20"/>
                </a:cxn>
                <a:cxn ang="0">
                  <a:pos x="54" y="50"/>
                </a:cxn>
                <a:cxn ang="0">
                  <a:pos x="55" y="57"/>
                </a:cxn>
                <a:cxn ang="0">
                  <a:pos x="62" y="59"/>
                </a:cxn>
                <a:cxn ang="0">
                  <a:pos x="62" y="61"/>
                </a:cxn>
                <a:cxn ang="0">
                  <a:pos x="34" y="61"/>
                </a:cxn>
                <a:cxn ang="0">
                  <a:pos x="34" y="59"/>
                </a:cxn>
                <a:cxn ang="0">
                  <a:pos x="41" y="56"/>
                </a:cxn>
                <a:cxn ang="0">
                  <a:pos x="43" y="48"/>
                </a:cxn>
                <a:cxn ang="0">
                  <a:pos x="43" y="20"/>
                </a:cxn>
                <a:cxn ang="0">
                  <a:pos x="41" y="11"/>
                </a:cxn>
                <a:cxn ang="0">
                  <a:pos x="33" y="7"/>
                </a:cxn>
                <a:cxn ang="0">
                  <a:pos x="25" y="10"/>
                </a:cxn>
                <a:cxn ang="0">
                  <a:pos x="20" y="15"/>
                </a:cxn>
                <a:cxn ang="0">
                  <a:pos x="20" y="51"/>
                </a:cxn>
                <a:cxn ang="0">
                  <a:pos x="22" y="57"/>
                </a:cxn>
                <a:cxn ang="0">
                  <a:pos x="28" y="59"/>
                </a:cxn>
                <a:cxn ang="0">
                  <a:pos x="28" y="61"/>
                </a:cxn>
                <a:cxn ang="0">
                  <a:pos x="0" y="61"/>
                </a:cxn>
                <a:cxn ang="0">
                  <a:pos x="0" y="59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62" h="61">
                  <a:moveTo>
                    <a:pt x="0" y="59"/>
                  </a:moveTo>
                  <a:lnTo>
                    <a:pt x="0" y="59"/>
                  </a:lnTo>
                  <a:cubicBezTo>
                    <a:pt x="3" y="58"/>
                    <a:pt x="5" y="58"/>
                    <a:pt x="6" y="57"/>
                  </a:cubicBezTo>
                  <a:cubicBezTo>
                    <a:pt x="8" y="55"/>
                    <a:pt x="8" y="53"/>
                    <a:pt x="8" y="49"/>
                  </a:cubicBezTo>
                  <a:lnTo>
                    <a:pt x="8" y="16"/>
                  </a:lnTo>
                  <a:cubicBezTo>
                    <a:pt x="8" y="14"/>
                    <a:pt x="8" y="12"/>
                    <a:pt x="7" y="10"/>
                  </a:cubicBezTo>
                  <a:cubicBezTo>
                    <a:pt x="7" y="9"/>
                    <a:pt x="5" y="8"/>
                    <a:pt x="2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lnTo>
                    <a:pt x="0" y="6"/>
                  </a:lnTo>
                  <a:cubicBezTo>
                    <a:pt x="1" y="5"/>
                    <a:pt x="6" y="4"/>
                    <a:pt x="12" y="2"/>
                  </a:cubicBezTo>
                  <a:lnTo>
                    <a:pt x="18" y="0"/>
                  </a:ln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1"/>
                    <a:pt x="19" y="1"/>
                  </a:cubicBezTo>
                  <a:lnTo>
                    <a:pt x="19" y="11"/>
                  </a:lnTo>
                  <a:cubicBezTo>
                    <a:pt x="23" y="7"/>
                    <a:pt x="26" y="4"/>
                    <a:pt x="28" y="3"/>
                  </a:cubicBezTo>
                  <a:cubicBezTo>
                    <a:pt x="32" y="1"/>
                    <a:pt x="35" y="0"/>
                    <a:pt x="39" y="0"/>
                  </a:cubicBezTo>
                  <a:cubicBezTo>
                    <a:pt x="42" y="0"/>
                    <a:pt x="44" y="1"/>
                    <a:pt x="47" y="2"/>
                  </a:cubicBezTo>
                  <a:cubicBezTo>
                    <a:pt x="51" y="6"/>
                    <a:pt x="54" y="12"/>
                    <a:pt x="54" y="20"/>
                  </a:cubicBezTo>
                  <a:lnTo>
                    <a:pt x="54" y="50"/>
                  </a:lnTo>
                  <a:cubicBezTo>
                    <a:pt x="54" y="53"/>
                    <a:pt x="54" y="55"/>
                    <a:pt x="55" y="57"/>
                  </a:cubicBezTo>
                  <a:cubicBezTo>
                    <a:pt x="57" y="58"/>
                    <a:pt x="59" y="59"/>
                    <a:pt x="62" y="59"/>
                  </a:cubicBezTo>
                  <a:lnTo>
                    <a:pt x="62" y="61"/>
                  </a:lnTo>
                  <a:lnTo>
                    <a:pt x="34" y="61"/>
                  </a:lnTo>
                  <a:lnTo>
                    <a:pt x="34" y="59"/>
                  </a:lnTo>
                  <a:cubicBezTo>
                    <a:pt x="37" y="58"/>
                    <a:pt x="40" y="58"/>
                    <a:pt x="41" y="56"/>
                  </a:cubicBezTo>
                  <a:cubicBezTo>
                    <a:pt x="42" y="55"/>
                    <a:pt x="43" y="52"/>
                    <a:pt x="43" y="48"/>
                  </a:cubicBezTo>
                  <a:lnTo>
                    <a:pt x="43" y="20"/>
                  </a:lnTo>
                  <a:cubicBezTo>
                    <a:pt x="43" y="16"/>
                    <a:pt x="42" y="13"/>
                    <a:pt x="41" y="11"/>
                  </a:cubicBezTo>
                  <a:cubicBezTo>
                    <a:pt x="39" y="9"/>
                    <a:pt x="37" y="7"/>
                    <a:pt x="33" y="7"/>
                  </a:cubicBezTo>
                  <a:cubicBezTo>
                    <a:pt x="30" y="7"/>
                    <a:pt x="28" y="8"/>
                    <a:pt x="25" y="10"/>
                  </a:cubicBezTo>
                  <a:cubicBezTo>
                    <a:pt x="24" y="11"/>
                    <a:pt x="22" y="13"/>
                    <a:pt x="20" y="15"/>
                  </a:cubicBezTo>
                  <a:lnTo>
                    <a:pt x="20" y="51"/>
                  </a:lnTo>
                  <a:cubicBezTo>
                    <a:pt x="20" y="54"/>
                    <a:pt x="20" y="56"/>
                    <a:pt x="22" y="57"/>
                  </a:cubicBezTo>
                  <a:cubicBezTo>
                    <a:pt x="23" y="58"/>
                    <a:pt x="25" y="59"/>
                    <a:pt x="28" y="59"/>
                  </a:cubicBezTo>
                  <a:lnTo>
                    <a:pt x="28" y="61"/>
                  </a:lnTo>
                  <a:lnTo>
                    <a:pt x="0" y="61"/>
                  </a:lnTo>
                  <a:lnTo>
                    <a:pt x="0" y="59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40"/>
            <p:cNvSpPr>
              <a:spLocks noEditPoints="1"/>
            </p:cNvSpPr>
            <p:nvPr/>
          </p:nvSpPr>
          <p:spPr bwMode="auto">
            <a:xfrm>
              <a:off x="4048" y="9457"/>
              <a:ext cx="63" cy="82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4" y="4"/>
                </a:cxn>
                <a:cxn ang="0">
                  <a:pos x="50" y="13"/>
                </a:cxn>
                <a:cxn ang="0">
                  <a:pos x="48" y="17"/>
                </a:cxn>
                <a:cxn ang="0">
                  <a:pos x="44" y="19"/>
                </a:cxn>
                <a:cxn ang="0">
                  <a:pos x="40" y="17"/>
                </a:cxn>
                <a:cxn ang="0">
                  <a:pos x="37" y="13"/>
                </a:cxn>
                <a:cxn ang="0">
                  <a:pos x="37" y="10"/>
                </a:cxn>
                <a:cxn ang="0">
                  <a:pos x="34" y="5"/>
                </a:cxn>
                <a:cxn ang="0">
                  <a:pos x="28" y="4"/>
                </a:cxn>
                <a:cxn ang="0">
                  <a:pos x="16" y="10"/>
                </a:cxn>
                <a:cxn ang="0">
                  <a:pos x="11" y="27"/>
                </a:cxn>
                <a:cxn ang="0">
                  <a:pos x="16" y="45"/>
                </a:cxn>
                <a:cxn ang="0">
                  <a:pos x="31" y="52"/>
                </a:cxn>
                <a:cxn ang="0">
                  <a:pos x="43" y="48"/>
                </a:cxn>
                <a:cxn ang="0">
                  <a:pos x="50" y="40"/>
                </a:cxn>
                <a:cxn ang="0">
                  <a:pos x="52" y="41"/>
                </a:cxn>
                <a:cxn ang="0">
                  <a:pos x="44" y="53"/>
                </a:cxn>
                <a:cxn ang="0">
                  <a:pos x="26" y="62"/>
                </a:cxn>
                <a:cxn ang="0">
                  <a:pos x="8" y="54"/>
                </a:cxn>
                <a:cxn ang="0">
                  <a:pos x="0" y="32"/>
                </a:cxn>
                <a:cxn ang="0">
                  <a:pos x="9" y="9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2" h="62">
                  <a:moveTo>
                    <a:pt x="30" y="0"/>
                  </a:moveTo>
                  <a:lnTo>
                    <a:pt x="30" y="0"/>
                  </a:lnTo>
                  <a:cubicBezTo>
                    <a:pt x="35" y="0"/>
                    <a:pt x="40" y="1"/>
                    <a:pt x="44" y="4"/>
                  </a:cubicBezTo>
                  <a:cubicBezTo>
                    <a:pt x="48" y="7"/>
                    <a:pt x="50" y="10"/>
                    <a:pt x="50" y="13"/>
                  </a:cubicBezTo>
                  <a:cubicBezTo>
                    <a:pt x="50" y="15"/>
                    <a:pt x="49" y="16"/>
                    <a:pt x="48" y="17"/>
                  </a:cubicBezTo>
                  <a:cubicBezTo>
                    <a:pt x="47" y="18"/>
                    <a:pt x="46" y="19"/>
                    <a:pt x="44" y="19"/>
                  </a:cubicBezTo>
                  <a:cubicBezTo>
                    <a:pt x="42" y="19"/>
                    <a:pt x="41" y="18"/>
                    <a:pt x="40" y="17"/>
                  </a:cubicBezTo>
                  <a:cubicBezTo>
                    <a:pt x="39" y="16"/>
                    <a:pt x="38" y="15"/>
                    <a:pt x="37" y="13"/>
                  </a:cubicBezTo>
                  <a:lnTo>
                    <a:pt x="37" y="10"/>
                  </a:lnTo>
                  <a:cubicBezTo>
                    <a:pt x="36" y="8"/>
                    <a:pt x="35" y="6"/>
                    <a:pt x="34" y="5"/>
                  </a:cubicBezTo>
                  <a:cubicBezTo>
                    <a:pt x="32" y="4"/>
                    <a:pt x="30" y="4"/>
                    <a:pt x="28" y="4"/>
                  </a:cubicBezTo>
                  <a:cubicBezTo>
                    <a:pt x="23" y="4"/>
                    <a:pt x="19" y="6"/>
                    <a:pt x="16" y="10"/>
                  </a:cubicBezTo>
                  <a:cubicBezTo>
                    <a:pt x="12" y="14"/>
                    <a:pt x="11" y="20"/>
                    <a:pt x="11" y="27"/>
                  </a:cubicBezTo>
                  <a:cubicBezTo>
                    <a:pt x="11" y="34"/>
                    <a:pt x="12" y="39"/>
                    <a:pt x="16" y="45"/>
                  </a:cubicBezTo>
                  <a:cubicBezTo>
                    <a:pt x="20" y="50"/>
                    <a:pt x="25" y="52"/>
                    <a:pt x="31" y="52"/>
                  </a:cubicBezTo>
                  <a:cubicBezTo>
                    <a:pt x="36" y="52"/>
                    <a:pt x="40" y="51"/>
                    <a:pt x="43" y="48"/>
                  </a:cubicBezTo>
                  <a:cubicBezTo>
                    <a:pt x="45" y="46"/>
                    <a:pt x="47" y="44"/>
                    <a:pt x="50" y="40"/>
                  </a:cubicBezTo>
                  <a:lnTo>
                    <a:pt x="52" y="41"/>
                  </a:lnTo>
                  <a:cubicBezTo>
                    <a:pt x="49" y="46"/>
                    <a:pt x="47" y="50"/>
                    <a:pt x="44" y="53"/>
                  </a:cubicBezTo>
                  <a:cubicBezTo>
                    <a:pt x="39" y="59"/>
                    <a:pt x="33" y="62"/>
                    <a:pt x="26" y="62"/>
                  </a:cubicBezTo>
                  <a:cubicBezTo>
                    <a:pt x="19" y="62"/>
                    <a:pt x="13" y="59"/>
                    <a:pt x="8" y="54"/>
                  </a:cubicBezTo>
                  <a:cubicBezTo>
                    <a:pt x="3" y="49"/>
                    <a:pt x="0" y="42"/>
                    <a:pt x="0" y="32"/>
                  </a:cubicBezTo>
                  <a:cubicBezTo>
                    <a:pt x="0" y="24"/>
                    <a:pt x="3" y="16"/>
                    <a:pt x="9" y="9"/>
                  </a:cubicBezTo>
                  <a:cubicBezTo>
                    <a:pt x="14" y="3"/>
                    <a:pt x="21" y="0"/>
                    <a:pt x="30" y="0"/>
                  </a:cubicBezTo>
                  <a:lnTo>
                    <a:pt x="30" y="0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41"/>
            <p:cNvSpPr>
              <a:spLocks noEditPoints="1"/>
            </p:cNvSpPr>
            <p:nvPr/>
          </p:nvSpPr>
          <p:spPr bwMode="auto">
            <a:xfrm>
              <a:off x="4119" y="9457"/>
              <a:ext cx="74" cy="11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27" y="1"/>
                </a:cxn>
                <a:cxn ang="0">
                  <a:pos x="27" y="3"/>
                </a:cxn>
                <a:cxn ang="0">
                  <a:pos x="23" y="4"/>
                </a:cxn>
                <a:cxn ang="0">
                  <a:pos x="20" y="7"/>
                </a:cxn>
                <a:cxn ang="0">
                  <a:pos x="20" y="9"/>
                </a:cxn>
                <a:cxn ang="0">
                  <a:pos x="21" y="12"/>
                </a:cxn>
                <a:cxn ang="0">
                  <a:pos x="36" y="45"/>
                </a:cxn>
                <a:cxn ang="0">
                  <a:pos x="48" y="12"/>
                </a:cxn>
                <a:cxn ang="0">
                  <a:pos x="49" y="9"/>
                </a:cxn>
                <a:cxn ang="0">
                  <a:pos x="49" y="7"/>
                </a:cxn>
                <a:cxn ang="0">
                  <a:pos x="48" y="4"/>
                </a:cxn>
                <a:cxn ang="0">
                  <a:pos x="45" y="4"/>
                </a:cxn>
                <a:cxn ang="0">
                  <a:pos x="43" y="3"/>
                </a:cxn>
                <a:cxn ang="0">
                  <a:pos x="43" y="1"/>
                </a:cxn>
                <a:cxn ang="0">
                  <a:pos x="61" y="1"/>
                </a:cxn>
                <a:cxn ang="0">
                  <a:pos x="61" y="3"/>
                </a:cxn>
                <a:cxn ang="0">
                  <a:pos x="57" y="5"/>
                </a:cxn>
                <a:cxn ang="0">
                  <a:pos x="55" y="9"/>
                </a:cxn>
                <a:cxn ang="0">
                  <a:pos x="34" y="63"/>
                </a:cxn>
                <a:cxn ang="0">
                  <a:pos x="24" y="83"/>
                </a:cxn>
                <a:cxn ang="0">
                  <a:pos x="12" y="90"/>
                </a:cxn>
                <a:cxn ang="0">
                  <a:pos x="5" y="88"/>
                </a:cxn>
                <a:cxn ang="0">
                  <a:pos x="2" y="82"/>
                </a:cxn>
                <a:cxn ang="0">
                  <a:pos x="4" y="78"/>
                </a:cxn>
                <a:cxn ang="0">
                  <a:pos x="9" y="76"/>
                </a:cxn>
                <a:cxn ang="0">
                  <a:pos x="14" y="77"/>
                </a:cxn>
                <a:cxn ang="0">
                  <a:pos x="19" y="79"/>
                </a:cxn>
                <a:cxn ang="0">
                  <a:pos x="26" y="70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0" y="56"/>
                </a:cxn>
                <a:cxn ang="0">
                  <a:pos x="9" y="11"/>
                </a:cxn>
                <a:cxn ang="0">
                  <a:pos x="5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61" h="90">
                  <a:moveTo>
                    <a:pt x="0" y="1"/>
                  </a:moveTo>
                  <a:lnTo>
                    <a:pt x="0" y="1"/>
                  </a:lnTo>
                  <a:lnTo>
                    <a:pt x="27" y="1"/>
                  </a:lnTo>
                  <a:lnTo>
                    <a:pt x="27" y="3"/>
                  </a:lnTo>
                  <a:cubicBezTo>
                    <a:pt x="25" y="3"/>
                    <a:pt x="24" y="4"/>
                    <a:pt x="23" y="4"/>
                  </a:cubicBezTo>
                  <a:cubicBezTo>
                    <a:pt x="21" y="5"/>
                    <a:pt x="20" y="6"/>
                    <a:pt x="20" y="7"/>
                  </a:cubicBezTo>
                  <a:cubicBezTo>
                    <a:pt x="20" y="8"/>
                    <a:pt x="20" y="9"/>
                    <a:pt x="20" y="9"/>
                  </a:cubicBezTo>
                  <a:cubicBezTo>
                    <a:pt x="20" y="10"/>
                    <a:pt x="21" y="11"/>
                    <a:pt x="21" y="12"/>
                  </a:cubicBezTo>
                  <a:lnTo>
                    <a:pt x="36" y="45"/>
                  </a:lnTo>
                  <a:lnTo>
                    <a:pt x="48" y="12"/>
                  </a:lnTo>
                  <a:cubicBezTo>
                    <a:pt x="48" y="11"/>
                    <a:pt x="49" y="11"/>
                    <a:pt x="49" y="9"/>
                  </a:cubicBezTo>
                  <a:cubicBezTo>
                    <a:pt x="49" y="8"/>
                    <a:pt x="49" y="7"/>
                    <a:pt x="49" y="7"/>
                  </a:cubicBezTo>
                  <a:cubicBezTo>
                    <a:pt x="49" y="6"/>
                    <a:pt x="49" y="5"/>
                    <a:pt x="48" y="4"/>
                  </a:cubicBezTo>
                  <a:cubicBezTo>
                    <a:pt x="47" y="4"/>
                    <a:pt x="46" y="4"/>
                    <a:pt x="45" y="4"/>
                  </a:cubicBezTo>
                  <a:lnTo>
                    <a:pt x="43" y="3"/>
                  </a:lnTo>
                  <a:lnTo>
                    <a:pt x="43" y="1"/>
                  </a:lnTo>
                  <a:lnTo>
                    <a:pt x="61" y="1"/>
                  </a:lnTo>
                  <a:lnTo>
                    <a:pt x="61" y="3"/>
                  </a:lnTo>
                  <a:cubicBezTo>
                    <a:pt x="59" y="4"/>
                    <a:pt x="58" y="4"/>
                    <a:pt x="57" y="5"/>
                  </a:cubicBezTo>
                  <a:cubicBezTo>
                    <a:pt x="56" y="6"/>
                    <a:pt x="55" y="8"/>
                    <a:pt x="55" y="9"/>
                  </a:cubicBezTo>
                  <a:lnTo>
                    <a:pt x="34" y="63"/>
                  </a:lnTo>
                  <a:cubicBezTo>
                    <a:pt x="31" y="72"/>
                    <a:pt x="28" y="79"/>
                    <a:pt x="24" y="83"/>
                  </a:cubicBezTo>
                  <a:cubicBezTo>
                    <a:pt x="21" y="87"/>
                    <a:pt x="17" y="90"/>
                    <a:pt x="12" y="90"/>
                  </a:cubicBezTo>
                  <a:cubicBezTo>
                    <a:pt x="10" y="90"/>
                    <a:pt x="7" y="89"/>
                    <a:pt x="5" y="88"/>
                  </a:cubicBezTo>
                  <a:cubicBezTo>
                    <a:pt x="3" y="87"/>
                    <a:pt x="2" y="85"/>
                    <a:pt x="2" y="82"/>
                  </a:cubicBezTo>
                  <a:cubicBezTo>
                    <a:pt x="2" y="80"/>
                    <a:pt x="3" y="79"/>
                    <a:pt x="4" y="78"/>
                  </a:cubicBezTo>
                  <a:cubicBezTo>
                    <a:pt x="5" y="77"/>
                    <a:pt x="7" y="76"/>
                    <a:pt x="9" y="76"/>
                  </a:cubicBezTo>
                  <a:cubicBezTo>
                    <a:pt x="10" y="76"/>
                    <a:pt x="12" y="77"/>
                    <a:pt x="14" y="77"/>
                  </a:cubicBezTo>
                  <a:cubicBezTo>
                    <a:pt x="16" y="78"/>
                    <a:pt x="18" y="79"/>
                    <a:pt x="19" y="79"/>
                  </a:cubicBezTo>
                  <a:cubicBezTo>
                    <a:pt x="21" y="79"/>
                    <a:pt x="24" y="76"/>
                    <a:pt x="26" y="70"/>
                  </a:cubicBezTo>
                  <a:cubicBezTo>
                    <a:pt x="29" y="65"/>
                    <a:pt x="30" y="61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7"/>
                    <a:pt x="30" y="57"/>
                    <a:pt x="30" y="56"/>
                  </a:cubicBezTo>
                  <a:lnTo>
                    <a:pt x="9" y="11"/>
                  </a:lnTo>
                  <a:cubicBezTo>
                    <a:pt x="7" y="8"/>
                    <a:pt x="6" y="6"/>
                    <a:pt x="5" y="5"/>
                  </a:cubicBezTo>
                  <a:cubicBezTo>
                    <a:pt x="4" y="4"/>
                    <a:pt x="2" y="4"/>
                    <a:pt x="0" y="3"/>
                  </a:cubicBezTo>
                  <a:lnTo>
                    <a:pt x="0" y="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42"/>
            <p:cNvSpPr>
              <a:spLocks noEditPoints="1"/>
            </p:cNvSpPr>
            <p:nvPr/>
          </p:nvSpPr>
          <p:spPr bwMode="auto">
            <a:xfrm>
              <a:off x="4884" y="9420"/>
              <a:ext cx="98" cy="121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46" y="0"/>
                </a:cxn>
                <a:cxn ang="0">
                  <a:pos x="60" y="2"/>
                </a:cxn>
                <a:cxn ang="0">
                  <a:pos x="69" y="4"/>
                </a:cxn>
                <a:cxn ang="0">
                  <a:pos x="72" y="3"/>
                </a:cxn>
                <a:cxn ang="0">
                  <a:pos x="75" y="0"/>
                </a:cxn>
                <a:cxn ang="0">
                  <a:pos x="77" y="0"/>
                </a:cxn>
                <a:cxn ang="0">
                  <a:pos x="79" y="29"/>
                </a:cxn>
                <a:cxn ang="0">
                  <a:pos x="76" y="29"/>
                </a:cxn>
                <a:cxn ang="0">
                  <a:pos x="69" y="15"/>
                </a:cxn>
                <a:cxn ang="0">
                  <a:pos x="47" y="5"/>
                </a:cxn>
                <a:cxn ang="0">
                  <a:pos x="24" y="16"/>
                </a:cxn>
                <a:cxn ang="0">
                  <a:pos x="15" y="46"/>
                </a:cxn>
                <a:cxn ang="0">
                  <a:pos x="25" y="74"/>
                </a:cxn>
                <a:cxn ang="0">
                  <a:pos x="48" y="85"/>
                </a:cxn>
                <a:cxn ang="0">
                  <a:pos x="67" y="80"/>
                </a:cxn>
                <a:cxn ang="0">
                  <a:pos x="78" y="72"/>
                </a:cxn>
                <a:cxn ang="0">
                  <a:pos x="80" y="74"/>
                </a:cxn>
                <a:cxn ang="0">
                  <a:pos x="69" y="84"/>
                </a:cxn>
                <a:cxn ang="0">
                  <a:pos x="45" y="91"/>
                </a:cxn>
                <a:cxn ang="0">
                  <a:pos x="12" y="77"/>
                </a:cxn>
                <a:cxn ang="0">
                  <a:pos x="0" y="46"/>
                </a:cxn>
                <a:cxn ang="0">
                  <a:pos x="12" y="14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5" y="0"/>
                </a:cxn>
                <a:cxn ang="0">
                  <a:pos x="45" y="0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80" h="91">
                  <a:moveTo>
                    <a:pt x="46" y="0"/>
                  </a:moveTo>
                  <a:lnTo>
                    <a:pt x="46" y="0"/>
                  </a:lnTo>
                  <a:cubicBezTo>
                    <a:pt x="50" y="0"/>
                    <a:pt x="55" y="1"/>
                    <a:pt x="60" y="2"/>
                  </a:cubicBezTo>
                  <a:cubicBezTo>
                    <a:pt x="65" y="3"/>
                    <a:pt x="68" y="4"/>
                    <a:pt x="69" y="4"/>
                  </a:cubicBezTo>
                  <a:cubicBezTo>
                    <a:pt x="70" y="4"/>
                    <a:pt x="71" y="4"/>
                    <a:pt x="72" y="3"/>
                  </a:cubicBezTo>
                  <a:cubicBezTo>
                    <a:pt x="73" y="2"/>
                    <a:pt x="74" y="1"/>
                    <a:pt x="75" y="0"/>
                  </a:cubicBezTo>
                  <a:lnTo>
                    <a:pt x="77" y="0"/>
                  </a:lnTo>
                  <a:lnTo>
                    <a:pt x="79" y="29"/>
                  </a:lnTo>
                  <a:lnTo>
                    <a:pt x="76" y="29"/>
                  </a:lnTo>
                  <a:cubicBezTo>
                    <a:pt x="74" y="24"/>
                    <a:pt x="71" y="19"/>
                    <a:pt x="69" y="15"/>
                  </a:cubicBezTo>
                  <a:cubicBezTo>
                    <a:pt x="63" y="8"/>
                    <a:pt x="56" y="5"/>
                    <a:pt x="47" y="5"/>
                  </a:cubicBezTo>
                  <a:cubicBezTo>
                    <a:pt x="38" y="5"/>
                    <a:pt x="30" y="9"/>
                    <a:pt x="24" y="16"/>
                  </a:cubicBezTo>
                  <a:cubicBezTo>
                    <a:pt x="18" y="23"/>
                    <a:pt x="15" y="33"/>
                    <a:pt x="15" y="46"/>
                  </a:cubicBezTo>
                  <a:cubicBezTo>
                    <a:pt x="15" y="58"/>
                    <a:pt x="18" y="67"/>
                    <a:pt x="25" y="74"/>
                  </a:cubicBezTo>
                  <a:cubicBezTo>
                    <a:pt x="31" y="81"/>
                    <a:pt x="39" y="85"/>
                    <a:pt x="48" y="85"/>
                  </a:cubicBezTo>
                  <a:cubicBezTo>
                    <a:pt x="55" y="85"/>
                    <a:pt x="61" y="83"/>
                    <a:pt x="67" y="80"/>
                  </a:cubicBezTo>
                  <a:cubicBezTo>
                    <a:pt x="70" y="78"/>
                    <a:pt x="74" y="75"/>
                    <a:pt x="78" y="72"/>
                  </a:cubicBezTo>
                  <a:lnTo>
                    <a:pt x="80" y="74"/>
                  </a:lnTo>
                  <a:cubicBezTo>
                    <a:pt x="77" y="78"/>
                    <a:pt x="74" y="81"/>
                    <a:pt x="69" y="84"/>
                  </a:cubicBezTo>
                  <a:cubicBezTo>
                    <a:pt x="62" y="88"/>
                    <a:pt x="54" y="91"/>
                    <a:pt x="45" y="91"/>
                  </a:cubicBezTo>
                  <a:cubicBezTo>
                    <a:pt x="31" y="91"/>
                    <a:pt x="20" y="86"/>
                    <a:pt x="12" y="77"/>
                  </a:cubicBezTo>
                  <a:cubicBezTo>
                    <a:pt x="4" y="69"/>
                    <a:pt x="0" y="58"/>
                    <a:pt x="0" y="46"/>
                  </a:cubicBezTo>
                  <a:cubicBezTo>
                    <a:pt x="0" y="33"/>
                    <a:pt x="4" y="22"/>
                    <a:pt x="12" y="14"/>
                  </a:cubicBezTo>
                  <a:cubicBezTo>
                    <a:pt x="21" y="4"/>
                    <a:pt x="32" y="0"/>
                    <a:pt x="46" y="0"/>
                  </a:cubicBezTo>
                  <a:lnTo>
                    <a:pt x="46" y="0"/>
                  </a:lnTo>
                  <a:close/>
                  <a:moveTo>
                    <a:pt x="45" y="0"/>
                  </a:moveTo>
                  <a:lnTo>
                    <a:pt x="45" y="0"/>
                  </a:lnTo>
                  <a:cubicBezTo>
                    <a:pt x="45" y="0"/>
                    <a:pt x="45" y="0"/>
                    <a:pt x="45" y="0"/>
                  </a:cubicBez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543"/>
            <p:cNvSpPr>
              <a:spLocks noEditPoints="1"/>
            </p:cNvSpPr>
            <p:nvPr/>
          </p:nvSpPr>
          <p:spPr bwMode="auto">
            <a:xfrm>
              <a:off x="4991" y="9457"/>
              <a:ext cx="72" cy="84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31"/>
                </a:cxn>
                <a:cxn ang="0">
                  <a:pos x="8" y="9"/>
                </a:cxn>
                <a:cxn ang="0">
                  <a:pos x="29" y="0"/>
                </a:cxn>
                <a:cxn ang="0">
                  <a:pos x="50" y="9"/>
                </a:cxn>
                <a:cxn ang="0">
                  <a:pos x="59" y="31"/>
                </a:cxn>
                <a:cxn ang="0">
                  <a:pos x="51" y="53"/>
                </a:cxn>
                <a:cxn ang="0">
                  <a:pos x="30" y="63"/>
                </a:cxn>
                <a:cxn ang="0">
                  <a:pos x="9" y="54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19" y="7"/>
                </a:cxn>
                <a:cxn ang="0">
                  <a:pos x="12" y="28"/>
                </a:cxn>
                <a:cxn ang="0">
                  <a:pos x="17" y="49"/>
                </a:cxn>
                <a:cxn ang="0">
                  <a:pos x="32" y="59"/>
                </a:cxn>
                <a:cxn ang="0">
                  <a:pos x="43" y="52"/>
                </a:cxn>
                <a:cxn ang="0">
                  <a:pos x="47" y="35"/>
                </a:cxn>
                <a:cxn ang="0">
                  <a:pos x="42" y="14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59" h="63">
                  <a:moveTo>
                    <a:pt x="0" y="31"/>
                  </a:moveTo>
                  <a:lnTo>
                    <a:pt x="0" y="31"/>
                  </a:lnTo>
                  <a:cubicBezTo>
                    <a:pt x="0" y="22"/>
                    <a:pt x="3" y="15"/>
                    <a:pt x="8" y="9"/>
                  </a:cubicBezTo>
                  <a:cubicBezTo>
                    <a:pt x="14" y="3"/>
                    <a:pt x="21" y="0"/>
                    <a:pt x="29" y="0"/>
                  </a:cubicBezTo>
                  <a:cubicBezTo>
                    <a:pt x="38" y="0"/>
                    <a:pt x="45" y="3"/>
                    <a:pt x="50" y="9"/>
                  </a:cubicBezTo>
                  <a:cubicBezTo>
                    <a:pt x="56" y="14"/>
                    <a:pt x="59" y="22"/>
                    <a:pt x="59" y="31"/>
                  </a:cubicBezTo>
                  <a:cubicBezTo>
                    <a:pt x="59" y="39"/>
                    <a:pt x="56" y="47"/>
                    <a:pt x="51" y="53"/>
                  </a:cubicBezTo>
                  <a:cubicBezTo>
                    <a:pt x="45" y="60"/>
                    <a:pt x="38" y="63"/>
                    <a:pt x="30" y="63"/>
                  </a:cubicBezTo>
                  <a:cubicBezTo>
                    <a:pt x="21" y="63"/>
                    <a:pt x="14" y="60"/>
                    <a:pt x="9" y="54"/>
                  </a:cubicBezTo>
                  <a:cubicBezTo>
                    <a:pt x="3" y="48"/>
                    <a:pt x="0" y="40"/>
                    <a:pt x="0" y="31"/>
                  </a:cubicBezTo>
                  <a:lnTo>
                    <a:pt x="0" y="31"/>
                  </a:lnTo>
                  <a:close/>
                  <a:moveTo>
                    <a:pt x="27" y="4"/>
                  </a:moveTo>
                  <a:lnTo>
                    <a:pt x="27" y="4"/>
                  </a:lnTo>
                  <a:cubicBezTo>
                    <a:pt x="24" y="4"/>
                    <a:pt x="21" y="5"/>
                    <a:pt x="19" y="7"/>
                  </a:cubicBezTo>
                  <a:cubicBezTo>
                    <a:pt x="14" y="11"/>
                    <a:pt x="12" y="18"/>
                    <a:pt x="12" y="28"/>
                  </a:cubicBezTo>
                  <a:cubicBezTo>
                    <a:pt x="12" y="35"/>
                    <a:pt x="14" y="42"/>
                    <a:pt x="17" y="49"/>
                  </a:cubicBezTo>
                  <a:cubicBezTo>
                    <a:pt x="21" y="56"/>
                    <a:pt x="26" y="59"/>
                    <a:pt x="32" y="59"/>
                  </a:cubicBezTo>
                  <a:cubicBezTo>
                    <a:pt x="37" y="59"/>
                    <a:pt x="40" y="57"/>
                    <a:pt x="43" y="52"/>
                  </a:cubicBezTo>
                  <a:cubicBezTo>
                    <a:pt x="45" y="48"/>
                    <a:pt x="47" y="42"/>
                    <a:pt x="47" y="35"/>
                  </a:cubicBezTo>
                  <a:cubicBezTo>
                    <a:pt x="47" y="28"/>
                    <a:pt x="45" y="21"/>
                    <a:pt x="42" y="14"/>
                  </a:cubicBezTo>
                  <a:cubicBezTo>
                    <a:pt x="38" y="7"/>
                    <a:pt x="34" y="4"/>
                    <a:pt x="27" y="4"/>
                  </a:cubicBezTo>
                  <a:lnTo>
                    <a:pt x="27" y="4"/>
                  </a:lnTo>
                  <a:close/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544"/>
            <p:cNvSpPr>
              <a:spLocks noEditPoints="1"/>
            </p:cNvSpPr>
            <p:nvPr/>
          </p:nvSpPr>
          <p:spPr bwMode="auto">
            <a:xfrm>
              <a:off x="5078" y="9457"/>
              <a:ext cx="47" cy="82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0" y="40"/>
                </a:cxn>
                <a:cxn ang="0">
                  <a:pos x="2" y="40"/>
                </a:cxn>
                <a:cxn ang="0">
                  <a:pos x="6" y="52"/>
                </a:cxn>
                <a:cxn ang="0">
                  <a:pos x="19" y="59"/>
                </a:cxn>
                <a:cxn ang="0">
                  <a:pos x="27" y="56"/>
                </a:cxn>
                <a:cxn ang="0">
                  <a:pos x="29" y="49"/>
                </a:cxn>
                <a:cxn ang="0">
                  <a:pos x="28" y="44"/>
                </a:cxn>
                <a:cxn ang="0">
                  <a:pos x="22" y="39"/>
                </a:cxn>
                <a:cxn ang="0">
                  <a:pos x="15" y="35"/>
                </a:cxn>
                <a:cxn ang="0">
                  <a:pos x="3" y="26"/>
                </a:cxn>
                <a:cxn ang="0">
                  <a:pos x="0" y="16"/>
                </a:cxn>
                <a:cxn ang="0">
                  <a:pos x="5" y="4"/>
                </a:cxn>
                <a:cxn ang="0">
                  <a:pos x="18" y="0"/>
                </a:cxn>
                <a:cxn ang="0">
                  <a:pos x="25" y="1"/>
                </a:cxn>
                <a:cxn ang="0">
                  <a:pos x="30" y="2"/>
                </a:cxn>
                <a:cxn ang="0">
                  <a:pos x="31" y="2"/>
                </a:cxn>
                <a:cxn ang="0">
                  <a:pos x="32" y="1"/>
                </a:cxn>
                <a:cxn ang="0">
                  <a:pos x="34" y="1"/>
                </a:cxn>
                <a:cxn ang="0">
                  <a:pos x="34" y="19"/>
                </a:cxn>
                <a:cxn ang="0">
                  <a:pos x="32" y="19"/>
                </a:cxn>
                <a:cxn ang="0">
                  <a:pos x="29" y="9"/>
                </a:cxn>
                <a:cxn ang="0">
                  <a:pos x="17" y="3"/>
                </a:cxn>
                <a:cxn ang="0">
                  <a:pos x="10" y="6"/>
                </a:cxn>
                <a:cxn ang="0">
                  <a:pos x="8" y="12"/>
                </a:cxn>
                <a:cxn ang="0">
                  <a:pos x="17" y="23"/>
                </a:cxn>
                <a:cxn ang="0">
                  <a:pos x="25" y="27"/>
                </a:cxn>
                <a:cxn ang="0">
                  <a:pos x="39" y="45"/>
                </a:cxn>
                <a:cxn ang="0">
                  <a:pos x="33" y="57"/>
                </a:cxn>
                <a:cxn ang="0">
                  <a:pos x="18" y="62"/>
                </a:cxn>
                <a:cxn ang="0">
                  <a:pos x="9" y="61"/>
                </a:cxn>
                <a:cxn ang="0">
                  <a:pos x="4" y="59"/>
                </a:cxn>
                <a:cxn ang="0">
                  <a:pos x="2" y="60"/>
                </a:cxn>
                <a:cxn ang="0">
                  <a:pos x="1" y="61"/>
                </a:cxn>
                <a:cxn ang="0">
                  <a:pos x="0" y="61"/>
                </a:cxn>
                <a:cxn ang="0">
                  <a:pos x="0" y="4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9" h="62">
                  <a:moveTo>
                    <a:pt x="0" y="40"/>
                  </a:moveTo>
                  <a:lnTo>
                    <a:pt x="0" y="40"/>
                  </a:lnTo>
                  <a:lnTo>
                    <a:pt x="2" y="40"/>
                  </a:lnTo>
                  <a:cubicBezTo>
                    <a:pt x="3" y="45"/>
                    <a:pt x="4" y="49"/>
                    <a:pt x="6" y="52"/>
                  </a:cubicBezTo>
                  <a:cubicBezTo>
                    <a:pt x="9" y="56"/>
                    <a:pt x="13" y="59"/>
                    <a:pt x="19" y="59"/>
                  </a:cubicBezTo>
                  <a:cubicBezTo>
                    <a:pt x="22" y="59"/>
                    <a:pt x="25" y="58"/>
                    <a:pt x="27" y="56"/>
                  </a:cubicBezTo>
                  <a:cubicBezTo>
                    <a:pt x="29" y="54"/>
                    <a:pt x="29" y="52"/>
                    <a:pt x="29" y="49"/>
                  </a:cubicBezTo>
                  <a:cubicBezTo>
                    <a:pt x="29" y="47"/>
                    <a:pt x="29" y="46"/>
                    <a:pt x="28" y="44"/>
                  </a:cubicBezTo>
                  <a:cubicBezTo>
                    <a:pt x="27" y="42"/>
                    <a:pt x="25" y="41"/>
                    <a:pt x="22" y="39"/>
                  </a:cubicBezTo>
                  <a:lnTo>
                    <a:pt x="15" y="35"/>
                  </a:lnTo>
                  <a:cubicBezTo>
                    <a:pt x="10" y="32"/>
                    <a:pt x="6" y="29"/>
                    <a:pt x="3" y="26"/>
                  </a:cubicBezTo>
                  <a:cubicBezTo>
                    <a:pt x="1" y="24"/>
                    <a:pt x="0" y="20"/>
                    <a:pt x="0" y="16"/>
                  </a:cubicBezTo>
                  <a:cubicBezTo>
                    <a:pt x="0" y="11"/>
                    <a:pt x="1" y="7"/>
                    <a:pt x="5" y="4"/>
                  </a:cubicBezTo>
                  <a:cubicBezTo>
                    <a:pt x="8" y="1"/>
                    <a:pt x="12" y="0"/>
                    <a:pt x="18" y="0"/>
                  </a:cubicBezTo>
                  <a:cubicBezTo>
                    <a:pt x="20" y="0"/>
                    <a:pt x="22" y="0"/>
                    <a:pt x="25" y="1"/>
                  </a:cubicBezTo>
                  <a:cubicBezTo>
                    <a:pt x="28" y="2"/>
                    <a:pt x="29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2" y="2"/>
                    <a:pt x="32" y="1"/>
                    <a:pt x="32" y="1"/>
                  </a:cubicBezTo>
                  <a:lnTo>
                    <a:pt x="34" y="1"/>
                  </a:lnTo>
                  <a:lnTo>
                    <a:pt x="34" y="19"/>
                  </a:lnTo>
                  <a:lnTo>
                    <a:pt x="32" y="19"/>
                  </a:lnTo>
                  <a:cubicBezTo>
                    <a:pt x="31" y="15"/>
                    <a:pt x="30" y="12"/>
                    <a:pt x="29" y="9"/>
                  </a:cubicBezTo>
                  <a:cubicBezTo>
                    <a:pt x="26" y="5"/>
                    <a:pt x="22" y="3"/>
                    <a:pt x="17" y="3"/>
                  </a:cubicBezTo>
                  <a:cubicBezTo>
                    <a:pt x="14" y="3"/>
                    <a:pt x="12" y="4"/>
                    <a:pt x="10" y="6"/>
                  </a:cubicBezTo>
                  <a:cubicBezTo>
                    <a:pt x="9" y="7"/>
                    <a:pt x="8" y="10"/>
                    <a:pt x="8" y="12"/>
                  </a:cubicBezTo>
                  <a:cubicBezTo>
                    <a:pt x="8" y="16"/>
                    <a:pt x="11" y="20"/>
                    <a:pt x="17" y="23"/>
                  </a:cubicBezTo>
                  <a:lnTo>
                    <a:pt x="25" y="27"/>
                  </a:lnTo>
                  <a:cubicBezTo>
                    <a:pt x="34" y="32"/>
                    <a:pt x="39" y="38"/>
                    <a:pt x="39" y="45"/>
                  </a:cubicBezTo>
                  <a:cubicBezTo>
                    <a:pt x="39" y="50"/>
                    <a:pt x="37" y="54"/>
                    <a:pt x="33" y="57"/>
                  </a:cubicBezTo>
                  <a:cubicBezTo>
                    <a:pt x="29" y="60"/>
                    <a:pt x="24" y="62"/>
                    <a:pt x="18" y="62"/>
                  </a:cubicBezTo>
                  <a:cubicBezTo>
                    <a:pt x="16" y="62"/>
                    <a:pt x="13" y="61"/>
                    <a:pt x="9" y="61"/>
                  </a:cubicBezTo>
                  <a:cubicBezTo>
                    <a:pt x="6" y="60"/>
                    <a:pt x="4" y="59"/>
                    <a:pt x="4" y="59"/>
                  </a:cubicBezTo>
                  <a:cubicBezTo>
                    <a:pt x="3" y="59"/>
                    <a:pt x="3" y="59"/>
                    <a:pt x="2" y="60"/>
                  </a:cubicBezTo>
                  <a:cubicBezTo>
                    <a:pt x="2" y="60"/>
                    <a:pt x="2" y="61"/>
                    <a:pt x="1" y="61"/>
                  </a:cubicBezTo>
                  <a:lnTo>
                    <a:pt x="0" y="61"/>
                  </a:lnTo>
                  <a:lnTo>
                    <a:pt x="0" y="40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545"/>
            <p:cNvSpPr>
              <a:spLocks/>
            </p:cNvSpPr>
            <p:nvPr/>
          </p:nvSpPr>
          <p:spPr bwMode="auto">
            <a:xfrm>
              <a:off x="5134" y="9436"/>
              <a:ext cx="43" cy="103"/>
            </a:xfrm>
            <a:custGeom>
              <a:avLst/>
              <a:gdLst/>
              <a:ahLst/>
              <a:cxnLst>
                <a:cxn ang="0">
                  <a:pos x="32" y="17"/>
                </a:cxn>
                <a:cxn ang="0">
                  <a:pos x="32" y="17"/>
                </a:cxn>
                <a:cxn ang="0">
                  <a:pos x="32" y="22"/>
                </a:cxn>
                <a:cxn ang="0">
                  <a:pos x="18" y="22"/>
                </a:cxn>
                <a:cxn ang="0">
                  <a:pos x="18" y="59"/>
                </a:cxn>
                <a:cxn ang="0">
                  <a:pos x="19" y="66"/>
                </a:cxn>
                <a:cxn ang="0">
                  <a:pos x="25" y="71"/>
                </a:cxn>
                <a:cxn ang="0">
                  <a:pos x="29" y="70"/>
                </a:cxn>
                <a:cxn ang="0">
                  <a:pos x="33" y="66"/>
                </a:cxn>
                <a:cxn ang="0">
                  <a:pos x="35" y="68"/>
                </a:cxn>
                <a:cxn ang="0">
                  <a:pos x="33" y="70"/>
                </a:cxn>
                <a:cxn ang="0">
                  <a:pos x="26" y="76"/>
                </a:cxn>
                <a:cxn ang="0">
                  <a:pos x="19" y="78"/>
                </a:cxn>
                <a:cxn ang="0">
                  <a:pos x="9" y="71"/>
                </a:cxn>
                <a:cxn ang="0">
                  <a:pos x="7" y="61"/>
                </a:cxn>
                <a:cxn ang="0">
                  <a:pos x="7" y="22"/>
                </a:cxn>
                <a:cxn ang="0">
                  <a:pos x="0" y="22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0"/>
                </a:cxn>
                <a:cxn ang="0">
                  <a:pos x="2" y="18"/>
                </a:cxn>
                <a:cxn ang="0">
                  <a:pos x="8" y="12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9" y="1"/>
                </a:cxn>
                <a:cxn ang="0">
                  <a:pos x="19" y="17"/>
                </a:cxn>
                <a:cxn ang="0">
                  <a:pos x="32" y="17"/>
                </a:cxn>
              </a:cxnLst>
              <a:rect l="0" t="0" r="r" b="b"/>
              <a:pathLst>
                <a:path w="35" h="78">
                  <a:moveTo>
                    <a:pt x="32" y="17"/>
                  </a:moveTo>
                  <a:lnTo>
                    <a:pt x="32" y="17"/>
                  </a:lnTo>
                  <a:lnTo>
                    <a:pt x="32" y="22"/>
                  </a:lnTo>
                  <a:lnTo>
                    <a:pt x="18" y="22"/>
                  </a:lnTo>
                  <a:lnTo>
                    <a:pt x="18" y="59"/>
                  </a:lnTo>
                  <a:cubicBezTo>
                    <a:pt x="18" y="62"/>
                    <a:pt x="19" y="65"/>
                    <a:pt x="19" y="66"/>
                  </a:cubicBezTo>
                  <a:cubicBezTo>
                    <a:pt x="20" y="69"/>
                    <a:pt x="22" y="71"/>
                    <a:pt x="25" y="71"/>
                  </a:cubicBezTo>
                  <a:cubicBezTo>
                    <a:pt x="27" y="71"/>
                    <a:pt x="28" y="71"/>
                    <a:pt x="29" y="70"/>
                  </a:cubicBezTo>
                  <a:cubicBezTo>
                    <a:pt x="30" y="69"/>
                    <a:pt x="32" y="68"/>
                    <a:pt x="33" y="66"/>
                  </a:cubicBezTo>
                  <a:lnTo>
                    <a:pt x="35" y="68"/>
                  </a:lnTo>
                  <a:lnTo>
                    <a:pt x="33" y="70"/>
                  </a:lnTo>
                  <a:cubicBezTo>
                    <a:pt x="31" y="73"/>
                    <a:pt x="29" y="75"/>
                    <a:pt x="26" y="76"/>
                  </a:cubicBezTo>
                  <a:cubicBezTo>
                    <a:pt x="24" y="77"/>
                    <a:pt x="21" y="78"/>
                    <a:pt x="19" y="78"/>
                  </a:cubicBezTo>
                  <a:cubicBezTo>
                    <a:pt x="14" y="78"/>
                    <a:pt x="11" y="76"/>
                    <a:pt x="9" y="71"/>
                  </a:cubicBezTo>
                  <a:cubicBezTo>
                    <a:pt x="8" y="69"/>
                    <a:pt x="7" y="65"/>
                    <a:pt x="7" y="61"/>
                  </a:cubicBezTo>
                  <a:lnTo>
                    <a:pt x="7" y="22"/>
                  </a:lnTo>
                  <a:lnTo>
                    <a:pt x="0" y="22"/>
                  </a:ln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20"/>
                    <a:pt x="1" y="19"/>
                    <a:pt x="2" y="18"/>
                  </a:cubicBezTo>
                  <a:cubicBezTo>
                    <a:pt x="5" y="16"/>
                    <a:pt x="7" y="14"/>
                    <a:pt x="8" y="12"/>
                  </a:cubicBezTo>
                  <a:cubicBezTo>
                    <a:pt x="10" y="11"/>
                    <a:pt x="13" y="7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lnTo>
                    <a:pt x="19" y="17"/>
                  </a:lnTo>
                  <a:lnTo>
                    <a:pt x="32" y="1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546"/>
            <p:cNvSpPr>
              <a:spLocks/>
            </p:cNvSpPr>
            <p:nvPr/>
          </p:nvSpPr>
          <p:spPr bwMode="auto">
            <a:xfrm>
              <a:off x="3381" y="9127"/>
              <a:ext cx="857" cy="210"/>
            </a:xfrm>
            <a:custGeom>
              <a:avLst/>
              <a:gdLst/>
              <a:ahLst/>
              <a:cxnLst>
                <a:cxn ang="0">
                  <a:pos x="704" y="0"/>
                </a:cxn>
                <a:cxn ang="0">
                  <a:pos x="702" y="31"/>
                </a:cxn>
                <a:cxn ang="0">
                  <a:pos x="699" y="56"/>
                </a:cxn>
                <a:cxn ang="0">
                  <a:pos x="696" y="69"/>
                </a:cxn>
                <a:cxn ang="0">
                  <a:pos x="694" y="75"/>
                </a:cxn>
                <a:cxn ang="0">
                  <a:pos x="693" y="79"/>
                </a:cxn>
                <a:cxn ang="0">
                  <a:pos x="689" y="80"/>
                </a:cxn>
                <a:cxn ang="0">
                  <a:pos x="688" y="80"/>
                </a:cxn>
                <a:cxn ang="0">
                  <a:pos x="365" y="80"/>
                </a:cxn>
                <a:cxn ang="0">
                  <a:pos x="365" y="80"/>
                </a:cxn>
                <a:cxn ang="0">
                  <a:pos x="363" y="82"/>
                </a:cxn>
                <a:cxn ang="0">
                  <a:pos x="363" y="83"/>
                </a:cxn>
                <a:cxn ang="0">
                  <a:pos x="360" y="88"/>
                </a:cxn>
                <a:cxn ang="0">
                  <a:pos x="358" y="101"/>
                </a:cxn>
                <a:cxn ang="0">
                  <a:pos x="355" y="125"/>
                </a:cxn>
                <a:cxn ang="0">
                  <a:pos x="353" y="155"/>
                </a:cxn>
                <a:cxn ang="0">
                  <a:pos x="349" y="155"/>
                </a:cxn>
                <a:cxn ang="0">
                  <a:pos x="347" y="125"/>
                </a:cxn>
                <a:cxn ang="0">
                  <a:pos x="345" y="101"/>
                </a:cxn>
                <a:cxn ang="0">
                  <a:pos x="342" y="88"/>
                </a:cxn>
                <a:cxn ang="0">
                  <a:pos x="341" y="83"/>
                </a:cxn>
                <a:cxn ang="0">
                  <a:pos x="339" y="82"/>
                </a:cxn>
                <a:cxn ang="0">
                  <a:pos x="339" y="80"/>
                </a:cxn>
                <a:cxn ang="0">
                  <a:pos x="339" y="80"/>
                </a:cxn>
                <a:cxn ang="0">
                  <a:pos x="14" y="80"/>
                </a:cxn>
                <a:cxn ang="0">
                  <a:pos x="11" y="80"/>
                </a:cxn>
                <a:cxn ang="0">
                  <a:pos x="9" y="79"/>
                </a:cxn>
                <a:cxn ang="0">
                  <a:pos x="8" y="75"/>
                </a:cxn>
                <a:cxn ang="0">
                  <a:pos x="6" y="69"/>
                </a:cxn>
                <a:cxn ang="0">
                  <a:pos x="3" y="56"/>
                </a:cxn>
                <a:cxn ang="0">
                  <a:pos x="0" y="31"/>
                </a:cxn>
                <a:cxn ang="0">
                  <a:pos x="0" y="0"/>
                </a:cxn>
                <a:cxn ang="0">
                  <a:pos x="5" y="16"/>
                </a:cxn>
                <a:cxn ang="0">
                  <a:pos x="6" y="43"/>
                </a:cxn>
                <a:cxn ang="0">
                  <a:pos x="9" y="64"/>
                </a:cxn>
                <a:cxn ang="0">
                  <a:pos x="13" y="71"/>
                </a:cxn>
                <a:cxn ang="0">
                  <a:pos x="13" y="74"/>
                </a:cxn>
                <a:cxn ang="0">
                  <a:pos x="14" y="75"/>
                </a:cxn>
                <a:cxn ang="0">
                  <a:pos x="14" y="75"/>
                </a:cxn>
                <a:cxn ang="0">
                  <a:pos x="14" y="75"/>
                </a:cxn>
                <a:cxn ang="0">
                  <a:pos x="339" y="75"/>
                </a:cxn>
                <a:cxn ang="0">
                  <a:pos x="341" y="77"/>
                </a:cxn>
                <a:cxn ang="0">
                  <a:pos x="344" y="79"/>
                </a:cxn>
                <a:cxn ang="0">
                  <a:pos x="345" y="83"/>
                </a:cxn>
                <a:cxn ang="0">
                  <a:pos x="349" y="91"/>
                </a:cxn>
                <a:cxn ang="0">
                  <a:pos x="352" y="112"/>
                </a:cxn>
                <a:cxn ang="0">
                  <a:pos x="353" y="139"/>
                </a:cxn>
                <a:cxn ang="0">
                  <a:pos x="349" y="155"/>
                </a:cxn>
                <a:cxn ang="0">
                  <a:pos x="350" y="125"/>
                </a:cxn>
                <a:cxn ang="0">
                  <a:pos x="353" y="101"/>
                </a:cxn>
                <a:cxn ang="0">
                  <a:pos x="355" y="87"/>
                </a:cxn>
                <a:cxn ang="0">
                  <a:pos x="358" y="80"/>
                </a:cxn>
                <a:cxn ang="0">
                  <a:pos x="360" y="79"/>
                </a:cxn>
                <a:cxn ang="0">
                  <a:pos x="361" y="77"/>
                </a:cxn>
                <a:cxn ang="0">
                  <a:pos x="363" y="75"/>
                </a:cxn>
                <a:cxn ang="0">
                  <a:pos x="688" y="75"/>
                </a:cxn>
                <a:cxn ang="0">
                  <a:pos x="688" y="75"/>
                </a:cxn>
                <a:cxn ang="0">
                  <a:pos x="689" y="75"/>
                </a:cxn>
                <a:cxn ang="0">
                  <a:pos x="689" y="74"/>
                </a:cxn>
                <a:cxn ang="0">
                  <a:pos x="691" y="67"/>
                </a:cxn>
                <a:cxn ang="0">
                  <a:pos x="694" y="55"/>
                </a:cxn>
                <a:cxn ang="0">
                  <a:pos x="697" y="31"/>
                </a:cxn>
                <a:cxn ang="0">
                  <a:pos x="699" y="0"/>
                </a:cxn>
              </a:cxnLst>
              <a:rect l="0" t="0" r="r" b="b"/>
              <a:pathLst>
                <a:path w="704" h="159">
                  <a:moveTo>
                    <a:pt x="704" y="0"/>
                  </a:moveTo>
                  <a:lnTo>
                    <a:pt x="704" y="0"/>
                  </a:lnTo>
                  <a:lnTo>
                    <a:pt x="704" y="16"/>
                  </a:lnTo>
                  <a:lnTo>
                    <a:pt x="702" y="31"/>
                  </a:lnTo>
                  <a:lnTo>
                    <a:pt x="701" y="43"/>
                  </a:lnTo>
                  <a:lnTo>
                    <a:pt x="699" y="56"/>
                  </a:lnTo>
                  <a:lnTo>
                    <a:pt x="697" y="66"/>
                  </a:lnTo>
                  <a:lnTo>
                    <a:pt x="696" y="69"/>
                  </a:lnTo>
                  <a:lnTo>
                    <a:pt x="696" y="72"/>
                  </a:lnTo>
                  <a:lnTo>
                    <a:pt x="694" y="75"/>
                  </a:lnTo>
                  <a:lnTo>
                    <a:pt x="693" y="79"/>
                  </a:lnTo>
                  <a:lnTo>
                    <a:pt x="693" y="79"/>
                  </a:lnTo>
                  <a:lnTo>
                    <a:pt x="691" y="80"/>
                  </a:lnTo>
                  <a:lnTo>
                    <a:pt x="689" y="80"/>
                  </a:lnTo>
                  <a:lnTo>
                    <a:pt x="689" y="80"/>
                  </a:lnTo>
                  <a:lnTo>
                    <a:pt x="688" y="80"/>
                  </a:lnTo>
                  <a:lnTo>
                    <a:pt x="365" y="80"/>
                  </a:lnTo>
                  <a:lnTo>
                    <a:pt x="365" y="80"/>
                  </a:lnTo>
                  <a:lnTo>
                    <a:pt x="363" y="80"/>
                  </a:lnTo>
                  <a:lnTo>
                    <a:pt x="365" y="80"/>
                  </a:lnTo>
                  <a:lnTo>
                    <a:pt x="363" y="82"/>
                  </a:lnTo>
                  <a:lnTo>
                    <a:pt x="363" y="82"/>
                  </a:lnTo>
                  <a:lnTo>
                    <a:pt x="363" y="83"/>
                  </a:lnTo>
                  <a:lnTo>
                    <a:pt x="363" y="83"/>
                  </a:lnTo>
                  <a:lnTo>
                    <a:pt x="361" y="85"/>
                  </a:lnTo>
                  <a:lnTo>
                    <a:pt x="360" y="88"/>
                  </a:lnTo>
                  <a:lnTo>
                    <a:pt x="360" y="91"/>
                  </a:lnTo>
                  <a:lnTo>
                    <a:pt x="358" y="101"/>
                  </a:lnTo>
                  <a:lnTo>
                    <a:pt x="357" y="112"/>
                  </a:lnTo>
                  <a:lnTo>
                    <a:pt x="355" y="125"/>
                  </a:lnTo>
                  <a:lnTo>
                    <a:pt x="353" y="139"/>
                  </a:lnTo>
                  <a:lnTo>
                    <a:pt x="353" y="155"/>
                  </a:lnTo>
                  <a:lnTo>
                    <a:pt x="352" y="159"/>
                  </a:lnTo>
                  <a:lnTo>
                    <a:pt x="349" y="155"/>
                  </a:lnTo>
                  <a:lnTo>
                    <a:pt x="349" y="139"/>
                  </a:lnTo>
                  <a:lnTo>
                    <a:pt x="347" y="125"/>
                  </a:lnTo>
                  <a:lnTo>
                    <a:pt x="347" y="112"/>
                  </a:lnTo>
                  <a:lnTo>
                    <a:pt x="345" y="101"/>
                  </a:lnTo>
                  <a:lnTo>
                    <a:pt x="344" y="91"/>
                  </a:lnTo>
                  <a:lnTo>
                    <a:pt x="342" y="88"/>
                  </a:lnTo>
                  <a:lnTo>
                    <a:pt x="341" y="85"/>
                  </a:lnTo>
                  <a:lnTo>
                    <a:pt x="341" y="83"/>
                  </a:lnTo>
                  <a:lnTo>
                    <a:pt x="339" y="82"/>
                  </a:lnTo>
                  <a:lnTo>
                    <a:pt x="339" y="82"/>
                  </a:lnTo>
                  <a:lnTo>
                    <a:pt x="337" y="80"/>
                  </a:lnTo>
                  <a:lnTo>
                    <a:pt x="339" y="80"/>
                  </a:lnTo>
                  <a:lnTo>
                    <a:pt x="337" y="80"/>
                  </a:lnTo>
                  <a:lnTo>
                    <a:pt x="339" y="80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9"/>
                  </a:lnTo>
                  <a:lnTo>
                    <a:pt x="9" y="79"/>
                  </a:lnTo>
                  <a:lnTo>
                    <a:pt x="9" y="75"/>
                  </a:lnTo>
                  <a:lnTo>
                    <a:pt x="8" y="75"/>
                  </a:lnTo>
                  <a:lnTo>
                    <a:pt x="8" y="74"/>
                  </a:lnTo>
                  <a:lnTo>
                    <a:pt x="6" y="69"/>
                  </a:lnTo>
                  <a:lnTo>
                    <a:pt x="5" y="66"/>
                  </a:lnTo>
                  <a:lnTo>
                    <a:pt x="3" y="56"/>
                  </a:lnTo>
                  <a:lnTo>
                    <a:pt x="1" y="45"/>
                  </a:lnTo>
                  <a:lnTo>
                    <a:pt x="0" y="31"/>
                  </a:lnTo>
                  <a:lnTo>
                    <a:pt x="0" y="16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6"/>
                  </a:lnTo>
                  <a:lnTo>
                    <a:pt x="5" y="31"/>
                  </a:lnTo>
                  <a:lnTo>
                    <a:pt x="6" y="43"/>
                  </a:lnTo>
                  <a:lnTo>
                    <a:pt x="8" y="55"/>
                  </a:lnTo>
                  <a:lnTo>
                    <a:pt x="9" y="64"/>
                  </a:lnTo>
                  <a:lnTo>
                    <a:pt x="11" y="67"/>
                  </a:lnTo>
                  <a:lnTo>
                    <a:pt x="13" y="71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6" y="75"/>
                  </a:lnTo>
                  <a:lnTo>
                    <a:pt x="14" y="75"/>
                  </a:lnTo>
                  <a:lnTo>
                    <a:pt x="16" y="75"/>
                  </a:lnTo>
                  <a:lnTo>
                    <a:pt x="14" y="75"/>
                  </a:lnTo>
                  <a:lnTo>
                    <a:pt x="339" y="75"/>
                  </a:lnTo>
                  <a:lnTo>
                    <a:pt x="339" y="75"/>
                  </a:lnTo>
                  <a:lnTo>
                    <a:pt x="341" y="75"/>
                  </a:lnTo>
                  <a:lnTo>
                    <a:pt x="341" y="77"/>
                  </a:lnTo>
                  <a:lnTo>
                    <a:pt x="342" y="79"/>
                  </a:lnTo>
                  <a:lnTo>
                    <a:pt x="344" y="79"/>
                  </a:lnTo>
                  <a:lnTo>
                    <a:pt x="344" y="80"/>
                  </a:lnTo>
                  <a:lnTo>
                    <a:pt x="345" y="83"/>
                  </a:lnTo>
                  <a:lnTo>
                    <a:pt x="347" y="87"/>
                  </a:lnTo>
                  <a:lnTo>
                    <a:pt x="349" y="91"/>
                  </a:lnTo>
                  <a:lnTo>
                    <a:pt x="350" y="101"/>
                  </a:lnTo>
                  <a:lnTo>
                    <a:pt x="352" y="112"/>
                  </a:lnTo>
                  <a:lnTo>
                    <a:pt x="353" y="125"/>
                  </a:lnTo>
                  <a:lnTo>
                    <a:pt x="353" y="139"/>
                  </a:lnTo>
                  <a:lnTo>
                    <a:pt x="353" y="155"/>
                  </a:lnTo>
                  <a:lnTo>
                    <a:pt x="349" y="155"/>
                  </a:lnTo>
                  <a:lnTo>
                    <a:pt x="349" y="139"/>
                  </a:lnTo>
                  <a:lnTo>
                    <a:pt x="350" y="125"/>
                  </a:lnTo>
                  <a:lnTo>
                    <a:pt x="352" y="112"/>
                  </a:lnTo>
                  <a:lnTo>
                    <a:pt x="353" y="101"/>
                  </a:lnTo>
                  <a:lnTo>
                    <a:pt x="355" y="90"/>
                  </a:lnTo>
                  <a:lnTo>
                    <a:pt x="355" y="87"/>
                  </a:lnTo>
                  <a:lnTo>
                    <a:pt x="357" y="83"/>
                  </a:lnTo>
                  <a:lnTo>
                    <a:pt x="358" y="80"/>
                  </a:lnTo>
                  <a:lnTo>
                    <a:pt x="358" y="80"/>
                  </a:lnTo>
                  <a:lnTo>
                    <a:pt x="360" y="79"/>
                  </a:lnTo>
                  <a:lnTo>
                    <a:pt x="360" y="79"/>
                  </a:lnTo>
                  <a:lnTo>
                    <a:pt x="361" y="77"/>
                  </a:lnTo>
                  <a:lnTo>
                    <a:pt x="363" y="75"/>
                  </a:lnTo>
                  <a:lnTo>
                    <a:pt x="363" y="75"/>
                  </a:lnTo>
                  <a:lnTo>
                    <a:pt x="365" y="75"/>
                  </a:lnTo>
                  <a:lnTo>
                    <a:pt x="688" y="75"/>
                  </a:lnTo>
                  <a:lnTo>
                    <a:pt x="688" y="75"/>
                  </a:lnTo>
                  <a:lnTo>
                    <a:pt x="688" y="75"/>
                  </a:lnTo>
                  <a:lnTo>
                    <a:pt x="688" y="75"/>
                  </a:lnTo>
                  <a:lnTo>
                    <a:pt x="689" y="75"/>
                  </a:lnTo>
                  <a:lnTo>
                    <a:pt x="688" y="75"/>
                  </a:lnTo>
                  <a:lnTo>
                    <a:pt x="689" y="74"/>
                  </a:lnTo>
                  <a:lnTo>
                    <a:pt x="691" y="71"/>
                  </a:lnTo>
                  <a:lnTo>
                    <a:pt x="691" y="67"/>
                  </a:lnTo>
                  <a:lnTo>
                    <a:pt x="693" y="64"/>
                  </a:lnTo>
                  <a:lnTo>
                    <a:pt x="694" y="55"/>
                  </a:lnTo>
                  <a:lnTo>
                    <a:pt x="696" y="43"/>
                  </a:lnTo>
                  <a:lnTo>
                    <a:pt x="697" y="31"/>
                  </a:lnTo>
                  <a:lnTo>
                    <a:pt x="697" y="16"/>
                  </a:lnTo>
                  <a:lnTo>
                    <a:pt x="699" y="0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547"/>
            <p:cNvSpPr>
              <a:spLocks/>
            </p:cNvSpPr>
            <p:nvPr/>
          </p:nvSpPr>
          <p:spPr bwMode="auto">
            <a:xfrm>
              <a:off x="3024" y="8075"/>
              <a:ext cx="94" cy="115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85"/>
                </a:cxn>
                <a:cxn ang="0">
                  <a:pos x="9" y="82"/>
                </a:cxn>
                <a:cxn ang="0">
                  <a:pos x="12" y="73"/>
                </a:cxn>
                <a:cxn ang="0">
                  <a:pos x="12" y="14"/>
                </a:cxn>
                <a:cxn ang="0">
                  <a:pos x="9" y="5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37" y="0"/>
                </a:cxn>
                <a:cxn ang="0">
                  <a:pos x="37" y="3"/>
                </a:cxn>
                <a:cxn ang="0">
                  <a:pos x="27" y="5"/>
                </a:cxn>
                <a:cxn ang="0">
                  <a:pos x="25" y="14"/>
                </a:cxn>
                <a:cxn ang="0">
                  <a:pos x="25" y="77"/>
                </a:cxn>
                <a:cxn ang="0">
                  <a:pos x="26" y="80"/>
                </a:cxn>
                <a:cxn ang="0">
                  <a:pos x="29" y="82"/>
                </a:cxn>
                <a:cxn ang="0">
                  <a:pos x="32" y="82"/>
                </a:cxn>
                <a:cxn ang="0">
                  <a:pos x="38" y="82"/>
                </a:cxn>
                <a:cxn ang="0">
                  <a:pos x="62" y="79"/>
                </a:cxn>
                <a:cxn ang="0">
                  <a:pos x="74" y="65"/>
                </a:cxn>
                <a:cxn ang="0">
                  <a:pos x="77" y="65"/>
                </a:cxn>
                <a:cxn ang="0">
                  <a:pos x="71" y="87"/>
                </a:cxn>
                <a:cxn ang="0">
                  <a:pos x="0" y="87"/>
                </a:cxn>
                <a:cxn ang="0">
                  <a:pos x="0" y="85"/>
                </a:cxn>
              </a:cxnLst>
              <a:rect l="0" t="0" r="r" b="b"/>
              <a:pathLst>
                <a:path w="77" h="87">
                  <a:moveTo>
                    <a:pt x="0" y="85"/>
                  </a:moveTo>
                  <a:lnTo>
                    <a:pt x="0" y="85"/>
                  </a:lnTo>
                  <a:cubicBezTo>
                    <a:pt x="5" y="85"/>
                    <a:pt x="8" y="84"/>
                    <a:pt x="9" y="82"/>
                  </a:cubicBezTo>
                  <a:cubicBezTo>
                    <a:pt x="11" y="81"/>
                    <a:pt x="12" y="78"/>
                    <a:pt x="12" y="73"/>
                  </a:cubicBezTo>
                  <a:lnTo>
                    <a:pt x="12" y="14"/>
                  </a:lnTo>
                  <a:cubicBezTo>
                    <a:pt x="12" y="10"/>
                    <a:pt x="11" y="7"/>
                    <a:pt x="9" y="5"/>
                  </a:cubicBezTo>
                  <a:cubicBezTo>
                    <a:pt x="8" y="4"/>
                    <a:pt x="5" y="3"/>
                    <a:pt x="0" y="3"/>
                  </a:cubicBezTo>
                  <a:lnTo>
                    <a:pt x="0" y="0"/>
                  </a:lnTo>
                  <a:lnTo>
                    <a:pt x="37" y="0"/>
                  </a:lnTo>
                  <a:lnTo>
                    <a:pt x="37" y="3"/>
                  </a:lnTo>
                  <a:cubicBezTo>
                    <a:pt x="32" y="3"/>
                    <a:pt x="29" y="4"/>
                    <a:pt x="27" y="5"/>
                  </a:cubicBezTo>
                  <a:cubicBezTo>
                    <a:pt x="26" y="6"/>
                    <a:pt x="25" y="9"/>
                    <a:pt x="25" y="14"/>
                  </a:cubicBezTo>
                  <a:lnTo>
                    <a:pt x="25" y="77"/>
                  </a:lnTo>
                  <a:cubicBezTo>
                    <a:pt x="25" y="78"/>
                    <a:pt x="25" y="80"/>
                    <a:pt x="26" y="80"/>
                  </a:cubicBezTo>
                  <a:cubicBezTo>
                    <a:pt x="26" y="81"/>
                    <a:pt x="27" y="82"/>
                    <a:pt x="29" y="82"/>
                  </a:cubicBezTo>
                  <a:cubicBezTo>
                    <a:pt x="30" y="82"/>
                    <a:pt x="31" y="82"/>
                    <a:pt x="32" y="82"/>
                  </a:cubicBezTo>
                  <a:cubicBezTo>
                    <a:pt x="33" y="82"/>
                    <a:pt x="35" y="82"/>
                    <a:pt x="38" y="82"/>
                  </a:cubicBezTo>
                  <a:cubicBezTo>
                    <a:pt x="50" y="82"/>
                    <a:pt x="58" y="81"/>
                    <a:pt x="62" y="79"/>
                  </a:cubicBezTo>
                  <a:cubicBezTo>
                    <a:pt x="66" y="77"/>
                    <a:pt x="70" y="73"/>
                    <a:pt x="74" y="65"/>
                  </a:cubicBezTo>
                  <a:lnTo>
                    <a:pt x="77" y="65"/>
                  </a:lnTo>
                  <a:lnTo>
                    <a:pt x="71" y="87"/>
                  </a:lnTo>
                  <a:lnTo>
                    <a:pt x="0" y="87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548"/>
            <p:cNvSpPr>
              <a:spLocks noEditPoints="1"/>
            </p:cNvSpPr>
            <p:nvPr/>
          </p:nvSpPr>
          <p:spPr bwMode="auto">
            <a:xfrm>
              <a:off x="3124" y="8111"/>
              <a:ext cx="71" cy="82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31"/>
                </a:cxn>
                <a:cxn ang="0">
                  <a:pos x="8" y="9"/>
                </a:cxn>
                <a:cxn ang="0">
                  <a:pos x="29" y="0"/>
                </a:cxn>
                <a:cxn ang="0">
                  <a:pos x="50" y="8"/>
                </a:cxn>
                <a:cxn ang="0">
                  <a:pos x="58" y="31"/>
                </a:cxn>
                <a:cxn ang="0">
                  <a:pos x="50" y="53"/>
                </a:cxn>
                <a:cxn ang="0">
                  <a:pos x="29" y="62"/>
                </a:cxn>
                <a:cxn ang="0">
                  <a:pos x="8" y="53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18" y="7"/>
                </a:cxn>
                <a:cxn ang="0">
                  <a:pos x="12" y="27"/>
                </a:cxn>
                <a:cxn ang="0">
                  <a:pos x="17" y="49"/>
                </a:cxn>
                <a:cxn ang="0">
                  <a:pos x="31" y="59"/>
                </a:cxn>
                <a:cxn ang="0">
                  <a:pos x="43" y="52"/>
                </a:cxn>
                <a:cxn ang="0">
                  <a:pos x="46" y="35"/>
                </a:cxn>
                <a:cxn ang="0">
                  <a:pos x="41" y="14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58" h="62">
                  <a:moveTo>
                    <a:pt x="0" y="31"/>
                  </a:moveTo>
                  <a:lnTo>
                    <a:pt x="0" y="31"/>
                  </a:lnTo>
                  <a:cubicBezTo>
                    <a:pt x="0" y="22"/>
                    <a:pt x="3" y="15"/>
                    <a:pt x="8" y="9"/>
                  </a:cubicBezTo>
                  <a:cubicBezTo>
                    <a:pt x="13" y="3"/>
                    <a:pt x="20" y="0"/>
                    <a:pt x="29" y="0"/>
                  </a:cubicBezTo>
                  <a:cubicBezTo>
                    <a:pt x="37" y="0"/>
                    <a:pt x="44" y="3"/>
                    <a:pt x="50" y="8"/>
                  </a:cubicBezTo>
                  <a:cubicBezTo>
                    <a:pt x="56" y="14"/>
                    <a:pt x="58" y="21"/>
                    <a:pt x="58" y="31"/>
                  </a:cubicBezTo>
                  <a:cubicBezTo>
                    <a:pt x="58" y="39"/>
                    <a:pt x="56" y="47"/>
                    <a:pt x="50" y="53"/>
                  </a:cubicBezTo>
                  <a:cubicBezTo>
                    <a:pt x="45" y="59"/>
                    <a:pt x="38" y="62"/>
                    <a:pt x="29" y="62"/>
                  </a:cubicBezTo>
                  <a:cubicBezTo>
                    <a:pt x="21" y="62"/>
                    <a:pt x="14" y="59"/>
                    <a:pt x="8" y="53"/>
                  </a:cubicBezTo>
                  <a:cubicBezTo>
                    <a:pt x="3" y="47"/>
                    <a:pt x="0" y="40"/>
                    <a:pt x="0" y="31"/>
                  </a:cubicBezTo>
                  <a:lnTo>
                    <a:pt x="0" y="31"/>
                  </a:lnTo>
                  <a:close/>
                  <a:moveTo>
                    <a:pt x="27" y="4"/>
                  </a:moveTo>
                  <a:lnTo>
                    <a:pt x="27" y="4"/>
                  </a:lnTo>
                  <a:cubicBezTo>
                    <a:pt x="24" y="4"/>
                    <a:pt x="21" y="5"/>
                    <a:pt x="18" y="7"/>
                  </a:cubicBezTo>
                  <a:cubicBezTo>
                    <a:pt x="14" y="11"/>
                    <a:pt x="12" y="18"/>
                    <a:pt x="12" y="27"/>
                  </a:cubicBezTo>
                  <a:cubicBezTo>
                    <a:pt x="12" y="35"/>
                    <a:pt x="14" y="42"/>
                    <a:pt x="17" y="49"/>
                  </a:cubicBezTo>
                  <a:cubicBezTo>
                    <a:pt x="20" y="56"/>
                    <a:pt x="25" y="59"/>
                    <a:pt x="31" y="59"/>
                  </a:cubicBezTo>
                  <a:cubicBezTo>
                    <a:pt x="36" y="59"/>
                    <a:pt x="40" y="57"/>
                    <a:pt x="43" y="52"/>
                  </a:cubicBezTo>
                  <a:cubicBezTo>
                    <a:pt x="45" y="48"/>
                    <a:pt x="46" y="42"/>
                    <a:pt x="46" y="35"/>
                  </a:cubicBezTo>
                  <a:cubicBezTo>
                    <a:pt x="46" y="27"/>
                    <a:pt x="45" y="20"/>
                    <a:pt x="41" y="14"/>
                  </a:cubicBezTo>
                  <a:cubicBezTo>
                    <a:pt x="38" y="7"/>
                    <a:pt x="33" y="4"/>
                    <a:pt x="27" y="4"/>
                  </a:cubicBezTo>
                  <a:lnTo>
                    <a:pt x="27" y="4"/>
                  </a:lnTo>
                  <a:close/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549"/>
            <p:cNvSpPr>
              <a:spLocks noEditPoints="1"/>
            </p:cNvSpPr>
            <p:nvPr/>
          </p:nvSpPr>
          <p:spPr bwMode="auto">
            <a:xfrm>
              <a:off x="3208" y="8109"/>
              <a:ext cx="65" cy="82"/>
            </a:xfrm>
            <a:custGeom>
              <a:avLst/>
              <a:gdLst/>
              <a:ahLst/>
              <a:cxnLst>
                <a:cxn ang="0">
                  <a:pos x="33" y="26"/>
                </a:cxn>
                <a:cxn ang="0">
                  <a:pos x="33" y="26"/>
                </a:cxn>
                <a:cxn ang="0">
                  <a:pos x="20" y="31"/>
                </a:cxn>
                <a:cxn ang="0">
                  <a:pos x="11" y="44"/>
                </a:cxn>
                <a:cxn ang="0">
                  <a:pos x="15" y="53"/>
                </a:cxn>
                <a:cxn ang="0">
                  <a:pos x="20" y="55"/>
                </a:cxn>
                <a:cxn ang="0">
                  <a:pos x="29" y="52"/>
                </a:cxn>
                <a:cxn ang="0">
                  <a:pos x="33" y="46"/>
                </a:cxn>
                <a:cxn ang="0">
                  <a:pos x="33" y="26"/>
                </a:cxn>
                <a:cxn ang="0">
                  <a:pos x="0" y="49"/>
                </a:cxn>
                <a:cxn ang="0">
                  <a:pos x="0" y="49"/>
                </a:cxn>
                <a:cxn ang="0">
                  <a:pos x="9" y="33"/>
                </a:cxn>
                <a:cxn ang="0">
                  <a:pos x="33" y="23"/>
                </a:cxn>
                <a:cxn ang="0">
                  <a:pos x="33" y="17"/>
                </a:cxn>
                <a:cxn ang="0">
                  <a:pos x="31" y="8"/>
                </a:cxn>
                <a:cxn ang="0">
                  <a:pos x="22" y="4"/>
                </a:cxn>
                <a:cxn ang="0">
                  <a:pos x="16" y="5"/>
                </a:cxn>
                <a:cxn ang="0">
                  <a:pos x="13" y="10"/>
                </a:cxn>
                <a:cxn ang="0">
                  <a:pos x="13" y="13"/>
                </a:cxn>
                <a:cxn ang="0">
                  <a:pos x="14" y="15"/>
                </a:cxn>
                <a:cxn ang="0">
                  <a:pos x="11" y="20"/>
                </a:cxn>
                <a:cxn ang="0">
                  <a:pos x="8" y="21"/>
                </a:cxn>
                <a:cxn ang="0">
                  <a:pos x="4" y="19"/>
                </a:cxn>
                <a:cxn ang="0">
                  <a:pos x="2" y="15"/>
                </a:cxn>
                <a:cxn ang="0">
                  <a:pos x="8" y="5"/>
                </a:cxn>
                <a:cxn ang="0">
                  <a:pos x="24" y="0"/>
                </a:cxn>
                <a:cxn ang="0">
                  <a:pos x="41" y="8"/>
                </a:cxn>
                <a:cxn ang="0">
                  <a:pos x="43" y="21"/>
                </a:cxn>
                <a:cxn ang="0">
                  <a:pos x="43" y="47"/>
                </a:cxn>
                <a:cxn ang="0">
                  <a:pos x="44" y="52"/>
                </a:cxn>
                <a:cxn ang="0">
                  <a:pos x="47" y="55"/>
                </a:cxn>
                <a:cxn ang="0">
                  <a:pos x="50" y="55"/>
                </a:cxn>
                <a:cxn ang="0">
                  <a:pos x="53" y="52"/>
                </a:cxn>
                <a:cxn ang="0">
                  <a:pos x="53" y="56"/>
                </a:cxn>
                <a:cxn ang="0">
                  <a:pos x="49" y="60"/>
                </a:cxn>
                <a:cxn ang="0">
                  <a:pos x="41" y="62"/>
                </a:cxn>
                <a:cxn ang="0">
                  <a:pos x="35" y="59"/>
                </a:cxn>
                <a:cxn ang="0">
                  <a:pos x="33" y="53"/>
                </a:cxn>
                <a:cxn ang="0">
                  <a:pos x="24" y="59"/>
                </a:cxn>
                <a:cxn ang="0">
                  <a:pos x="13" y="62"/>
                </a:cxn>
                <a:cxn ang="0">
                  <a:pos x="4" y="59"/>
                </a:cxn>
                <a:cxn ang="0">
                  <a:pos x="0" y="49"/>
                </a:cxn>
                <a:cxn ang="0">
                  <a:pos x="0" y="49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53" h="62">
                  <a:moveTo>
                    <a:pt x="33" y="26"/>
                  </a:moveTo>
                  <a:lnTo>
                    <a:pt x="33" y="26"/>
                  </a:lnTo>
                  <a:cubicBezTo>
                    <a:pt x="28" y="27"/>
                    <a:pt x="24" y="29"/>
                    <a:pt x="20" y="31"/>
                  </a:cubicBezTo>
                  <a:cubicBezTo>
                    <a:pt x="14" y="35"/>
                    <a:pt x="11" y="39"/>
                    <a:pt x="11" y="44"/>
                  </a:cubicBezTo>
                  <a:cubicBezTo>
                    <a:pt x="11" y="48"/>
                    <a:pt x="12" y="51"/>
                    <a:pt x="15" y="53"/>
                  </a:cubicBezTo>
                  <a:cubicBezTo>
                    <a:pt x="17" y="54"/>
                    <a:pt x="18" y="55"/>
                    <a:pt x="20" y="55"/>
                  </a:cubicBezTo>
                  <a:cubicBezTo>
                    <a:pt x="23" y="55"/>
                    <a:pt x="26" y="54"/>
                    <a:pt x="29" y="52"/>
                  </a:cubicBezTo>
                  <a:cubicBezTo>
                    <a:pt x="31" y="51"/>
                    <a:pt x="33" y="49"/>
                    <a:pt x="33" y="46"/>
                  </a:cubicBezTo>
                  <a:lnTo>
                    <a:pt x="33" y="26"/>
                  </a:lnTo>
                  <a:close/>
                  <a:moveTo>
                    <a:pt x="0" y="49"/>
                  </a:moveTo>
                  <a:lnTo>
                    <a:pt x="0" y="49"/>
                  </a:lnTo>
                  <a:cubicBezTo>
                    <a:pt x="0" y="42"/>
                    <a:pt x="3" y="37"/>
                    <a:pt x="9" y="33"/>
                  </a:cubicBezTo>
                  <a:cubicBezTo>
                    <a:pt x="13" y="30"/>
                    <a:pt x="21" y="27"/>
                    <a:pt x="33" y="23"/>
                  </a:cubicBezTo>
                  <a:lnTo>
                    <a:pt x="33" y="17"/>
                  </a:lnTo>
                  <a:cubicBezTo>
                    <a:pt x="33" y="13"/>
                    <a:pt x="32" y="10"/>
                    <a:pt x="31" y="8"/>
                  </a:cubicBezTo>
                  <a:cubicBezTo>
                    <a:pt x="30" y="5"/>
                    <a:pt x="27" y="4"/>
                    <a:pt x="22" y="4"/>
                  </a:cubicBezTo>
                  <a:cubicBezTo>
                    <a:pt x="20" y="4"/>
                    <a:pt x="18" y="4"/>
                    <a:pt x="16" y="5"/>
                  </a:cubicBezTo>
                  <a:cubicBezTo>
                    <a:pt x="14" y="6"/>
                    <a:pt x="13" y="8"/>
                    <a:pt x="13" y="10"/>
                  </a:cubicBezTo>
                  <a:cubicBezTo>
                    <a:pt x="13" y="11"/>
                    <a:pt x="13" y="11"/>
                    <a:pt x="13" y="13"/>
                  </a:cubicBezTo>
                  <a:cubicBezTo>
                    <a:pt x="13" y="14"/>
                    <a:pt x="14" y="15"/>
                    <a:pt x="14" y="15"/>
                  </a:cubicBezTo>
                  <a:cubicBezTo>
                    <a:pt x="14" y="17"/>
                    <a:pt x="13" y="19"/>
                    <a:pt x="11" y="20"/>
                  </a:cubicBezTo>
                  <a:cubicBezTo>
                    <a:pt x="10" y="21"/>
                    <a:pt x="9" y="21"/>
                    <a:pt x="8" y="21"/>
                  </a:cubicBezTo>
                  <a:cubicBezTo>
                    <a:pt x="6" y="21"/>
                    <a:pt x="5" y="20"/>
                    <a:pt x="4" y="19"/>
                  </a:cubicBezTo>
                  <a:cubicBezTo>
                    <a:pt x="2" y="18"/>
                    <a:pt x="2" y="16"/>
                    <a:pt x="2" y="15"/>
                  </a:cubicBezTo>
                  <a:cubicBezTo>
                    <a:pt x="2" y="12"/>
                    <a:pt x="4" y="9"/>
                    <a:pt x="8" y="5"/>
                  </a:cubicBezTo>
                  <a:cubicBezTo>
                    <a:pt x="11" y="2"/>
                    <a:pt x="17" y="0"/>
                    <a:pt x="24" y="0"/>
                  </a:cubicBezTo>
                  <a:cubicBezTo>
                    <a:pt x="32" y="0"/>
                    <a:pt x="38" y="3"/>
                    <a:pt x="41" y="8"/>
                  </a:cubicBezTo>
                  <a:cubicBezTo>
                    <a:pt x="42" y="11"/>
                    <a:pt x="43" y="16"/>
                    <a:pt x="43" y="21"/>
                  </a:cubicBezTo>
                  <a:lnTo>
                    <a:pt x="43" y="47"/>
                  </a:lnTo>
                  <a:cubicBezTo>
                    <a:pt x="43" y="50"/>
                    <a:pt x="43" y="52"/>
                    <a:pt x="44" y="52"/>
                  </a:cubicBezTo>
                  <a:cubicBezTo>
                    <a:pt x="44" y="54"/>
                    <a:pt x="45" y="55"/>
                    <a:pt x="47" y="55"/>
                  </a:cubicBezTo>
                  <a:cubicBezTo>
                    <a:pt x="48" y="55"/>
                    <a:pt x="49" y="55"/>
                    <a:pt x="50" y="55"/>
                  </a:cubicBezTo>
                  <a:cubicBezTo>
                    <a:pt x="50" y="54"/>
                    <a:pt x="51" y="53"/>
                    <a:pt x="53" y="52"/>
                  </a:cubicBezTo>
                  <a:lnTo>
                    <a:pt x="53" y="56"/>
                  </a:lnTo>
                  <a:cubicBezTo>
                    <a:pt x="52" y="57"/>
                    <a:pt x="50" y="59"/>
                    <a:pt x="49" y="60"/>
                  </a:cubicBezTo>
                  <a:cubicBezTo>
                    <a:pt x="46" y="61"/>
                    <a:pt x="44" y="62"/>
                    <a:pt x="41" y="62"/>
                  </a:cubicBezTo>
                  <a:cubicBezTo>
                    <a:pt x="38" y="62"/>
                    <a:pt x="36" y="61"/>
                    <a:pt x="35" y="59"/>
                  </a:cubicBezTo>
                  <a:cubicBezTo>
                    <a:pt x="34" y="58"/>
                    <a:pt x="33" y="55"/>
                    <a:pt x="33" y="53"/>
                  </a:cubicBezTo>
                  <a:cubicBezTo>
                    <a:pt x="29" y="55"/>
                    <a:pt x="27" y="58"/>
                    <a:pt x="24" y="59"/>
                  </a:cubicBezTo>
                  <a:cubicBezTo>
                    <a:pt x="20" y="61"/>
                    <a:pt x="17" y="62"/>
                    <a:pt x="13" y="62"/>
                  </a:cubicBezTo>
                  <a:cubicBezTo>
                    <a:pt x="9" y="62"/>
                    <a:pt x="6" y="61"/>
                    <a:pt x="4" y="59"/>
                  </a:cubicBezTo>
                  <a:cubicBezTo>
                    <a:pt x="1" y="56"/>
                    <a:pt x="0" y="53"/>
                    <a:pt x="0" y="49"/>
                  </a:cubicBezTo>
                  <a:lnTo>
                    <a:pt x="0" y="49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50"/>
            <p:cNvSpPr>
              <a:spLocks noEditPoints="1"/>
            </p:cNvSpPr>
            <p:nvPr/>
          </p:nvSpPr>
          <p:spPr bwMode="auto">
            <a:xfrm>
              <a:off x="3278" y="8071"/>
              <a:ext cx="75" cy="122"/>
            </a:xfrm>
            <a:custGeom>
              <a:avLst/>
              <a:gdLst/>
              <a:ahLst/>
              <a:cxnLst>
                <a:cxn ang="0">
                  <a:pos x="28" y="30"/>
                </a:cxn>
                <a:cxn ang="0">
                  <a:pos x="28" y="30"/>
                </a:cxn>
                <a:cxn ang="0">
                  <a:pos x="37" y="32"/>
                </a:cxn>
                <a:cxn ang="0">
                  <a:pos x="42" y="35"/>
                </a:cxn>
                <a:cxn ang="0">
                  <a:pos x="42" y="15"/>
                </a:cxn>
                <a:cxn ang="0">
                  <a:pos x="41" y="9"/>
                </a:cxn>
                <a:cxn ang="0">
                  <a:pos x="37" y="8"/>
                </a:cxn>
                <a:cxn ang="0">
                  <a:pos x="35" y="8"/>
                </a:cxn>
                <a:cxn ang="0">
                  <a:pos x="33" y="8"/>
                </a:cxn>
                <a:cxn ang="0">
                  <a:pos x="33" y="6"/>
                </a:cxn>
                <a:cxn ang="0">
                  <a:pos x="38" y="5"/>
                </a:cxn>
                <a:cxn ang="0">
                  <a:pos x="44" y="3"/>
                </a:cxn>
                <a:cxn ang="0">
                  <a:pos x="49" y="2"/>
                </a:cxn>
                <a:cxn ang="0">
                  <a:pos x="52" y="0"/>
                </a:cxn>
                <a:cxn ang="0">
                  <a:pos x="53" y="0"/>
                </a:cxn>
                <a:cxn ang="0">
                  <a:pos x="53" y="7"/>
                </a:cxn>
                <a:cxn ang="0">
                  <a:pos x="52" y="15"/>
                </a:cxn>
                <a:cxn ang="0">
                  <a:pos x="52" y="23"/>
                </a:cxn>
                <a:cxn ang="0">
                  <a:pos x="52" y="75"/>
                </a:cxn>
                <a:cxn ang="0">
                  <a:pos x="53" y="81"/>
                </a:cxn>
                <a:cxn ang="0">
                  <a:pos x="59" y="83"/>
                </a:cxn>
                <a:cxn ang="0">
                  <a:pos x="60" y="83"/>
                </a:cxn>
                <a:cxn ang="0">
                  <a:pos x="62" y="83"/>
                </a:cxn>
                <a:cxn ang="0">
                  <a:pos x="62" y="85"/>
                </a:cxn>
                <a:cxn ang="0">
                  <a:pos x="52" y="88"/>
                </a:cxn>
                <a:cxn ang="0">
                  <a:pos x="42" y="92"/>
                </a:cxn>
                <a:cxn ang="0">
                  <a:pos x="42" y="91"/>
                </a:cxn>
                <a:cxn ang="0">
                  <a:pos x="42" y="83"/>
                </a:cxn>
                <a:cxn ang="0">
                  <a:pos x="35" y="89"/>
                </a:cxn>
                <a:cxn ang="0">
                  <a:pos x="25" y="92"/>
                </a:cxn>
                <a:cxn ang="0">
                  <a:pos x="7" y="83"/>
                </a:cxn>
                <a:cxn ang="0">
                  <a:pos x="0" y="64"/>
                </a:cxn>
                <a:cxn ang="0">
                  <a:pos x="8" y="40"/>
                </a:cxn>
                <a:cxn ang="0">
                  <a:pos x="28" y="30"/>
                </a:cxn>
                <a:cxn ang="0">
                  <a:pos x="28" y="30"/>
                </a:cxn>
                <a:cxn ang="0">
                  <a:pos x="30" y="85"/>
                </a:cxn>
                <a:cxn ang="0">
                  <a:pos x="30" y="85"/>
                </a:cxn>
                <a:cxn ang="0">
                  <a:pos x="39" y="82"/>
                </a:cxn>
                <a:cxn ang="0">
                  <a:pos x="42" y="76"/>
                </a:cxn>
                <a:cxn ang="0">
                  <a:pos x="42" y="49"/>
                </a:cxn>
                <a:cxn ang="0">
                  <a:pos x="37" y="37"/>
                </a:cxn>
                <a:cxn ang="0">
                  <a:pos x="28" y="33"/>
                </a:cxn>
                <a:cxn ang="0">
                  <a:pos x="16" y="40"/>
                </a:cxn>
                <a:cxn ang="0">
                  <a:pos x="11" y="58"/>
                </a:cxn>
                <a:cxn ang="0">
                  <a:pos x="16" y="77"/>
                </a:cxn>
                <a:cxn ang="0">
                  <a:pos x="30" y="85"/>
                </a:cxn>
                <a:cxn ang="0">
                  <a:pos x="30" y="85"/>
                </a:cxn>
              </a:cxnLst>
              <a:rect l="0" t="0" r="r" b="b"/>
              <a:pathLst>
                <a:path w="62" h="92">
                  <a:moveTo>
                    <a:pt x="28" y="30"/>
                  </a:moveTo>
                  <a:lnTo>
                    <a:pt x="28" y="30"/>
                  </a:lnTo>
                  <a:cubicBezTo>
                    <a:pt x="31" y="30"/>
                    <a:pt x="34" y="30"/>
                    <a:pt x="37" y="32"/>
                  </a:cubicBezTo>
                  <a:cubicBezTo>
                    <a:pt x="38" y="33"/>
                    <a:pt x="40" y="34"/>
                    <a:pt x="42" y="35"/>
                  </a:cubicBezTo>
                  <a:lnTo>
                    <a:pt x="42" y="15"/>
                  </a:lnTo>
                  <a:cubicBezTo>
                    <a:pt x="42" y="12"/>
                    <a:pt x="41" y="10"/>
                    <a:pt x="41" y="9"/>
                  </a:cubicBezTo>
                  <a:cubicBezTo>
                    <a:pt x="40" y="8"/>
                    <a:pt x="39" y="8"/>
                    <a:pt x="37" y="8"/>
                  </a:cubicBezTo>
                  <a:cubicBezTo>
                    <a:pt x="36" y="8"/>
                    <a:pt x="36" y="8"/>
                    <a:pt x="35" y="8"/>
                  </a:cubicBezTo>
                  <a:cubicBezTo>
                    <a:pt x="35" y="8"/>
                    <a:pt x="34" y="8"/>
                    <a:pt x="33" y="8"/>
                  </a:cubicBezTo>
                  <a:lnTo>
                    <a:pt x="33" y="6"/>
                  </a:lnTo>
                  <a:lnTo>
                    <a:pt x="38" y="5"/>
                  </a:lnTo>
                  <a:cubicBezTo>
                    <a:pt x="40" y="4"/>
                    <a:pt x="42" y="4"/>
                    <a:pt x="44" y="3"/>
                  </a:cubicBezTo>
                  <a:cubicBezTo>
                    <a:pt x="46" y="3"/>
                    <a:pt x="47" y="2"/>
                    <a:pt x="49" y="2"/>
                  </a:cubicBezTo>
                  <a:cubicBezTo>
                    <a:pt x="50" y="1"/>
                    <a:pt x="51" y="1"/>
                    <a:pt x="52" y="0"/>
                  </a:cubicBezTo>
                  <a:lnTo>
                    <a:pt x="53" y="0"/>
                  </a:lnTo>
                  <a:lnTo>
                    <a:pt x="53" y="7"/>
                  </a:lnTo>
                  <a:cubicBezTo>
                    <a:pt x="53" y="10"/>
                    <a:pt x="52" y="12"/>
                    <a:pt x="52" y="15"/>
                  </a:cubicBezTo>
                  <a:cubicBezTo>
                    <a:pt x="52" y="17"/>
                    <a:pt x="52" y="20"/>
                    <a:pt x="52" y="23"/>
                  </a:cubicBezTo>
                  <a:lnTo>
                    <a:pt x="52" y="75"/>
                  </a:lnTo>
                  <a:cubicBezTo>
                    <a:pt x="52" y="78"/>
                    <a:pt x="53" y="80"/>
                    <a:pt x="53" y="81"/>
                  </a:cubicBezTo>
                  <a:cubicBezTo>
                    <a:pt x="54" y="82"/>
                    <a:pt x="56" y="83"/>
                    <a:pt x="59" y="83"/>
                  </a:cubicBezTo>
                  <a:cubicBezTo>
                    <a:pt x="59" y="83"/>
                    <a:pt x="60" y="83"/>
                    <a:pt x="60" y="83"/>
                  </a:cubicBezTo>
                  <a:cubicBezTo>
                    <a:pt x="61" y="83"/>
                    <a:pt x="61" y="83"/>
                    <a:pt x="62" y="83"/>
                  </a:cubicBezTo>
                  <a:lnTo>
                    <a:pt x="62" y="85"/>
                  </a:lnTo>
                  <a:cubicBezTo>
                    <a:pt x="61" y="85"/>
                    <a:pt x="58" y="86"/>
                    <a:pt x="52" y="88"/>
                  </a:cubicBezTo>
                  <a:lnTo>
                    <a:pt x="42" y="92"/>
                  </a:lnTo>
                  <a:lnTo>
                    <a:pt x="42" y="91"/>
                  </a:lnTo>
                  <a:lnTo>
                    <a:pt x="42" y="83"/>
                  </a:lnTo>
                  <a:cubicBezTo>
                    <a:pt x="39" y="86"/>
                    <a:pt x="37" y="88"/>
                    <a:pt x="35" y="89"/>
                  </a:cubicBezTo>
                  <a:cubicBezTo>
                    <a:pt x="32" y="91"/>
                    <a:pt x="29" y="92"/>
                    <a:pt x="25" y="92"/>
                  </a:cubicBezTo>
                  <a:cubicBezTo>
                    <a:pt x="17" y="92"/>
                    <a:pt x="11" y="89"/>
                    <a:pt x="7" y="83"/>
                  </a:cubicBezTo>
                  <a:cubicBezTo>
                    <a:pt x="2" y="78"/>
                    <a:pt x="0" y="71"/>
                    <a:pt x="0" y="64"/>
                  </a:cubicBezTo>
                  <a:cubicBezTo>
                    <a:pt x="0" y="54"/>
                    <a:pt x="3" y="46"/>
                    <a:pt x="8" y="40"/>
                  </a:cubicBezTo>
                  <a:cubicBezTo>
                    <a:pt x="14" y="33"/>
                    <a:pt x="20" y="30"/>
                    <a:pt x="28" y="30"/>
                  </a:cubicBezTo>
                  <a:lnTo>
                    <a:pt x="28" y="30"/>
                  </a:lnTo>
                  <a:close/>
                  <a:moveTo>
                    <a:pt x="30" y="85"/>
                  </a:moveTo>
                  <a:lnTo>
                    <a:pt x="30" y="85"/>
                  </a:lnTo>
                  <a:cubicBezTo>
                    <a:pt x="34" y="85"/>
                    <a:pt x="37" y="84"/>
                    <a:pt x="39" y="82"/>
                  </a:cubicBezTo>
                  <a:cubicBezTo>
                    <a:pt x="41" y="80"/>
                    <a:pt x="42" y="78"/>
                    <a:pt x="42" y="76"/>
                  </a:cubicBezTo>
                  <a:lnTo>
                    <a:pt x="42" y="49"/>
                  </a:lnTo>
                  <a:cubicBezTo>
                    <a:pt x="42" y="43"/>
                    <a:pt x="40" y="39"/>
                    <a:pt x="37" y="37"/>
                  </a:cubicBezTo>
                  <a:cubicBezTo>
                    <a:pt x="34" y="34"/>
                    <a:pt x="31" y="33"/>
                    <a:pt x="28" y="33"/>
                  </a:cubicBezTo>
                  <a:cubicBezTo>
                    <a:pt x="23" y="33"/>
                    <a:pt x="19" y="36"/>
                    <a:pt x="16" y="40"/>
                  </a:cubicBezTo>
                  <a:cubicBezTo>
                    <a:pt x="13" y="45"/>
                    <a:pt x="11" y="51"/>
                    <a:pt x="11" y="58"/>
                  </a:cubicBezTo>
                  <a:cubicBezTo>
                    <a:pt x="11" y="65"/>
                    <a:pt x="13" y="71"/>
                    <a:pt x="16" y="77"/>
                  </a:cubicBezTo>
                  <a:cubicBezTo>
                    <a:pt x="19" y="82"/>
                    <a:pt x="24" y="85"/>
                    <a:pt x="30" y="85"/>
                  </a:cubicBezTo>
                  <a:lnTo>
                    <a:pt x="30" y="8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51"/>
            <p:cNvSpPr>
              <a:spLocks/>
            </p:cNvSpPr>
            <p:nvPr/>
          </p:nvSpPr>
          <p:spPr bwMode="auto">
            <a:xfrm>
              <a:off x="3398" y="8071"/>
              <a:ext cx="57" cy="119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0" y="89"/>
                </a:cxn>
                <a:cxn ang="0">
                  <a:pos x="9" y="86"/>
                </a:cxn>
                <a:cxn ang="0">
                  <a:pos x="11" y="77"/>
                </a:cxn>
                <a:cxn ang="0">
                  <a:pos x="11" y="35"/>
                </a:cxn>
                <a:cxn ang="0">
                  <a:pos x="0" y="35"/>
                </a:cxn>
                <a:cxn ang="0">
                  <a:pos x="0" y="31"/>
                </a:cxn>
                <a:cxn ang="0">
                  <a:pos x="11" y="31"/>
                </a:cxn>
                <a:cxn ang="0">
                  <a:pos x="13" y="14"/>
                </a:cxn>
                <a:cxn ang="0">
                  <a:pos x="33" y="0"/>
                </a:cxn>
                <a:cxn ang="0">
                  <a:pos x="43" y="3"/>
                </a:cxn>
                <a:cxn ang="0">
                  <a:pos x="47" y="9"/>
                </a:cxn>
                <a:cxn ang="0">
                  <a:pos x="46" y="12"/>
                </a:cxn>
                <a:cxn ang="0">
                  <a:pos x="42" y="14"/>
                </a:cxn>
                <a:cxn ang="0">
                  <a:pos x="39" y="13"/>
                </a:cxn>
                <a:cxn ang="0">
                  <a:pos x="36" y="9"/>
                </a:cxn>
                <a:cxn ang="0">
                  <a:pos x="35" y="7"/>
                </a:cxn>
                <a:cxn ang="0">
                  <a:pos x="33" y="5"/>
                </a:cxn>
                <a:cxn ang="0">
                  <a:pos x="29" y="4"/>
                </a:cxn>
                <a:cxn ang="0">
                  <a:pos x="22" y="9"/>
                </a:cxn>
                <a:cxn ang="0">
                  <a:pos x="22" y="16"/>
                </a:cxn>
                <a:cxn ang="0">
                  <a:pos x="22" y="31"/>
                </a:cxn>
                <a:cxn ang="0">
                  <a:pos x="38" y="31"/>
                </a:cxn>
                <a:cxn ang="0">
                  <a:pos x="38" y="35"/>
                </a:cxn>
                <a:cxn ang="0">
                  <a:pos x="22" y="35"/>
                </a:cxn>
                <a:cxn ang="0">
                  <a:pos x="22" y="77"/>
                </a:cxn>
                <a:cxn ang="0">
                  <a:pos x="24" y="86"/>
                </a:cxn>
                <a:cxn ang="0">
                  <a:pos x="34" y="89"/>
                </a:cxn>
                <a:cxn ang="0">
                  <a:pos x="34" y="90"/>
                </a:cxn>
                <a:cxn ang="0">
                  <a:pos x="0" y="90"/>
                </a:cxn>
                <a:cxn ang="0">
                  <a:pos x="0" y="89"/>
                </a:cxn>
              </a:cxnLst>
              <a:rect l="0" t="0" r="r" b="b"/>
              <a:pathLst>
                <a:path w="47" h="90">
                  <a:moveTo>
                    <a:pt x="0" y="89"/>
                  </a:moveTo>
                  <a:lnTo>
                    <a:pt x="0" y="89"/>
                  </a:lnTo>
                  <a:cubicBezTo>
                    <a:pt x="4" y="88"/>
                    <a:pt x="7" y="88"/>
                    <a:pt x="9" y="86"/>
                  </a:cubicBezTo>
                  <a:cubicBezTo>
                    <a:pt x="10" y="85"/>
                    <a:pt x="11" y="82"/>
                    <a:pt x="11" y="77"/>
                  </a:cubicBezTo>
                  <a:lnTo>
                    <a:pt x="11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11" y="31"/>
                  </a:lnTo>
                  <a:cubicBezTo>
                    <a:pt x="11" y="24"/>
                    <a:pt x="12" y="19"/>
                    <a:pt x="13" y="14"/>
                  </a:cubicBezTo>
                  <a:cubicBezTo>
                    <a:pt x="17" y="5"/>
                    <a:pt x="23" y="0"/>
                    <a:pt x="33" y="0"/>
                  </a:cubicBezTo>
                  <a:cubicBezTo>
                    <a:pt x="37" y="0"/>
                    <a:pt x="40" y="1"/>
                    <a:pt x="43" y="3"/>
                  </a:cubicBezTo>
                  <a:cubicBezTo>
                    <a:pt x="46" y="4"/>
                    <a:pt x="47" y="6"/>
                    <a:pt x="47" y="9"/>
                  </a:cubicBezTo>
                  <a:cubicBezTo>
                    <a:pt x="47" y="10"/>
                    <a:pt x="47" y="11"/>
                    <a:pt x="46" y="12"/>
                  </a:cubicBezTo>
                  <a:cubicBezTo>
                    <a:pt x="45" y="14"/>
                    <a:pt x="44" y="14"/>
                    <a:pt x="42" y="14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8" y="12"/>
                    <a:pt x="37" y="11"/>
                    <a:pt x="36" y="9"/>
                  </a:cubicBezTo>
                  <a:lnTo>
                    <a:pt x="35" y="7"/>
                  </a:lnTo>
                  <a:cubicBezTo>
                    <a:pt x="34" y="6"/>
                    <a:pt x="33" y="6"/>
                    <a:pt x="33" y="5"/>
                  </a:cubicBezTo>
                  <a:cubicBezTo>
                    <a:pt x="32" y="4"/>
                    <a:pt x="31" y="4"/>
                    <a:pt x="29" y="4"/>
                  </a:cubicBezTo>
                  <a:cubicBezTo>
                    <a:pt x="26" y="4"/>
                    <a:pt x="24" y="6"/>
                    <a:pt x="22" y="9"/>
                  </a:cubicBezTo>
                  <a:cubicBezTo>
                    <a:pt x="22" y="11"/>
                    <a:pt x="22" y="13"/>
                    <a:pt x="22" y="16"/>
                  </a:cubicBezTo>
                  <a:lnTo>
                    <a:pt x="22" y="31"/>
                  </a:lnTo>
                  <a:lnTo>
                    <a:pt x="38" y="31"/>
                  </a:lnTo>
                  <a:lnTo>
                    <a:pt x="38" y="35"/>
                  </a:lnTo>
                  <a:lnTo>
                    <a:pt x="22" y="35"/>
                  </a:lnTo>
                  <a:lnTo>
                    <a:pt x="22" y="77"/>
                  </a:lnTo>
                  <a:cubicBezTo>
                    <a:pt x="22" y="82"/>
                    <a:pt x="22" y="85"/>
                    <a:pt x="24" y="86"/>
                  </a:cubicBezTo>
                  <a:cubicBezTo>
                    <a:pt x="25" y="87"/>
                    <a:pt x="28" y="88"/>
                    <a:pt x="34" y="89"/>
                  </a:cubicBezTo>
                  <a:lnTo>
                    <a:pt x="34" y="90"/>
                  </a:lnTo>
                  <a:lnTo>
                    <a:pt x="0" y="9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52"/>
            <p:cNvSpPr>
              <a:spLocks noEditPoints="1"/>
            </p:cNvSpPr>
            <p:nvPr/>
          </p:nvSpPr>
          <p:spPr bwMode="auto">
            <a:xfrm>
              <a:off x="3453" y="8109"/>
              <a:ext cx="66" cy="82"/>
            </a:xfrm>
            <a:custGeom>
              <a:avLst/>
              <a:gdLst/>
              <a:ahLst/>
              <a:cxnLst>
                <a:cxn ang="0">
                  <a:pos x="33" y="26"/>
                </a:cxn>
                <a:cxn ang="0">
                  <a:pos x="33" y="26"/>
                </a:cxn>
                <a:cxn ang="0">
                  <a:pos x="21" y="31"/>
                </a:cxn>
                <a:cxn ang="0">
                  <a:pos x="11" y="44"/>
                </a:cxn>
                <a:cxn ang="0">
                  <a:pos x="15" y="53"/>
                </a:cxn>
                <a:cxn ang="0">
                  <a:pos x="21" y="55"/>
                </a:cxn>
                <a:cxn ang="0">
                  <a:pos x="29" y="52"/>
                </a:cxn>
                <a:cxn ang="0">
                  <a:pos x="33" y="46"/>
                </a:cxn>
                <a:cxn ang="0">
                  <a:pos x="33" y="26"/>
                </a:cxn>
                <a:cxn ang="0">
                  <a:pos x="0" y="49"/>
                </a:cxn>
                <a:cxn ang="0">
                  <a:pos x="0" y="49"/>
                </a:cxn>
                <a:cxn ang="0">
                  <a:pos x="9" y="33"/>
                </a:cxn>
                <a:cxn ang="0">
                  <a:pos x="33" y="23"/>
                </a:cxn>
                <a:cxn ang="0">
                  <a:pos x="33" y="17"/>
                </a:cxn>
                <a:cxn ang="0">
                  <a:pos x="32" y="8"/>
                </a:cxn>
                <a:cxn ang="0">
                  <a:pos x="23" y="4"/>
                </a:cxn>
                <a:cxn ang="0">
                  <a:pos x="16" y="5"/>
                </a:cxn>
                <a:cxn ang="0">
                  <a:pos x="13" y="10"/>
                </a:cxn>
                <a:cxn ang="0">
                  <a:pos x="14" y="13"/>
                </a:cxn>
                <a:cxn ang="0">
                  <a:pos x="14" y="15"/>
                </a:cxn>
                <a:cxn ang="0">
                  <a:pos x="12" y="20"/>
                </a:cxn>
                <a:cxn ang="0">
                  <a:pos x="8" y="21"/>
                </a:cxn>
                <a:cxn ang="0">
                  <a:pos x="4" y="19"/>
                </a:cxn>
                <a:cxn ang="0">
                  <a:pos x="2" y="15"/>
                </a:cxn>
                <a:cxn ang="0">
                  <a:pos x="8" y="5"/>
                </a:cxn>
                <a:cxn ang="0">
                  <a:pos x="24" y="0"/>
                </a:cxn>
                <a:cxn ang="0">
                  <a:pos x="41" y="8"/>
                </a:cxn>
                <a:cxn ang="0">
                  <a:pos x="44" y="21"/>
                </a:cxn>
                <a:cxn ang="0">
                  <a:pos x="44" y="47"/>
                </a:cxn>
                <a:cxn ang="0">
                  <a:pos x="44" y="52"/>
                </a:cxn>
                <a:cxn ang="0">
                  <a:pos x="48" y="55"/>
                </a:cxn>
                <a:cxn ang="0">
                  <a:pos x="50" y="55"/>
                </a:cxn>
                <a:cxn ang="0">
                  <a:pos x="54" y="52"/>
                </a:cxn>
                <a:cxn ang="0">
                  <a:pos x="54" y="56"/>
                </a:cxn>
                <a:cxn ang="0">
                  <a:pos x="49" y="60"/>
                </a:cxn>
                <a:cxn ang="0">
                  <a:pos x="42" y="62"/>
                </a:cxn>
                <a:cxn ang="0">
                  <a:pos x="35" y="59"/>
                </a:cxn>
                <a:cxn ang="0">
                  <a:pos x="33" y="53"/>
                </a:cxn>
                <a:cxn ang="0">
                  <a:pos x="25" y="59"/>
                </a:cxn>
                <a:cxn ang="0">
                  <a:pos x="14" y="62"/>
                </a:cxn>
                <a:cxn ang="0">
                  <a:pos x="4" y="59"/>
                </a:cxn>
                <a:cxn ang="0">
                  <a:pos x="0" y="49"/>
                </a:cxn>
                <a:cxn ang="0">
                  <a:pos x="0" y="49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4" h="62">
                  <a:moveTo>
                    <a:pt x="33" y="26"/>
                  </a:moveTo>
                  <a:lnTo>
                    <a:pt x="33" y="26"/>
                  </a:lnTo>
                  <a:cubicBezTo>
                    <a:pt x="28" y="27"/>
                    <a:pt x="24" y="29"/>
                    <a:pt x="21" y="31"/>
                  </a:cubicBezTo>
                  <a:cubicBezTo>
                    <a:pt x="15" y="35"/>
                    <a:pt x="11" y="39"/>
                    <a:pt x="11" y="44"/>
                  </a:cubicBezTo>
                  <a:cubicBezTo>
                    <a:pt x="11" y="48"/>
                    <a:pt x="13" y="51"/>
                    <a:pt x="15" y="53"/>
                  </a:cubicBezTo>
                  <a:cubicBezTo>
                    <a:pt x="17" y="54"/>
                    <a:pt x="19" y="55"/>
                    <a:pt x="21" y="55"/>
                  </a:cubicBezTo>
                  <a:cubicBezTo>
                    <a:pt x="24" y="55"/>
                    <a:pt x="27" y="54"/>
                    <a:pt x="29" y="52"/>
                  </a:cubicBezTo>
                  <a:cubicBezTo>
                    <a:pt x="32" y="51"/>
                    <a:pt x="33" y="49"/>
                    <a:pt x="33" y="46"/>
                  </a:cubicBezTo>
                  <a:lnTo>
                    <a:pt x="33" y="26"/>
                  </a:lnTo>
                  <a:close/>
                  <a:moveTo>
                    <a:pt x="0" y="49"/>
                  </a:moveTo>
                  <a:lnTo>
                    <a:pt x="0" y="49"/>
                  </a:lnTo>
                  <a:cubicBezTo>
                    <a:pt x="0" y="42"/>
                    <a:pt x="3" y="37"/>
                    <a:pt x="9" y="33"/>
                  </a:cubicBezTo>
                  <a:cubicBezTo>
                    <a:pt x="13" y="30"/>
                    <a:pt x="21" y="27"/>
                    <a:pt x="33" y="23"/>
                  </a:cubicBezTo>
                  <a:lnTo>
                    <a:pt x="33" y="17"/>
                  </a:lnTo>
                  <a:cubicBezTo>
                    <a:pt x="33" y="13"/>
                    <a:pt x="33" y="10"/>
                    <a:pt x="32" y="8"/>
                  </a:cubicBezTo>
                  <a:cubicBezTo>
                    <a:pt x="30" y="5"/>
                    <a:pt x="27" y="4"/>
                    <a:pt x="23" y="4"/>
                  </a:cubicBezTo>
                  <a:cubicBezTo>
                    <a:pt x="20" y="4"/>
                    <a:pt x="18" y="4"/>
                    <a:pt x="16" y="5"/>
                  </a:cubicBezTo>
                  <a:cubicBezTo>
                    <a:pt x="14" y="6"/>
                    <a:pt x="13" y="8"/>
                    <a:pt x="13" y="10"/>
                  </a:cubicBezTo>
                  <a:cubicBezTo>
                    <a:pt x="13" y="11"/>
                    <a:pt x="14" y="11"/>
                    <a:pt x="14" y="13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7"/>
                    <a:pt x="13" y="19"/>
                    <a:pt x="12" y="20"/>
                  </a:cubicBezTo>
                  <a:cubicBezTo>
                    <a:pt x="11" y="21"/>
                    <a:pt x="10" y="21"/>
                    <a:pt x="8" y="21"/>
                  </a:cubicBezTo>
                  <a:cubicBezTo>
                    <a:pt x="7" y="21"/>
                    <a:pt x="5" y="20"/>
                    <a:pt x="4" y="19"/>
                  </a:cubicBezTo>
                  <a:cubicBezTo>
                    <a:pt x="3" y="18"/>
                    <a:pt x="2" y="16"/>
                    <a:pt x="2" y="15"/>
                  </a:cubicBezTo>
                  <a:cubicBezTo>
                    <a:pt x="2" y="12"/>
                    <a:pt x="4" y="9"/>
                    <a:pt x="8" y="5"/>
                  </a:cubicBezTo>
                  <a:cubicBezTo>
                    <a:pt x="12" y="2"/>
                    <a:pt x="17" y="0"/>
                    <a:pt x="24" y="0"/>
                  </a:cubicBezTo>
                  <a:cubicBezTo>
                    <a:pt x="33" y="0"/>
                    <a:pt x="38" y="3"/>
                    <a:pt x="41" y="8"/>
                  </a:cubicBezTo>
                  <a:cubicBezTo>
                    <a:pt x="43" y="11"/>
                    <a:pt x="44" y="16"/>
                    <a:pt x="44" y="21"/>
                  </a:cubicBezTo>
                  <a:lnTo>
                    <a:pt x="44" y="47"/>
                  </a:lnTo>
                  <a:cubicBezTo>
                    <a:pt x="44" y="50"/>
                    <a:pt x="44" y="52"/>
                    <a:pt x="44" y="52"/>
                  </a:cubicBezTo>
                  <a:cubicBezTo>
                    <a:pt x="45" y="54"/>
                    <a:pt x="46" y="55"/>
                    <a:pt x="48" y="55"/>
                  </a:cubicBezTo>
                  <a:cubicBezTo>
                    <a:pt x="49" y="55"/>
                    <a:pt x="50" y="55"/>
                    <a:pt x="50" y="55"/>
                  </a:cubicBezTo>
                  <a:cubicBezTo>
                    <a:pt x="51" y="54"/>
                    <a:pt x="52" y="53"/>
                    <a:pt x="54" y="52"/>
                  </a:cubicBezTo>
                  <a:lnTo>
                    <a:pt x="54" y="56"/>
                  </a:lnTo>
                  <a:cubicBezTo>
                    <a:pt x="52" y="57"/>
                    <a:pt x="51" y="59"/>
                    <a:pt x="49" y="60"/>
                  </a:cubicBezTo>
                  <a:cubicBezTo>
                    <a:pt x="47" y="61"/>
                    <a:pt x="44" y="62"/>
                    <a:pt x="42" y="62"/>
                  </a:cubicBezTo>
                  <a:cubicBezTo>
                    <a:pt x="39" y="62"/>
                    <a:pt x="37" y="61"/>
                    <a:pt x="35" y="59"/>
                  </a:cubicBezTo>
                  <a:cubicBezTo>
                    <a:pt x="34" y="58"/>
                    <a:pt x="33" y="55"/>
                    <a:pt x="33" y="53"/>
                  </a:cubicBezTo>
                  <a:cubicBezTo>
                    <a:pt x="30" y="55"/>
                    <a:pt x="27" y="58"/>
                    <a:pt x="25" y="59"/>
                  </a:cubicBezTo>
                  <a:cubicBezTo>
                    <a:pt x="21" y="61"/>
                    <a:pt x="17" y="62"/>
                    <a:pt x="14" y="62"/>
                  </a:cubicBezTo>
                  <a:cubicBezTo>
                    <a:pt x="10" y="62"/>
                    <a:pt x="7" y="61"/>
                    <a:pt x="4" y="59"/>
                  </a:cubicBezTo>
                  <a:cubicBezTo>
                    <a:pt x="1" y="56"/>
                    <a:pt x="0" y="53"/>
                    <a:pt x="0" y="49"/>
                  </a:cubicBezTo>
                  <a:lnTo>
                    <a:pt x="0" y="49"/>
                  </a:lnTo>
                  <a:close/>
                  <a:moveTo>
                    <a:pt x="25" y="0"/>
                  </a:move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53"/>
            <p:cNvSpPr>
              <a:spLocks noEditPoints="1"/>
            </p:cNvSpPr>
            <p:nvPr/>
          </p:nvSpPr>
          <p:spPr bwMode="auto">
            <a:xfrm>
              <a:off x="3522" y="8111"/>
              <a:ext cx="64" cy="82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4" y="4"/>
                </a:cxn>
                <a:cxn ang="0">
                  <a:pos x="50" y="13"/>
                </a:cxn>
                <a:cxn ang="0">
                  <a:pos x="48" y="17"/>
                </a:cxn>
                <a:cxn ang="0">
                  <a:pos x="44" y="19"/>
                </a:cxn>
                <a:cxn ang="0">
                  <a:pos x="40" y="17"/>
                </a:cxn>
                <a:cxn ang="0">
                  <a:pos x="37" y="13"/>
                </a:cxn>
                <a:cxn ang="0">
                  <a:pos x="37" y="10"/>
                </a:cxn>
                <a:cxn ang="0">
                  <a:pos x="34" y="5"/>
                </a:cxn>
                <a:cxn ang="0">
                  <a:pos x="28" y="3"/>
                </a:cxn>
                <a:cxn ang="0">
                  <a:pos x="16" y="10"/>
                </a:cxn>
                <a:cxn ang="0">
                  <a:pos x="11" y="27"/>
                </a:cxn>
                <a:cxn ang="0">
                  <a:pos x="16" y="44"/>
                </a:cxn>
                <a:cxn ang="0">
                  <a:pos x="31" y="52"/>
                </a:cxn>
                <a:cxn ang="0">
                  <a:pos x="43" y="48"/>
                </a:cxn>
                <a:cxn ang="0">
                  <a:pos x="50" y="40"/>
                </a:cxn>
                <a:cxn ang="0">
                  <a:pos x="52" y="41"/>
                </a:cxn>
                <a:cxn ang="0">
                  <a:pos x="44" y="53"/>
                </a:cxn>
                <a:cxn ang="0">
                  <a:pos x="26" y="62"/>
                </a:cxn>
                <a:cxn ang="0">
                  <a:pos x="8" y="54"/>
                </a:cxn>
                <a:cxn ang="0">
                  <a:pos x="0" y="32"/>
                </a:cxn>
                <a:cxn ang="0">
                  <a:pos x="9" y="9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2" h="62">
                  <a:moveTo>
                    <a:pt x="30" y="0"/>
                  </a:moveTo>
                  <a:lnTo>
                    <a:pt x="30" y="0"/>
                  </a:lnTo>
                  <a:cubicBezTo>
                    <a:pt x="35" y="0"/>
                    <a:pt x="40" y="1"/>
                    <a:pt x="44" y="4"/>
                  </a:cubicBezTo>
                  <a:cubicBezTo>
                    <a:pt x="48" y="7"/>
                    <a:pt x="50" y="10"/>
                    <a:pt x="50" y="13"/>
                  </a:cubicBezTo>
                  <a:cubicBezTo>
                    <a:pt x="50" y="14"/>
                    <a:pt x="49" y="16"/>
                    <a:pt x="48" y="17"/>
                  </a:cubicBezTo>
                  <a:cubicBezTo>
                    <a:pt x="47" y="18"/>
                    <a:pt x="46" y="19"/>
                    <a:pt x="44" y="19"/>
                  </a:cubicBezTo>
                  <a:cubicBezTo>
                    <a:pt x="42" y="19"/>
                    <a:pt x="41" y="18"/>
                    <a:pt x="40" y="17"/>
                  </a:cubicBezTo>
                  <a:cubicBezTo>
                    <a:pt x="39" y="16"/>
                    <a:pt x="38" y="15"/>
                    <a:pt x="37" y="13"/>
                  </a:cubicBezTo>
                  <a:lnTo>
                    <a:pt x="37" y="10"/>
                  </a:lnTo>
                  <a:cubicBezTo>
                    <a:pt x="36" y="7"/>
                    <a:pt x="35" y="6"/>
                    <a:pt x="34" y="5"/>
                  </a:cubicBezTo>
                  <a:cubicBezTo>
                    <a:pt x="32" y="4"/>
                    <a:pt x="30" y="3"/>
                    <a:pt x="28" y="3"/>
                  </a:cubicBezTo>
                  <a:cubicBezTo>
                    <a:pt x="23" y="3"/>
                    <a:pt x="19" y="6"/>
                    <a:pt x="16" y="10"/>
                  </a:cubicBezTo>
                  <a:cubicBezTo>
                    <a:pt x="12" y="14"/>
                    <a:pt x="11" y="20"/>
                    <a:pt x="11" y="27"/>
                  </a:cubicBezTo>
                  <a:cubicBezTo>
                    <a:pt x="11" y="33"/>
                    <a:pt x="12" y="39"/>
                    <a:pt x="16" y="44"/>
                  </a:cubicBezTo>
                  <a:cubicBezTo>
                    <a:pt x="20" y="50"/>
                    <a:pt x="25" y="52"/>
                    <a:pt x="31" y="52"/>
                  </a:cubicBezTo>
                  <a:cubicBezTo>
                    <a:pt x="36" y="52"/>
                    <a:pt x="40" y="51"/>
                    <a:pt x="43" y="48"/>
                  </a:cubicBezTo>
                  <a:cubicBezTo>
                    <a:pt x="45" y="46"/>
                    <a:pt x="47" y="43"/>
                    <a:pt x="50" y="40"/>
                  </a:cubicBezTo>
                  <a:lnTo>
                    <a:pt x="52" y="41"/>
                  </a:lnTo>
                  <a:cubicBezTo>
                    <a:pt x="49" y="46"/>
                    <a:pt x="47" y="50"/>
                    <a:pt x="44" y="53"/>
                  </a:cubicBezTo>
                  <a:cubicBezTo>
                    <a:pt x="39" y="59"/>
                    <a:pt x="33" y="62"/>
                    <a:pt x="26" y="62"/>
                  </a:cubicBezTo>
                  <a:cubicBezTo>
                    <a:pt x="19" y="62"/>
                    <a:pt x="13" y="59"/>
                    <a:pt x="8" y="54"/>
                  </a:cubicBezTo>
                  <a:cubicBezTo>
                    <a:pt x="3" y="48"/>
                    <a:pt x="0" y="41"/>
                    <a:pt x="0" y="32"/>
                  </a:cubicBezTo>
                  <a:cubicBezTo>
                    <a:pt x="0" y="23"/>
                    <a:pt x="3" y="16"/>
                    <a:pt x="9" y="9"/>
                  </a:cubicBezTo>
                  <a:cubicBezTo>
                    <a:pt x="14" y="3"/>
                    <a:pt x="22" y="0"/>
                    <a:pt x="30" y="0"/>
                  </a:cubicBezTo>
                  <a:lnTo>
                    <a:pt x="30" y="0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54"/>
            <p:cNvSpPr>
              <a:spLocks/>
            </p:cNvSpPr>
            <p:nvPr/>
          </p:nvSpPr>
          <p:spPr bwMode="auto">
            <a:xfrm>
              <a:off x="3593" y="8090"/>
              <a:ext cx="43" cy="103"/>
            </a:xfrm>
            <a:custGeom>
              <a:avLst/>
              <a:gdLst/>
              <a:ahLst/>
              <a:cxnLst>
                <a:cxn ang="0">
                  <a:pos x="32" y="17"/>
                </a:cxn>
                <a:cxn ang="0">
                  <a:pos x="32" y="17"/>
                </a:cxn>
                <a:cxn ang="0">
                  <a:pos x="32" y="22"/>
                </a:cxn>
                <a:cxn ang="0">
                  <a:pos x="19" y="22"/>
                </a:cxn>
                <a:cxn ang="0">
                  <a:pos x="19" y="59"/>
                </a:cxn>
                <a:cxn ang="0">
                  <a:pos x="20" y="66"/>
                </a:cxn>
                <a:cxn ang="0">
                  <a:pos x="26" y="71"/>
                </a:cxn>
                <a:cxn ang="0">
                  <a:pos x="30" y="70"/>
                </a:cxn>
                <a:cxn ang="0">
                  <a:pos x="34" y="66"/>
                </a:cxn>
                <a:cxn ang="0">
                  <a:pos x="35" y="68"/>
                </a:cxn>
                <a:cxn ang="0">
                  <a:pos x="34" y="69"/>
                </a:cxn>
                <a:cxn ang="0">
                  <a:pos x="27" y="76"/>
                </a:cxn>
                <a:cxn ang="0">
                  <a:pos x="20" y="78"/>
                </a:cxn>
                <a:cxn ang="0">
                  <a:pos x="9" y="71"/>
                </a:cxn>
                <a:cxn ang="0">
                  <a:pos x="8" y="61"/>
                </a:cxn>
                <a:cxn ang="0">
                  <a:pos x="8" y="22"/>
                </a:cxn>
                <a:cxn ang="0">
                  <a:pos x="1" y="22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0"/>
                </a:cxn>
                <a:cxn ang="0">
                  <a:pos x="2" y="18"/>
                </a:cxn>
                <a:cxn ang="0">
                  <a:pos x="9" y="12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19" y="17"/>
                </a:cxn>
                <a:cxn ang="0">
                  <a:pos x="32" y="17"/>
                </a:cxn>
              </a:cxnLst>
              <a:rect l="0" t="0" r="r" b="b"/>
              <a:pathLst>
                <a:path w="35" h="78">
                  <a:moveTo>
                    <a:pt x="32" y="17"/>
                  </a:moveTo>
                  <a:lnTo>
                    <a:pt x="32" y="17"/>
                  </a:lnTo>
                  <a:lnTo>
                    <a:pt x="32" y="22"/>
                  </a:lnTo>
                  <a:lnTo>
                    <a:pt x="19" y="22"/>
                  </a:lnTo>
                  <a:lnTo>
                    <a:pt x="19" y="59"/>
                  </a:lnTo>
                  <a:cubicBezTo>
                    <a:pt x="19" y="62"/>
                    <a:pt x="19" y="65"/>
                    <a:pt x="20" y="66"/>
                  </a:cubicBezTo>
                  <a:cubicBezTo>
                    <a:pt x="21" y="69"/>
                    <a:pt x="23" y="71"/>
                    <a:pt x="26" y="71"/>
                  </a:cubicBezTo>
                  <a:cubicBezTo>
                    <a:pt x="27" y="71"/>
                    <a:pt x="29" y="70"/>
                    <a:pt x="30" y="70"/>
                  </a:cubicBezTo>
                  <a:cubicBezTo>
                    <a:pt x="31" y="69"/>
                    <a:pt x="32" y="68"/>
                    <a:pt x="34" y="66"/>
                  </a:cubicBezTo>
                  <a:lnTo>
                    <a:pt x="35" y="68"/>
                  </a:lnTo>
                  <a:lnTo>
                    <a:pt x="34" y="69"/>
                  </a:lnTo>
                  <a:cubicBezTo>
                    <a:pt x="32" y="72"/>
                    <a:pt x="29" y="75"/>
                    <a:pt x="27" y="76"/>
                  </a:cubicBezTo>
                  <a:cubicBezTo>
                    <a:pt x="24" y="77"/>
                    <a:pt x="22" y="78"/>
                    <a:pt x="20" y="78"/>
                  </a:cubicBezTo>
                  <a:cubicBezTo>
                    <a:pt x="14" y="78"/>
                    <a:pt x="11" y="75"/>
                    <a:pt x="9" y="71"/>
                  </a:cubicBezTo>
                  <a:cubicBezTo>
                    <a:pt x="8" y="68"/>
                    <a:pt x="8" y="65"/>
                    <a:pt x="8" y="61"/>
                  </a:cubicBezTo>
                  <a:lnTo>
                    <a:pt x="8" y="22"/>
                  </a:lnTo>
                  <a:lnTo>
                    <a:pt x="1" y="22"/>
                  </a:lnTo>
                  <a:cubicBezTo>
                    <a:pt x="1" y="22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19"/>
                    <a:pt x="2" y="18"/>
                  </a:cubicBezTo>
                  <a:cubicBezTo>
                    <a:pt x="5" y="16"/>
                    <a:pt x="7" y="14"/>
                    <a:pt x="9" y="12"/>
                  </a:cubicBezTo>
                  <a:cubicBezTo>
                    <a:pt x="10" y="11"/>
                    <a:pt x="13" y="7"/>
                    <a:pt x="18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0"/>
                    <a:pt x="19" y="1"/>
                    <a:pt x="19" y="1"/>
                  </a:cubicBezTo>
                  <a:lnTo>
                    <a:pt x="19" y="17"/>
                  </a:lnTo>
                  <a:lnTo>
                    <a:pt x="32" y="17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55"/>
            <p:cNvSpPr>
              <a:spLocks noEditPoints="1"/>
            </p:cNvSpPr>
            <p:nvPr/>
          </p:nvSpPr>
          <p:spPr bwMode="auto">
            <a:xfrm>
              <a:off x="3640" y="8111"/>
              <a:ext cx="71" cy="82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0" y="31"/>
                </a:cxn>
                <a:cxn ang="0">
                  <a:pos x="8" y="9"/>
                </a:cxn>
                <a:cxn ang="0">
                  <a:pos x="29" y="0"/>
                </a:cxn>
                <a:cxn ang="0">
                  <a:pos x="50" y="8"/>
                </a:cxn>
                <a:cxn ang="0">
                  <a:pos x="58" y="31"/>
                </a:cxn>
                <a:cxn ang="0">
                  <a:pos x="50" y="53"/>
                </a:cxn>
                <a:cxn ang="0">
                  <a:pos x="29" y="62"/>
                </a:cxn>
                <a:cxn ang="0">
                  <a:pos x="8" y="53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18" y="7"/>
                </a:cxn>
                <a:cxn ang="0">
                  <a:pos x="12" y="27"/>
                </a:cxn>
                <a:cxn ang="0">
                  <a:pos x="17" y="49"/>
                </a:cxn>
                <a:cxn ang="0">
                  <a:pos x="31" y="59"/>
                </a:cxn>
                <a:cxn ang="0">
                  <a:pos x="42" y="52"/>
                </a:cxn>
                <a:cxn ang="0">
                  <a:pos x="46" y="35"/>
                </a:cxn>
                <a:cxn ang="0">
                  <a:pos x="41" y="14"/>
                </a:cxn>
                <a:cxn ang="0">
                  <a:pos x="27" y="4"/>
                </a:cxn>
                <a:cxn ang="0">
                  <a:pos x="27" y="4"/>
                </a:cxn>
                <a:cxn ang="0">
                  <a:pos x="29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62">
                  <a:moveTo>
                    <a:pt x="0" y="31"/>
                  </a:moveTo>
                  <a:lnTo>
                    <a:pt x="0" y="31"/>
                  </a:lnTo>
                  <a:cubicBezTo>
                    <a:pt x="0" y="22"/>
                    <a:pt x="2" y="15"/>
                    <a:pt x="8" y="9"/>
                  </a:cubicBezTo>
                  <a:cubicBezTo>
                    <a:pt x="13" y="3"/>
                    <a:pt x="20" y="0"/>
                    <a:pt x="29" y="0"/>
                  </a:cubicBezTo>
                  <a:cubicBezTo>
                    <a:pt x="37" y="0"/>
                    <a:pt x="44" y="3"/>
                    <a:pt x="50" y="8"/>
                  </a:cubicBezTo>
                  <a:cubicBezTo>
                    <a:pt x="56" y="14"/>
                    <a:pt x="58" y="21"/>
                    <a:pt x="58" y="31"/>
                  </a:cubicBezTo>
                  <a:cubicBezTo>
                    <a:pt x="58" y="39"/>
                    <a:pt x="56" y="47"/>
                    <a:pt x="50" y="53"/>
                  </a:cubicBezTo>
                  <a:cubicBezTo>
                    <a:pt x="45" y="59"/>
                    <a:pt x="38" y="62"/>
                    <a:pt x="29" y="62"/>
                  </a:cubicBezTo>
                  <a:cubicBezTo>
                    <a:pt x="21" y="62"/>
                    <a:pt x="14" y="59"/>
                    <a:pt x="8" y="53"/>
                  </a:cubicBezTo>
                  <a:cubicBezTo>
                    <a:pt x="3" y="47"/>
                    <a:pt x="0" y="40"/>
                    <a:pt x="0" y="31"/>
                  </a:cubicBezTo>
                  <a:lnTo>
                    <a:pt x="0" y="31"/>
                  </a:lnTo>
                  <a:close/>
                  <a:moveTo>
                    <a:pt x="27" y="4"/>
                  </a:moveTo>
                  <a:lnTo>
                    <a:pt x="27" y="4"/>
                  </a:lnTo>
                  <a:cubicBezTo>
                    <a:pt x="24" y="4"/>
                    <a:pt x="21" y="5"/>
                    <a:pt x="18" y="7"/>
                  </a:cubicBezTo>
                  <a:cubicBezTo>
                    <a:pt x="14" y="11"/>
                    <a:pt x="12" y="18"/>
                    <a:pt x="12" y="27"/>
                  </a:cubicBezTo>
                  <a:cubicBezTo>
                    <a:pt x="12" y="35"/>
                    <a:pt x="13" y="42"/>
                    <a:pt x="17" y="49"/>
                  </a:cubicBezTo>
                  <a:cubicBezTo>
                    <a:pt x="20" y="56"/>
                    <a:pt x="25" y="59"/>
                    <a:pt x="31" y="59"/>
                  </a:cubicBezTo>
                  <a:cubicBezTo>
                    <a:pt x="36" y="59"/>
                    <a:pt x="40" y="57"/>
                    <a:pt x="42" y="52"/>
                  </a:cubicBezTo>
                  <a:cubicBezTo>
                    <a:pt x="45" y="48"/>
                    <a:pt x="46" y="42"/>
                    <a:pt x="46" y="35"/>
                  </a:cubicBezTo>
                  <a:cubicBezTo>
                    <a:pt x="46" y="27"/>
                    <a:pt x="45" y="20"/>
                    <a:pt x="41" y="14"/>
                  </a:cubicBezTo>
                  <a:cubicBezTo>
                    <a:pt x="38" y="7"/>
                    <a:pt x="33" y="4"/>
                    <a:pt x="27" y="4"/>
                  </a:cubicBezTo>
                  <a:lnTo>
                    <a:pt x="27" y="4"/>
                  </a:lnTo>
                  <a:close/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56"/>
            <p:cNvSpPr>
              <a:spLocks/>
            </p:cNvSpPr>
            <p:nvPr/>
          </p:nvSpPr>
          <p:spPr bwMode="auto">
            <a:xfrm>
              <a:off x="3718" y="8111"/>
              <a:ext cx="54" cy="79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0" y="58"/>
                </a:cxn>
                <a:cxn ang="0">
                  <a:pos x="8" y="56"/>
                </a:cxn>
                <a:cxn ang="0">
                  <a:pos x="10" y="50"/>
                </a:cxn>
                <a:cxn ang="0">
                  <a:pos x="10" y="20"/>
                </a:cxn>
                <a:cxn ang="0">
                  <a:pos x="9" y="11"/>
                </a:cxn>
                <a:cxn ang="0">
                  <a:pos x="4" y="9"/>
                </a:cxn>
                <a:cxn ang="0">
                  <a:pos x="3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8" y="4"/>
                </a:cxn>
                <a:cxn ang="0">
                  <a:pos x="13" y="2"/>
                </a:cxn>
                <a:cxn ang="0">
                  <a:pos x="20" y="0"/>
                </a:cxn>
                <a:cxn ang="0">
                  <a:pos x="21" y="0"/>
                </a:cxn>
                <a:cxn ang="0">
                  <a:pos x="21" y="1"/>
                </a:cxn>
                <a:cxn ang="0">
                  <a:pos x="21" y="12"/>
                </a:cxn>
                <a:cxn ang="0">
                  <a:pos x="29" y="3"/>
                </a:cxn>
                <a:cxn ang="0">
                  <a:pos x="37" y="0"/>
                </a:cxn>
                <a:cxn ang="0">
                  <a:pos x="42" y="2"/>
                </a:cxn>
                <a:cxn ang="0">
                  <a:pos x="44" y="7"/>
                </a:cxn>
                <a:cxn ang="0">
                  <a:pos x="42" y="11"/>
                </a:cxn>
                <a:cxn ang="0">
                  <a:pos x="38" y="13"/>
                </a:cxn>
                <a:cxn ang="0">
                  <a:pos x="33" y="11"/>
                </a:cxn>
                <a:cxn ang="0">
                  <a:pos x="30" y="8"/>
                </a:cxn>
                <a:cxn ang="0">
                  <a:pos x="24" y="12"/>
                </a:cxn>
                <a:cxn ang="0">
                  <a:pos x="21" y="20"/>
                </a:cxn>
                <a:cxn ang="0">
                  <a:pos x="21" y="49"/>
                </a:cxn>
                <a:cxn ang="0">
                  <a:pos x="23" y="56"/>
                </a:cxn>
                <a:cxn ang="0">
                  <a:pos x="32" y="58"/>
                </a:cxn>
                <a:cxn ang="0">
                  <a:pos x="32" y="60"/>
                </a:cxn>
                <a:cxn ang="0">
                  <a:pos x="0" y="60"/>
                </a:cxn>
                <a:cxn ang="0">
                  <a:pos x="0" y="58"/>
                </a:cxn>
              </a:cxnLst>
              <a:rect l="0" t="0" r="r" b="b"/>
              <a:pathLst>
                <a:path w="44" h="60">
                  <a:moveTo>
                    <a:pt x="0" y="58"/>
                  </a:moveTo>
                  <a:lnTo>
                    <a:pt x="0" y="58"/>
                  </a:lnTo>
                  <a:cubicBezTo>
                    <a:pt x="4" y="58"/>
                    <a:pt x="7" y="57"/>
                    <a:pt x="8" y="56"/>
                  </a:cubicBezTo>
                  <a:cubicBezTo>
                    <a:pt x="9" y="55"/>
                    <a:pt x="10" y="53"/>
                    <a:pt x="10" y="50"/>
                  </a:cubicBezTo>
                  <a:lnTo>
                    <a:pt x="10" y="20"/>
                  </a:lnTo>
                  <a:cubicBezTo>
                    <a:pt x="10" y="16"/>
                    <a:pt x="10" y="13"/>
                    <a:pt x="9" y="11"/>
                  </a:cubicBezTo>
                  <a:cubicBezTo>
                    <a:pt x="8" y="10"/>
                    <a:pt x="6" y="9"/>
                    <a:pt x="4" y="9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lnTo>
                    <a:pt x="0" y="7"/>
                  </a:lnTo>
                  <a:cubicBezTo>
                    <a:pt x="3" y="6"/>
                    <a:pt x="5" y="5"/>
                    <a:pt x="8" y="4"/>
                  </a:cubicBezTo>
                  <a:cubicBezTo>
                    <a:pt x="11" y="4"/>
                    <a:pt x="12" y="3"/>
                    <a:pt x="13" y="2"/>
                  </a:cubicBezTo>
                  <a:cubicBezTo>
                    <a:pt x="15" y="2"/>
                    <a:pt x="18" y="1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21" y="0"/>
                    <a:pt x="21" y="1"/>
                    <a:pt x="21" y="1"/>
                  </a:cubicBezTo>
                  <a:lnTo>
                    <a:pt x="21" y="12"/>
                  </a:lnTo>
                  <a:cubicBezTo>
                    <a:pt x="23" y="8"/>
                    <a:pt x="26" y="5"/>
                    <a:pt x="29" y="3"/>
                  </a:cubicBezTo>
                  <a:cubicBezTo>
                    <a:pt x="31" y="1"/>
                    <a:pt x="34" y="0"/>
                    <a:pt x="37" y="0"/>
                  </a:cubicBezTo>
                  <a:cubicBezTo>
                    <a:pt x="39" y="0"/>
                    <a:pt x="41" y="0"/>
                    <a:pt x="42" y="2"/>
                  </a:cubicBezTo>
                  <a:cubicBezTo>
                    <a:pt x="43" y="3"/>
                    <a:pt x="44" y="5"/>
                    <a:pt x="44" y="7"/>
                  </a:cubicBezTo>
                  <a:cubicBezTo>
                    <a:pt x="44" y="8"/>
                    <a:pt x="43" y="10"/>
                    <a:pt x="42" y="11"/>
                  </a:cubicBezTo>
                  <a:cubicBezTo>
                    <a:pt x="41" y="12"/>
                    <a:pt x="40" y="13"/>
                    <a:pt x="38" y="13"/>
                  </a:cubicBezTo>
                  <a:cubicBezTo>
                    <a:pt x="37" y="13"/>
                    <a:pt x="35" y="12"/>
                    <a:pt x="33" y="11"/>
                  </a:cubicBezTo>
                  <a:cubicBezTo>
                    <a:pt x="32" y="9"/>
                    <a:pt x="31" y="8"/>
                    <a:pt x="30" y="8"/>
                  </a:cubicBezTo>
                  <a:cubicBezTo>
                    <a:pt x="28" y="8"/>
                    <a:pt x="26" y="10"/>
                    <a:pt x="24" y="12"/>
                  </a:cubicBezTo>
                  <a:cubicBezTo>
                    <a:pt x="22" y="14"/>
                    <a:pt x="21" y="17"/>
                    <a:pt x="21" y="20"/>
                  </a:cubicBezTo>
                  <a:lnTo>
                    <a:pt x="21" y="49"/>
                  </a:lnTo>
                  <a:cubicBezTo>
                    <a:pt x="21" y="52"/>
                    <a:pt x="22" y="55"/>
                    <a:pt x="23" y="56"/>
                  </a:cubicBezTo>
                  <a:cubicBezTo>
                    <a:pt x="25" y="58"/>
                    <a:pt x="28" y="58"/>
                    <a:pt x="32" y="58"/>
                  </a:cubicBezTo>
                  <a:lnTo>
                    <a:pt x="32" y="60"/>
                  </a:lnTo>
                  <a:lnTo>
                    <a:pt x="0" y="6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57"/>
            <p:cNvSpPr>
              <a:spLocks noEditPoints="1"/>
            </p:cNvSpPr>
            <p:nvPr/>
          </p:nvSpPr>
          <p:spPr bwMode="auto">
            <a:xfrm>
              <a:off x="3352" y="8280"/>
              <a:ext cx="66" cy="22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30" y="163"/>
                </a:cxn>
                <a:cxn ang="0">
                  <a:pos x="24" y="163"/>
                </a:cxn>
                <a:cxn ang="0">
                  <a:pos x="24" y="0"/>
                </a:cxn>
                <a:cxn ang="0">
                  <a:pos x="30" y="0"/>
                </a:cxn>
                <a:cxn ang="0">
                  <a:pos x="53" y="124"/>
                </a:cxn>
                <a:cxn ang="0">
                  <a:pos x="53" y="124"/>
                </a:cxn>
                <a:cxn ang="0">
                  <a:pos x="27" y="169"/>
                </a:cxn>
                <a:cxn ang="0">
                  <a:pos x="0" y="124"/>
                </a:cxn>
                <a:cxn ang="0">
                  <a:pos x="1" y="120"/>
                </a:cxn>
                <a:cxn ang="0">
                  <a:pos x="6" y="121"/>
                </a:cxn>
                <a:cxn ang="0">
                  <a:pos x="30" y="161"/>
                </a:cxn>
                <a:cxn ang="0">
                  <a:pos x="24" y="161"/>
                </a:cxn>
                <a:cxn ang="0">
                  <a:pos x="48" y="121"/>
                </a:cxn>
                <a:cxn ang="0">
                  <a:pos x="51" y="120"/>
                </a:cxn>
                <a:cxn ang="0">
                  <a:pos x="53" y="124"/>
                </a:cxn>
                <a:cxn ang="0">
                  <a:pos x="53" y="124"/>
                </a:cxn>
              </a:cxnLst>
              <a:rect l="0" t="0" r="r" b="b"/>
              <a:pathLst>
                <a:path w="54" h="169">
                  <a:moveTo>
                    <a:pt x="30" y="0"/>
                  </a:moveTo>
                  <a:lnTo>
                    <a:pt x="30" y="0"/>
                  </a:lnTo>
                  <a:lnTo>
                    <a:pt x="30" y="163"/>
                  </a:lnTo>
                  <a:lnTo>
                    <a:pt x="24" y="163"/>
                  </a:lnTo>
                  <a:lnTo>
                    <a:pt x="24" y="0"/>
                  </a:lnTo>
                  <a:lnTo>
                    <a:pt x="30" y="0"/>
                  </a:lnTo>
                  <a:close/>
                  <a:moveTo>
                    <a:pt x="53" y="124"/>
                  </a:moveTo>
                  <a:lnTo>
                    <a:pt x="53" y="124"/>
                  </a:lnTo>
                  <a:lnTo>
                    <a:pt x="27" y="169"/>
                  </a:lnTo>
                  <a:lnTo>
                    <a:pt x="0" y="124"/>
                  </a:lnTo>
                  <a:cubicBezTo>
                    <a:pt x="0" y="123"/>
                    <a:pt x="0" y="120"/>
                    <a:pt x="1" y="120"/>
                  </a:cubicBezTo>
                  <a:cubicBezTo>
                    <a:pt x="3" y="118"/>
                    <a:pt x="5" y="120"/>
                    <a:pt x="6" y="121"/>
                  </a:cubicBezTo>
                  <a:lnTo>
                    <a:pt x="30" y="161"/>
                  </a:lnTo>
                  <a:lnTo>
                    <a:pt x="24" y="161"/>
                  </a:lnTo>
                  <a:lnTo>
                    <a:pt x="48" y="121"/>
                  </a:lnTo>
                  <a:cubicBezTo>
                    <a:pt x="48" y="120"/>
                    <a:pt x="49" y="118"/>
                    <a:pt x="51" y="120"/>
                  </a:cubicBezTo>
                  <a:cubicBezTo>
                    <a:pt x="53" y="121"/>
                    <a:pt x="54" y="123"/>
                    <a:pt x="53" y="124"/>
                  </a:cubicBezTo>
                  <a:lnTo>
                    <a:pt x="53" y="12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58"/>
            <p:cNvSpPr>
              <a:spLocks noEditPoints="1"/>
            </p:cNvSpPr>
            <p:nvPr/>
          </p:nvSpPr>
          <p:spPr bwMode="auto">
            <a:xfrm>
              <a:off x="2647" y="9074"/>
              <a:ext cx="66" cy="243"/>
            </a:xfrm>
            <a:custGeom>
              <a:avLst/>
              <a:gdLst/>
              <a:ahLst/>
              <a:cxnLst>
                <a:cxn ang="0">
                  <a:pos x="22" y="184"/>
                </a:cxn>
                <a:cxn ang="0">
                  <a:pos x="22" y="184"/>
                </a:cxn>
                <a:cxn ang="0">
                  <a:pos x="24" y="7"/>
                </a:cxn>
                <a:cxn ang="0">
                  <a:pos x="30" y="7"/>
                </a:cxn>
                <a:cxn ang="0">
                  <a:pos x="28" y="184"/>
                </a:cxn>
                <a:cxn ang="0">
                  <a:pos x="22" y="184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27" y="0"/>
                </a:cxn>
                <a:cxn ang="0">
                  <a:pos x="52" y="45"/>
                </a:cxn>
                <a:cxn ang="0">
                  <a:pos x="51" y="50"/>
                </a:cxn>
                <a:cxn ang="0">
                  <a:pos x="46" y="48"/>
                </a:cxn>
                <a:cxn ang="0">
                  <a:pos x="24" y="8"/>
                </a:cxn>
                <a:cxn ang="0">
                  <a:pos x="28" y="8"/>
                </a:cxn>
                <a:cxn ang="0">
                  <a:pos x="6" y="48"/>
                </a:cxn>
                <a:cxn ang="0">
                  <a:pos x="1" y="50"/>
                </a:cxn>
                <a:cxn ang="0">
                  <a:pos x="0" y="45"/>
                </a:cxn>
                <a:cxn ang="0">
                  <a:pos x="0" y="45"/>
                </a:cxn>
              </a:cxnLst>
              <a:rect l="0" t="0" r="r" b="b"/>
              <a:pathLst>
                <a:path w="54" h="184">
                  <a:moveTo>
                    <a:pt x="22" y="184"/>
                  </a:moveTo>
                  <a:lnTo>
                    <a:pt x="22" y="184"/>
                  </a:lnTo>
                  <a:lnTo>
                    <a:pt x="24" y="7"/>
                  </a:lnTo>
                  <a:lnTo>
                    <a:pt x="30" y="7"/>
                  </a:lnTo>
                  <a:lnTo>
                    <a:pt x="28" y="184"/>
                  </a:lnTo>
                  <a:lnTo>
                    <a:pt x="22" y="184"/>
                  </a:lnTo>
                  <a:close/>
                  <a:moveTo>
                    <a:pt x="0" y="45"/>
                  </a:moveTo>
                  <a:lnTo>
                    <a:pt x="0" y="45"/>
                  </a:lnTo>
                  <a:lnTo>
                    <a:pt x="27" y="0"/>
                  </a:lnTo>
                  <a:lnTo>
                    <a:pt x="52" y="45"/>
                  </a:lnTo>
                  <a:cubicBezTo>
                    <a:pt x="54" y="47"/>
                    <a:pt x="52" y="48"/>
                    <a:pt x="51" y="50"/>
                  </a:cubicBezTo>
                  <a:cubicBezTo>
                    <a:pt x="49" y="50"/>
                    <a:pt x="48" y="50"/>
                    <a:pt x="46" y="48"/>
                  </a:cubicBezTo>
                  <a:lnTo>
                    <a:pt x="24" y="8"/>
                  </a:lnTo>
                  <a:lnTo>
                    <a:pt x="28" y="8"/>
                  </a:lnTo>
                  <a:lnTo>
                    <a:pt x="6" y="48"/>
                  </a:lnTo>
                  <a:cubicBezTo>
                    <a:pt x="4" y="50"/>
                    <a:pt x="3" y="50"/>
                    <a:pt x="1" y="50"/>
                  </a:cubicBezTo>
                  <a:cubicBezTo>
                    <a:pt x="0" y="48"/>
                    <a:pt x="0" y="47"/>
                    <a:pt x="0" y="45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559"/>
            <p:cNvSpPr>
              <a:spLocks noEditPoints="1"/>
            </p:cNvSpPr>
            <p:nvPr/>
          </p:nvSpPr>
          <p:spPr bwMode="auto">
            <a:xfrm>
              <a:off x="5038" y="9091"/>
              <a:ext cx="67" cy="246"/>
            </a:xfrm>
            <a:custGeom>
              <a:avLst/>
              <a:gdLst/>
              <a:ahLst/>
              <a:cxnLst>
                <a:cxn ang="0">
                  <a:pos x="24" y="186"/>
                </a:cxn>
                <a:cxn ang="0">
                  <a:pos x="24" y="186"/>
                </a:cxn>
                <a:cxn ang="0">
                  <a:pos x="24" y="6"/>
                </a:cxn>
                <a:cxn ang="0">
                  <a:pos x="31" y="6"/>
                </a:cxn>
                <a:cxn ang="0">
                  <a:pos x="31" y="186"/>
                </a:cxn>
                <a:cxn ang="0">
                  <a:pos x="24" y="186"/>
                </a:cxn>
                <a:cxn ang="0">
                  <a:pos x="2" y="45"/>
                </a:cxn>
                <a:cxn ang="0">
                  <a:pos x="2" y="45"/>
                </a:cxn>
                <a:cxn ang="0">
                  <a:pos x="28" y="0"/>
                </a:cxn>
                <a:cxn ang="0">
                  <a:pos x="55" y="45"/>
                </a:cxn>
                <a:cxn ang="0">
                  <a:pos x="53" y="50"/>
                </a:cxn>
                <a:cxn ang="0">
                  <a:pos x="48" y="48"/>
                </a:cxn>
                <a:cxn ang="0">
                  <a:pos x="26" y="8"/>
                </a:cxn>
                <a:cxn ang="0">
                  <a:pos x="31" y="8"/>
                </a:cxn>
                <a:cxn ang="0">
                  <a:pos x="7" y="48"/>
                </a:cxn>
                <a:cxn ang="0">
                  <a:pos x="4" y="50"/>
                </a:cxn>
                <a:cxn ang="0">
                  <a:pos x="2" y="45"/>
                </a:cxn>
                <a:cxn ang="0">
                  <a:pos x="2" y="45"/>
                </a:cxn>
              </a:cxnLst>
              <a:rect l="0" t="0" r="r" b="b"/>
              <a:pathLst>
                <a:path w="55" h="186">
                  <a:moveTo>
                    <a:pt x="24" y="186"/>
                  </a:moveTo>
                  <a:lnTo>
                    <a:pt x="24" y="186"/>
                  </a:lnTo>
                  <a:lnTo>
                    <a:pt x="24" y="6"/>
                  </a:lnTo>
                  <a:lnTo>
                    <a:pt x="31" y="6"/>
                  </a:lnTo>
                  <a:lnTo>
                    <a:pt x="31" y="186"/>
                  </a:lnTo>
                  <a:lnTo>
                    <a:pt x="24" y="186"/>
                  </a:lnTo>
                  <a:close/>
                  <a:moveTo>
                    <a:pt x="2" y="45"/>
                  </a:moveTo>
                  <a:lnTo>
                    <a:pt x="2" y="45"/>
                  </a:lnTo>
                  <a:lnTo>
                    <a:pt x="28" y="0"/>
                  </a:lnTo>
                  <a:lnTo>
                    <a:pt x="55" y="45"/>
                  </a:lnTo>
                  <a:cubicBezTo>
                    <a:pt x="55" y="46"/>
                    <a:pt x="55" y="48"/>
                    <a:pt x="53" y="50"/>
                  </a:cubicBezTo>
                  <a:cubicBezTo>
                    <a:pt x="52" y="51"/>
                    <a:pt x="50" y="50"/>
                    <a:pt x="48" y="48"/>
                  </a:cubicBezTo>
                  <a:lnTo>
                    <a:pt x="26" y="8"/>
                  </a:lnTo>
                  <a:lnTo>
                    <a:pt x="31" y="8"/>
                  </a:lnTo>
                  <a:lnTo>
                    <a:pt x="7" y="48"/>
                  </a:lnTo>
                  <a:cubicBezTo>
                    <a:pt x="7" y="50"/>
                    <a:pt x="5" y="50"/>
                    <a:pt x="4" y="50"/>
                  </a:cubicBezTo>
                  <a:cubicBezTo>
                    <a:pt x="2" y="48"/>
                    <a:pt x="0" y="46"/>
                    <a:pt x="2" y="45"/>
                  </a:cubicBezTo>
                  <a:lnTo>
                    <a:pt x="2" y="4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560"/>
            <p:cNvSpPr>
              <a:spLocks/>
            </p:cNvSpPr>
            <p:nvPr/>
          </p:nvSpPr>
          <p:spPr bwMode="auto">
            <a:xfrm>
              <a:off x="-27" y="5846"/>
              <a:ext cx="5827" cy="4740"/>
            </a:xfrm>
            <a:custGeom>
              <a:avLst/>
              <a:gdLst/>
              <a:ahLst/>
              <a:cxnLst>
                <a:cxn ang="0">
                  <a:pos x="0" y="3587"/>
                </a:cxn>
                <a:cxn ang="0">
                  <a:pos x="0" y="3587"/>
                </a:cxn>
                <a:cxn ang="0">
                  <a:pos x="4787" y="3587"/>
                </a:cxn>
                <a:cxn ang="0">
                  <a:pos x="4787" y="0"/>
                </a:cxn>
                <a:cxn ang="0">
                  <a:pos x="0" y="0"/>
                </a:cxn>
                <a:cxn ang="0">
                  <a:pos x="0" y="3587"/>
                </a:cxn>
              </a:cxnLst>
              <a:rect l="0" t="0" r="r" b="b"/>
              <a:pathLst>
                <a:path w="4787" h="3587">
                  <a:moveTo>
                    <a:pt x="0" y="3587"/>
                  </a:moveTo>
                  <a:lnTo>
                    <a:pt x="0" y="3587"/>
                  </a:lnTo>
                  <a:lnTo>
                    <a:pt x="4787" y="3587"/>
                  </a:lnTo>
                  <a:lnTo>
                    <a:pt x="4787" y="0"/>
                  </a:lnTo>
                  <a:lnTo>
                    <a:pt x="0" y="0"/>
                  </a:lnTo>
                  <a:lnTo>
                    <a:pt x="0" y="3587"/>
                  </a:lnTo>
                  <a:close/>
                </a:path>
              </a:pathLst>
            </a:custGeom>
            <a:noFill/>
            <a:ln w="23813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56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ROA and ROE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ROA = Net income per period / Total assets</a:t>
            </a:r>
          </a:p>
          <a:p>
            <a:r>
              <a:rPr lang="en-US" dirty="0" smtClean="0"/>
              <a:t>(Return on assets)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ROE = Net income per period/ Shareholder equity</a:t>
            </a:r>
          </a:p>
          <a:p>
            <a:r>
              <a:rPr lang="en-US" dirty="0" smtClean="0"/>
              <a:t>(Return on equity)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Key Performance Indicators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Accounting metrics report past performance</a:t>
            </a:r>
          </a:p>
          <a:p>
            <a:r>
              <a:rPr lang="en-US" dirty="0" smtClean="0"/>
              <a:t>A performance indicator is “key” if it is a leading indicator of overall firm performance</a:t>
            </a:r>
          </a:p>
          <a:p>
            <a:pPr lvl="1"/>
            <a:r>
              <a:rPr lang="en-US" sz="2000" dirty="0" smtClean="0"/>
              <a:t>A current improvement in an operational KPI is likely to improve future financial performance</a:t>
            </a:r>
          </a:p>
          <a:p>
            <a:r>
              <a:rPr lang="en-US" dirty="0" smtClean="0"/>
              <a:t>Sensitivity analysis</a:t>
            </a:r>
          </a:p>
          <a:p>
            <a:pPr lvl="1"/>
            <a:r>
              <a:rPr lang="en-US" sz="2000" dirty="0" smtClean="0"/>
              <a:t>Value sensitivity to a KPI = % change in value / % change in the KPI</a:t>
            </a:r>
          </a:p>
          <a:p>
            <a:pPr lvl="1"/>
            <a:r>
              <a:rPr lang="en-US" sz="2000" dirty="0" smtClean="0"/>
              <a:t>Rank the variables by their sensitivities, the variable with highest sensitivity is the most important performance indicator.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60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Linking Profit and Value to Process Flows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 Car Rental</a:t>
            </a:r>
          </a:p>
          <a:p>
            <a:endParaRPr lang="en-US" dirty="0"/>
          </a:p>
          <a:p>
            <a:r>
              <a:rPr lang="en-US" dirty="0" smtClean="0"/>
              <a:t>1) Draw the process flows</a:t>
            </a:r>
          </a:p>
          <a:p>
            <a:r>
              <a:rPr lang="en-US" dirty="0" smtClean="0"/>
              <a:t>2) Populate the data and analyze process flows</a:t>
            </a:r>
          </a:p>
          <a:p>
            <a:r>
              <a:rPr lang="en-US" dirty="0" smtClean="0"/>
              <a:t>3) Link financial and operational flows</a:t>
            </a:r>
          </a:p>
          <a:p>
            <a:r>
              <a:rPr lang="en-US" dirty="0" smtClean="0"/>
              <a:t>4) Sensitivity and operational KPIs</a:t>
            </a:r>
          </a:p>
          <a:p>
            <a:r>
              <a:rPr lang="en-US" dirty="0" smtClean="0"/>
              <a:t>5) Value improvement and aid decision-making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85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Tools to Tailor Operations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97401"/>
            <a:ext cx="8229600" cy="4525963"/>
          </a:xfrm>
        </p:spPr>
        <p:txBody>
          <a:bodyPr/>
          <a:lstStyle/>
          <a:p>
            <a:r>
              <a:rPr lang="en-US" dirty="0" smtClean="0"/>
              <a:t>1) Strategic operational audit</a:t>
            </a:r>
          </a:p>
          <a:p>
            <a:r>
              <a:rPr lang="en-US" dirty="0" smtClean="0"/>
              <a:t>2) A balanced scorecard map</a:t>
            </a:r>
          </a:p>
          <a:p>
            <a:r>
              <a:rPr lang="en-US" dirty="0" smtClean="0"/>
              <a:t>3) The product/process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74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9700"/>
            <a:ext cx="8562975" cy="752475"/>
          </a:xfrm>
        </p:spPr>
        <p:txBody>
          <a:bodyPr/>
          <a:lstStyle/>
          <a:p>
            <a:pPr eaLnBrk="1" hangingPunct="1"/>
            <a:r>
              <a:rPr lang="en-US" sz="4000" dirty="0" smtClean="0"/>
              <a:t>	Strategic Operational Audit</a:t>
            </a:r>
          </a:p>
        </p:txBody>
      </p:sp>
      <p:sp>
        <p:nvSpPr>
          <p:cNvPr id="37891" name="AutoShape 3"/>
          <p:cNvSpPr>
            <a:spLocks noChangeArrowheads="1"/>
          </p:cNvSpPr>
          <p:nvPr/>
        </p:nvSpPr>
        <p:spPr bwMode="auto">
          <a:xfrm rot="-5400000">
            <a:off x="1847056" y="2577307"/>
            <a:ext cx="614363" cy="533400"/>
          </a:xfrm>
          <a:prstGeom prst="notchedRightArrow">
            <a:avLst>
              <a:gd name="adj1" fmla="val 50000"/>
              <a:gd name="adj2" fmla="val 2879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3208338" y="1963738"/>
            <a:ext cx="21336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506788" y="1555750"/>
            <a:ext cx="153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cs typeface="Arial" pitchFamily="34" charset="0"/>
              </a:rPr>
              <a:t>Strategy Gap?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3132138" y="3695700"/>
            <a:ext cx="2286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322638" y="3300413"/>
            <a:ext cx="18886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>
                <a:cs typeface="Arial" pitchFamily="34" charset="0"/>
              </a:rPr>
              <a:t>Competency Gap?</a:t>
            </a: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3284538" y="5326063"/>
            <a:ext cx="1905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106738" y="4911725"/>
            <a:ext cx="2333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800" i="1" dirty="0" smtClean="0">
                <a:cs typeface="Arial" pitchFamily="34" charset="0"/>
              </a:rPr>
              <a:t>Assets </a:t>
            </a:r>
            <a:r>
              <a:rPr lang="en-US" sz="1800" i="1" dirty="0">
                <a:cs typeface="Arial" pitchFamily="34" charset="0"/>
              </a:rPr>
              <a:t>&amp; Process Gap?</a:t>
            </a: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5411788" y="1468438"/>
            <a:ext cx="1828800" cy="990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3333CC"/>
                </a:solidFill>
                <a:cs typeface="Arial" pitchFamily="34" charset="0"/>
              </a:rPr>
              <a:t>Value</a:t>
            </a:r>
          </a:p>
          <a:p>
            <a:pPr algn="ctr" eaLnBrk="0" hangingPunct="0"/>
            <a:r>
              <a:rPr lang="en-US" b="1">
                <a:solidFill>
                  <a:srgbClr val="3333CC"/>
                </a:solidFill>
                <a:cs typeface="Arial" pitchFamily="34" charset="0"/>
              </a:rPr>
              <a:t>Proposition</a:t>
            </a: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1231900" y="4830763"/>
            <a:ext cx="1828800" cy="990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 dirty="0" smtClean="0">
                <a:solidFill>
                  <a:srgbClr val="3333CC"/>
                </a:solidFill>
                <a:cs typeface="Arial" pitchFamily="34" charset="0"/>
              </a:rPr>
              <a:t>Assets </a:t>
            </a:r>
            <a:endParaRPr lang="en-US" b="1" dirty="0">
              <a:solidFill>
                <a:srgbClr val="3333CC"/>
              </a:solidFill>
              <a:cs typeface="Arial" pitchFamily="34" charset="0"/>
            </a:endParaRPr>
          </a:p>
          <a:p>
            <a:pPr algn="ctr" eaLnBrk="0" hangingPunct="0">
              <a:lnSpc>
                <a:spcPct val="50000"/>
              </a:lnSpc>
            </a:pPr>
            <a:r>
              <a:rPr lang="en-US" sz="1400" b="1" dirty="0">
                <a:solidFill>
                  <a:srgbClr val="3333CC"/>
                </a:solidFill>
                <a:cs typeface="Arial" pitchFamily="34" charset="0"/>
              </a:rPr>
              <a:t>&amp;</a:t>
            </a:r>
            <a:r>
              <a:rPr lang="en-US" b="1" dirty="0">
                <a:solidFill>
                  <a:srgbClr val="3333CC"/>
                </a:solidFill>
                <a:cs typeface="Arial" pitchFamily="34" charset="0"/>
              </a:rPr>
              <a:t> </a:t>
            </a:r>
          </a:p>
          <a:p>
            <a:pPr algn="ctr" eaLnBrk="0" hangingPunct="0">
              <a:lnSpc>
                <a:spcPct val="65000"/>
              </a:lnSpc>
            </a:pPr>
            <a:r>
              <a:rPr lang="en-US" b="1" dirty="0">
                <a:solidFill>
                  <a:srgbClr val="3333CC"/>
                </a:solidFill>
                <a:cs typeface="Arial" pitchFamily="34" charset="0"/>
              </a:rPr>
              <a:t>Processes</a:t>
            </a:r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1233488" y="3200400"/>
            <a:ext cx="1828800" cy="990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 dirty="0" smtClean="0">
                <a:solidFill>
                  <a:srgbClr val="3333CC"/>
                </a:solidFill>
                <a:cs typeface="Arial" pitchFamily="34" charset="0"/>
              </a:rPr>
              <a:t>Capabilities</a:t>
            </a:r>
            <a:endParaRPr lang="en-US" b="1" dirty="0">
              <a:solidFill>
                <a:srgbClr val="3333CC"/>
              </a:solidFill>
              <a:cs typeface="Arial" pitchFamily="34" charset="0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2146300" y="4198938"/>
            <a:ext cx="0" cy="59531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>
            <a:off x="1225550" y="1468438"/>
            <a:ext cx="1828800" cy="990600"/>
          </a:xfrm>
          <a:prstGeom prst="roundRect">
            <a:avLst>
              <a:gd name="adj" fmla="val 16667"/>
            </a:avLst>
          </a:prstGeom>
          <a:solidFill>
            <a:srgbClr val="FFDEB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Deliverable</a:t>
            </a:r>
          </a:p>
          <a:p>
            <a:pPr algn="ctr" eaLnBrk="0" hangingPunct="0"/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Value</a:t>
            </a:r>
          </a:p>
          <a:p>
            <a:pPr algn="ctr" eaLnBrk="0" hangingPunct="0"/>
            <a:r>
              <a:rPr lang="en-US" sz="1800">
                <a:solidFill>
                  <a:srgbClr val="000000"/>
                </a:solidFill>
                <a:cs typeface="Arial" pitchFamily="34" charset="0"/>
              </a:rPr>
              <a:t>Propositions</a:t>
            </a:r>
            <a:endParaRPr lang="en-US" sz="1800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7903" name="AutoShape 15"/>
          <p:cNvSpPr>
            <a:spLocks noChangeArrowheads="1"/>
          </p:cNvSpPr>
          <p:nvPr/>
        </p:nvSpPr>
        <p:spPr bwMode="auto">
          <a:xfrm>
            <a:off x="5453063" y="3200400"/>
            <a:ext cx="1828800" cy="990600"/>
          </a:xfrm>
          <a:prstGeom prst="roundRect">
            <a:avLst>
              <a:gd name="adj" fmla="val 16667"/>
            </a:avLst>
          </a:prstGeom>
          <a:solidFill>
            <a:srgbClr val="FFDEB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Needed</a:t>
            </a:r>
          </a:p>
          <a:p>
            <a:pPr algn="ctr" eaLnBrk="0" hangingPunct="0"/>
            <a:r>
              <a:rPr lang="en-US" sz="1800" dirty="0" smtClean="0">
                <a:solidFill>
                  <a:srgbClr val="000000"/>
                </a:solidFill>
                <a:cs typeface="Arial" pitchFamily="34" charset="0"/>
              </a:rPr>
              <a:t>Capabilities</a:t>
            </a:r>
            <a:endParaRPr lang="en-US" sz="1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7904" name="AutoShape 16"/>
          <p:cNvSpPr>
            <a:spLocks noChangeArrowheads="1"/>
          </p:cNvSpPr>
          <p:nvPr/>
        </p:nvSpPr>
        <p:spPr bwMode="auto">
          <a:xfrm>
            <a:off x="5453063" y="4830763"/>
            <a:ext cx="1828800" cy="990600"/>
          </a:xfrm>
          <a:prstGeom prst="roundRect">
            <a:avLst>
              <a:gd name="adj" fmla="val 16667"/>
            </a:avLst>
          </a:prstGeom>
          <a:solidFill>
            <a:srgbClr val="FFDEB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Needed</a:t>
            </a:r>
          </a:p>
          <a:p>
            <a:pPr algn="ctr" eaLnBrk="0" hangingPunct="0"/>
            <a:r>
              <a:rPr lang="en-US" sz="1800" dirty="0" smtClean="0">
                <a:solidFill>
                  <a:srgbClr val="000000"/>
                </a:solidFill>
                <a:cs typeface="Arial" pitchFamily="34" charset="0"/>
              </a:rPr>
              <a:t>Assets </a:t>
            </a:r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&amp; </a:t>
            </a:r>
          </a:p>
          <a:p>
            <a:pPr algn="ctr" eaLnBrk="0" hangingPunct="0"/>
            <a:r>
              <a:rPr lang="en-US" sz="1800" dirty="0">
                <a:solidFill>
                  <a:srgbClr val="000000"/>
                </a:solidFill>
                <a:cs typeface="Arial" pitchFamily="34" charset="0"/>
              </a:rPr>
              <a:t>Processes</a:t>
            </a:r>
            <a:endParaRPr lang="en-US" sz="1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7905" name="AutoShape 17"/>
          <p:cNvSpPr>
            <a:spLocks noChangeArrowheads="1"/>
          </p:cNvSpPr>
          <p:nvPr/>
        </p:nvSpPr>
        <p:spPr bwMode="auto">
          <a:xfrm rot="5400000">
            <a:off x="6039643" y="2577307"/>
            <a:ext cx="614363" cy="533400"/>
          </a:xfrm>
          <a:prstGeom prst="notchedRightArrow">
            <a:avLst>
              <a:gd name="adj1" fmla="val 50000"/>
              <a:gd name="adj2" fmla="val 2879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6381750" y="4198938"/>
            <a:ext cx="0" cy="595312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6469063" y="2546350"/>
            <a:ext cx="773112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i="1">
                <a:solidFill>
                  <a:srgbClr val="000000"/>
                </a:solidFill>
                <a:cs typeface="Arial" pitchFamily="34" charset="0"/>
              </a:rPr>
              <a:t>Market</a:t>
            </a:r>
          </a:p>
          <a:p>
            <a:pPr algn="ctr" eaLnBrk="0" hangingPunct="0"/>
            <a:r>
              <a:rPr lang="en-US" sz="1600" i="1">
                <a:solidFill>
                  <a:srgbClr val="000000"/>
                </a:solidFill>
                <a:cs typeface="Arial" pitchFamily="34" charset="0"/>
              </a:rPr>
              <a:t>view</a:t>
            </a:r>
          </a:p>
        </p:txBody>
      </p:sp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1144588" y="2586038"/>
            <a:ext cx="941387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i="1">
                <a:solidFill>
                  <a:srgbClr val="000000"/>
                </a:solidFill>
                <a:cs typeface="Arial" pitchFamily="34" charset="0"/>
              </a:rPr>
              <a:t>Resource</a:t>
            </a:r>
          </a:p>
          <a:p>
            <a:pPr algn="ctr" eaLnBrk="0" hangingPunct="0"/>
            <a:r>
              <a:rPr lang="en-US" sz="1600" i="1">
                <a:solidFill>
                  <a:srgbClr val="000000"/>
                </a:solidFill>
                <a:cs typeface="Arial" pitchFamily="34" charset="0"/>
              </a:rPr>
              <a:t>view</a:t>
            </a:r>
          </a:p>
        </p:txBody>
      </p:sp>
    </p:spTree>
    <p:extLst>
      <p:ext uri="{BB962C8B-B14F-4D97-AF65-F5344CB8AC3E}">
        <p14:creationId xmlns:p14="http://schemas.microsoft.com/office/powerpoint/2010/main" val="84306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 Balanced Scorecard Map</a:t>
            </a:r>
            <a:endParaRPr 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52600"/>
            <a:ext cx="52101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1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Scorecard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55898" y="2273146"/>
            <a:ext cx="2165169" cy="744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Financial</a:t>
            </a:r>
          </a:p>
          <a:p>
            <a:pPr algn="ctr"/>
            <a:r>
              <a:rPr lang="en-US" sz="1350" dirty="0"/>
              <a:t>How do we manage our resources?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1365" y="3432645"/>
            <a:ext cx="2165169" cy="744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Learning and Growth</a:t>
            </a:r>
          </a:p>
          <a:p>
            <a:pPr algn="ctr"/>
            <a:r>
              <a:rPr lang="en-US" sz="1350" dirty="0"/>
              <a:t>How do we enhance our capacity for continuous improvement?</a:t>
            </a:r>
          </a:p>
        </p:txBody>
      </p:sp>
      <p:sp>
        <p:nvSpPr>
          <p:cNvPr id="7" name="Rectangle 6"/>
          <p:cNvSpPr/>
          <p:nvPr/>
        </p:nvSpPr>
        <p:spPr>
          <a:xfrm>
            <a:off x="628650" y="3422094"/>
            <a:ext cx="2165169" cy="744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Internal Processes</a:t>
            </a:r>
          </a:p>
          <a:p>
            <a:pPr algn="ctr"/>
            <a:r>
              <a:rPr lang="en-US" sz="1350" dirty="0"/>
              <a:t>What must we excel at to achieve our goals?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5898" y="4696977"/>
            <a:ext cx="2165169" cy="744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Customer</a:t>
            </a:r>
          </a:p>
          <a:p>
            <a:pPr algn="ctr"/>
            <a:r>
              <a:rPr lang="en-US" sz="1350" dirty="0"/>
              <a:t>How do we support our customers?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770" y="3422094"/>
            <a:ext cx="2165169" cy="7445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solidFill>
                  <a:schemeClr val="accent1">
                    <a:lumMod val="50000"/>
                  </a:schemeClr>
                </a:solidFill>
              </a:rPr>
              <a:t>Mission, Vision, Strategy</a:t>
            </a:r>
          </a:p>
        </p:txBody>
      </p:sp>
      <p:cxnSp>
        <p:nvCxnSpPr>
          <p:cNvPr id="11" name="Straight Arrow Connector 10"/>
          <p:cNvCxnSpPr>
            <a:stCxn id="9" idx="0"/>
            <a:endCxn id="4" idx="2"/>
          </p:cNvCxnSpPr>
          <p:nvPr/>
        </p:nvCxnSpPr>
        <p:spPr>
          <a:xfrm flipV="1">
            <a:off x="4438355" y="3017729"/>
            <a:ext cx="128" cy="404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  <a:endCxn id="8" idx="0"/>
          </p:cNvCxnSpPr>
          <p:nvPr/>
        </p:nvCxnSpPr>
        <p:spPr>
          <a:xfrm>
            <a:off x="4438355" y="4166676"/>
            <a:ext cx="128" cy="530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1"/>
            <a:endCxn id="7" idx="3"/>
          </p:cNvCxnSpPr>
          <p:nvPr/>
        </p:nvCxnSpPr>
        <p:spPr>
          <a:xfrm flipH="1">
            <a:off x="2793819" y="3794385"/>
            <a:ext cx="5619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3"/>
            <a:endCxn id="6" idx="1"/>
          </p:cNvCxnSpPr>
          <p:nvPr/>
        </p:nvCxnSpPr>
        <p:spPr>
          <a:xfrm>
            <a:off x="5520939" y="3794385"/>
            <a:ext cx="660426" cy="10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3"/>
            <a:endCxn id="6" idx="0"/>
          </p:cNvCxnSpPr>
          <p:nvPr/>
        </p:nvCxnSpPr>
        <p:spPr>
          <a:xfrm>
            <a:off x="5521068" y="2645438"/>
            <a:ext cx="1742882" cy="7872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4" idx="1"/>
            <a:endCxn id="7" idx="0"/>
          </p:cNvCxnSpPr>
          <p:nvPr/>
        </p:nvCxnSpPr>
        <p:spPr>
          <a:xfrm flipH="1">
            <a:off x="1711235" y="2645438"/>
            <a:ext cx="1644664" cy="77665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2"/>
            <a:endCxn id="8" idx="1"/>
          </p:cNvCxnSpPr>
          <p:nvPr/>
        </p:nvCxnSpPr>
        <p:spPr>
          <a:xfrm>
            <a:off x="1711235" y="4166676"/>
            <a:ext cx="1644664" cy="9025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3"/>
            <a:endCxn id="6" idx="2"/>
          </p:cNvCxnSpPr>
          <p:nvPr/>
        </p:nvCxnSpPr>
        <p:spPr>
          <a:xfrm flipV="1">
            <a:off x="5521068" y="4177227"/>
            <a:ext cx="1742882" cy="892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41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Product/Process Matrix</a:t>
            </a:r>
            <a:endParaRPr lang="en-US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98073"/>
            <a:ext cx="5809372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2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Product-Process Matrix: Types of Processes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Project</a:t>
            </a:r>
          </a:p>
          <a:p>
            <a:pPr eaLnBrk="1" hangingPunct="1"/>
            <a:r>
              <a:rPr lang="en-US" altLang="en-US" dirty="0" smtClean="0"/>
              <a:t>Job Shop</a:t>
            </a:r>
          </a:p>
          <a:p>
            <a:pPr eaLnBrk="1" hangingPunct="1"/>
            <a:r>
              <a:rPr lang="en-US" altLang="en-US" dirty="0" smtClean="0"/>
              <a:t>Batch</a:t>
            </a:r>
          </a:p>
          <a:p>
            <a:pPr eaLnBrk="1" hangingPunct="1"/>
            <a:r>
              <a:rPr lang="en-US" altLang="en-US" dirty="0" smtClean="0"/>
              <a:t>Repetitive or continuous flow</a:t>
            </a:r>
          </a:p>
          <a:p>
            <a:pPr eaLnBrk="1" hangingPunct="1"/>
            <a:r>
              <a:rPr lang="en-US" altLang="en-US" dirty="0" smtClean="0"/>
              <a:t>Mass customization</a:t>
            </a:r>
          </a:p>
        </p:txBody>
      </p:sp>
    </p:spTree>
    <p:extLst>
      <p:ext uri="{BB962C8B-B14F-4D97-AF65-F5344CB8AC3E}">
        <p14:creationId xmlns:p14="http://schemas.microsoft.com/office/powerpoint/2010/main" val="1459762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Product-Process Matrix: Requirements by Type of Process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" y="1781969"/>
            <a:ext cx="74771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9237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42"/>
          <p:cNvGrpSpPr>
            <a:grpSpLocks/>
          </p:cNvGrpSpPr>
          <p:nvPr/>
        </p:nvGrpSpPr>
        <p:grpSpPr bwMode="auto">
          <a:xfrm>
            <a:off x="2906713" y="2373313"/>
            <a:ext cx="5824537" cy="3994150"/>
            <a:chOff x="1831" y="1495"/>
            <a:chExt cx="3669" cy="2516"/>
          </a:xfrm>
        </p:grpSpPr>
        <p:sp>
          <p:nvSpPr>
            <p:cNvPr id="20512" name="Rectangle 32"/>
            <p:cNvSpPr>
              <a:spLocks noChangeArrowheads="1"/>
            </p:cNvSpPr>
            <p:nvPr/>
          </p:nvSpPr>
          <p:spPr bwMode="auto">
            <a:xfrm>
              <a:off x="1831" y="1503"/>
              <a:ext cx="3669" cy="25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0513" name="AutoShape 7"/>
            <p:cNvSpPr>
              <a:spLocks noChangeArrowheads="1"/>
            </p:cNvSpPr>
            <p:nvPr/>
          </p:nvSpPr>
          <p:spPr bwMode="auto">
            <a:xfrm>
              <a:off x="1839" y="2267"/>
              <a:ext cx="2544" cy="1744"/>
            </a:xfrm>
            <a:prstGeom prst="rtTriangle">
              <a:avLst/>
            </a:prstGeom>
            <a:solidFill>
              <a:srgbClr val="AA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0514" name="AutoShape 8"/>
            <p:cNvSpPr>
              <a:spLocks noChangeArrowheads="1"/>
            </p:cNvSpPr>
            <p:nvPr/>
          </p:nvSpPr>
          <p:spPr bwMode="auto">
            <a:xfrm flipH="1" flipV="1">
              <a:off x="2930" y="1495"/>
              <a:ext cx="2570" cy="1764"/>
            </a:xfrm>
            <a:prstGeom prst="rtTriangle">
              <a:avLst/>
            </a:prstGeom>
            <a:solidFill>
              <a:srgbClr val="AA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Product-Process Matrix</a:t>
            </a:r>
          </a:p>
        </p:txBody>
      </p:sp>
      <p:sp>
        <p:nvSpPr>
          <p:cNvPr id="20484" name="Oval 17"/>
          <p:cNvSpPr>
            <a:spLocks noChangeArrowheads="1"/>
          </p:cNvSpPr>
          <p:nvPr/>
        </p:nvSpPr>
        <p:spPr bwMode="auto">
          <a:xfrm>
            <a:off x="7504113" y="5659438"/>
            <a:ext cx="1179512" cy="612775"/>
          </a:xfrm>
          <a:prstGeom prst="ellipse">
            <a:avLst/>
          </a:prstGeom>
          <a:solidFill>
            <a:srgbClr val="AAB1D9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Continuous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0485" name="Oval 18"/>
          <p:cNvSpPr>
            <a:spLocks noChangeArrowheads="1"/>
          </p:cNvSpPr>
          <p:nvPr/>
        </p:nvSpPr>
        <p:spPr bwMode="auto">
          <a:xfrm>
            <a:off x="2941638" y="2514600"/>
            <a:ext cx="1179512" cy="611188"/>
          </a:xfrm>
          <a:prstGeom prst="ellipse">
            <a:avLst/>
          </a:prstGeom>
          <a:solidFill>
            <a:srgbClr val="E8A58F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Job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0486" name="Oval 19"/>
          <p:cNvSpPr>
            <a:spLocks noChangeArrowheads="1"/>
          </p:cNvSpPr>
          <p:nvPr/>
        </p:nvSpPr>
        <p:spPr bwMode="auto">
          <a:xfrm>
            <a:off x="6362700" y="4872038"/>
            <a:ext cx="1181100" cy="612775"/>
          </a:xfrm>
          <a:prstGeom prst="ellipse">
            <a:avLst/>
          </a:prstGeom>
          <a:solidFill>
            <a:srgbClr val="CCD0E8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Line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0487" name="Oval 20"/>
          <p:cNvSpPr>
            <a:spLocks noChangeArrowheads="1"/>
          </p:cNvSpPr>
          <p:nvPr/>
        </p:nvSpPr>
        <p:spPr bwMode="auto">
          <a:xfrm>
            <a:off x="5221288" y="4086225"/>
            <a:ext cx="1181100" cy="611188"/>
          </a:xfrm>
          <a:prstGeom prst="ellipse">
            <a:avLst/>
          </a:prstGeom>
          <a:gradFill rotWithShape="0">
            <a:gsLst>
              <a:gs pos="0">
                <a:srgbClr val="EEBDAE"/>
              </a:gs>
              <a:gs pos="100000">
                <a:srgbClr val="CCD0E8"/>
              </a:gs>
            </a:gsLst>
            <a:lin ang="0" scaled="1"/>
          </a:gra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Large batch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0488" name="Oval 21"/>
          <p:cNvSpPr>
            <a:spLocks noChangeArrowheads="1"/>
          </p:cNvSpPr>
          <p:nvPr/>
        </p:nvSpPr>
        <p:spPr bwMode="auto">
          <a:xfrm>
            <a:off x="4081463" y="3300413"/>
            <a:ext cx="1179512" cy="611187"/>
          </a:xfrm>
          <a:prstGeom prst="ellipse">
            <a:avLst/>
          </a:prstGeom>
          <a:solidFill>
            <a:srgbClr val="EEBDAE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Small batch</a:t>
            </a:r>
            <a:b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</a:b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489" name="Group 43"/>
          <p:cNvGrpSpPr>
            <a:grpSpLocks/>
          </p:cNvGrpSpPr>
          <p:nvPr/>
        </p:nvGrpSpPr>
        <p:grpSpPr bwMode="auto">
          <a:xfrm>
            <a:off x="720725" y="1143000"/>
            <a:ext cx="8080375" cy="5224463"/>
            <a:chOff x="454" y="720"/>
            <a:chExt cx="5090" cy="3291"/>
          </a:xfrm>
        </p:grpSpPr>
        <p:sp>
          <p:nvSpPr>
            <p:cNvPr id="20494" name="Text Box 9"/>
            <p:cNvSpPr txBox="1">
              <a:spLocks noChangeArrowheads="1"/>
            </p:cNvSpPr>
            <p:nvPr/>
          </p:nvSpPr>
          <p:spPr bwMode="auto">
            <a:xfrm>
              <a:off x="1865" y="912"/>
              <a:ext cx="3679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482600" algn="ctr"/>
                  <a:tab pos="1257300" algn="l"/>
                  <a:tab pos="2341563" algn="ctr"/>
                  <a:tab pos="2627313" algn="l"/>
                  <a:tab pos="2976563" algn="ctr"/>
                  <a:tab pos="3314700" algn="l"/>
                  <a:tab pos="3683000" algn="ctr"/>
                  <a:tab pos="4283075" algn="l"/>
                  <a:tab pos="4918075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(1)		(2)				(3)		(4)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Low-volume	Multiple products with low 	Few major	High volume, high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products, made 	to moderate volume 		products,	standardization,</a:t>
              </a:r>
              <a:br>
                <a:rPr lang="en-AU" altLang="en-US" sz="1200" b="1">
                  <a:latin typeface="Arial" charset="0"/>
                  <a:cs typeface="Arial" charset="0"/>
                </a:rPr>
              </a:br>
              <a:r>
                <a:rPr lang="en-AU" altLang="en-US" sz="1200" b="1">
                  <a:latin typeface="Arial" charset="0"/>
                  <a:cs typeface="Arial" charset="0"/>
                </a:rPr>
                <a:t>to customer  					higher	commodity 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order						volume	products</a:t>
              </a:r>
            </a:p>
          </p:txBody>
        </p:sp>
        <p:sp>
          <p:nvSpPr>
            <p:cNvPr id="20495" name="Text Box 10"/>
            <p:cNvSpPr txBox="1">
              <a:spLocks noChangeArrowheads="1"/>
            </p:cNvSpPr>
            <p:nvPr/>
          </p:nvSpPr>
          <p:spPr bwMode="auto">
            <a:xfrm>
              <a:off x="870" y="1151"/>
              <a:ext cx="8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Process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Characteristics</a:t>
              </a:r>
              <a:endParaRPr lang="en-AU" altLang="en-US" sz="1200" b="1">
                <a:latin typeface="Arial" charset="0"/>
                <a:cs typeface="Arial" charset="0"/>
              </a:endParaRPr>
            </a:p>
          </p:txBody>
        </p:sp>
        <p:sp>
          <p:nvSpPr>
            <p:cNvPr id="20496" name="Text Box 11"/>
            <p:cNvSpPr txBox="1">
              <a:spLocks noChangeArrowheads="1"/>
            </p:cNvSpPr>
            <p:nvPr/>
          </p:nvSpPr>
          <p:spPr bwMode="auto">
            <a:xfrm>
              <a:off x="726" y="1508"/>
              <a:ext cx="1146" cy="2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723900" algn="ctr"/>
                </a:tabLst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723900" algn="ctr"/>
                </a:tabLst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723900" algn="ctr"/>
                </a:tabLst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(1)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Customized process, with flexible and unique sequence of tasks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(2)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Disconnected line flows, moderately complex work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(3)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Connected line, highly repetitive work</a:t>
              </a:r>
              <a:endParaRPr lang="en-AU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endParaRPr lang="en-US" altLang="en-US" sz="1200" b="1">
                <a:latin typeface="Arial" charset="0"/>
                <a:cs typeface="Arial" charset="0"/>
              </a:endParaRP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(4)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Continuous flows</a:t>
              </a:r>
              <a:endParaRPr lang="en-AU" altLang="en-US" sz="1200" b="1">
                <a:latin typeface="Arial" charset="0"/>
                <a:cs typeface="Arial" charset="0"/>
              </a:endParaRPr>
            </a:p>
          </p:txBody>
        </p:sp>
        <p:sp>
          <p:nvSpPr>
            <p:cNvPr id="20497" name="Text Box 12"/>
            <p:cNvSpPr txBox="1">
              <a:spLocks noChangeArrowheads="1"/>
            </p:cNvSpPr>
            <p:nvPr/>
          </p:nvSpPr>
          <p:spPr bwMode="auto">
            <a:xfrm rot="-5400000">
              <a:off x="-789" y="2583"/>
              <a:ext cx="26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Less complexity, less divergence, and more line flows</a:t>
              </a:r>
              <a:endParaRPr lang="en-AU" altLang="en-US" sz="1200" b="1">
                <a:latin typeface="Arial" charset="0"/>
                <a:cs typeface="Arial" charset="0"/>
              </a:endParaRPr>
            </a:p>
          </p:txBody>
        </p:sp>
        <p:sp>
          <p:nvSpPr>
            <p:cNvPr id="20498" name="Text Box 13"/>
            <p:cNvSpPr txBox="1">
              <a:spLocks noChangeArrowheads="1"/>
            </p:cNvSpPr>
            <p:nvPr/>
          </p:nvSpPr>
          <p:spPr bwMode="auto">
            <a:xfrm>
              <a:off x="2725" y="720"/>
              <a:ext cx="188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25000"/>
                </a:spcAft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Less customization and higher volume</a:t>
              </a:r>
            </a:p>
          </p:txBody>
        </p:sp>
        <p:sp>
          <p:nvSpPr>
            <p:cNvPr id="20499" name="Line 14"/>
            <p:cNvSpPr>
              <a:spLocks noChangeShapeType="1"/>
            </p:cNvSpPr>
            <p:nvPr/>
          </p:nvSpPr>
          <p:spPr bwMode="auto">
            <a:xfrm>
              <a:off x="1831" y="964"/>
              <a:ext cx="0" cy="5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0" name="Line 15"/>
            <p:cNvSpPr>
              <a:spLocks noChangeShapeType="1"/>
            </p:cNvSpPr>
            <p:nvPr/>
          </p:nvSpPr>
          <p:spPr bwMode="auto">
            <a:xfrm>
              <a:off x="836" y="1503"/>
              <a:ext cx="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Line 16"/>
            <p:cNvSpPr>
              <a:spLocks noChangeShapeType="1"/>
            </p:cNvSpPr>
            <p:nvPr/>
          </p:nvSpPr>
          <p:spPr bwMode="auto">
            <a:xfrm>
              <a:off x="827" y="4011"/>
              <a:ext cx="9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2" name="Line 22"/>
            <p:cNvSpPr>
              <a:spLocks noChangeShapeType="1"/>
            </p:cNvSpPr>
            <p:nvPr/>
          </p:nvSpPr>
          <p:spPr bwMode="auto">
            <a:xfrm>
              <a:off x="2672" y="964"/>
              <a:ext cx="0" cy="5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3" name="Line 23"/>
            <p:cNvSpPr>
              <a:spLocks noChangeShapeType="1"/>
            </p:cNvSpPr>
            <p:nvPr/>
          </p:nvSpPr>
          <p:spPr bwMode="auto">
            <a:xfrm>
              <a:off x="3964" y="964"/>
              <a:ext cx="0" cy="5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Line 24"/>
            <p:cNvSpPr>
              <a:spLocks noChangeShapeType="1"/>
            </p:cNvSpPr>
            <p:nvPr/>
          </p:nvSpPr>
          <p:spPr bwMode="auto">
            <a:xfrm>
              <a:off x="4562" y="964"/>
              <a:ext cx="0" cy="5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5" name="Line 25"/>
            <p:cNvSpPr>
              <a:spLocks noChangeShapeType="1"/>
            </p:cNvSpPr>
            <p:nvPr/>
          </p:nvSpPr>
          <p:spPr bwMode="auto">
            <a:xfrm>
              <a:off x="5500" y="964"/>
              <a:ext cx="0" cy="5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6" name="Rectangle 28"/>
            <p:cNvSpPr>
              <a:spLocks noChangeArrowheads="1"/>
            </p:cNvSpPr>
            <p:nvPr/>
          </p:nvSpPr>
          <p:spPr bwMode="auto">
            <a:xfrm>
              <a:off x="1831" y="1503"/>
              <a:ext cx="3669" cy="25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0507" name="Line 33"/>
            <p:cNvSpPr>
              <a:spLocks noChangeShapeType="1"/>
            </p:cNvSpPr>
            <p:nvPr/>
          </p:nvSpPr>
          <p:spPr bwMode="auto">
            <a:xfrm>
              <a:off x="1832" y="2016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8" name="Line 34"/>
            <p:cNvSpPr>
              <a:spLocks noChangeShapeType="1"/>
            </p:cNvSpPr>
            <p:nvPr/>
          </p:nvSpPr>
          <p:spPr bwMode="auto">
            <a:xfrm>
              <a:off x="1832" y="3008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9" name="Line 35"/>
            <p:cNvSpPr>
              <a:spLocks noChangeShapeType="1"/>
            </p:cNvSpPr>
            <p:nvPr/>
          </p:nvSpPr>
          <p:spPr bwMode="auto">
            <a:xfrm>
              <a:off x="1832" y="3512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0" name="Line 36"/>
            <p:cNvSpPr>
              <a:spLocks noChangeShapeType="1"/>
            </p:cNvSpPr>
            <p:nvPr/>
          </p:nvSpPr>
          <p:spPr bwMode="auto">
            <a:xfrm>
              <a:off x="1832" y="912"/>
              <a:ext cx="36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1" name="Line 37"/>
            <p:cNvSpPr>
              <a:spLocks noChangeShapeType="1"/>
            </p:cNvSpPr>
            <p:nvPr/>
          </p:nvSpPr>
          <p:spPr bwMode="auto">
            <a:xfrm>
              <a:off x="688" y="1496"/>
              <a:ext cx="0" cy="24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90" name="Group 41"/>
          <p:cNvGrpSpPr>
            <a:grpSpLocks/>
          </p:cNvGrpSpPr>
          <p:nvPr/>
        </p:nvGrpSpPr>
        <p:grpSpPr bwMode="auto">
          <a:xfrm>
            <a:off x="4014788" y="3252788"/>
            <a:ext cx="2451100" cy="1487487"/>
            <a:chOff x="2529" y="2049"/>
            <a:chExt cx="1544" cy="937"/>
          </a:xfrm>
        </p:grpSpPr>
        <p:sp>
          <p:nvSpPr>
            <p:cNvPr id="20492" name="Text Box 29"/>
            <p:cNvSpPr txBox="1">
              <a:spLocks noChangeArrowheads="1"/>
            </p:cNvSpPr>
            <p:nvPr/>
          </p:nvSpPr>
          <p:spPr bwMode="auto">
            <a:xfrm>
              <a:off x="2867" y="2432"/>
              <a:ext cx="103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Batch processes</a:t>
              </a:r>
            </a:p>
          </p:txBody>
        </p:sp>
        <p:sp>
          <p:nvSpPr>
            <p:cNvPr id="20493" name="Freeform 40"/>
            <p:cNvSpPr>
              <a:spLocks/>
            </p:cNvSpPr>
            <p:nvPr/>
          </p:nvSpPr>
          <p:spPr bwMode="auto">
            <a:xfrm>
              <a:off x="2529" y="2049"/>
              <a:ext cx="1544" cy="937"/>
            </a:xfrm>
            <a:custGeom>
              <a:avLst/>
              <a:gdLst>
                <a:gd name="T0" fmla="*/ 673 w 1544"/>
                <a:gd name="T1" fmla="*/ 55 h 937"/>
                <a:gd name="T2" fmla="*/ 1477 w 1544"/>
                <a:gd name="T3" fmla="*/ 593 h 937"/>
                <a:gd name="T4" fmla="*/ 1511 w 1544"/>
                <a:gd name="T5" fmla="*/ 633 h 937"/>
                <a:gd name="T6" fmla="*/ 1541 w 1544"/>
                <a:gd name="T7" fmla="*/ 693 h 937"/>
                <a:gd name="T8" fmla="*/ 1531 w 1544"/>
                <a:gd name="T9" fmla="*/ 785 h 937"/>
                <a:gd name="T10" fmla="*/ 1465 w 1544"/>
                <a:gd name="T11" fmla="*/ 860 h 937"/>
                <a:gd name="T12" fmla="*/ 1350 w 1544"/>
                <a:gd name="T13" fmla="*/ 910 h 937"/>
                <a:gd name="T14" fmla="*/ 1262 w 1544"/>
                <a:gd name="T15" fmla="*/ 929 h 937"/>
                <a:gd name="T16" fmla="*/ 1126 w 1544"/>
                <a:gd name="T17" fmla="*/ 935 h 937"/>
                <a:gd name="T18" fmla="*/ 973 w 1544"/>
                <a:gd name="T19" fmla="*/ 917 h 937"/>
                <a:gd name="T20" fmla="*/ 879 w 1544"/>
                <a:gd name="T21" fmla="*/ 887 h 937"/>
                <a:gd name="T22" fmla="*/ 805 w 1544"/>
                <a:gd name="T23" fmla="*/ 847 h 937"/>
                <a:gd name="T24" fmla="*/ 64 w 1544"/>
                <a:gd name="T25" fmla="*/ 324 h 937"/>
                <a:gd name="T26" fmla="*/ 9 w 1544"/>
                <a:gd name="T27" fmla="*/ 247 h 937"/>
                <a:gd name="T28" fmla="*/ 7 w 1544"/>
                <a:gd name="T29" fmla="*/ 177 h 937"/>
                <a:gd name="T30" fmla="*/ 53 w 1544"/>
                <a:gd name="T31" fmla="*/ 109 h 937"/>
                <a:gd name="T32" fmla="*/ 133 w 1544"/>
                <a:gd name="T33" fmla="*/ 57 h 937"/>
                <a:gd name="T34" fmla="*/ 240 w 1544"/>
                <a:gd name="T35" fmla="*/ 22 h 937"/>
                <a:gd name="T36" fmla="*/ 363 w 1544"/>
                <a:gd name="T37" fmla="*/ 3 h 937"/>
                <a:gd name="T38" fmla="*/ 483 w 1544"/>
                <a:gd name="T39" fmla="*/ 3 h 937"/>
                <a:gd name="T40" fmla="*/ 575 w 1544"/>
                <a:gd name="T41" fmla="*/ 20 h 937"/>
                <a:gd name="T42" fmla="*/ 673 w 1544"/>
                <a:gd name="T43" fmla="*/ 55 h 93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44"/>
                <a:gd name="T67" fmla="*/ 0 h 937"/>
                <a:gd name="T68" fmla="*/ 1544 w 1544"/>
                <a:gd name="T69" fmla="*/ 937 h 93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44" h="937">
                  <a:moveTo>
                    <a:pt x="673" y="55"/>
                  </a:moveTo>
                  <a:cubicBezTo>
                    <a:pt x="692" y="65"/>
                    <a:pt x="1455" y="571"/>
                    <a:pt x="1477" y="593"/>
                  </a:cubicBezTo>
                  <a:cubicBezTo>
                    <a:pt x="1499" y="615"/>
                    <a:pt x="1500" y="616"/>
                    <a:pt x="1511" y="633"/>
                  </a:cubicBezTo>
                  <a:cubicBezTo>
                    <a:pt x="1522" y="650"/>
                    <a:pt x="1538" y="668"/>
                    <a:pt x="1541" y="693"/>
                  </a:cubicBezTo>
                  <a:cubicBezTo>
                    <a:pt x="1544" y="718"/>
                    <a:pt x="1544" y="757"/>
                    <a:pt x="1531" y="785"/>
                  </a:cubicBezTo>
                  <a:cubicBezTo>
                    <a:pt x="1518" y="813"/>
                    <a:pt x="1495" y="839"/>
                    <a:pt x="1465" y="860"/>
                  </a:cubicBezTo>
                  <a:cubicBezTo>
                    <a:pt x="1435" y="881"/>
                    <a:pt x="1383" y="899"/>
                    <a:pt x="1350" y="910"/>
                  </a:cubicBezTo>
                  <a:cubicBezTo>
                    <a:pt x="1316" y="921"/>
                    <a:pt x="1299" y="925"/>
                    <a:pt x="1262" y="929"/>
                  </a:cubicBezTo>
                  <a:cubicBezTo>
                    <a:pt x="1224" y="933"/>
                    <a:pt x="1174" y="937"/>
                    <a:pt x="1126" y="935"/>
                  </a:cubicBezTo>
                  <a:cubicBezTo>
                    <a:pt x="1078" y="933"/>
                    <a:pt x="1014" y="925"/>
                    <a:pt x="973" y="917"/>
                  </a:cubicBezTo>
                  <a:cubicBezTo>
                    <a:pt x="932" y="909"/>
                    <a:pt x="907" y="899"/>
                    <a:pt x="879" y="887"/>
                  </a:cubicBezTo>
                  <a:cubicBezTo>
                    <a:pt x="851" y="875"/>
                    <a:pt x="861" y="881"/>
                    <a:pt x="805" y="847"/>
                  </a:cubicBezTo>
                  <a:cubicBezTo>
                    <a:pt x="749" y="813"/>
                    <a:pt x="200" y="422"/>
                    <a:pt x="64" y="324"/>
                  </a:cubicBezTo>
                  <a:cubicBezTo>
                    <a:pt x="39" y="301"/>
                    <a:pt x="19" y="272"/>
                    <a:pt x="9" y="247"/>
                  </a:cubicBezTo>
                  <a:cubicBezTo>
                    <a:pt x="0" y="223"/>
                    <a:pt x="0" y="200"/>
                    <a:pt x="7" y="177"/>
                  </a:cubicBezTo>
                  <a:cubicBezTo>
                    <a:pt x="15" y="154"/>
                    <a:pt x="32" y="128"/>
                    <a:pt x="53" y="109"/>
                  </a:cubicBezTo>
                  <a:cubicBezTo>
                    <a:pt x="74" y="89"/>
                    <a:pt x="102" y="71"/>
                    <a:pt x="133" y="57"/>
                  </a:cubicBezTo>
                  <a:cubicBezTo>
                    <a:pt x="164" y="42"/>
                    <a:pt x="201" y="31"/>
                    <a:pt x="240" y="22"/>
                  </a:cubicBezTo>
                  <a:cubicBezTo>
                    <a:pt x="278" y="12"/>
                    <a:pt x="322" y="6"/>
                    <a:pt x="363" y="3"/>
                  </a:cubicBezTo>
                  <a:cubicBezTo>
                    <a:pt x="404" y="0"/>
                    <a:pt x="447" y="0"/>
                    <a:pt x="483" y="3"/>
                  </a:cubicBezTo>
                  <a:cubicBezTo>
                    <a:pt x="518" y="6"/>
                    <a:pt x="543" y="11"/>
                    <a:pt x="575" y="20"/>
                  </a:cubicBezTo>
                  <a:cubicBezTo>
                    <a:pt x="606" y="28"/>
                    <a:pt x="656" y="49"/>
                    <a:pt x="673" y="55"/>
                  </a:cubicBez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1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698500" y="6413500"/>
            <a:ext cx="5689600" cy="2667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1400" smtClean="0">
                <a:solidFill>
                  <a:schemeClr val="tx2"/>
                </a:solidFill>
              </a:rPr>
              <a:t>Product-Process Matrix for Processes</a:t>
            </a:r>
          </a:p>
        </p:txBody>
      </p:sp>
    </p:spTree>
    <p:extLst>
      <p:ext uri="{BB962C8B-B14F-4D97-AF65-F5344CB8AC3E}">
        <p14:creationId xmlns:p14="http://schemas.microsoft.com/office/powerpoint/2010/main" val="34409223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Product-Process Matrix: Matching Processes to Product Needs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7" y="2329656"/>
            <a:ext cx="5953125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760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Product-Process Matrix: Off-Diagonal Positions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3" y="2286000"/>
            <a:ext cx="9063587" cy="185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2320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2982913" y="1573213"/>
            <a:ext cx="5824537" cy="3994150"/>
            <a:chOff x="1831" y="1495"/>
            <a:chExt cx="3669" cy="2516"/>
          </a:xfrm>
        </p:grpSpPr>
        <p:sp>
          <p:nvSpPr>
            <p:cNvPr id="23586" name="Rectangle 3"/>
            <p:cNvSpPr>
              <a:spLocks noChangeArrowheads="1"/>
            </p:cNvSpPr>
            <p:nvPr/>
          </p:nvSpPr>
          <p:spPr bwMode="auto">
            <a:xfrm>
              <a:off x="1831" y="1503"/>
              <a:ext cx="3669" cy="250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3587" name="AutoShape 4"/>
            <p:cNvSpPr>
              <a:spLocks noChangeArrowheads="1"/>
            </p:cNvSpPr>
            <p:nvPr/>
          </p:nvSpPr>
          <p:spPr bwMode="auto">
            <a:xfrm>
              <a:off x="1839" y="2267"/>
              <a:ext cx="2544" cy="1744"/>
            </a:xfrm>
            <a:prstGeom prst="rtTriangle">
              <a:avLst/>
            </a:prstGeom>
            <a:solidFill>
              <a:srgbClr val="AA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3588" name="AutoShape 5"/>
            <p:cNvSpPr>
              <a:spLocks noChangeArrowheads="1"/>
            </p:cNvSpPr>
            <p:nvPr/>
          </p:nvSpPr>
          <p:spPr bwMode="auto">
            <a:xfrm flipH="1" flipV="1">
              <a:off x="2930" y="1495"/>
              <a:ext cx="2570" cy="1764"/>
            </a:xfrm>
            <a:prstGeom prst="rtTriangle">
              <a:avLst/>
            </a:prstGeom>
            <a:solidFill>
              <a:srgbClr val="AA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355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 smtClean="0"/>
              <a:t>Decision Patterns for Manufacturing</a:t>
            </a:r>
          </a:p>
        </p:txBody>
      </p:sp>
      <p:sp>
        <p:nvSpPr>
          <p:cNvPr id="23556" name="Oval 7"/>
          <p:cNvSpPr>
            <a:spLocks noChangeArrowheads="1"/>
          </p:cNvSpPr>
          <p:nvPr/>
        </p:nvSpPr>
        <p:spPr bwMode="auto">
          <a:xfrm>
            <a:off x="7580313" y="4859338"/>
            <a:ext cx="1179512" cy="612775"/>
          </a:xfrm>
          <a:prstGeom prst="ellipse">
            <a:avLst/>
          </a:prstGeom>
          <a:solidFill>
            <a:srgbClr val="AAB1D9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Continuous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3557" name="Oval 8"/>
          <p:cNvSpPr>
            <a:spLocks noChangeArrowheads="1"/>
          </p:cNvSpPr>
          <p:nvPr/>
        </p:nvSpPr>
        <p:spPr bwMode="auto">
          <a:xfrm>
            <a:off x="3017838" y="1714500"/>
            <a:ext cx="1179512" cy="611188"/>
          </a:xfrm>
          <a:prstGeom prst="ellipse">
            <a:avLst/>
          </a:prstGeom>
          <a:solidFill>
            <a:srgbClr val="E8A58F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Job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3558" name="Oval 9"/>
          <p:cNvSpPr>
            <a:spLocks noChangeArrowheads="1"/>
          </p:cNvSpPr>
          <p:nvPr/>
        </p:nvSpPr>
        <p:spPr bwMode="auto">
          <a:xfrm>
            <a:off x="6438900" y="4071938"/>
            <a:ext cx="1181100" cy="612775"/>
          </a:xfrm>
          <a:prstGeom prst="ellipse">
            <a:avLst/>
          </a:prstGeom>
          <a:solidFill>
            <a:srgbClr val="CCD0E8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Line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3559" name="Oval 10"/>
          <p:cNvSpPr>
            <a:spLocks noChangeArrowheads="1"/>
          </p:cNvSpPr>
          <p:nvPr/>
        </p:nvSpPr>
        <p:spPr bwMode="auto">
          <a:xfrm>
            <a:off x="5297488" y="3286125"/>
            <a:ext cx="1181100" cy="611188"/>
          </a:xfrm>
          <a:prstGeom prst="ellipse">
            <a:avLst/>
          </a:prstGeom>
          <a:gradFill rotWithShape="0">
            <a:gsLst>
              <a:gs pos="0">
                <a:srgbClr val="EEBDAE"/>
              </a:gs>
              <a:gs pos="100000">
                <a:srgbClr val="CCD0E8"/>
              </a:gs>
            </a:gsLst>
            <a:lin ang="0" scaled="1"/>
          </a:gra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Large batch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3560" name="Oval 11"/>
          <p:cNvSpPr>
            <a:spLocks noChangeArrowheads="1"/>
          </p:cNvSpPr>
          <p:nvPr/>
        </p:nvSpPr>
        <p:spPr bwMode="auto">
          <a:xfrm>
            <a:off x="4157663" y="2500313"/>
            <a:ext cx="1179512" cy="611187"/>
          </a:xfrm>
          <a:prstGeom prst="ellipse">
            <a:avLst/>
          </a:prstGeom>
          <a:solidFill>
            <a:srgbClr val="EEBDAE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Small batch</a:t>
            </a:r>
            <a:b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</a:br>
            <a:r>
              <a:rPr lang="en-US" altLang="en-US" sz="1200" b="1">
                <a:solidFill>
                  <a:srgbClr val="080808"/>
                </a:solidFill>
                <a:latin typeface="Arial" charset="0"/>
                <a:cs typeface="Arial" charset="0"/>
              </a:rPr>
              <a:t>process</a:t>
            </a:r>
            <a:endParaRPr lang="en-AU" altLang="en-US" sz="1200" b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grpSp>
        <p:nvGrpSpPr>
          <p:cNvPr id="23561" name="Group 31"/>
          <p:cNvGrpSpPr>
            <a:grpSpLocks/>
          </p:cNvGrpSpPr>
          <p:nvPr/>
        </p:nvGrpSpPr>
        <p:grpSpPr bwMode="auto">
          <a:xfrm>
            <a:off x="4090988" y="2452688"/>
            <a:ext cx="2451100" cy="1487487"/>
            <a:chOff x="2529" y="2049"/>
            <a:chExt cx="1544" cy="937"/>
          </a:xfrm>
        </p:grpSpPr>
        <p:sp>
          <p:nvSpPr>
            <p:cNvPr id="23584" name="Text Box 32"/>
            <p:cNvSpPr txBox="1">
              <a:spLocks noChangeArrowheads="1"/>
            </p:cNvSpPr>
            <p:nvPr/>
          </p:nvSpPr>
          <p:spPr bwMode="auto">
            <a:xfrm>
              <a:off x="2867" y="2432"/>
              <a:ext cx="103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Batch processes</a:t>
              </a:r>
            </a:p>
          </p:txBody>
        </p:sp>
        <p:sp>
          <p:nvSpPr>
            <p:cNvPr id="23585" name="Freeform 33"/>
            <p:cNvSpPr>
              <a:spLocks/>
            </p:cNvSpPr>
            <p:nvPr/>
          </p:nvSpPr>
          <p:spPr bwMode="auto">
            <a:xfrm>
              <a:off x="2529" y="2049"/>
              <a:ext cx="1544" cy="937"/>
            </a:xfrm>
            <a:custGeom>
              <a:avLst/>
              <a:gdLst>
                <a:gd name="T0" fmla="*/ 673 w 1544"/>
                <a:gd name="T1" fmla="*/ 55 h 937"/>
                <a:gd name="T2" fmla="*/ 1477 w 1544"/>
                <a:gd name="T3" fmla="*/ 593 h 937"/>
                <a:gd name="T4" fmla="*/ 1511 w 1544"/>
                <a:gd name="T5" fmla="*/ 633 h 937"/>
                <a:gd name="T6" fmla="*/ 1541 w 1544"/>
                <a:gd name="T7" fmla="*/ 693 h 937"/>
                <a:gd name="T8" fmla="*/ 1531 w 1544"/>
                <a:gd name="T9" fmla="*/ 785 h 937"/>
                <a:gd name="T10" fmla="*/ 1465 w 1544"/>
                <a:gd name="T11" fmla="*/ 860 h 937"/>
                <a:gd name="T12" fmla="*/ 1350 w 1544"/>
                <a:gd name="T13" fmla="*/ 910 h 937"/>
                <a:gd name="T14" fmla="*/ 1262 w 1544"/>
                <a:gd name="T15" fmla="*/ 929 h 937"/>
                <a:gd name="T16" fmla="*/ 1126 w 1544"/>
                <a:gd name="T17" fmla="*/ 935 h 937"/>
                <a:gd name="T18" fmla="*/ 973 w 1544"/>
                <a:gd name="T19" fmla="*/ 917 h 937"/>
                <a:gd name="T20" fmla="*/ 879 w 1544"/>
                <a:gd name="T21" fmla="*/ 887 h 937"/>
                <a:gd name="T22" fmla="*/ 805 w 1544"/>
                <a:gd name="T23" fmla="*/ 847 h 937"/>
                <a:gd name="T24" fmla="*/ 64 w 1544"/>
                <a:gd name="T25" fmla="*/ 324 h 937"/>
                <a:gd name="T26" fmla="*/ 9 w 1544"/>
                <a:gd name="T27" fmla="*/ 247 h 937"/>
                <a:gd name="T28" fmla="*/ 7 w 1544"/>
                <a:gd name="T29" fmla="*/ 177 h 937"/>
                <a:gd name="T30" fmla="*/ 53 w 1544"/>
                <a:gd name="T31" fmla="*/ 109 h 937"/>
                <a:gd name="T32" fmla="*/ 133 w 1544"/>
                <a:gd name="T33" fmla="*/ 57 h 937"/>
                <a:gd name="T34" fmla="*/ 240 w 1544"/>
                <a:gd name="T35" fmla="*/ 22 h 937"/>
                <a:gd name="T36" fmla="*/ 363 w 1544"/>
                <a:gd name="T37" fmla="*/ 3 h 937"/>
                <a:gd name="T38" fmla="*/ 483 w 1544"/>
                <a:gd name="T39" fmla="*/ 3 h 937"/>
                <a:gd name="T40" fmla="*/ 575 w 1544"/>
                <a:gd name="T41" fmla="*/ 20 h 937"/>
                <a:gd name="T42" fmla="*/ 673 w 1544"/>
                <a:gd name="T43" fmla="*/ 55 h 93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44"/>
                <a:gd name="T67" fmla="*/ 0 h 937"/>
                <a:gd name="T68" fmla="*/ 1544 w 1544"/>
                <a:gd name="T69" fmla="*/ 937 h 93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44" h="937">
                  <a:moveTo>
                    <a:pt x="673" y="55"/>
                  </a:moveTo>
                  <a:cubicBezTo>
                    <a:pt x="692" y="65"/>
                    <a:pt x="1455" y="571"/>
                    <a:pt x="1477" y="593"/>
                  </a:cubicBezTo>
                  <a:cubicBezTo>
                    <a:pt x="1499" y="615"/>
                    <a:pt x="1500" y="616"/>
                    <a:pt x="1511" y="633"/>
                  </a:cubicBezTo>
                  <a:cubicBezTo>
                    <a:pt x="1522" y="650"/>
                    <a:pt x="1538" y="668"/>
                    <a:pt x="1541" y="693"/>
                  </a:cubicBezTo>
                  <a:cubicBezTo>
                    <a:pt x="1544" y="718"/>
                    <a:pt x="1544" y="757"/>
                    <a:pt x="1531" y="785"/>
                  </a:cubicBezTo>
                  <a:cubicBezTo>
                    <a:pt x="1518" y="813"/>
                    <a:pt x="1495" y="839"/>
                    <a:pt x="1465" y="860"/>
                  </a:cubicBezTo>
                  <a:cubicBezTo>
                    <a:pt x="1435" y="881"/>
                    <a:pt x="1383" y="899"/>
                    <a:pt x="1350" y="910"/>
                  </a:cubicBezTo>
                  <a:cubicBezTo>
                    <a:pt x="1316" y="921"/>
                    <a:pt x="1299" y="925"/>
                    <a:pt x="1262" y="929"/>
                  </a:cubicBezTo>
                  <a:cubicBezTo>
                    <a:pt x="1224" y="933"/>
                    <a:pt x="1174" y="937"/>
                    <a:pt x="1126" y="935"/>
                  </a:cubicBezTo>
                  <a:cubicBezTo>
                    <a:pt x="1078" y="933"/>
                    <a:pt x="1014" y="925"/>
                    <a:pt x="973" y="917"/>
                  </a:cubicBezTo>
                  <a:cubicBezTo>
                    <a:pt x="932" y="909"/>
                    <a:pt x="907" y="899"/>
                    <a:pt x="879" y="887"/>
                  </a:cubicBezTo>
                  <a:cubicBezTo>
                    <a:pt x="851" y="875"/>
                    <a:pt x="861" y="881"/>
                    <a:pt x="805" y="847"/>
                  </a:cubicBezTo>
                  <a:cubicBezTo>
                    <a:pt x="749" y="813"/>
                    <a:pt x="200" y="422"/>
                    <a:pt x="64" y="324"/>
                  </a:cubicBezTo>
                  <a:cubicBezTo>
                    <a:pt x="39" y="301"/>
                    <a:pt x="19" y="272"/>
                    <a:pt x="9" y="247"/>
                  </a:cubicBezTo>
                  <a:cubicBezTo>
                    <a:pt x="0" y="223"/>
                    <a:pt x="0" y="200"/>
                    <a:pt x="7" y="177"/>
                  </a:cubicBezTo>
                  <a:cubicBezTo>
                    <a:pt x="15" y="154"/>
                    <a:pt x="32" y="128"/>
                    <a:pt x="53" y="109"/>
                  </a:cubicBezTo>
                  <a:cubicBezTo>
                    <a:pt x="74" y="89"/>
                    <a:pt x="102" y="71"/>
                    <a:pt x="133" y="57"/>
                  </a:cubicBezTo>
                  <a:cubicBezTo>
                    <a:pt x="164" y="42"/>
                    <a:pt x="201" y="31"/>
                    <a:pt x="240" y="22"/>
                  </a:cubicBezTo>
                  <a:cubicBezTo>
                    <a:pt x="278" y="12"/>
                    <a:pt x="322" y="6"/>
                    <a:pt x="363" y="3"/>
                  </a:cubicBezTo>
                  <a:cubicBezTo>
                    <a:pt x="404" y="0"/>
                    <a:pt x="447" y="0"/>
                    <a:pt x="483" y="3"/>
                  </a:cubicBezTo>
                  <a:cubicBezTo>
                    <a:pt x="518" y="6"/>
                    <a:pt x="543" y="11"/>
                    <a:pt x="575" y="20"/>
                  </a:cubicBezTo>
                  <a:cubicBezTo>
                    <a:pt x="606" y="28"/>
                    <a:pt x="656" y="49"/>
                    <a:pt x="673" y="55"/>
                  </a:cubicBez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Rectangle 34"/>
          <p:cNvSpPr>
            <a:spLocks noGrp="1" noChangeArrowheads="1"/>
          </p:cNvSpPr>
          <p:nvPr>
            <p:ph type="body" idx="1"/>
          </p:nvPr>
        </p:nvSpPr>
        <p:spPr>
          <a:xfrm>
            <a:off x="660400" y="6172200"/>
            <a:ext cx="5689600" cy="2667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1400" smtClean="0">
                <a:solidFill>
                  <a:schemeClr val="tx2"/>
                </a:solidFill>
              </a:rPr>
              <a:t>Decision Patterns for Manufacturing Processes</a:t>
            </a:r>
          </a:p>
        </p:txBody>
      </p:sp>
      <p:grpSp>
        <p:nvGrpSpPr>
          <p:cNvPr id="23563" name="Group 51"/>
          <p:cNvGrpSpPr>
            <a:grpSpLocks/>
          </p:cNvGrpSpPr>
          <p:nvPr/>
        </p:nvGrpSpPr>
        <p:grpSpPr bwMode="auto">
          <a:xfrm>
            <a:off x="608013" y="1585913"/>
            <a:ext cx="8199437" cy="4487862"/>
            <a:chOff x="383" y="999"/>
            <a:chExt cx="5165" cy="2827"/>
          </a:xfrm>
        </p:grpSpPr>
        <p:sp>
          <p:nvSpPr>
            <p:cNvPr id="23576" name="Text Box 16"/>
            <p:cNvSpPr txBox="1">
              <a:spLocks noChangeArrowheads="1"/>
            </p:cNvSpPr>
            <p:nvPr/>
          </p:nvSpPr>
          <p:spPr bwMode="auto">
            <a:xfrm rot="-5400000">
              <a:off x="263" y="2060"/>
              <a:ext cx="644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Major process decisions</a:t>
              </a:r>
              <a:endParaRPr lang="en-AU" altLang="en-US" sz="1200" b="1">
                <a:latin typeface="Arial" charset="0"/>
                <a:cs typeface="Arial" charset="0"/>
              </a:endParaRPr>
            </a:p>
          </p:txBody>
        </p:sp>
        <p:sp>
          <p:nvSpPr>
            <p:cNvPr id="23577" name="Rectangle 25"/>
            <p:cNvSpPr>
              <a:spLocks noChangeArrowheads="1"/>
            </p:cNvSpPr>
            <p:nvPr/>
          </p:nvSpPr>
          <p:spPr bwMode="auto">
            <a:xfrm>
              <a:off x="1879" y="999"/>
              <a:ext cx="3669" cy="25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3578" name="Line 26"/>
            <p:cNvSpPr>
              <a:spLocks noChangeShapeType="1"/>
            </p:cNvSpPr>
            <p:nvPr/>
          </p:nvSpPr>
          <p:spPr bwMode="auto">
            <a:xfrm>
              <a:off x="1880" y="1512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Line 27"/>
            <p:cNvSpPr>
              <a:spLocks noChangeShapeType="1"/>
            </p:cNvSpPr>
            <p:nvPr/>
          </p:nvSpPr>
          <p:spPr bwMode="auto">
            <a:xfrm>
              <a:off x="1880" y="2504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0" name="Line 28"/>
            <p:cNvSpPr>
              <a:spLocks noChangeShapeType="1"/>
            </p:cNvSpPr>
            <p:nvPr/>
          </p:nvSpPr>
          <p:spPr bwMode="auto">
            <a:xfrm>
              <a:off x="1880" y="3008"/>
              <a:ext cx="36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35"/>
            <p:cNvSpPr txBox="1">
              <a:spLocks noChangeArrowheads="1"/>
            </p:cNvSpPr>
            <p:nvPr/>
          </p:nvSpPr>
          <p:spPr bwMode="auto">
            <a:xfrm>
              <a:off x="1894" y="3541"/>
              <a:ext cx="30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Low</a:t>
              </a:r>
            </a:p>
          </p:txBody>
        </p:sp>
        <p:sp>
          <p:nvSpPr>
            <p:cNvPr id="23582" name="Text Box 36"/>
            <p:cNvSpPr txBox="1">
              <a:spLocks noChangeArrowheads="1"/>
            </p:cNvSpPr>
            <p:nvPr/>
          </p:nvSpPr>
          <p:spPr bwMode="auto">
            <a:xfrm>
              <a:off x="5206" y="3541"/>
              <a:ext cx="33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High</a:t>
              </a:r>
            </a:p>
          </p:txBody>
        </p:sp>
        <p:sp>
          <p:nvSpPr>
            <p:cNvPr id="23583" name="Text Box 37"/>
            <p:cNvSpPr txBox="1">
              <a:spLocks noChangeArrowheads="1"/>
            </p:cNvSpPr>
            <p:nvPr/>
          </p:nvSpPr>
          <p:spPr bwMode="auto">
            <a:xfrm>
              <a:off x="3534" y="3653"/>
              <a:ext cx="46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Volume</a:t>
              </a:r>
            </a:p>
          </p:txBody>
        </p:sp>
      </p:grpSp>
      <p:grpSp>
        <p:nvGrpSpPr>
          <p:cNvPr id="23564" name="Group 49"/>
          <p:cNvGrpSpPr>
            <a:grpSpLocks/>
          </p:cNvGrpSpPr>
          <p:nvPr/>
        </p:nvGrpSpPr>
        <p:grpSpPr bwMode="auto">
          <a:xfrm>
            <a:off x="3001963" y="2463800"/>
            <a:ext cx="452437" cy="3073400"/>
            <a:chOff x="1891" y="1552"/>
            <a:chExt cx="285" cy="1936"/>
          </a:xfrm>
        </p:grpSpPr>
        <p:sp>
          <p:nvSpPr>
            <p:cNvPr id="23574" name="Line 30"/>
            <p:cNvSpPr>
              <a:spLocks noChangeShapeType="1"/>
            </p:cNvSpPr>
            <p:nvPr/>
          </p:nvSpPr>
          <p:spPr bwMode="auto">
            <a:xfrm>
              <a:off x="2176" y="1552"/>
              <a:ext cx="0" cy="19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5" name="Line 42"/>
            <p:cNvSpPr>
              <a:spLocks noChangeShapeType="1"/>
            </p:cNvSpPr>
            <p:nvPr/>
          </p:nvSpPr>
          <p:spPr bwMode="auto">
            <a:xfrm>
              <a:off x="1891" y="1553"/>
              <a:ext cx="26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5" name="Group 50"/>
          <p:cNvGrpSpPr>
            <a:grpSpLocks/>
          </p:cNvGrpSpPr>
          <p:nvPr/>
        </p:nvGrpSpPr>
        <p:grpSpPr bwMode="auto">
          <a:xfrm>
            <a:off x="3001963" y="5156200"/>
            <a:ext cx="4402137" cy="381000"/>
            <a:chOff x="1891" y="3248"/>
            <a:chExt cx="2773" cy="240"/>
          </a:xfrm>
        </p:grpSpPr>
        <p:sp>
          <p:nvSpPr>
            <p:cNvPr id="23572" name="Line 43"/>
            <p:cNvSpPr>
              <a:spLocks noChangeShapeType="1"/>
            </p:cNvSpPr>
            <p:nvPr/>
          </p:nvSpPr>
          <p:spPr bwMode="auto">
            <a:xfrm>
              <a:off x="1891" y="3257"/>
              <a:ext cx="27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44"/>
            <p:cNvSpPr>
              <a:spLocks noChangeShapeType="1"/>
            </p:cNvSpPr>
            <p:nvPr/>
          </p:nvSpPr>
          <p:spPr bwMode="auto">
            <a:xfrm>
              <a:off x="4664" y="3248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566" name="Group 48"/>
          <p:cNvGrpSpPr>
            <a:grpSpLocks/>
          </p:cNvGrpSpPr>
          <p:nvPr/>
        </p:nvGrpSpPr>
        <p:grpSpPr bwMode="auto">
          <a:xfrm>
            <a:off x="319088" y="4470400"/>
            <a:ext cx="2625725" cy="1393825"/>
            <a:chOff x="201" y="2816"/>
            <a:chExt cx="1654" cy="878"/>
          </a:xfrm>
        </p:grpSpPr>
        <p:sp>
          <p:nvSpPr>
            <p:cNvPr id="23570" name="AutoShape 39"/>
            <p:cNvSpPr>
              <a:spLocks/>
            </p:cNvSpPr>
            <p:nvPr/>
          </p:nvSpPr>
          <p:spPr bwMode="auto">
            <a:xfrm>
              <a:off x="1597" y="2936"/>
              <a:ext cx="258" cy="635"/>
            </a:xfrm>
            <a:prstGeom prst="rightBrace">
              <a:avLst>
                <a:gd name="adj1" fmla="val 2051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3571" name="Text Box 45"/>
            <p:cNvSpPr txBox="1">
              <a:spLocks noChangeArrowheads="1"/>
            </p:cNvSpPr>
            <p:nvPr/>
          </p:nvSpPr>
          <p:spPr bwMode="auto">
            <a:xfrm>
              <a:off x="201" y="2816"/>
              <a:ext cx="1477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9063" indent="-119063"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High-Volume, </a:t>
              </a:r>
              <a:br>
                <a:rPr lang="en-US" altLang="en-US" sz="1200" b="1">
                  <a:latin typeface="Arial" charset="0"/>
                  <a:cs typeface="Arial" charset="0"/>
                </a:rPr>
              </a:br>
              <a:r>
                <a:rPr lang="en-US" altLang="en-US" sz="1200" b="1">
                  <a:latin typeface="Arial" charset="0"/>
                  <a:cs typeface="Arial" charset="0"/>
                </a:rPr>
                <a:t>make-to-stock process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Less process divergence and more line flows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Less customer involvement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Less resource flexibility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More capital intensity</a:t>
              </a:r>
            </a:p>
          </p:txBody>
        </p:sp>
      </p:grpSp>
      <p:grpSp>
        <p:nvGrpSpPr>
          <p:cNvPr id="23567" name="Group 47"/>
          <p:cNvGrpSpPr>
            <a:grpSpLocks/>
          </p:cNvGrpSpPr>
          <p:nvPr/>
        </p:nvGrpSpPr>
        <p:grpSpPr bwMode="auto">
          <a:xfrm>
            <a:off x="319088" y="1716088"/>
            <a:ext cx="2625725" cy="1393825"/>
            <a:chOff x="201" y="793"/>
            <a:chExt cx="1654" cy="878"/>
          </a:xfrm>
        </p:grpSpPr>
        <p:sp>
          <p:nvSpPr>
            <p:cNvPr id="23568" name="AutoShape 41"/>
            <p:cNvSpPr>
              <a:spLocks/>
            </p:cNvSpPr>
            <p:nvPr/>
          </p:nvSpPr>
          <p:spPr bwMode="auto">
            <a:xfrm>
              <a:off x="1597" y="909"/>
              <a:ext cx="258" cy="714"/>
            </a:xfrm>
            <a:prstGeom prst="rightBrace">
              <a:avLst>
                <a:gd name="adj1" fmla="val 23062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3569" name="Text Box 46"/>
            <p:cNvSpPr txBox="1">
              <a:spLocks noChangeArrowheads="1"/>
            </p:cNvSpPr>
            <p:nvPr/>
          </p:nvSpPr>
          <p:spPr bwMode="auto">
            <a:xfrm>
              <a:off x="201" y="793"/>
              <a:ext cx="1501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69863" indent="-169863"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58738" algn="l"/>
                </a:tabLst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58738" algn="l"/>
                </a:tabLst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58738" algn="l"/>
                </a:tabLst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58738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Low-Volume, </a:t>
              </a:r>
              <a:br>
                <a:rPr lang="en-US" altLang="en-US" sz="1200" b="1">
                  <a:latin typeface="Arial" charset="0"/>
                  <a:cs typeface="Arial" charset="0"/>
                </a:rPr>
              </a:br>
              <a:r>
                <a:rPr lang="en-US" altLang="en-US" sz="1200" b="1">
                  <a:latin typeface="Arial" charset="0"/>
                  <a:cs typeface="Arial" charset="0"/>
                </a:rPr>
                <a:t>make-to-order process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More process divergence and more flexible flows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More customer involvement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More resource flexibility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200" b="1">
                  <a:latin typeface="Arial" charset="0"/>
                  <a:cs typeface="Arial" charset="0"/>
                </a:rPr>
                <a:t>Less capital intensity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3685838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Service-Process Matrix: Types of Service Processes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Demand-sensitive services</a:t>
            </a:r>
          </a:p>
          <a:p>
            <a:pPr lvl="1" eaLnBrk="1" hangingPunct="1"/>
            <a:r>
              <a:rPr lang="en-US" altLang="en-US" smtClean="0"/>
              <a:t>e.g., banks, restaurants, retail stores</a:t>
            </a:r>
          </a:p>
          <a:p>
            <a:pPr eaLnBrk="1" hangingPunct="1"/>
            <a:r>
              <a:rPr lang="en-US" altLang="en-US" smtClean="0"/>
              <a:t>Delivered services</a:t>
            </a:r>
          </a:p>
          <a:p>
            <a:pPr lvl="1" eaLnBrk="1" hangingPunct="1"/>
            <a:r>
              <a:rPr lang="en-US" altLang="en-US" smtClean="0"/>
              <a:t>e.g., fire and police protection</a:t>
            </a:r>
          </a:p>
          <a:p>
            <a:pPr eaLnBrk="1" hangingPunct="1"/>
            <a:r>
              <a:rPr lang="en-US" altLang="en-US" smtClean="0"/>
              <a:t>Quasi-manufacturing</a:t>
            </a:r>
          </a:p>
          <a:p>
            <a:pPr lvl="1" eaLnBrk="1" hangingPunct="1"/>
            <a:r>
              <a:rPr lang="en-US" altLang="en-US" smtClean="0"/>
              <a:t>e.g., banks’ back offices, call centers</a:t>
            </a:r>
          </a:p>
        </p:txBody>
      </p:sp>
    </p:spTree>
    <p:extLst>
      <p:ext uri="{BB962C8B-B14F-4D97-AF65-F5344CB8AC3E}">
        <p14:creationId xmlns:p14="http://schemas.microsoft.com/office/powerpoint/2010/main" val="26121173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Service-Process Matrix: Adaptation of Product-Process Matrix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2" y="1891506"/>
            <a:ext cx="673417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5798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810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Service Process Structuring</a:t>
            </a:r>
          </a:p>
        </p:txBody>
      </p:sp>
      <p:grpSp>
        <p:nvGrpSpPr>
          <p:cNvPr id="27651" name="Group 36"/>
          <p:cNvGrpSpPr>
            <a:grpSpLocks/>
          </p:cNvGrpSpPr>
          <p:nvPr/>
        </p:nvGrpSpPr>
        <p:grpSpPr bwMode="auto">
          <a:xfrm>
            <a:off x="2805113" y="2533650"/>
            <a:ext cx="6110287" cy="3768725"/>
            <a:chOff x="1767" y="1596"/>
            <a:chExt cx="3849" cy="2383"/>
          </a:xfrm>
        </p:grpSpPr>
        <p:sp>
          <p:nvSpPr>
            <p:cNvPr id="27677" name="Rectangle 31"/>
            <p:cNvSpPr>
              <a:spLocks noChangeArrowheads="1"/>
            </p:cNvSpPr>
            <p:nvPr/>
          </p:nvSpPr>
          <p:spPr bwMode="auto">
            <a:xfrm>
              <a:off x="1767" y="1604"/>
              <a:ext cx="3841" cy="23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7678" name="AutoShape 5"/>
            <p:cNvSpPr>
              <a:spLocks noChangeArrowheads="1"/>
            </p:cNvSpPr>
            <p:nvPr/>
          </p:nvSpPr>
          <p:spPr bwMode="auto">
            <a:xfrm>
              <a:off x="1767" y="2270"/>
              <a:ext cx="2370" cy="1709"/>
            </a:xfrm>
            <a:prstGeom prst="rtTriangle">
              <a:avLst/>
            </a:prstGeom>
            <a:solidFill>
              <a:srgbClr val="A9C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7679" name="AutoShape 6"/>
            <p:cNvSpPr>
              <a:spLocks noChangeArrowheads="1"/>
            </p:cNvSpPr>
            <p:nvPr/>
          </p:nvSpPr>
          <p:spPr bwMode="auto">
            <a:xfrm flipH="1" flipV="1">
              <a:off x="3188" y="1596"/>
              <a:ext cx="2428" cy="1482"/>
            </a:xfrm>
            <a:prstGeom prst="rtTriangle">
              <a:avLst/>
            </a:prstGeom>
            <a:solidFill>
              <a:srgbClr val="A9C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7652" name="Oval 7"/>
          <p:cNvSpPr>
            <a:spLocks noChangeArrowheads="1"/>
          </p:cNvSpPr>
          <p:nvPr/>
        </p:nvSpPr>
        <p:spPr bwMode="auto">
          <a:xfrm>
            <a:off x="2938463" y="2760663"/>
            <a:ext cx="1743075" cy="663575"/>
          </a:xfrm>
          <a:prstGeom prst="ellipse">
            <a:avLst/>
          </a:prstGeom>
          <a:solidFill>
            <a:srgbClr val="E8A58F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>
                <a:solidFill>
                  <a:srgbClr val="080808"/>
                </a:solidFill>
                <a:latin typeface="Arial" charset="0"/>
                <a:cs typeface="Arial" charset="0"/>
              </a:rPr>
              <a:t>Front office</a:t>
            </a:r>
            <a:endParaRPr lang="en-AU" altLang="en-US" sz="1400" b="1" i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7653" name="Oval 8"/>
          <p:cNvSpPr>
            <a:spLocks noChangeArrowheads="1"/>
          </p:cNvSpPr>
          <p:nvPr/>
        </p:nvSpPr>
        <p:spPr bwMode="auto">
          <a:xfrm>
            <a:off x="4772025" y="4064000"/>
            <a:ext cx="1836738" cy="663575"/>
          </a:xfrm>
          <a:prstGeom prst="ellipse">
            <a:avLst/>
          </a:prstGeom>
          <a:gradFill rotWithShape="0">
            <a:gsLst>
              <a:gs pos="0">
                <a:srgbClr val="E8A58F"/>
              </a:gs>
              <a:gs pos="100000">
                <a:srgbClr val="AAB1D9"/>
              </a:gs>
            </a:gsLst>
            <a:lin ang="0" scaled="1"/>
          </a:gra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>
                <a:solidFill>
                  <a:srgbClr val="080808"/>
                </a:solidFill>
                <a:latin typeface="Arial" charset="0"/>
                <a:cs typeface="Arial" charset="0"/>
              </a:rPr>
              <a:t>Hybrid office</a:t>
            </a:r>
            <a:endParaRPr lang="en-AU" altLang="en-US" sz="1400" b="1" i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27654" name="Oval 9"/>
          <p:cNvSpPr>
            <a:spLocks noChangeArrowheads="1"/>
          </p:cNvSpPr>
          <p:nvPr/>
        </p:nvSpPr>
        <p:spPr bwMode="auto">
          <a:xfrm>
            <a:off x="6850063" y="5387975"/>
            <a:ext cx="1882775" cy="636588"/>
          </a:xfrm>
          <a:prstGeom prst="ellipse">
            <a:avLst/>
          </a:prstGeom>
          <a:solidFill>
            <a:srgbClr val="AAB1D9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>
                <a:solidFill>
                  <a:srgbClr val="080808"/>
                </a:solidFill>
                <a:latin typeface="Arial" charset="0"/>
                <a:cs typeface="Arial" charset="0"/>
              </a:rPr>
              <a:t>Back office</a:t>
            </a:r>
            <a:endParaRPr lang="en-AU" altLang="en-US" sz="1400" b="1" i="1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grpSp>
        <p:nvGrpSpPr>
          <p:cNvPr id="27655" name="Group 33"/>
          <p:cNvGrpSpPr>
            <a:grpSpLocks/>
          </p:cNvGrpSpPr>
          <p:nvPr/>
        </p:nvGrpSpPr>
        <p:grpSpPr bwMode="auto">
          <a:xfrm>
            <a:off x="1143000" y="1166813"/>
            <a:ext cx="7759700" cy="395287"/>
            <a:chOff x="720" y="735"/>
            <a:chExt cx="4888" cy="249"/>
          </a:xfrm>
        </p:grpSpPr>
        <p:sp>
          <p:nvSpPr>
            <p:cNvPr id="27675" name="Text Box 27"/>
            <p:cNvSpPr txBox="1">
              <a:spLocks noChangeArrowheads="1"/>
            </p:cNvSpPr>
            <p:nvPr/>
          </p:nvSpPr>
          <p:spPr bwMode="auto">
            <a:xfrm>
              <a:off x="1958" y="735"/>
              <a:ext cx="234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Less customer contact and customization</a:t>
              </a:r>
            </a:p>
          </p:txBody>
        </p:sp>
        <p:sp>
          <p:nvSpPr>
            <p:cNvPr id="27676" name="Line 29"/>
            <p:cNvSpPr>
              <a:spLocks noChangeShapeType="1"/>
            </p:cNvSpPr>
            <p:nvPr/>
          </p:nvSpPr>
          <p:spPr bwMode="auto">
            <a:xfrm>
              <a:off x="720" y="984"/>
              <a:ext cx="48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6" name="Group 34"/>
          <p:cNvGrpSpPr>
            <a:grpSpLocks/>
          </p:cNvGrpSpPr>
          <p:nvPr/>
        </p:nvGrpSpPr>
        <p:grpSpPr bwMode="auto">
          <a:xfrm>
            <a:off x="511175" y="1752600"/>
            <a:ext cx="441325" cy="4533900"/>
            <a:chOff x="322" y="1104"/>
            <a:chExt cx="278" cy="2856"/>
          </a:xfrm>
        </p:grpSpPr>
        <p:sp>
          <p:nvSpPr>
            <p:cNvPr id="27673" name="Text Box 13"/>
            <p:cNvSpPr txBox="1">
              <a:spLocks noChangeArrowheads="1"/>
            </p:cNvSpPr>
            <p:nvPr/>
          </p:nvSpPr>
          <p:spPr bwMode="auto">
            <a:xfrm rot="-5400000">
              <a:off x="-905" y="2373"/>
              <a:ext cx="264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Less processes divergence and more line flows</a:t>
              </a:r>
              <a:endParaRPr lang="en-AU" altLang="en-US" sz="1400" b="1">
                <a:latin typeface="Arial" charset="0"/>
                <a:cs typeface="Arial" charset="0"/>
              </a:endParaRPr>
            </a:p>
          </p:txBody>
        </p:sp>
        <p:sp>
          <p:nvSpPr>
            <p:cNvPr id="27674" name="Line 30"/>
            <p:cNvSpPr>
              <a:spLocks noChangeShapeType="1"/>
            </p:cNvSpPr>
            <p:nvPr/>
          </p:nvSpPr>
          <p:spPr bwMode="auto">
            <a:xfrm>
              <a:off x="600" y="1104"/>
              <a:ext cx="0" cy="28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7" name="Group 35"/>
          <p:cNvGrpSpPr>
            <a:grpSpLocks/>
          </p:cNvGrpSpPr>
          <p:nvPr/>
        </p:nvGrpSpPr>
        <p:grpSpPr bwMode="auto">
          <a:xfrm>
            <a:off x="1071563" y="1711325"/>
            <a:ext cx="7869237" cy="4579938"/>
            <a:chOff x="675" y="1078"/>
            <a:chExt cx="4957" cy="2885"/>
          </a:xfrm>
        </p:grpSpPr>
        <p:sp>
          <p:nvSpPr>
            <p:cNvPr id="27659" name="Text Box 10"/>
            <p:cNvSpPr txBox="1">
              <a:spLocks noChangeArrowheads="1"/>
            </p:cNvSpPr>
            <p:nvPr/>
          </p:nvSpPr>
          <p:spPr bwMode="auto">
            <a:xfrm>
              <a:off x="1771" y="1078"/>
              <a:ext cx="3861" cy="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tabLst>
                  <a:tab pos="723900" algn="ctr"/>
                  <a:tab pos="1701800" algn="l"/>
                  <a:tab pos="2603500" algn="l"/>
                  <a:tab pos="3949700" algn="l"/>
                </a:tabLs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	(1)		(2)		(3)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High interaction with	Some interaction with	Low interaction with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customers, highly	customers, standard	customers, standardized</a:t>
              </a:r>
            </a:p>
            <a:p>
              <a:pPr eaLnBrk="1" hangingPunct="1">
                <a:lnSpc>
                  <a:spcPct val="90000"/>
                </a:lnSpc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charset="0"/>
                  <a:cs typeface="Arial" charset="0"/>
                </a:rPr>
                <a:t>customized service	services with some options	services</a:t>
              </a:r>
            </a:p>
          </p:txBody>
        </p:sp>
        <p:sp>
          <p:nvSpPr>
            <p:cNvPr id="27660" name="Text Box 11"/>
            <p:cNvSpPr txBox="1">
              <a:spLocks noChangeArrowheads="1"/>
            </p:cNvSpPr>
            <p:nvPr/>
          </p:nvSpPr>
          <p:spPr bwMode="auto">
            <a:xfrm>
              <a:off x="675" y="1221"/>
              <a:ext cx="923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Process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Characteristics</a:t>
              </a:r>
              <a:endParaRPr lang="en-AU" altLang="en-US" sz="1400" b="1">
                <a:latin typeface="Arial" charset="0"/>
                <a:cs typeface="Arial" charset="0"/>
              </a:endParaRPr>
            </a:p>
          </p:txBody>
        </p:sp>
        <p:sp>
          <p:nvSpPr>
            <p:cNvPr id="27661" name="Text Box 12"/>
            <p:cNvSpPr txBox="1">
              <a:spLocks noChangeArrowheads="1"/>
            </p:cNvSpPr>
            <p:nvPr/>
          </p:nvSpPr>
          <p:spPr bwMode="auto">
            <a:xfrm>
              <a:off x="708" y="1686"/>
              <a:ext cx="100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(1)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Flexible flows with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Individual processes</a:t>
              </a:r>
            </a:p>
          </p:txBody>
        </p:sp>
        <p:sp>
          <p:nvSpPr>
            <p:cNvPr id="27662" name="Line 14"/>
            <p:cNvSpPr>
              <a:spLocks noChangeShapeType="1"/>
            </p:cNvSpPr>
            <p:nvPr/>
          </p:nvSpPr>
          <p:spPr bwMode="auto">
            <a:xfrm>
              <a:off x="2843" y="117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Line 15"/>
            <p:cNvSpPr>
              <a:spLocks noChangeShapeType="1"/>
            </p:cNvSpPr>
            <p:nvPr/>
          </p:nvSpPr>
          <p:spPr bwMode="auto">
            <a:xfrm>
              <a:off x="4259" y="117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4" name="Line 16"/>
            <p:cNvSpPr>
              <a:spLocks noChangeShapeType="1"/>
            </p:cNvSpPr>
            <p:nvPr/>
          </p:nvSpPr>
          <p:spPr bwMode="auto">
            <a:xfrm>
              <a:off x="709" y="2293"/>
              <a:ext cx="1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17"/>
            <p:cNvSpPr>
              <a:spLocks noChangeShapeType="1"/>
            </p:cNvSpPr>
            <p:nvPr/>
          </p:nvSpPr>
          <p:spPr bwMode="auto">
            <a:xfrm>
              <a:off x="1767" y="117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6" name="Line 18"/>
            <p:cNvSpPr>
              <a:spLocks noChangeShapeType="1"/>
            </p:cNvSpPr>
            <p:nvPr/>
          </p:nvSpPr>
          <p:spPr bwMode="auto">
            <a:xfrm>
              <a:off x="709" y="1604"/>
              <a:ext cx="1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19"/>
            <p:cNvSpPr>
              <a:spLocks noChangeShapeType="1"/>
            </p:cNvSpPr>
            <p:nvPr/>
          </p:nvSpPr>
          <p:spPr bwMode="auto">
            <a:xfrm>
              <a:off x="709" y="3305"/>
              <a:ext cx="1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Line 20"/>
            <p:cNvSpPr>
              <a:spLocks noChangeShapeType="1"/>
            </p:cNvSpPr>
            <p:nvPr/>
          </p:nvSpPr>
          <p:spPr bwMode="auto">
            <a:xfrm>
              <a:off x="709" y="3963"/>
              <a:ext cx="1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21"/>
            <p:cNvSpPr>
              <a:spLocks noChangeShapeType="1"/>
            </p:cNvSpPr>
            <p:nvPr/>
          </p:nvSpPr>
          <p:spPr bwMode="auto">
            <a:xfrm>
              <a:off x="5608" y="117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Text Box 25"/>
            <p:cNvSpPr txBox="1">
              <a:spLocks noChangeArrowheads="1"/>
            </p:cNvSpPr>
            <p:nvPr/>
          </p:nvSpPr>
          <p:spPr bwMode="auto">
            <a:xfrm>
              <a:off x="708" y="2366"/>
              <a:ext cx="996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(2)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Flexible flows with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some dominant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paths, with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some exceptions to how work performed</a:t>
              </a:r>
            </a:p>
          </p:txBody>
        </p:sp>
        <p:sp>
          <p:nvSpPr>
            <p:cNvPr id="27671" name="Text Box 26"/>
            <p:cNvSpPr txBox="1">
              <a:spLocks noChangeArrowheads="1"/>
            </p:cNvSpPr>
            <p:nvPr/>
          </p:nvSpPr>
          <p:spPr bwMode="auto">
            <a:xfrm>
              <a:off x="708" y="3374"/>
              <a:ext cx="996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(3)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Line flows, routine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Arial" charset="0"/>
                  <a:cs typeface="Arial" charset="0"/>
                </a:rPr>
                <a:t>work same with all customers</a:t>
              </a:r>
              <a:endParaRPr lang="en-AU" altLang="en-US" sz="1200" b="1">
                <a:latin typeface="Arial" charset="0"/>
                <a:cs typeface="Arial" charset="0"/>
              </a:endParaRPr>
            </a:p>
          </p:txBody>
        </p:sp>
        <p:sp>
          <p:nvSpPr>
            <p:cNvPr id="27672" name="Rectangle 24"/>
            <p:cNvSpPr>
              <a:spLocks noChangeArrowheads="1"/>
            </p:cNvSpPr>
            <p:nvPr/>
          </p:nvSpPr>
          <p:spPr bwMode="auto">
            <a:xfrm>
              <a:off x="1767" y="1604"/>
              <a:ext cx="3841" cy="235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7658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698500" y="6413500"/>
            <a:ext cx="5689600" cy="2667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1400" smtClean="0">
                <a:solidFill>
                  <a:schemeClr val="tx2"/>
                </a:solidFill>
              </a:rPr>
              <a:t>Customer-Contact Matrix for Service Processes</a:t>
            </a:r>
          </a:p>
        </p:txBody>
      </p:sp>
    </p:spTree>
    <p:extLst>
      <p:ext uri="{BB962C8B-B14F-4D97-AF65-F5344CB8AC3E}">
        <p14:creationId xmlns:p14="http://schemas.microsoft.com/office/powerpoint/2010/main" val="3358261883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9067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 smtClean="0"/>
              <a:t>Service-Process Matrix: Labor Intensity, Interaction and Customization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72" y="2108994"/>
            <a:ext cx="7530928" cy="284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6601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5"/>
          <p:cNvGrpSpPr>
            <a:grpSpLocks/>
          </p:cNvGrpSpPr>
          <p:nvPr/>
        </p:nvGrpSpPr>
        <p:grpSpPr bwMode="auto">
          <a:xfrm>
            <a:off x="3659188" y="1679575"/>
            <a:ext cx="5238750" cy="3986213"/>
            <a:chOff x="2257" y="1498"/>
            <a:chExt cx="3300" cy="2511"/>
          </a:xfrm>
        </p:grpSpPr>
        <p:sp>
          <p:nvSpPr>
            <p:cNvPr id="29723" name="Rectangle 24"/>
            <p:cNvSpPr>
              <a:spLocks noChangeArrowheads="1"/>
            </p:cNvSpPr>
            <p:nvPr/>
          </p:nvSpPr>
          <p:spPr bwMode="auto">
            <a:xfrm>
              <a:off x="2257" y="1498"/>
              <a:ext cx="3300" cy="25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9724" name="AutoShape 8"/>
            <p:cNvSpPr>
              <a:spLocks noChangeArrowheads="1"/>
            </p:cNvSpPr>
            <p:nvPr/>
          </p:nvSpPr>
          <p:spPr bwMode="auto">
            <a:xfrm>
              <a:off x="2261" y="2300"/>
              <a:ext cx="2263" cy="1709"/>
            </a:xfrm>
            <a:prstGeom prst="rtTriangle">
              <a:avLst/>
            </a:prstGeom>
            <a:solidFill>
              <a:srgbClr val="A9C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  <p:sp>
          <p:nvSpPr>
            <p:cNvPr id="29725" name="AutoShape 9"/>
            <p:cNvSpPr>
              <a:spLocks noChangeArrowheads="1"/>
            </p:cNvSpPr>
            <p:nvPr/>
          </p:nvSpPr>
          <p:spPr bwMode="auto">
            <a:xfrm flipH="1" flipV="1">
              <a:off x="3230" y="1506"/>
              <a:ext cx="2319" cy="1482"/>
            </a:xfrm>
            <a:prstGeom prst="rtTriangle">
              <a:avLst/>
            </a:prstGeom>
            <a:solidFill>
              <a:srgbClr val="A9C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Decision Patterns for Services</a:t>
            </a:r>
          </a:p>
        </p:txBody>
      </p:sp>
      <p:sp>
        <p:nvSpPr>
          <p:cNvPr id="29700" name="Oval 5"/>
          <p:cNvSpPr>
            <a:spLocks noChangeArrowheads="1"/>
          </p:cNvSpPr>
          <p:nvPr/>
        </p:nvSpPr>
        <p:spPr bwMode="auto">
          <a:xfrm>
            <a:off x="3754438" y="1944688"/>
            <a:ext cx="1665287" cy="663575"/>
          </a:xfrm>
          <a:prstGeom prst="ellipse">
            <a:avLst/>
          </a:prstGeom>
          <a:solidFill>
            <a:srgbClr val="E8A58F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>
                <a:latin typeface="Arial" charset="0"/>
                <a:cs typeface="Arial" charset="0"/>
              </a:rPr>
              <a:t>Front office</a:t>
            </a:r>
            <a:endParaRPr lang="en-AU" altLang="en-US" sz="2800" b="1" i="1">
              <a:latin typeface="Arial" charset="0"/>
              <a:cs typeface="Arial" charset="0"/>
            </a:endParaRPr>
          </a:p>
        </p:txBody>
      </p:sp>
      <p:sp>
        <p:nvSpPr>
          <p:cNvPr id="29701" name="Oval 6"/>
          <p:cNvSpPr>
            <a:spLocks noChangeArrowheads="1"/>
          </p:cNvSpPr>
          <p:nvPr/>
        </p:nvSpPr>
        <p:spPr bwMode="auto">
          <a:xfrm>
            <a:off x="5319713" y="3314700"/>
            <a:ext cx="1754187" cy="663575"/>
          </a:xfrm>
          <a:prstGeom prst="ellipse">
            <a:avLst/>
          </a:prstGeom>
          <a:gradFill rotWithShape="0">
            <a:gsLst>
              <a:gs pos="0">
                <a:srgbClr val="E8A58F"/>
              </a:gs>
              <a:gs pos="100000">
                <a:srgbClr val="AAB1D9"/>
              </a:gs>
            </a:gsLst>
            <a:lin ang="0" scaled="1"/>
          </a:gra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>
                <a:latin typeface="Arial" charset="0"/>
                <a:cs typeface="Arial" charset="0"/>
              </a:rPr>
              <a:t>Hybrid office</a:t>
            </a:r>
            <a:endParaRPr lang="en-AU" altLang="en-US" sz="1600" b="1" i="1">
              <a:latin typeface="Arial" charset="0"/>
              <a:cs typeface="Arial" charset="0"/>
            </a:endParaRPr>
          </a:p>
        </p:txBody>
      </p:sp>
      <p:sp>
        <p:nvSpPr>
          <p:cNvPr id="29702" name="Oval 7"/>
          <p:cNvSpPr>
            <a:spLocks noChangeArrowheads="1"/>
          </p:cNvSpPr>
          <p:nvPr/>
        </p:nvSpPr>
        <p:spPr bwMode="auto">
          <a:xfrm>
            <a:off x="6972300" y="4686300"/>
            <a:ext cx="1798638" cy="636588"/>
          </a:xfrm>
          <a:prstGeom prst="ellipse">
            <a:avLst/>
          </a:prstGeom>
          <a:solidFill>
            <a:srgbClr val="AAB1D9"/>
          </a:solidFill>
          <a:ln w="12700">
            <a:solidFill>
              <a:srgbClr val="070707"/>
            </a:solidFill>
            <a:round/>
            <a:headEnd/>
            <a:tailEnd/>
          </a:ln>
        </p:spPr>
        <p:txBody>
          <a:bodyPr wrap="none" anchor="ctr"/>
          <a:lstStyle>
            <a:lvl1pPr defTabSz="7620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>
                <a:latin typeface="Arial" charset="0"/>
                <a:cs typeface="Arial" charset="0"/>
              </a:rPr>
              <a:t>Back office</a:t>
            </a:r>
            <a:endParaRPr lang="en-AU" altLang="en-US" sz="1600" b="1" i="1">
              <a:latin typeface="Arial" charset="0"/>
              <a:cs typeface="Arial" charset="0"/>
            </a:endParaRPr>
          </a:p>
        </p:txBody>
      </p:sp>
      <p:grpSp>
        <p:nvGrpSpPr>
          <p:cNvPr id="29703" name="Group 29"/>
          <p:cNvGrpSpPr>
            <a:grpSpLocks/>
          </p:cNvGrpSpPr>
          <p:nvPr/>
        </p:nvGrpSpPr>
        <p:grpSpPr bwMode="auto">
          <a:xfrm>
            <a:off x="3679825" y="2657475"/>
            <a:ext cx="665163" cy="3013075"/>
            <a:chOff x="2318" y="1674"/>
            <a:chExt cx="419" cy="1898"/>
          </a:xfrm>
        </p:grpSpPr>
        <p:sp>
          <p:nvSpPr>
            <p:cNvPr id="29721" name="Line 15"/>
            <p:cNvSpPr>
              <a:spLocks noChangeShapeType="1"/>
            </p:cNvSpPr>
            <p:nvPr/>
          </p:nvSpPr>
          <p:spPr bwMode="auto">
            <a:xfrm>
              <a:off x="2318" y="1674"/>
              <a:ext cx="39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2" name="Line 16"/>
            <p:cNvSpPr>
              <a:spLocks noChangeShapeType="1"/>
            </p:cNvSpPr>
            <p:nvPr/>
          </p:nvSpPr>
          <p:spPr bwMode="auto">
            <a:xfrm>
              <a:off x="2737" y="1690"/>
              <a:ext cx="0" cy="18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704" name="Group 30"/>
          <p:cNvGrpSpPr>
            <a:grpSpLocks/>
          </p:cNvGrpSpPr>
          <p:nvPr/>
        </p:nvGrpSpPr>
        <p:grpSpPr bwMode="auto">
          <a:xfrm>
            <a:off x="3675063" y="5006975"/>
            <a:ext cx="3262312" cy="663575"/>
            <a:chOff x="2315" y="3154"/>
            <a:chExt cx="2055" cy="418"/>
          </a:xfrm>
        </p:grpSpPr>
        <p:sp>
          <p:nvSpPr>
            <p:cNvPr id="29719" name="Line 17"/>
            <p:cNvSpPr>
              <a:spLocks noChangeShapeType="1"/>
            </p:cNvSpPr>
            <p:nvPr/>
          </p:nvSpPr>
          <p:spPr bwMode="auto">
            <a:xfrm>
              <a:off x="4353" y="3178"/>
              <a:ext cx="0" cy="3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Line 18"/>
            <p:cNvSpPr>
              <a:spLocks noChangeShapeType="1"/>
            </p:cNvSpPr>
            <p:nvPr/>
          </p:nvSpPr>
          <p:spPr bwMode="auto">
            <a:xfrm>
              <a:off x="2315" y="3154"/>
              <a:ext cx="205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705" name="Group 28"/>
          <p:cNvGrpSpPr>
            <a:grpSpLocks/>
          </p:cNvGrpSpPr>
          <p:nvPr/>
        </p:nvGrpSpPr>
        <p:grpSpPr bwMode="auto">
          <a:xfrm>
            <a:off x="468313" y="4054475"/>
            <a:ext cx="3165475" cy="1844675"/>
            <a:chOff x="295" y="2554"/>
            <a:chExt cx="1994" cy="1162"/>
          </a:xfrm>
        </p:grpSpPr>
        <p:sp>
          <p:nvSpPr>
            <p:cNvPr id="29717" name="Text Box 19"/>
            <p:cNvSpPr txBox="1">
              <a:spLocks noChangeArrowheads="1"/>
            </p:cNvSpPr>
            <p:nvPr/>
          </p:nvSpPr>
          <p:spPr bwMode="auto">
            <a:xfrm>
              <a:off x="295" y="2554"/>
              <a:ext cx="1744" cy="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9063" indent="-119063"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500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Low customer-contact </a:t>
              </a:r>
              <a:br>
                <a:rPr lang="en-US" altLang="en-US" sz="1400" b="1">
                  <a:latin typeface="Arial" charset="0"/>
                  <a:cs typeface="Arial" charset="0"/>
                </a:rPr>
              </a:br>
              <a:r>
                <a:rPr lang="en-US" altLang="en-US" sz="1400" b="1">
                  <a:latin typeface="Arial" charset="0"/>
                  <a:cs typeface="Arial" charset="0"/>
                </a:rPr>
                <a:t>process</a:t>
              </a:r>
            </a:p>
            <a:p>
              <a:pPr eaLnBrk="1" hangingPunct="1">
                <a:lnSpc>
                  <a:spcPct val="90000"/>
                </a:lnSpc>
                <a:spcBef>
                  <a:spcPct val="25000"/>
                </a:spcBef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Less complexity, less divergence, more line flows</a:t>
              </a:r>
            </a:p>
            <a:p>
              <a:pPr eaLnBrk="1" hangingPunct="1">
                <a:lnSpc>
                  <a:spcPct val="90000"/>
                </a:lnSpc>
                <a:spcBef>
                  <a:spcPct val="25000"/>
                </a:spcBef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Less customer involvement</a:t>
              </a:r>
            </a:p>
            <a:p>
              <a:pPr eaLnBrk="1" hangingPunct="1">
                <a:lnSpc>
                  <a:spcPct val="90000"/>
                </a:lnSpc>
                <a:spcBef>
                  <a:spcPct val="25000"/>
                </a:spcBef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Less resource flexibility</a:t>
              </a:r>
            </a:p>
            <a:p>
              <a:pPr eaLnBrk="1" hangingPunct="1">
                <a:lnSpc>
                  <a:spcPct val="90000"/>
                </a:lnSpc>
                <a:spcBef>
                  <a:spcPct val="25000"/>
                </a:spcBef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Capital intensity varies with volume</a:t>
              </a:r>
            </a:p>
          </p:txBody>
        </p:sp>
        <p:sp>
          <p:nvSpPr>
            <p:cNvPr id="29718" name="AutoShape 20"/>
            <p:cNvSpPr>
              <a:spLocks/>
            </p:cNvSpPr>
            <p:nvPr/>
          </p:nvSpPr>
          <p:spPr bwMode="auto">
            <a:xfrm>
              <a:off x="2031" y="2832"/>
              <a:ext cx="258" cy="635"/>
            </a:xfrm>
            <a:prstGeom prst="rightBrace">
              <a:avLst>
                <a:gd name="adj1" fmla="val 2051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grpSp>
        <p:nvGrpSpPr>
          <p:cNvPr id="29706" name="Group 27"/>
          <p:cNvGrpSpPr>
            <a:grpSpLocks/>
          </p:cNvGrpSpPr>
          <p:nvPr/>
        </p:nvGrpSpPr>
        <p:grpSpPr bwMode="auto">
          <a:xfrm>
            <a:off x="469900" y="1604963"/>
            <a:ext cx="3163888" cy="1992312"/>
            <a:chOff x="296" y="1011"/>
            <a:chExt cx="1993" cy="1255"/>
          </a:xfrm>
        </p:grpSpPr>
        <p:sp>
          <p:nvSpPr>
            <p:cNvPr id="29715" name="Text Box 21"/>
            <p:cNvSpPr txBox="1">
              <a:spLocks noChangeArrowheads="1"/>
            </p:cNvSpPr>
            <p:nvPr/>
          </p:nvSpPr>
          <p:spPr bwMode="auto">
            <a:xfrm>
              <a:off x="296" y="1011"/>
              <a:ext cx="1733" cy="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9063" indent="-119063" defTabSz="762000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76200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7620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7620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7620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High customer-contact </a:t>
              </a:r>
              <a:br>
                <a:rPr lang="en-US" altLang="en-US" sz="1400" b="1">
                  <a:latin typeface="Arial" charset="0"/>
                  <a:cs typeface="Arial" charset="0"/>
                </a:rPr>
              </a:br>
              <a:r>
                <a:rPr lang="en-US" altLang="en-US" sz="1400" b="1">
                  <a:latin typeface="Arial" charset="0"/>
                  <a:cs typeface="Arial" charset="0"/>
                </a:rPr>
                <a:t>process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More complexity, more divergence, more flexible flows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More customer involvement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More resource flexibility</a:t>
              </a:r>
            </a:p>
            <a:p>
              <a:pPr eaLnBrk="1" hangingPunct="1">
                <a:lnSpc>
                  <a:spcPct val="90000"/>
                </a:lnSpc>
                <a:buFontTx/>
                <a:buChar char="•"/>
              </a:pPr>
              <a:r>
                <a:rPr lang="en-US" altLang="en-US" sz="1400" b="1">
                  <a:latin typeface="Arial" charset="0"/>
                  <a:cs typeface="Arial" charset="0"/>
                </a:rPr>
                <a:t>Capital intensity varies with  volume</a:t>
              </a:r>
            </a:p>
          </p:txBody>
        </p:sp>
        <p:sp>
          <p:nvSpPr>
            <p:cNvPr id="29716" name="AutoShape 22"/>
            <p:cNvSpPr>
              <a:spLocks/>
            </p:cNvSpPr>
            <p:nvPr/>
          </p:nvSpPr>
          <p:spPr bwMode="auto">
            <a:xfrm>
              <a:off x="2031" y="1313"/>
              <a:ext cx="258" cy="714"/>
            </a:xfrm>
            <a:prstGeom prst="rightBrace">
              <a:avLst>
                <a:gd name="adj1" fmla="val 23062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800">
                <a:latin typeface="Arial" charset="0"/>
                <a:cs typeface="Arial" charset="0"/>
              </a:endParaRPr>
            </a:p>
          </p:txBody>
        </p:sp>
      </p:grpSp>
      <p:sp>
        <p:nvSpPr>
          <p:cNvPr id="29707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749300" y="6197600"/>
            <a:ext cx="6540500" cy="2794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altLang="en-US" sz="1400" smtClean="0">
                <a:solidFill>
                  <a:schemeClr val="tx2"/>
                </a:solidFill>
              </a:rPr>
              <a:t>Decision Patterns for Service Processes</a:t>
            </a:r>
          </a:p>
        </p:txBody>
      </p:sp>
      <p:grpSp>
        <p:nvGrpSpPr>
          <p:cNvPr id="29708" name="Group 34"/>
          <p:cNvGrpSpPr>
            <a:grpSpLocks/>
          </p:cNvGrpSpPr>
          <p:nvPr/>
        </p:nvGrpSpPr>
        <p:grpSpPr bwMode="auto">
          <a:xfrm>
            <a:off x="157163" y="1679575"/>
            <a:ext cx="8840787" cy="4478338"/>
            <a:chOff x="99" y="1058"/>
            <a:chExt cx="5569" cy="2821"/>
          </a:xfrm>
        </p:grpSpPr>
        <p:grpSp>
          <p:nvGrpSpPr>
            <p:cNvPr id="29709" name="Group 31"/>
            <p:cNvGrpSpPr>
              <a:grpSpLocks/>
            </p:cNvGrpSpPr>
            <p:nvPr/>
          </p:nvGrpSpPr>
          <p:grpSpPr bwMode="auto">
            <a:xfrm>
              <a:off x="2245" y="1058"/>
              <a:ext cx="3423" cy="2689"/>
              <a:chOff x="2245" y="1058"/>
              <a:chExt cx="3423" cy="2689"/>
            </a:xfrm>
          </p:grpSpPr>
          <p:sp>
            <p:nvSpPr>
              <p:cNvPr id="29712" name="Rectangle 10"/>
              <p:cNvSpPr>
                <a:spLocks noChangeArrowheads="1"/>
              </p:cNvSpPr>
              <p:nvPr/>
            </p:nvSpPr>
            <p:spPr bwMode="auto">
              <a:xfrm>
                <a:off x="2305" y="1058"/>
                <a:ext cx="3300" cy="251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2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13" name="Text Box 12"/>
              <p:cNvSpPr txBox="1">
                <a:spLocks noChangeArrowheads="1"/>
              </p:cNvSpPr>
              <p:nvPr/>
            </p:nvSpPr>
            <p:spPr bwMode="auto">
              <a:xfrm>
                <a:off x="5320" y="3555"/>
                <a:ext cx="34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7620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7620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7620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7620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>
                    <a:latin typeface="Arial" charset="0"/>
                    <a:cs typeface="Arial" charset="0"/>
                  </a:rPr>
                  <a:t>Low</a:t>
                </a:r>
              </a:p>
            </p:txBody>
          </p:sp>
          <p:sp>
            <p:nvSpPr>
              <p:cNvPr id="29714" name="Text Box 13"/>
              <p:cNvSpPr txBox="1">
                <a:spLocks noChangeArrowheads="1"/>
              </p:cNvSpPr>
              <p:nvPr/>
            </p:nvSpPr>
            <p:spPr bwMode="auto">
              <a:xfrm>
                <a:off x="2245" y="3555"/>
                <a:ext cx="44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762000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defTabSz="76200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defTabSz="7620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defTabSz="7620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defTabSz="7620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7620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>
                    <a:latin typeface="Arial" charset="0"/>
                    <a:cs typeface="Arial" charset="0"/>
                  </a:rPr>
                  <a:t>High</a:t>
                </a:r>
              </a:p>
            </p:txBody>
          </p:sp>
        </p:grpSp>
        <p:sp>
          <p:nvSpPr>
            <p:cNvPr id="29710" name="Text Box 32"/>
            <p:cNvSpPr txBox="1">
              <a:spLocks noChangeArrowheads="1"/>
            </p:cNvSpPr>
            <p:nvPr/>
          </p:nvSpPr>
          <p:spPr bwMode="auto">
            <a:xfrm>
              <a:off x="2934" y="3687"/>
              <a:ext cx="207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Customer contact and customization</a:t>
              </a:r>
            </a:p>
          </p:txBody>
        </p:sp>
        <p:sp>
          <p:nvSpPr>
            <p:cNvPr id="29711" name="Text Box 33"/>
            <p:cNvSpPr txBox="1">
              <a:spLocks noChangeArrowheads="1"/>
            </p:cNvSpPr>
            <p:nvPr/>
          </p:nvSpPr>
          <p:spPr bwMode="auto">
            <a:xfrm rot="-5400000">
              <a:off x="-514" y="2327"/>
              <a:ext cx="1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Arial" charset="0"/>
                  <a:cs typeface="Arial" charset="0"/>
                </a:rPr>
                <a:t>Major process decisions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651289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1563"/>
            <a:ext cx="8229600" cy="1600200"/>
          </a:xfrm>
        </p:spPr>
        <p:txBody>
          <a:bodyPr/>
          <a:lstStyle/>
          <a:p>
            <a:r>
              <a:rPr lang="en-US" dirty="0" smtClean="0"/>
              <a:t>In-class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Process-choice in a bakery</a:t>
            </a:r>
          </a:p>
          <a:p>
            <a:endParaRPr lang="en-US" dirty="0"/>
          </a:p>
          <a:p>
            <a:r>
              <a:rPr lang="en-US" dirty="0"/>
              <a:t>https://www.youtube.com/watch?v=3ZLj-NvjHR8</a:t>
            </a:r>
          </a:p>
        </p:txBody>
      </p:sp>
    </p:spTree>
    <p:extLst>
      <p:ext uri="{BB962C8B-B14F-4D97-AF65-F5344CB8AC3E}">
        <p14:creationId xmlns:p14="http://schemas.microsoft.com/office/powerpoint/2010/main" val="31868472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4sNTxIVk6fSYT4FEkeJ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_TAL2KhjECrz7Z5epUQW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4sNTxIVk6fSYT4FEkeJ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VzePhvMrUezdTFXuonv6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4sNTxIVk6fSYT4FEkeJ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VzePhvMrUezdTFXuonv6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cVqLg8y0C_ltvKFJyi_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Q2bbYVAYEO1ILr977loz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cVqLg8y0C_ltvKFJyi_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3NBuIcyIUS7FHATVlrlh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cVqLg8y0C_ltvKFJyi_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Q2bbYVAYEO1ILr977lozQ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1614</TotalTime>
  <Words>750</Words>
  <Application>Microsoft Office PowerPoint</Application>
  <PresentationFormat>On-screen Show (4:3)</PresentationFormat>
  <Paragraphs>260</Paragraphs>
  <Slides>26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ＭＳ Ｐゴシック</vt:lpstr>
      <vt:lpstr>Arial</vt:lpstr>
      <vt:lpstr>Calibri</vt:lpstr>
      <vt:lpstr>Century Gothic</vt:lpstr>
      <vt:lpstr>Courier New</vt:lpstr>
      <vt:lpstr>Helvetica</vt:lpstr>
      <vt:lpstr>Palatino Linotype</vt:lpstr>
      <vt:lpstr>Times New Roman</vt:lpstr>
      <vt:lpstr>Wingdings</vt:lpstr>
      <vt:lpstr>Executive</vt:lpstr>
      <vt:lpstr>think-cell Slide</vt:lpstr>
      <vt:lpstr>OSM 419 – Operations Strategy</vt:lpstr>
      <vt:lpstr>Quantifying Value Creation from Operations</vt:lpstr>
      <vt:lpstr>Quantifying Value Creation from Operations</vt:lpstr>
      <vt:lpstr>ROIC Tree</vt:lpstr>
      <vt:lpstr>How to build a ROIC tree  </vt:lpstr>
      <vt:lpstr>PowerPoint Presentation</vt:lpstr>
      <vt:lpstr>ROA and ROE</vt:lpstr>
      <vt:lpstr>Key Performance Indicators</vt:lpstr>
      <vt:lpstr>Linking Profit and Value to Process Flows</vt:lpstr>
      <vt:lpstr>Tools to Tailor Operations</vt:lpstr>
      <vt:lpstr> Strategic Operational Audit</vt:lpstr>
      <vt:lpstr>A Balanced Scorecard Map</vt:lpstr>
      <vt:lpstr>Balanced Scorecard</vt:lpstr>
      <vt:lpstr>Product/Process Matrix</vt:lpstr>
      <vt:lpstr>Product-Process Matrix: Types of Processes</vt:lpstr>
      <vt:lpstr>Product-Process Matrix: Requirements by Type of Process</vt:lpstr>
      <vt:lpstr>Product-Process Matrix</vt:lpstr>
      <vt:lpstr>Product-Process Matrix: Matching Processes to Product Needs</vt:lpstr>
      <vt:lpstr>Product-Process Matrix: Off-Diagonal Positions</vt:lpstr>
      <vt:lpstr>Decision Patterns for Manufacturing</vt:lpstr>
      <vt:lpstr>Service-Process Matrix: Types of Service Processes</vt:lpstr>
      <vt:lpstr>Service-Process Matrix: Adaptation of Product-Process Matrix</vt:lpstr>
      <vt:lpstr>Service Process Structuring</vt:lpstr>
      <vt:lpstr>Service-Process Matrix: Labor Intensity, Interaction and Customization</vt:lpstr>
      <vt:lpstr>Decision Patterns for Services</vt:lpstr>
      <vt:lpstr>In-class Exercise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OSM 419 – Operations Strategy</dc:title>
  <dc:creator>Cleveland State University</dc:creator>
  <cp:lastModifiedBy>Cigdem  Ataseven</cp:lastModifiedBy>
  <cp:revision>36</cp:revision>
  <cp:lastPrinted>2016-09-08T01:40:55Z</cp:lastPrinted>
  <dcterms:created xsi:type="dcterms:W3CDTF">2016-08-31T16:27:08Z</dcterms:created>
  <dcterms:modified xsi:type="dcterms:W3CDTF">2018-09-04T02:57:44Z</dcterms:modified>
</cp:coreProperties>
</file>