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668" autoAdjust="0"/>
  </p:normalViewPr>
  <p:slideViewPr>
    <p:cSldViewPr snapToGrid="0">
      <p:cViewPr varScale="1">
        <p:scale>
          <a:sx n="48" d="100"/>
          <a:sy n="48" d="100"/>
        </p:scale>
        <p:origin x="15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AC35C-F9F0-4B7F-BB5C-EDB0A05403A9}"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620A5-07F8-463C-B287-91EEBE0F0E51}" type="slidenum">
              <a:rPr lang="en-US" smtClean="0"/>
              <a:t>‹#›</a:t>
            </a:fld>
            <a:endParaRPr lang="en-US"/>
          </a:p>
        </p:txBody>
      </p:sp>
    </p:spTree>
    <p:extLst>
      <p:ext uri="{BB962C8B-B14F-4D97-AF65-F5344CB8AC3E}">
        <p14:creationId xmlns:p14="http://schemas.microsoft.com/office/powerpoint/2010/main" val="5828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fix the ethical issues surrounding obesity, one of the measures that need to be taken up is that of increasing parental responsibility. Parents should be held responsible for their children’s obesity – they are required to offer advice or to give their children foods that will be likely to cause obesity. The government should also take part in this issue</a:t>
            </a:r>
            <a:r>
              <a:rPr lang="en-US" baseline="0" dirty="0" smtClean="0"/>
              <a:t> by providing directions with regard to commercial ads dealing with fast-food (</a:t>
            </a:r>
            <a:r>
              <a:rPr lang="en-US" sz="1200" kern="1200" dirty="0" smtClean="0">
                <a:solidFill>
                  <a:schemeClr val="tx1"/>
                </a:solidFill>
                <a:effectLst/>
                <a:latin typeface="+mn-lt"/>
                <a:ea typeface="+mn-ea"/>
                <a:cs typeface="+mn-cs"/>
              </a:rPr>
              <a:t>Sonya and </a:t>
            </a:r>
            <a:r>
              <a:rPr lang="en-US" sz="1200" kern="1200" dirty="0" err="1" smtClean="0">
                <a:solidFill>
                  <a:schemeClr val="tx1"/>
                </a:solidFill>
                <a:effectLst/>
                <a:latin typeface="+mn-lt"/>
                <a:ea typeface="+mn-ea"/>
                <a:cs typeface="+mn-cs"/>
              </a:rPr>
              <a:t>Guitlaume</a:t>
            </a:r>
            <a:r>
              <a:rPr lang="en-US" baseline="0" dirty="0" smtClean="0"/>
              <a:t> 14). Children should be taught about the media and how it operates. They will result in gaining knowledge that will enable them to make sound decisions with regard to the commercial ads showing fast-foods. </a:t>
            </a:r>
            <a:endParaRPr lang="en-US" dirty="0"/>
          </a:p>
        </p:txBody>
      </p:sp>
      <p:sp>
        <p:nvSpPr>
          <p:cNvPr id="4" name="Slide Number Placeholder 3"/>
          <p:cNvSpPr>
            <a:spLocks noGrp="1"/>
          </p:cNvSpPr>
          <p:nvPr>
            <p:ph type="sldNum" sz="quarter" idx="10"/>
          </p:nvPr>
        </p:nvSpPr>
        <p:spPr/>
        <p:txBody>
          <a:bodyPr/>
          <a:lstStyle/>
          <a:p>
            <a:fld id="{FA0620A5-07F8-463C-B287-91EEBE0F0E51}" type="slidenum">
              <a:rPr lang="en-US" smtClean="0"/>
              <a:t>2</a:t>
            </a:fld>
            <a:endParaRPr lang="en-US"/>
          </a:p>
        </p:txBody>
      </p:sp>
    </p:spTree>
    <p:extLst>
      <p:ext uri="{BB962C8B-B14F-4D97-AF65-F5344CB8AC3E}">
        <p14:creationId xmlns:p14="http://schemas.microsoft.com/office/powerpoint/2010/main" val="65726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various issues that have been taken up by various partners in order</a:t>
            </a:r>
            <a:r>
              <a:rPr lang="en-US" baseline="0" dirty="0" smtClean="0"/>
              <a:t> to resolve the issue of obesity in children. The federal government, the FTC and some other governmental agencies have conducted hearing regarding the issue of obesity in children and issued reports on their findings. Companies have also come together and launched the Children’s Food and Beverage Advertising Initiative that is geared towards addressing the issue of misleading food ads. This initiative is geared towards ensuring transparency as well as accountability in all fast-food ads (</a:t>
            </a:r>
            <a:r>
              <a:rPr lang="en-US" sz="1200" kern="1200" dirty="0" smtClean="0">
                <a:solidFill>
                  <a:schemeClr val="tx1"/>
                </a:solidFill>
                <a:effectLst/>
                <a:latin typeface="+mn-lt"/>
                <a:ea typeface="+mn-ea"/>
                <a:cs typeface="+mn-cs"/>
              </a:rPr>
              <a:t>Sonya and </a:t>
            </a:r>
            <a:r>
              <a:rPr lang="en-US" sz="1200" kern="1200" dirty="0" err="1" smtClean="0">
                <a:solidFill>
                  <a:schemeClr val="tx1"/>
                </a:solidFill>
                <a:effectLst/>
                <a:latin typeface="+mn-lt"/>
                <a:ea typeface="+mn-ea"/>
                <a:cs typeface="+mn-cs"/>
              </a:rPr>
              <a:t>Guitlaume</a:t>
            </a:r>
            <a:r>
              <a:rPr lang="en-US" baseline="0" dirty="0" smtClean="0"/>
              <a:t> </a:t>
            </a:r>
            <a:r>
              <a:rPr lang="en-US" baseline="0" dirty="0" smtClean="0"/>
              <a:t>14).  </a:t>
            </a:r>
            <a:endParaRPr lang="en-US" dirty="0"/>
          </a:p>
        </p:txBody>
      </p:sp>
      <p:sp>
        <p:nvSpPr>
          <p:cNvPr id="4" name="Slide Number Placeholder 3"/>
          <p:cNvSpPr>
            <a:spLocks noGrp="1"/>
          </p:cNvSpPr>
          <p:nvPr>
            <p:ph type="sldNum" sz="quarter" idx="10"/>
          </p:nvPr>
        </p:nvSpPr>
        <p:spPr/>
        <p:txBody>
          <a:bodyPr/>
          <a:lstStyle/>
          <a:p>
            <a:fld id="{FA0620A5-07F8-463C-B287-91EEBE0F0E51}" type="slidenum">
              <a:rPr lang="en-US" smtClean="0"/>
              <a:t>3</a:t>
            </a:fld>
            <a:endParaRPr lang="en-US"/>
          </a:p>
        </p:txBody>
      </p:sp>
    </p:spTree>
    <p:extLst>
      <p:ext uri="{BB962C8B-B14F-4D97-AF65-F5344CB8AC3E}">
        <p14:creationId xmlns:p14="http://schemas.microsoft.com/office/powerpoint/2010/main" val="110794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CFBAI has been</a:t>
            </a:r>
            <a:r>
              <a:rPr lang="en-US" baseline="0" dirty="0" smtClean="0"/>
              <a:t> put in place by different companies in order to encourage businesses to offer information about healthy dietary choices. Some organizations have integrated societal concerns about obesity in their corporate social responsibilities. Examples of such businesses include Kraft Food and Pepsi. They have decided to come up with information that is geared towards cultivating for consumer’s trust and brand (</a:t>
            </a:r>
            <a:r>
              <a:rPr lang="en-US" sz="1200" kern="1200" dirty="0" smtClean="0">
                <a:solidFill>
                  <a:schemeClr val="tx1"/>
                </a:solidFill>
                <a:effectLst/>
                <a:latin typeface="+mn-lt"/>
                <a:ea typeface="+mn-ea"/>
                <a:cs typeface="+mn-cs"/>
              </a:rPr>
              <a:t>Sonya and </a:t>
            </a:r>
            <a:r>
              <a:rPr lang="en-US" sz="1200" kern="1200" dirty="0" err="1" smtClean="0">
                <a:solidFill>
                  <a:schemeClr val="tx1"/>
                </a:solidFill>
                <a:effectLst/>
                <a:latin typeface="+mn-lt"/>
                <a:ea typeface="+mn-ea"/>
                <a:cs typeface="+mn-cs"/>
              </a:rPr>
              <a:t>Guitlaume</a:t>
            </a:r>
            <a:r>
              <a:rPr lang="en-US" baseline="0" dirty="0" smtClean="0"/>
              <a:t> </a:t>
            </a:r>
            <a:r>
              <a:rPr lang="en-US" baseline="0" dirty="0" smtClean="0"/>
              <a:t>15).  </a:t>
            </a:r>
            <a:endParaRPr lang="en-US" dirty="0"/>
          </a:p>
        </p:txBody>
      </p:sp>
      <p:sp>
        <p:nvSpPr>
          <p:cNvPr id="4" name="Slide Number Placeholder 3"/>
          <p:cNvSpPr>
            <a:spLocks noGrp="1"/>
          </p:cNvSpPr>
          <p:nvPr>
            <p:ph type="sldNum" sz="quarter" idx="10"/>
          </p:nvPr>
        </p:nvSpPr>
        <p:spPr/>
        <p:txBody>
          <a:bodyPr/>
          <a:lstStyle/>
          <a:p>
            <a:fld id="{FA0620A5-07F8-463C-B287-91EEBE0F0E51}" type="slidenum">
              <a:rPr lang="en-US" smtClean="0"/>
              <a:t>4</a:t>
            </a:fld>
            <a:endParaRPr lang="en-US"/>
          </a:p>
        </p:txBody>
      </p:sp>
    </p:spTree>
    <p:extLst>
      <p:ext uri="{BB962C8B-B14F-4D97-AF65-F5344CB8AC3E}">
        <p14:creationId xmlns:p14="http://schemas.microsoft.com/office/powerpoint/2010/main" val="156303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275936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263929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2699E0-6A32-4272-BD5B-CC810D4C3E7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70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8120469-5A34-4EBA-8BE1-52B3D34353E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96200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8120469-5A34-4EBA-8BE1-52B3D34353E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2699E0-6A32-4272-BD5B-CC810D4C3E7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598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8120469-5A34-4EBA-8BE1-52B3D34353E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36894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46251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352815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17345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20469-5A34-4EBA-8BE1-52B3D34353E9}"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4275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120469-5A34-4EBA-8BE1-52B3D34353E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347487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120469-5A34-4EBA-8BE1-52B3D34353E9}"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262088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120469-5A34-4EBA-8BE1-52B3D34353E9}"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294642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20469-5A34-4EBA-8BE1-52B3D34353E9}"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282116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20469-5A34-4EBA-8BE1-52B3D34353E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256461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20469-5A34-4EBA-8BE1-52B3D34353E9}"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2699E0-6A32-4272-BD5B-CC810D4C3E79}" type="slidenum">
              <a:rPr lang="en-US" smtClean="0"/>
              <a:t>‹#›</a:t>
            </a:fld>
            <a:endParaRPr lang="en-US"/>
          </a:p>
        </p:txBody>
      </p:sp>
    </p:spTree>
    <p:extLst>
      <p:ext uri="{BB962C8B-B14F-4D97-AF65-F5344CB8AC3E}">
        <p14:creationId xmlns:p14="http://schemas.microsoft.com/office/powerpoint/2010/main" val="11290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120469-5A34-4EBA-8BE1-52B3D34353E9}" type="datetimeFigureOut">
              <a:rPr lang="en-US" smtClean="0"/>
              <a:t>4/20/2021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82699E0-6A32-4272-BD5B-CC810D4C3E79}" type="slidenum">
              <a:rPr lang="en-US" smtClean="0"/>
              <a:t>‹#›</a:t>
            </a:fld>
            <a:endParaRPr lang="en-US"/>
          </a:p>
        </p:txBody>
      </p:sp>
    </p:spTree>
    <p:extLst>
      <p:ext uri="{BB962C8B-B14F-4D97-AF65-F5344CB8AC3E}">
        <p14:creationId xmlns:p14="http://schemas.microsoft.com/office/powerpoint/2010/main" val="7618950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4678" y="2514600"/>
            <a:ext cx="7369934" cy="2262781"/>
          </a:xfrm>
        </p:spPr>
        <p:txBody>
          <a:bodyPr/>
          <a:lstStyle/>
          <a:p>
            <a:r>
              <a:rPr lang="en-US" dirty="0" smtClean="0"/>
              <a:t>Dealing with Obesity in Children</a:t>
            </a:r>
            <a:endParaRPr lang="en-US" dirty="0"/>
          </a:p>
        </p:txBody>
      </p:sp>
      <p:sp>
        <p:nvSpPr>
          <p:cNvPr id="3" name="Subtitle 2"/>
          <p:cNvSpPr>
            <a:spLocks noGrp="1"/>
          </p:cNvSpPr>
          <p:nvPr>
            <p:ph type="subTitle" idx="1"/>
          </p:nvPr>
        </p:nvSpPr>
        <p:spPr>
          <a:xfrm>
            <a:off x="2663687" y="5013395"/>
            <a:ext cx="7474226" cy="1655762"/>
          </a:xfrm>
        </p:spPr>
        <p:txBody>
          <a:bodyPr/>
          <a:lstStyle/>
          <a:p>
            <a:r>
              <a:rPr lang="en-US" dirty="0" smtClean="0"/>
              <a:t>Institution:</a:t>
            </a:r>
          </a:p>
          <a:p>
            <a:r>
              <a:rPr lang="en-US" dirty="0" smtClean="0"/>
              <a:t>Course:</a:t>
            </a:r>
          </a:p>
          <a:p>
            <a:r>
              <a:rPr lang="en-US" dirty="0" smtClean="0"/>
              <a:t>Name:</a:t>
            </a:r>
            <a:endParaRPr lang="en-US" dirty="0"/>
          </a:p>
        </p:txBody>
      </p:sp>
      <p:pic>
        <p:nvPicPr>
          <p:cNvPr id="4" name="Picture 3"/>
          <p:cNvPicPr>
            <a:picLocks noChangeAspect="1"/>
          </p:cNvPicPr>
          <p:nvPr/>
        </p:nvPicPr>
        <p:blipFill>
          <a:blip r:embed="rId2"/>
          <a:stretch>
            <a:fillRect/>
          </a:stretch>
        </p:blipFill>
        <p:spPr>
          <a:xfrm>
            <a:off x="0" y="-39024"/>
            <a:ext cx="12191999" cy="3160643"/>
          </a:xfrm>
          <a:prstGeom prst="rect">
            <a:avLst/>
          </a:prstGeom>
        </p:spPr>
      </p:pic>
    </p:spTree>
    <p:extLst>
      <p:ext uri="{BB962C8B-B14F-4D97-AF65-F5344CB8AC3E}">
        <p14:creationId xmlns:p14="http://schemas.microsoft.com/office/powerpoint/2010/main" val="368781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this Ethical Issue</a:t>
            </a:r>
            <a:endParaRPr lang="en-US" dirty="0"/>
          </a:p>
        </p:txBody>
      </p:sp>
      <p:sp>
        <p:nvSpPr>
          <p:cNvPr id="3" name="Content Placeholder 2"/>
          <p:cNvSpPr>
            <a:spLocks noGrp="1"/>
          </p:cNvSpPr>
          <p:nvPr>
            <p:ph idx="1"/>
          </p:nvPr>
        </p:nvSpPr>
        <p:spPr>
          <a:xfrm>
            <a:off x="838200" y="1825625"/>
            <a:ext cx="4966252" cy="4351338"/>
          </a:xfrm>
        </p:spPr>
        <p:txBody>
          <a:bodyPr/>
          <a:lstStyle/>
          <a:p>
            <a:r>
              <a:rPr lang="en-US" dirty="0" smtClean="0"/>
              <a:t>Government oversight and intervention into the issue.</a:t>
            </a:r>
          </a:p>
          <a:p>
            <a:r>
              <a:rPr lang="en-US" dirty="0" smtClean="0"/>
              <a:t>Enhance parental responsibility.</a:t>
            </a:r>
          </a:p>
          <a:p>
            <a:r>
              <a:rPr lang="en-US" dirty="0" smtClean="0"/>
              <a:t>Increase media literacy.</a:t>
            </a:r>
          </a:p>
          <a:p>
            <a:r>
              <a:rPr lang="en-US" dirty="0" smtClean="0"/>
              <a:t>Kids will be able to navigate through media marketing strategies.</a:t>
            </a:r>
          </a:p>
          <a:p>
            <a:endParaRPr lang="en-US" dirty="0"/>
          </a:p>
        </p:txBody>
      </p:sp>
      <p:pic>
        <p:nvPicPr>
          <p:cNvPr id="4" name="Picture 3"/>
          <p:cNvPicPr>
            <a:picLocks noChangeAspect="1"/>
          </p:cNvPicPr>
          <p:nvPr/>
        </p:nvPicPr>
        <p:blipFill>
          <a:blip r:embed="rId3"/>
          <a:stretch>
            <a:fillRect/>
          </a:stretch>
        </p:blipFill>
        <p:spPr>
          <a:xfrm>
            <a:off x="5804452" y="1825625"/>
            <a:ext cx="5824331" cy="4351338"/>
          </a:xfrm>
          <a:prstGeom prst="rect">
            <a:avLst/>
          </a:prstGeom>
        </p:spPr>
      </p:pic>
    </p:spTree>
    <p:extLst>
      <p:ext uri="{BB962C8B-B14F-4D97-AF65-F5344CB8AC3E}">
        <p14:creationId xmlns:p14="http://schemas.microsoft.com/office/powerpoint/2010/main" val="25542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Taken to Counteract Obesity</a:t>
            </a:r>
            <a:endParaRPr lang="en-US" dirty="0"/>
          </a:p>
        </p:txBody>
      </p:sp>
      <p:sp>
        <p:nvSpPr>
          <p:cNvPr id="3" name="Content Placeholder 2"/>
          <p:cNvSpPr>
            <a:spLocks noGrp="1"/>
          </p:cNvSpPr>
          <p:nvPr>
            <p:ph idx="1"/>
          </p:nvPr>
        </p:nvSpPr>
        <p:spPr>
          <a:xfrm>
            <a:off x="838200" y="1825625"/>
            <a:ext cx="5463209" cy="4351338"/>
          </a:xfrm>
        </p:spPr>
        <p:txBody>
          <a:bodyPr>
            <a:normAutofit/>
          </a:bodyPr>
          <a:lstStyle/>
          <a:p>
            <a:r>
              <a:rPr lang="en-US" dirty="0" smtClean="0"/>
              <a:t>The FTC, the Federal government as well as other government agencies have carried out hearing about the issue of obesity in children.</a:t>
            </a:r>
          </a:p>
          <a:p>
            <a:r>
              <a:rPr lang="en-US" dirty="0" smtClean="0"/>
              <a:t>They have handed over reports about obesity in children.</a:t>
            </a:r>
          </a:p>
          <a:p>
            <a:r>
              <a:rPr lang="en-US" dirty="0" smtClean="0"/>
              <a:t>The launch of the Children’s Food and Beverage Advertising Initiative.</a:t>
            </a:r>
          </a:p>
          <a:p>
            <a:r>
              <a:rPr lang="en-US" dirty="0" smtClean="0"/>
              <a:t>This initiative ensures transparency and accountability in advertisements.</a:t>
            </a:r>
            <a:endParaRPr lang="en-US" dirty="0"/>
          </a:p>
        </p:txBody>
      </p:sp>
      <p:pic>
        <p:nvPicPr>
          <p:cNvPr id="4" name="Picture 3"/>
          <p:cNvPicPr>
            <a:picLocks noChangeAspect="1"/>
          </p:cNvPicPr>
          <p:nvPr/>
        </p:nvPicPr>
        <p:blipFill>
          <a:blip r:embed="rId3"/>
          <a:stretch>
            <a:fillRect/>
          </a:stretch>
        </p:blipFill>
        <p:spPr>
          <a:xfrm>
            <a:off x="6761922" y="1690688"/>
            <a:ext cx="4591878" cy="4213155"/>
          </a:xfrm>
          <a:prstGeom prst="rect">
            <a:avLst/>
          </a:prstGeom>
        </p:spPr>
      </p:pic>
    </p:spTree>
    <p:extLst>
      <p:ext uri="{BB962C8B-B14F-4D97-AF65-F5344CB8AC3E}">
        <p14:creationId xmlns:p14="http://schemas.microsoft.com/office/powerpoint/2010/main" val="72547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Responsibilities of Companies &amp; ho Unhealthy the Food Really is</a:t>
            </a:r>
            <a:endParaRPr lang="en-US" dirty="0"/>
          </a:p>
        </p:txBody>
      </p:sp>
      <p:sp>
        <p:nvSpPr>
          <p:cNvPr id="3" name="Content Placeholder 2"/>
          <p:cNvSpPr>
            <a:spLocks noGrp="1"/>
          </p:cNvSpPr>
          <p:nvPr>
            <p:ph idx="1"/>
          </p:nvPr>
        </p:nvSpPr>
        <p:spPr>
          <a:xfrm>
            <a:off x="838200" y="1825625"/>
            <a:ext cx="6019800" cy="4351338"/>
          </a:xfrm>
        </p:spPr>
        <p:txBody>
          <a:bodyPr/>
          <a:lstStyle/>
          <a:p>
            <a:r>
              <a:rPr lang="en-US" dirty="0" smtClean="0"/>
              <a:t>CFBAI is meant to shift the mix of ads to encourage healthy dietary choices.</a:t>
            </a:r>
          </a:p>
          <a:p>
            <a:r>
              <a:rPr lang="en-US" dirty="0" smtClean="0"/>
              <a:t>Some organization have integrated societal concerns about obesity into their CSR.</a:t>
            </a:r>
          </a:p>
          <a:p>
            <a:r>
              <a:rPr lang="en-US" dirty="0" smtClean="0"/>
              <a:t>Examples; Kraft Foods, Pepsi.</a:t>
            </a:r>
          </a:p>
          <a:p>
            <a:r>
              <a:rPr lang="en-US" dirty="0" smtClean="0"/>
              <a:t>They have come up with information that is meant to cultivate consumers’ trust and brand.</a:t>
            </a:r>
            <a:endParaRPr lang="en-US" dirty="0"/>
          </a:p>
        </p:txBody>
      </p:sp>
      <p:pic>
        <p:nvPicPr>
          <p:cNvPr id="4" name="Picture 3"/>
          <p:cNvPicPr>
            <a:picLocks noChangeAspect="1"/>
          </p:cNvPicPr>
          <p:nvPr/>
        </p:nvPicPr>
        <p:blipFill>
          <a:blip r:embed="rId3"/>
          <a:stretch>
            <a:fillRect/>
          </a:stretch>
        </p:blipFill>
        <p:spPr>
          <a:xfrm>
            <a:off x="7067550" y="1690688"/>
            <a:ext cx="4286250" cy="4458494"/>
          </a:xfrm>
          <a:prstGeom prst="rect">
            <a:avLst/>
          </a:prstGeom>
        </p:spPr>
      </p:pic>
    </p:spTree>
    <p:extLst>
      <p:ext uri="{BB962C8B-B14F-4D97-AF65-F5344CB8AC3E}">
        <p14:creationId xmlns:p14="http://schemas.microsoft.com/office/powerpoint/2010/main" val="313438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lstStyle/>
          <a:p>
            <a:r>
              <a:rPr lang="en-US" dirty="0" smtClean="0"/>
              <a:t>Sonya, A., Grier and D., Johnson </a:t>
            </a:r>
            <a:r>
              <a:rPr lang="en-US" dirty="0" err="1" smtClean="0"/>
              <a:t>Guitlaume</a:t>
            </a:r>
            <a:r>
              <a:rPr lang="en-US" dirty="0" smtClean="0"/>
              <a:t>. "'Alisha in Obesity-land' Is Food Marketing the Mad Hatter?" The Dark Side 2: Critical Cases on the Downside of Management (2010): 1-21.</a:t>
            </a:r>
          </a:p>
          <a:p>
            <a:endParaRPr lang="en-US" dirty="0" smtClean="0"/>
          </a:p>
          <a:p>
            <a:endParaRPr lang="en-US" dirty="0"/>
          </a:p>
        </p:txBody>
      </p:sp>
    </p:spTree>
    <p:extLst>
      <p:ext uri="{BB962C8B-B14F-4D97-AF65-F5344CB8AC3E}">
        <p14:creationId xmlns:p14="http://schemas.microsoft.com/office/powerpoint/2010/main" val="31057928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TotalTime>
  <Words>495</Words>
  <Application>Microsoft Office PowerPoint</Application>
  <PresentationFormat>Widescreen</PresentationFormat>
  <Paragraphs>27</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Wisp</vt:lpstr>
      <vt:lpstr>Dealing with Obesity in Children</vt:lpstr>
      <vt:lpstr>Fixing this Ethical Issue</vt:lpstr>
      <vt:lpstr>Steps Taken to Counteract Obesity</vt:lpstr>
      <vt:lpstr>Social Responsibilities of Companies &amp; ho Unhealthy the Food Really is</vt:lpstr>
      <vt:lpstr>Work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dc:creator>
  <cp:lastModifiedBy>Patrick</cp:lastModifiedBy>
  <cp:revision>20</cp:revision>
  <dcterms:created xsi:type="dcterms:W3CDTF">2021-04-20T11:38:02Z</dcterms:created>
  <dcterms:modified xsi:type="dcterms:W3CDTF">2021-04-20T13:02:07Z</dcterms:modified>
</cp:coreProperties>
</file>