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5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4A7F0-3507-4926-BA03-7D5A4860E123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44E48-2355-4BF4-B232-C992A3AD4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73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that the list above provides but some few 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44E48-2355-4BF4-B232-C992A3AD4D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1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Opiates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4343400"/>
            <a:ext cx="5114778" cy="167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of Affiliation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Code and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09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terms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/>
          <a:lstStyle/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Narcotics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drugs which possess both an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analgesic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(pain relieving) and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sedative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properties.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Opioid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 to drugs in a generic sense, natural or synthetic, with morphine- like actions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Opiates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both narcotics and or opioids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site of action –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Analgesia, sedation, euphoria, mood change, and mental cloudiness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5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Category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5084136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-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Anaesthesia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Functioning as sedative and analgesic peri-operative drugs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likely to be administered at induction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Peri-operative period – to control existing pain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–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Opioid analgesic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Uses: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relieve moderate to severe pain particularly of visceral origin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587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352044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Opioids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Buprenorphine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Dipipanone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Diamorphine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Alfentanil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fentanyl and remifentanil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Methadone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Oxycodone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Pethidine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Tramadol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295400"/>
            <a:ext cx="352044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opioids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Dihyrocodeine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Meptazinol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819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943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Breastfeeding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8936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Buprenaorphine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in low levels in breast milk e.g. – monitor neonate for drowsiness, adequate weight gain, and developmental milestones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Codeine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different metabolizing capacity by mothers – risk of morphine overdose in infants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Fentanyl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 infant for opioid-induced side-effects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Diamorphine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Withdrawal symptoms in infants of dependent mothers – breast-feeding not best method of treating dependence in offspring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44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dosage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65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children above 12 years – give adult dose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Alfentanil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Fetanyl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with assisted ventilation -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50-100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micrograms/Kg over 10 minutes or as a bolus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drugs like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Hydromorphone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not recommended for children under 12 years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children 1 month-12 years: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intravenous dose (0.5mg/Kg)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27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addiction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27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Repeated administration causes dependence and tolerance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Dependence – Physical and psychological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Ranging from mild craving to compulsion to take the drug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Depends upon dose and frequency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Rarely occurs with therapeutic use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caution when prescribing for patients with history of drug dependence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 abrupt withdrawal after long-term treatment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treatment should be supervised by a specialist and the patient should be assessed at regular intervals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07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metabolism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334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Undergoes metabolic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conjugation with </a:t>
            </a:r>
            <a:r>
              <a:rPr lang="en-US" alt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glucuronic acid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excreted by kidney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half life is 2.5 to 3 hours (does not persist in body tissue) </a:t>
            </a: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Morphine-3-glucuronide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main excretion product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lose 90% in first day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action of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mg dose is 3 to 5 hours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106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Metabolism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52400" y="1219200"/>
            <a:ext cx="3520440" cy="457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3"/>
          </p:nvPr>
        </p:nvSpPr>
        <p:spPr>
          <a:xfrm>
            <a:off x="4114800" y="1219200"/>
            <a:ext cx="3520440" cy="457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228600" y="1981200"/>
            <a:ext cx="3749040" cy="4648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Precipitate hepatic impairment – avoid or reduce dose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178808" y="1905000"/>
            <a:ext cx="3974592" cy="49530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paralytic ileus – avoid or not recommended in children under 12years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34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66800"/>
            <a:ext cx="7696200" cy="5388936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opioid analgesics/ narcotics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Breastfeeding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low doses in breast milk; monitor infant for opioid side effects; do not do breastfeeding to reverse withdrawal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Pediatric dosage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not recommended in children under 12 years; dosage – 0.5mg/Kg IV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addiction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physical and psychological dependence with repeated administration or long-term use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metabolism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by liver through conjugation to glucuronic acid; excreted in urine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77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Royal Pharmaceutical Society (2013).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British National Formulary – BNF65 March 2013- September 2013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BMA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Dipiro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T., Talbert, L. R., Yee, C. G., Wells, G. B., &amp; Posey, L. M. (2008).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Pharmacotherapy – A Pathophysiologic Approach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McGraw Hill, New York, USA.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52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77</TotalTime>
  <Words>554</Words>
  <Application>Microsoft Office PowerPoint</Application>
  <PresentationFormat>On-screen Show (4:3)</PresentationFormat>
  <Paragraphs>86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</vt:lpstr>
      <vt:lpstr>Opiates</vt:lpstr>
      <vt:lpstr>Definition of terms</vt:lpstr>
      <vt:lpstr>Drug Category</vt:lpstr>
      <vt:lpstr>Examples</vt:lpstr>
      <vt:lpstr>Breastfeeding</vt:lpstr>
      <vt:lpstr>Pediatric dosage</vt:lpstr>
      <vt:lpstr>Drug addiction</vt:lpstr>
      <vt:lpstr>Drug metabolism</vt:lpstr>
      <vt:lpstr>Effects on Metabolism</vt:lpstr>
      <vt:lpstr>Conclusion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Opiates</dc:title>
  <dc:creator>Anne Patricia</dc:creator>
  <cp:lastModifiedBy>Patricia_Ann</cp:lastModifiedBy>
  <cp:revision>15</cp:revision>
  <dcterms:created xsi:type="dcterms:W3CDTF">2006-08-16T00:00:00Z</dcterms:created>
  <dcterms:modified xsi:type="dcterms:W3CDTF">2021-01-26T19:48:29Z</dcterms:modified>
</cp:coreProperties>
</file>