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5D721341-683E-450D-992C-17EFBD62B59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06DB1F8B-225F-4DD8-BF43-50C85B704FC8}" type="parTrans" cxnId="{90E92BC9-EF6F-4D90-BB36-BF0CE433288E}">
      <dgm:prSet/>
      <dgm:spPr/>
      <dgm:t>
        <a:bodyPr/>
        <a:lstStyle/>
        <a:p>
          <a:endParaRPr lang="en-US"/>
        </a:p>
      </dgm:t>
    </dgm:pt>
    <dgm:pt modelId="{AA2B5659-B816-4C9E-9EDD-15CF13524A55}" type="sibTrans" cxnId="{90E92BC9-EF6F-4D90-BB36-BF0CE433288E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9D3025D6-6FC7-47F5-AB39-0C5E012B6A35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C6D56235-880B-485D-9948-7D07CF2000C2}" type="parTrans" cxnId="{C64CD613-23DB-429E-B82B-CC9CD884C966}">
      <dgm:prSet/>
      <dgm:spPr/>
      <dgm:t>
        <a:bodyPr/>
        <a:lstStyle/>
        <a:p>
          <a:endParaRPr lang="en-US"/>
        </a:p>
      </dgm:t>
    </dgm:pt>
    <dgm:pt modelId="{54BA9DE9-7019-4EF6-AEDC-E8E10FC3F958}" type="sibTrans" cxnId="{C64CD613-23DB-429E-B82B-CC9CD884C966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C64CD613-23DB-429E-B82B-CC9CD884C966}" srcId="{EC167379-140F-41E4-A212-89C876181E4D}" destId="{9D3025D6-6FC7-47F5-AB39-0C5E012B6A35}" srcOrd="1" destOrd="0" parTransId="{C6D56235-880B-485D-9948-7D07CF2000C2}" sibTransId="{54BA9DE9-7019-4EF6-AEDC-E8E10FC3F958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FD39D51F-5E55-48C5-B71F-9198AE08CD5F}" srcId="{415EFD51-F76A-477B-A171-FE2C8EA09B40}" destId="{2CC237B6-9FD5-4E2D-8081-B8FA37CE6827}" srcOrd="1" destOrd="0" parTransId="{B6733D18-736C-4EC3-BA8A-DC7ACD614962}" sibTransId="{BA85855B-73D6-4670-84B9-E1772EA16EC8}"/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2ED69E2D-6766-4487-9780-C9BEDD13842D}" type="presOf" srcId="{2CC237B6-9FD5-4E2D-8081-B8FA37CE6827}" destId="{C4992F2A-1A0E-4CDA-85CF-45EF2937B59B}" srcOrd="0" destOrd="1" presId="urn:microsoft.com/office/officeart/2005/8/layout/vList5"/>
    <dgm:cxn modelId="{68AEAC2E-1589-4A3C-95C9-639ACF3C0DEB}" srcId="{3C316808-3C47-4F5A-86A9-0505C8546486}" destId="{C861DF48-A7C6-4F64-B81A-97B0B7FB4B19}" srcOrd="1" destOrd="0" parTransId="{BB2CA781-C8DD-429D-A261-AC2F4B3CD9A9}" sibTransId="{E11684E9-7107-4790-BC84-57F8C4856091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B7C5D540-4CDB-4C8D-8255-421F6CD083D2}" type="presOf" srcId="{5D721341-683E-450D-992C-17EFBD62B59D}" destId="{690CD5C9-155E-425D-96DB-32E5F0442499}" srcOrd="0" destOrd="1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4A1FFC8E-FEB7-42A1-8192-5D44370F6358}" type="presOf" srcId="{9D3025D6-6FC7-47F5-AB39-0C5E012B6A35}" destId="{286B5499-05FF-44C0-91F7-655B26438ABC}" srcOrd="0" destOrd="1" presId="urn:microsoft.com/office/officeart/2005/8/layout/vList5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44CD70BD-202E-42D3-B644-5FE16FB1A137}" type="presOf" srcId="{C861DF48-A7C6-4F64-B81A-97B0B7FB4B19}" destId="{9AFD27FA-55E2-445A-8909-23782E0BC005}" srcOrd="0" destOrd="1" presId="urn:microsoft.com/office/officeart/2005/8/layout/vList5"/>
    <dgm:cxn modelId="{90E92BC9-EF6F-4D90-BB36-BF0CE433288E}" srcId="{E523C8D9-0FC8-432E-98F5-8B4C50B01B3E}" destId="{5D721341-683E-450D-992C-17EFBD62B59D}" srcOrd="1" destOrd="0" parTransId="{06DB1F8B-225F-4DD8-BF43-50C85B704FC8}" sibTransId="{AA2B5659-B816-4C9E-9EDD-15CF13524A55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5D721341-683E-450D-992C-17EFBD62B59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06DB1F8B-225F-4DD8-BF43-50C85B704FC8}" type="parTrans" cxnId="{90E92BC9-EF6F-4D90-BB36-BF0CE433288E}">
      <dgm:prSet/>
      <dgm:spPr/>
      <dgm:t>
        <a:bodyPr/>
        <a:lstStyle/>
        <a:p>
          <a:endParaRPr lang="en-US"/>
        </a:p>
      </dgm:t>
    </dgm:pt>
    <dgm:pt modelId="{AA2B5659-B816-4C9E-9EDD-15CF13524A55}" type="sibTrans" cxnId="{90E92BC9-EF6F-4D90-BB36-BF0CE433288E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9D3025D6-6FC7-47F5-AB39-0C5E012B6A35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C6D56235-880B-485D-9948-7D07CF2000C2}" type="parTrans" cxnId="{C64CD613-23DB-429E-B82B-CC9CD884C966}">
      <dgm:prSet/>
      <dgm:spPr/>
      <dgm:t>
        <a:bodyPr/>
        <a:lstStyle/>
        <a:p>
          <a:endParaRPr lang="en-US"/>
        </a:p>
      </dgm:t>
    </dgm:pt>
    <dgm:pt modelId="{54BA9DE9-7019-4EF6-AEDC-E8E10FC3F958}" type="sibTrans" cxnId="{C64CD613-23DB-429E-B82B-CC9CD884C966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C64CD613-23DB-429E-B82B-CC9CD884C966}" srcId="{EC167379-140F-41E4-A212-89C876181E4D}" destId="{9D3025D6-6FC7-47F5-AB39-0C5E012B6A35}" srcOrd="1" destOrd="0" parTransId="{C6D56235-880B-485D-9948-7D07CF2000C2}" sibTransId="{54BA9DE9-7019-4EF6-AEDC-E8E10FC3F958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FD39D51F-5E55-48C5-B71F-9198AE08CD5F}" srcId="{415EFD51-F76A-477B-A171-FE2C8EA09B40}" destId="{2CC237B6-9FD5-4E2D-8081-B8FA37CE6827}" srcOrd="1" destOrd="0" parTransId="{B6733D18-736C-4EC3-BA8A-DC7ACD614962}" sibTransId="{BA85855B-73D6-4670-84B9-E1772EA16EC8}"/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2ED69E2D-6766-4487-9780-C9BEDD13842D}" type="presOf" srcId="{2CC237B6-9FD5-4E2D-8081-B8FA37CE6827}" destId="{C4992F2A-1A0E-4CDA-85CF-45EF2937B59B}" srcOrd="0" destOrd="1" presId="urn:microsoft.com/office/officeart/2005/8/layout/vList5"/>
    <dgm:cxn modelId="{68AEAC2E-1589-4A3C-95C9-639ACF3C0DEB}" srcId="{3C316808-3C47-4F5A-86A9-0505C8546486}" destId="{C861DF48-A7C6-4F64-B81A-97B0B7FB4B19}" srcOrd="1" destOrd="0" parTransId="{BB2CA781-C8DD-429D-A261-AC2F4B3CD9A9}" sibTransId="{E11684E9-7107-4790-BC84-57F8C4856091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B7C5D540-4CDB-4C8D-8255-421F6CD083D2}" type="presOf" srcId="{5D721341-683E-450D-992C-17EFBD62B59D}" destId="{690CD5C9-155E-425D-96DB-32E5F0442499}" srcOrd="0" destOrd="1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4A1FFC8E-FEB7-42A1-8192-5D44370F6358}" type="presOf" srcId="{9D3025D6-6FC7-47F5-AB39-0C5E012B6A35}" destId="{286B5499-05FF-44C0-91F7-655B26438ABC}" srcOrd="0" destOrd="1" presId="urn:microsoft.com/office/officeart/2005/8/layout/vList5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44CD70BD-202E-42D3-B644-5FE16FB1A137}" type="presOf" srcId="{C861DF48-A7C6-4F64-B81A-97B0B7FB4B19}" destId="{9AFD27FA-55E2-445A-8909-23782E0BC005}" srcOrd="0" destOrd="1" presId="urn:microsoft.com/office/officeart/2005/8/layout/vList5"/>
    <dgm:cxn modelId="{90E92BC9-EF6F-4D90-BB36-BF0CE433288E}" srcId="{E523C8D9-0FC8-432E-98F5-8B4C50B01B3E}" destId="{5D721341-683E-450D-992C-17EFBD62B59D}" srcOrd="1" destOrd="0" parTransId="{06DB1F8B-225F-4DD8-BF43-50C85B704FC8}" sibTransId="{AA2B5659-B816-4C9E-9EDD-15CF13524A55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 phldr="1"/>
      <dgm:spPr/>
      <dgm:t>
        <a:bodyPr/>
        <a:lstStyle/>
        <a:p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5D721341-683E-450D-992C-17EFBD62B59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06DB1F8B-225F-4DD8-BF43-50C85B704FC8}" type="parTrans" cxnId="{90E92BC9-EF6F-4D90-BB36-BF0CE433288E}">
      <dgm:prSet/>
      <dgm:spPr/>
      <dgm:t>
        <a:bodyPr/>
        <a:lstStyle/>
        <a:p>
          <a:endParaRPr lang="en-US"/>
        </a:p>
      </dgm:t>
    </dgm:pt>
    <dgm:pt modelId="{AA2B5659-B816-4C9E-9EDD-15CF13524A55}" type="sibTrans" cxnId="{90E92BC9-EF6F-4D90-BB36-BF0CE433288E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9D3025D6-6FC7-47F5-AB39-0C5E012B6A35}">
      <dgm:prSet phldrT="[Text]"/>
      <dgm:spPr/>
      <dgm:t>
        <a:bodyPr/>
        <a:lstStyle/>
        <a:p>
          <a:r>
            <a:rPr lang="en-US" dirty="0">
              <a:solidFill>
                <a:schemeClr val="accent1"/>
              </a:solidFill>
            </a:rPr>
            <a:t>[Text]</a:t>
          </a:r>
        </a:p>
      </dgm:t>
    </dgm:pt>
    <dgm:pt modelId="{C6D56235-880B-485D-9948-7D07CF2000C2}" type="parTrans" cxnId="{C64CD613-23DB-429E-B82B-CC9CD884C966}">
      <dgm:prSet/>
      <dgm:spPr/>
      <dgm:t>
        <a:bodyPr/>
        <a:lstStyle/>
        <a:p>
          <a:endParaRPr lang="en-US"/>
        </a:p>
      </dgm:t>
    </dgm:pt>
    <dgm:pt modelId="{54BA9DE9-7019-4EF6-AEDC-E8E10FC3F958}" type="sibTrans" cxnId="{C64CD613-23DB-429E-B82B-CC9CD884C966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C64CD613-23DB-429E-B82B-CC9CD884C966}" srcId="{EC167379-140F-41E4-A212-89C876181E4D}" destId="{9D3025D6-6FC7-47F5-AB39-0C5E012B6A35}" srcOrd="1" destOrd="0" parTransId="{C6D56235-880B-485D-9948-7D07CF2000C2}" sibTransId="{54BA9DE9-7019-4EF6-AEDC-E8E10FC3F958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FD39D51F-5E55-48C5-B71F-9198AE08CD5F}" srcId="{415EFD51-F76A-477B-A171-FE2C8EA09B40}" destId="{2CC237B6-9FD5-4E2D-8081-B8FA37CE6827}" srcOrd="1" destOrd="0" parTransId="{B6733D18-736C-4EC3-BA8A-DC7ACD614962}" sibTransId="{BA85855B-73D6-4670-84B9-E1772EA16EC8}"/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2ED69E2D-6766-4487-9780-C9BEDD13842D}" type="presOf" srcId="{2CC237B6-9FD5-4E2D-8081-B8FA37CE6827}" destId="{C4992F2A-1A0E-4CDA-85CF-45EF2937B59B}" srcOrd="0" destOrd="1" presId="urn:microsoft.com/office/officeart/2005/8/layout/vList5"/>
    <dgm:cxn modelId="{68AEAC2E-1589-4A3C-95C9-639ACF3C0DEB}" srcId="{3C316808-3C47-4F5A-86A9-0505C8546486}" destId="{C861DF48-A7C6-4F64-B81A-97B0B7FB4B19}" srcOrd="1" destOrd="0" parTransId="{BB2CA781-C8DD-429D-A261-AC2F4B3CD9A9}" sibTransId="{E11684E9-7107-4790-BC84-57F8C4856091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B7C5D540-4CDB-4C8D-8255-421F6CD083D2}" type="presOf" srcId="{5D721341-683E-450D-992C-17EFBD62B59D}" destId="{690CD5C9-155E-425D-96DB-32E5F0442499}" srcOrd="0" destOrd="1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4A1FFC8E-FEB7-42A1-8192-5D44370F6358}" type="presOf" srcId="{9D3025D6-6FC7-47F5-AB39-0C5E012B6A35}" destId="{286B5499-05FF-44C0-91F7-655B26438ABC}" srcOrd="0" destOrd="1" presId="urn:microsoft.com/office/officeart/2005/8/layout/vList5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44CD70BD-202E-42D3-B644-5FE16FB1A137}" type="presOf" srcId="{C861DF48-A7C6-4F64-B81A-97B0B7FB4B19}" destId="{9AFD27FA-55E2-445A-8909-23782E0BC005}" srcOrd="0" destOrd="1" presId="urn:microsoft.com/office/officeart/2005/8/layout/vList5"/>
    <dgm:cxn modelId="{90E92BC9-EF6F-4D90-BB36-BF0CE433288E}" srcId="{E523C8D9-0FC8-432E-98F5-8B4C50B01B3E}" destId="{5D721341-683E-450D-992C-17EFBD62B59D}" srcOrd="1" destOrd="0" parTransId="{06DB1F8B-225F-4DD8-BF43-50C85B704FC8}" sibTransId="{AA2B5659-B816-4C9E-9EDD-15CF13524A55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>
            <a:solidFill>
              <a:schemeClr val="accent1"/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chemeClr val="accent1"/>
              </a:solidFill>
            </a:rPr>
            <a:t>[Text]</a:t>
          </a: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1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84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0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1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09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1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7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9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74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9960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97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42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689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89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59D6A-49E0-4C47-9DA0-E3E20EEF70F0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3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533" y="299776"/>
            <a:ext cx="9287933" cy="85976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dirty="0"/>
              <a:t>Professionalism and </a:t>
            </a:r>
            <a:r>
              <a:rPr lang="en-US" dirty="0" err="1"/>
              <a:t>TeamSTEPPS</a:t>
            </a:r>
            <a:r>
              <a:rPr lang="en-US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334" y="1373189"/>
            <a:ext cx="8596668" cy="3880773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Notes 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5114210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796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6" y="325176"/>
            <a:ext cx="9795934" cy="859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800" dirty="0"/>
              <a:t>Medication Reconciliation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334" y="1373189"/>
            <a:ext cx="8596668" cy="3880773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Notes 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9754179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095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85" y="397538"/>
            <a:ext cx="9800166" cy="85976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2800" dirty="0"/>
              <a:t>Healthcare Disparities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334" y="1373189"/>
            <a:ext cx="8596668" cy="3880773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Notes 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6111044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0429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AB781-C1B5-4922-8A6E-E90DE6773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C66E-80B4-410B-8354-30B017AD1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</p:spTree>
    <p:extLst>
      <p:ext uri="{BB962C8B-B14F-4D97-AF65-F5344CB8AC3E}">
        <p14:creationId xmlns:p14="http://schemas.microsoft.com/office/powerpoint/2010/main" val="2328268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1527</TotalTime>
  <Words>130</Words>
  <Application>Microsoft Office PowerPoint</Application>
  <PresentationFormat>Widescreen</PresentationFormat>
  <Paragraphs>44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Professionalism and TeamSTEPPS 5 Key Principles</vt:lpstr>
      <vt:lpstr>Medication Reconciliation and TeamSTEPPS 5 Key Principles</vt:lpstr>
      <vt:lpstr>Healthcare Disparities and TeamSTEPPS 5 Key Principles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Zuly C</dc:creator>
  <cp:lastModifiedBy>student@bc.edu</cp:lastModifiedBy>
  <cp:revision>39</cp:revision>
  <dcterms:created xsi:type="dcterms:W3CDTF">2021-06-04T01:46:15Z</dcterms:created>
  <dcterms:modified xsi:type="dcterms:W3CDTF">2021-06-23T02:24:48Z</dcterms:modified>
</cp:coreProperties>
</file>