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1" autoAdjust="0"/>
    <p:restoredTop sz="94660"/>
  </p:normalViewPr>
  <p:slideViewPr>
    <p:cSldViewPr snapToGrid="0">
      <p:cViewPr varScale="1">
        <p:scale>
          <a:sx n="47" d="100"/>
          <a:sy n="47" d="100"/>
        </p:scale>
        <p:origin x="42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19-Oct-21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19-Oct-21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19-Oct-21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19-Oct-21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19-Oct-21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19-Oct-21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19-Oct-21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PERSIANS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0"/>
            <a:ext cx="9448800" cy="2402840"/>
          </a:xfrm>
        </p:spPr>
        <p:txBody>
          <a:bodyPr/>
          <a:lstStyle/>
          <a:p>
            <a:r>
              <a:rPr lang="en-US" dirty="0" smtClean="0"/>
              <a:t>Student Name</a:t>
            </a:r>
          </a:p>
          <a:p>
            <a:r>
              <a:rPr lang="en-US" dirty="0" smtClean="0"/>
              <a:t>Institution Name</a:t>
            </a:r>
          </a:p>
          <a:p>
            <a:r>
              <a:rPr lang="en-US" dirty="0" smtClean="0"/>
              <a:t>Course Number</a:t>
            </a:r>
          </a:p>
          <a:p>
            <a:r>
              <a:rPr lang="en-US" dirty="0" smtClean="0"/>
              <a:t>Due Date</a:t>
            </a:r>
          </a:p>
          <a:p>
            <a:r>
              <a:rPr lang="en-US" dirty="0" smtClean="0"/>
              <a:t>Faculty Name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06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440" y="784693"/>
            <a:ext cx="5659120" cy="1293028"/>
          </a:xfrm>
        </p:spPr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641600"/>
            <a:ext cx="10820400" cy="3577085"/>
          </a:xfrm>
        </p:spPr>
        <p:txBody>
          <a:bodyPr>
            <a:normAutofit/>
          </a:bodyPr>
          <a:lstStyle/>
          <a:p>
            <a:r>
              <a:rPr lang="en-US" sz="2600" dirty="0" smtClean="0"/>
              <a:t>The Persians are predominant ethnic group of Iran. </a:t>
            </a:r>
          </a:p>
          <a:p>
            <a:r>
              <a:rPr lang="en-US" sz="2600" dirty="0" smtClean="0"/>
              <a:t>Persian Empire is the name given to a number of dynasties centered in the current Iran.</a:t>
            </a:r>
          </a:p>
          <a:p>
            <a:r>
              <a:rPr lang="en-US" sz="2600" dirty="0" smtClean="0"/>
              <a:t>There were the first individuals to develop regular routs of communication between Africa, Asia and Europe. </a:t>
            </a:r>
          </a:p>
        </p:txBody>
      </p:sp>
    </p:spTree>
    <p:extLst>
      <p:ext uri="{BB962C8B-B14F-4D97-AF65-F5344CB8AC3E}">
        <p14:creationId xmlns:p14="http://schemas.microsoft.com/office/powerpoint/2010/main" val="124979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920" y="0"/>
            <a:ext cx="7406640" cy="1293028"/>
          </a:xfrm>
        </p:spPr>
        <p:txBody>
          <a:bodyPr/>
          <a:lstStyle/>
          <a:p>
            <a:r>
              <a:rPr lang="en-US" b="1" dirty="0" smtClean="0"/>
              <a:t>Culture and Geography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76960"/>
            <a:ext cx="10820400" cy="5242560"/>
          </a:xfrm>
        </p:spPr>
        <p:txBody>
          <a:bodyPr>
            <a:normAutofit/>
          </a:bodyPr>
          <a:lstStyle/>
          <a:p>
            <a:r>
              <a:rPr lang="en-US" sz="2600" b="1" dirty="0" smtClean="0"/>
              <a:t>Cultural traits</a:t>
            </a:r>
          </a:p>
          <a:p>
            <a:pPr lvl="1"/>
            <a:r>
              <a:rPr lang="en-US" sz="2400" dirty="0" smtClean="0"/>
              <a:t>The Persian are famous of the intricately inlaid metalwork and their legacy of extraordinary architecture</a:t>
            </a:r>
          </a:p>
          <a:p>
            <a:pPr lvl="1"/>
            <a:r>
              <a:rPr lang="en-US" sz="2400" dirty="0" smtClean="0"/>
              <a:t>The Persians are known for </a:t>
            </a:r>
            <a:r>
              <a:rPr lang="en-US" sz="2400" dirty="0" err="1" smtClean="0"/>
              <a:t>Achaemenid</a:t>
            </a:r>
            <a:r>
              <a:rPr lang="en-US" sz="2400" dirty="0" smtClean="0"/>
              <a:t> Empire made art in various forms.</a:t>
            </a:r>
          </a:p>
          <a:p>
            <a:pPr lvl="1"/>
            <a:r>
              <a:rPr lang="en-US" sz="2400" dirty="0" smtClean="0"/>
              <a:t>It has maintained a </a:t>
            </a:r>
            <a:r>
              <a:rPr lang="en-US" sz="2400" dirty="0" err="1" smtClean="0"/>
              <a:t>muslim</a:t>
            </a:r>
            <a:r>
              <a:rPr lang="en-US" sz="2400" dirty="0" smtClean="0"/>
              <a:t> majority population</a:t>
            </a:r>
          </a:p>
          <a:p>
            <a:r>
              <a:rPr lang="en-US" sz="2600" b="1" dirty="0" smtClean="0"/>
              <a:t>Government structure and laws</a:t>
            </a:r>
          </a:p>
          <a:p>
            <a:pPr lvl="1"/>
            <a:r>
              <a:rPr lang="en-US" sz="2400" dirty="0" smtClean="0"/>
              <a:t>The government was based on efficient bureaucracy</a:t>
            </a:r>
          </a:p>
          <a:p>
            <a:pPr lvl="1"/>
            <a:r>
              <a:rPr lang="en-US" sz="2400" dirty="0" smtClean="0"/>
              <a:t>Kingship was hereditary in the </a:t>
            </a:r>
            <a:r>
              <a:rPr lang="en-US" sz="2400" dirty="0" err="1" smtClean="0"/>
              <a:t>Achaemenid</a:t>
            </a:r>
            <a:r>
              <a:rPr lang="en-US" sz="2400" dirty="0" smtClean="0"/>
              <a:t> clan</a:t>
            </a:r>
          </a:p>
          <a:p>
            <a:pPr lvl="2"/>
            <a:r>
              <a:rPr lang="en-US" sz="2200" dirty="0" smtClean="0"/>
              <a:t>It had been the royal clan of the Persians for the generations</a:t>
            </a:r>
          </a:p>
          <a:p>
            <a:pPr lvl="1"/>
            <a:r>
              <a:rPr lang="en-US" sz="2400" dirty="0" err="1" smtClean="0"/>
              <a:t>Achaemenids</a:t>
            </a:r>
            <a:r>
              <a:rPr lang="en-US" sz="2400" dirty="0"/>
              <a:t> </a:t>
            </a:r>
            <a:r>
              <a:rPr lang="en-US" sz="2400" dirty="0" smtClean="0"/>
              <a:t>allowed various individuals to keep their laws (</a:t>
            </a:r>
            <a:r>
              <a:rPr lang="en-US" sz="2400" dirty="0" err="1" smtClean="0"/>
              <a:t>TimeMaps</a:t>
            </a:r>
            <a:r>
              <a:rPr lang="en-US" sz="2400" dirty="0" smtClean="0"/>
              <a:t>, 2021).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0833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10820400" cy="5751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 smtClean="0"/>
              <a:t>				Societal Hierarchy</a:t>
            </a:r>
          </a:p>
          <a:p>
            <a:pPr marL="0" indent="0">
              <a:buNone/>
            </a:pPr>
            <a:endParaRPr lang="en-US" sz="2600" b="1" dirty="0" smtClean="0"/>
          </a:p>
          <a:p>
            <a:endParaRPr lang="en-US" sz="2600" b="1" dirty="0"/>
          </a:p>
        </p:txBody>
      </p:sp>
      <p:sp>
        <p:nvSpPr>
          <p:cNvPr id="20" name="Rectangle 19"/>
          <p:cNvSpPr/>
          <p:nvPr/>
        </p:nvSpPr>
        <p:spPr>
          <a:xfrm>
            <a:off x="2397760" y="1936396"/>
            <a:ext cx="7335520" cy="6003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Aristocracy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804160" y="2865120"/>
            <a:ext cx="6441440" cy="5802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Military People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312160" y="3718560"/>
            <a:ext cx="5567680" cy="5642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Traders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718560" y="4555995"/>
            <a:ext cx="4673600" cy="3973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Craftsmen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206240" y="5208529"/>
            <a:ext cx="3942080" cy="4931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Peasants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592320" y="6045965"/>
            <a:ext cx="3312160" cy="619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Slaves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6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00480"/>
            <a:ext cx="10820400" cy="4918205"/>
          </a:xfrm>
        </p:spPr>
        <p:txBody>
          <a:bodyPr>
            <a:normAutofit/>
          </a:bodyPr>
          <a:lstStyle/>
          <a:p>
            <a:r>
              <a:rPr lang="en-US" sz="2600" b="1" dirty="0" smtClean="0"/>
              <a:t>Notable people came from the civilization</a:t>
            </a:r>
          </a:p>
          <a:p>
            <a:pPr lvl="2"/>
            <a:r>
              <a:rPr lang="en-US" b="1" dirty="0" smtClean="0"/>
              <a:t>Cyrus the Great</a:t>
            </a:r>
          </a:p>
          <a:p>
            <a:pPr lvl="2"/>
            <a:r>
              <a:rPr lang="en-US" b="1" dirty="0" smtClean="0"/>
              <a:t>Cambyses II</a:t>
            </a:r>
          </a:p>
          <a:p>
            <a:pPr lvl="2"/>
            <a:r>
              <a:rPr lang="en-US" b="1" dirty="0" smtClean="0"/>
              <a:t>Darius I The Great</a:t>
            </a:r>
          </a:p>
          <a:p>
            <a:pPr lvl="2"/>
            <a:r>
              <a:rPr lang="en-US" b="1" dirty="0" smtClean="0"/>
              <a:t>Xerxes I</a:t>
            </a:r>
          </a:p>
          <a:p>
            <a:pPr lvl="2"/>
            <a:r>
              <a:rPr lang="en-US" b="1" dirty="0" smtClean="0"/>
              <a:t>Darius II</a:t>
            </a:r>
          </a:p>
          <a:p>
            <a:r>
              <a:rPr lang="en-US" sz="2400" b="1" dirty="0" smtClean="0"/>
              <a:t>Present day Location of the civilization</a:t>
            </a:r>
          </a:p>
          <a:p>
            <a:pPr lvl="1"/>
            <a:r>
              <a:rPr lang="en-US" sz="2400" dirty="0" smtClean="0"/>
              <a:t>The civilization would be located in parts of Mesopotamia, Egypt, Anatolia, the southern Caucasus, Macedonia, the western Indus Basin and central Asia (National Geographic Society, 2021)</a:t>
            </a:r>
          </a:p>
          <a:p>
            <a:pPr lvl="1"/>
            <a:r>
              <a:rPr lang="en-US" sz="2400" dirty="0" smtClean="0"/>
              <a:t>This made the empire to be influential since it linked lands from India to Egypt in a major commercial zone.</a:t>
            </a:r>
          </a:p>
        </p:txBody>
      </p:sp>
    </p:spTree>
    <p:extLst>
      <p:ext uri="{BB962C8B-B14F-4D97-AF65-F5344CB8AC3E}">
        <p14:creationId xmlns:p14="http://schemas.microsoft.com/office/powerpoint/2010/main" val="418519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7653"/>
            <a:ext cx="9494520" cy="962827"/>
          </a:xfrm>
        </p:spPr>
        <p:txBody>
          <a:bodyPr/>
          <a:lstStyle/>
          <a:p>
            <a:r>
              <a:rPr lang="en-US" b="1" dirty="0" smtClean="0"/>
              <a:t>Achievements of the Civilization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49120"/>
            <a:ext cx="6771640" cy="4369565"/>
          </a:xfrm>
        </p:spPr>
        <p:txBody>
          <a:bodyPr>
            <a:normAutofit/>
          </a:bodyPr>
          <a:lstStyle/>
          <a:p>
            <a:r>
              <a:rPr lang="en-US" sz="2600" dirty="0" smtClean="0"/>
              <a:t>They established many roads</a:t>
            </a:r>
          </a:p>
          <a:p>
            <a:r>
              <a:rPr lang="en-US" sz="2600" dirty="0" smtClean="0"/>
              <a:t>Established first postal service</a:t>
            </a:r>
          </a:p>
          <a:p>
            <a:r>
              <a:rPr lang="en-US" sz="2600" dirty="0" smtClean="0"/>
              <a:t>They were the first to establish regular routs of communication between Africa, Asia and Europe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640" y="1545590"/>
            <a:ext cx="3657600" cy="400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57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764373"/>
            <a:ext cx="11303000" cy="1293028"/>
          </a:xfrm>
        </p:spPr>
        <p:txBody>
          <a:bodyPr/>
          <a:lstStyle/>
          <a:p>
            <a:r>
              <a:rPr lang="en-US" b="1" dirty="0" smtClean="0"/>
              <a:t>Impact of the Persian Civilization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It exerted a powerful influence in the Near East.</a:t>
            </a:r>
          </a:p>
          <a:p>
            <a:r>
              <a:rPr lang="en-US" sz="2600" dirty="0" smtClean="0"/>
              <a:t>Majority of the aspects in their culture have an impact up to the present day.</a:t>
            </a:r>
          </a:p>
          <a:p>
            <a:r>
              <a:rPr lang="en-US" sz="2600" dirty="0" smtClean="0"/>
              <a:t>Ancient Persia was home to a number of the earliest universities as well as libraries in the past (</a:t>
            </a:r>
            <a:r>
              <a:rPr lang="en-US" sz="2600" dirty="0" err="1" smtClean="0"/>
              <a:t>Asgarian</a:t>
            </a:r>
            <a:r>
              <a:rPr lang="en-US" sz="2600" dirty="0" smtClean="0"/>
              <a:t>, </a:t>
            </a:r>
            <a:r>
              <a:rPr lang="en-US" sz="2600" dirty="0" err="1" smtClean="0"/>
              <a:t>Kahani</a:t>
            </a:r>
            <a:r>
              <a:rPr lang="en-US" sz="2600" dirty="0" smtClean="0"/>
              <a:t>, &amp; </a:t>
            </a:r>
            <a:r>
              <a:rPr lang="en-US" sz="2600" dirty="0" err="1" smtClean="0"/>
              <a:t>Sharifi</a:t>
            </a:r>
            <a:r>
              <a:rPr lang="en-US" sz="2600" dirty="0" smtClean="0"/>
              <a:t>, 2018).</a:t>
            </a:r>
          </a:p>
          <a:p>
            <a:r>
              <a:rPr lang="en-US" sz="2600" dirty="0" smtClean="0"/>
              <a:t>It was the founder of Muslim religion which is still used today.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08737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4846320" cy="1293028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6568440" cy="4024125"/>
          </a:xfrm>
        </p:spPr>
        <p:txBody>
          <a:bodyPr>
            <a:normAutofit/>
          </a:bodyPr>
          <a:lstStyle/>
          <a:p>
            <a:r>
              <a:rPr lang="en-US" sz="2600" dirty="0" smtClean="0"/>
              <a:t>The Persian empire was an ancient empire.</a:t>
            </a:r>
          </a:p>
          <a:p>
            <a:r>
              <a:rPr lang="en-US" sz="2600" dirty="0" smtClean="0"/>
              <a:t>The civilization made use of bureaucratic administration</a:t>
            </a:r>
          </a:p>
          <a:p>
            <a:r>
              <a:rPr lang="en-US" sz="2600" dirty="0" smtClean="0"/>
              <a:t>The success of the empire motivated the use of similar systems in later empires.</a:t>
            </a:r>
          </a:p>
          <a:p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720" y="1843917"/>
            <a:ext cx="3637280" cy="437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67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6126480" cy="1293028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err="1"/>
              <a:t>Asgarian</a:t>
            </a:r>
            <a:r>
              <a:rPr lang="en-US" sz="2600" dirty="0"/>
              <a:t>, E., </a:t>
            </a:r>
            <a:r>
              <a:rPr lang="en-US" sz="2600" dirty="0" err="1"/>
              <a:t>Kahani</a:t>
            </a:r>
            <a:r>
              <a:rPr lang="en-US" sz="2600" dirty="0"/>
              <a:t>, M., &amp; </a:t>
            </a:r>
            <a:r>
              <a:rPr lang="en-US" sz="2600" dirty="0" err="1"/>
              <a:t>Sharifi</a:t>
            </a:r>
            <a:r>
              <a:rPr lang="en-US" sz="2600" dirty="0"/>
              <a:t>, S. (2018). The impact of sentiment features on the sentiment polarity classification in Persian reviews. </a:t>
            </a:r>
            <a:r>
              <a:rPr lang="en-US" sz="2600" i="1" dirty="0"/>
              <a:t>Cognitive Computation</a:t>
            </a:r>
            <a:r>
              <a:rPr lang="en-US" sz="2600" dirty="0"/>
              <a:t>, </a:t>
            </a:r>
            <a:r>
              <a:rPr lang="en-US" sz="2600" i="1" dirty="0"/>
              <a:t>10</a:t>
            </a:r>
            <a:r>
              <a:rPr lang="en-US" sz="2600" dirty="0"/>
              <a:t>(1), 117-135.</a:t>
            </a:r>
            <a:endParaRPr lang="en-US" sz="2600" dirty="0" smtClean="0"/>
          </a:p>
          <a:p>
            <a:r>
              <a:rPr lang="en-US" sz="2600" dirty="0" smtClean="0"/>
              <a:t>National </a:t>
            </a:r>
            <a:r>
              <a:rPr lang="en-US" sz="2600" dirty="0"/>
              <a:t>Geographic </a:t>
            </a:r>
            <a:r>
              <a:rPr lang="en-US" sz="2600" dirty="0" smtClean="0"/>
              <a:t>Society. (2021). </a:t>
            </a:r>
            <a:r>
              <a:rPr lang="en-US" sz="2600" dirty="0"/>
              <a:t>Persian </a:t>
            </a:r>
            <a:r>
              <a:rPr lang="en-US" sz="2600" dirty="0" smtClean="0"/>
              <a:t>Empire. </a:t>
            </a:r>
            <a:r>
              <a:rPr lang="en-US" sz="2600" dirty="0"/>
              <a:t>Retrieved from https://www.nationalgeographic.org/encyclopedia/persian-empire/</a:t>
            </a:r>
            <a:endParaRPr lang="en-US" sz="2600" dirty="0" smtClean="0"/>
          </a:p>
          <a:p>
            <a:r>
              <a:rPr lang="en-US" sz="2600" dirty="0" err="1" smtClean="0"/>
              <a:t>TimeMaps</a:t>
            </a:r>
            <a:r>
              <a:rPr lang="en-US" sz="2600" dirty="0" smtClean="0"/>
              <a:t>. (2021). </a:t>
            </a:r>
            <a:r>
              <a:rPr lang="en-US" sz="2600" dirty="0"/>
              <a:t>The Persian Empire: The </a:t>
            </a:r>
            <a:r>
              <a:rPr lang="en-US" sz="2600" dirty="0" smtClean="0"/>
              <a:t>State. </a:t>
            </a:r>
            <a:r>
              <a:rPr lang="en-US" sz="2600" dirty="0"/>
              <a:t>Retrieved from https://www.timemaps.com/encyclopedia/persian-empire-state/</a:t>
            </a:r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9670053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235</TotalTime>
  <Words>389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Vapor Trail</vt:lpstr>
      <vt:lpstr>PERSIANS</vt:lpstr>
      <vt:lpstr>introduction</vt:lpstr>
      <vt:lpstr>Culture and Geography</vt:lpstr>
      <vt:lpstr>PowerPoint Presentation</vt:lpstr>
      <vt:lpstr>PowerPoint Presentation</vt:lpstr>
      <vt:lpstr>Achievements of the Civilization</vt:lpstr>
      <vt:lpstr>Impact of the Persian Civilization today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PERSIANS</dc:title>
  <dc:creator>WANJIKU</dc:creator>
  <cp:lastModifiedBy>WANJIKU</cp:lastModifiedBy>
  <cp:revision>73</cp:revision>
  <dcterms:created xsi:type="dcterms:W3CDTF">2021-10-19T08:50:00Z</dcterms:created>
  <dcterms:modified xsi:type="dcterms:W3CDTF">2021-10-19T12:45:08Z</dcterms:modified>
</cp:coreProperties>
</file>