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67" r:id="rId4"/>
    <p:sldId id="266" r:id="rId5"/>
    <p:sldId id="265" r:id="rId6"/>
    <p:sldId id="264" r:id="rId7"/>
    <p:sldId id="263" r:id="rId8"/>
    <p:sldId id="261" r:id="rId9"/>
    <p:sldId id="262" r:id="rId10"/>
    <p:sldId id="260" r:id="rId11"/>
    <p:sldId id="259" r:id="rId12"/>
    <p:sldId id="258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50191-5274-4493-9850-304DE2386110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9AD4BB8-8373-4E26-B8E3-A981A66A47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50191-5274-4493-9850-304DE2386110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E9AD4BB8-8373-4E26-B8E3-A981A66A47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50191-5274-4493-9850-304DE2386110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9AD4BB8-8373-4E26-B8E3-A981A66A47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2650191-5274-4493-9850-304DE2386110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4BB8-8373-4E26-B8E3-A981A66A47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50191-5274-4493-9850-304DE2386110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9AD4BB8-8373-4E26-B8E3-A981A66A47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50191-5274-4493-9850-304DE2386110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E9AD4BB8-8373-4E26-B8E3-A981A66A47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50191-5274-4493-9850-304DE2386110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9AD4BB8-8373-4E26-B8E3-A981A66A47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9AD4BB8-8373-4E26-B8E3-A981A66A47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50191-5274-4493-9850-304DE2386110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E9AD4BB8-8373-4E26-B8E3-A981A66A47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2650191-5274-4493-9850-304DE2386110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50191-5274-4493-9850-304DE2386110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4BB8-8373-4E26-B8E3-A981A66A47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E9AD4BB8-8373-4E26-B8E3-A981A66A47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50191-5274-4493-9850-304DE2386110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2650191-5274-4493-9850-304DE2386110}" type="datetimeFigureOut">
              <a:rPr lang="en-US" smtClean="0"/>
              <a:pPr/>
              <a:t>5/11/2018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9AD4BB8-8373-4E26-B8E3-A981A66A47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Tutor: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Institution: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PROBLEM: POVERTY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3819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8229600" cy="5715000"/>
          </a:xfrm>
        </p:spPr>
        <p:txBody>
          <a:bodyPr>
            <a:noAutofit/>
          </a:bodyPr>
          <a:lstStyle/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Poverty is defined as people living with below 60 percent of their median income.</a:t>
            </a: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Rank (2004), hunger and poverty are inseparable.</a:t>
            </a: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Poverty is the major cause of hunger.</a:t>
            </a:r>
          </a:p>
          <a:p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Lack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 possessions, they lack the basic things such as food to support themselves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Poverty could be classified into two; human poverty and income poverty.</a:t>
            </a: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Income poverty is where a person is receiving very low financial income while human poverty, is where a person lacks work, shelter, clothing and proper diet.</a:t>
            </a:r>
          </a:p>
          <a:p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5024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STATE OF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POVERTY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10200"/>
          </a:xfrm>
        </p:spPr>
        <p:txBody>
          <a:bodyPr>
            <a:noAutofit/>
          </a:bodyPr>
          <a:lstStyle/>
          <a:p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Rank (2004), 40% of the world is under poverty. </a:t>
            </a:r>
          </a:p>
          <a:p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means they are living in less than one dollar in a day- which is the set international poverty line. </a:t>
            </a: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situation is major in the most populated countries such as India. </a:t>
            </a: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Jones (2009), report, 1.2 billion of world population survives with less than a dollar in a day which is viewed as the state of extreme poverty. </a:t>
            </a: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Additionally, according to (Rank, 2004) about 24000 people die of hunger while 16,000 are children below five years. </a:t>
            </a:r>
          </a:p>
        </p:txBody>
      </p:sp>
    </p:spTree>
    <p:extLst>
      <p:ext uri="{BB962C8B-B14F-4D97-AF65-F5344CB8AC3E}">
        <p14:creationId xmlns:p14="http://schemas.microsoft.com/office/powerpoint/2010/main" xmlns="" val="3009920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838200"/>
            <a:ext cx="8229600" cy="6019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Also about 800 millions </a:t>
            </a:r>
            <a:r>
              <a:rPr lang="en-US" sz="2800" dirty="0"/>
              <a:t>are malnourished in which the majority number are the children. </a:t>
            </a:r>
          </a:p>
          <a:p>
            <a:r>
              <a:rPr lang="en-US" sz="2800" dirty="0" smtClean="0"/>
              <a:t>Jones </a:t>
            </a:r>
            <a:r>
              <a:rPr lang="en-US" sz="2800" dirty="0"/>
              <a:t>(2009), 1345 million are in poverty and hunger in the developed countries and survive with less than 1.25 dollar in one day.</a:t>
            </a:r>
          </a:p>
          <a:p>
            <a:r>
              <a:rPr lang="en-US" sz="2800" dirty="0"/>
              <a:t> Poverty has been an ongoing crisis even today hence causing people to migrate from their countries in search of greener pastures. </a:t>
            </a:r>
          </a:p>
          <a:p>
            <a:r>
              <a:rPr lang="en-US" sz="2800" dirty="0"/>
              <a:t>Asia has been the most affected country with poverty while China has been the most improved country.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At </a:t>
            </a:r>
            <a:r>
              <a:rPr lang="en-US" sz="2800" dirty="0"/>
              <a:t>a national level, about 15 percent of national population is living under the poverty threshold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245702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7"/>
            <a:ext cx="8229600" cy="958457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OF POVERTY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Lack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birth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rates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ealth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inequality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olitical instability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atural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disasters such as flood, drought and famine.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raditional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agricultural system in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farming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Lack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natural resources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i.e.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water, gas and oil.</a:t>
            </a:r>
          </a:p>
          <a:p>
            <a:pPr marL="514350" indent="-514350">
              <a:buFont typeface="+mj-lt"/>
              <a:buAutoNum type="arabicParenR"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arenR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arenR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7695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954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SOLUTIONS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REDUCE POVERTY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6172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MINIMUM WAGE LAWS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minimum wage law is set by the government.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employers are required to pay a specific amount of wage to the employees.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protects the workers from exploitation by the employers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PROVIDING SOCIAL SECURITY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refers to the various government benefits such as unemployment benefits, tax credits and income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support.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help those people who are not employed and are educated even those who are not educated. </a:t>
            </a:r>
          </a:p>
          <a:p>
            <a:pPr marL="0" indent="0"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2794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896112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5257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PROVIDE FREE EDUCATION</a:t>
            </a:r>
          </a:p>
          <a:p>
            <a:pPr lvl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should provide free education to support those who cannot afford for education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 from school, assist people in starting their jobs.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reduce the poverty levels in the country even if there are no jobs available.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may sponsor bright students so that they won't go to waste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students are meant to contribute largely into the country.</a:t>
            </a:r>
          </a:p>
          <a:p>
            <a:pPr marL="0" indent="0">
              <a:buNone/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9536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GOALS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5181600"/>
          </a:xfrm>
        </p:spPr>
        <p:txBody>
          <a:bodyPr>
            <a:noAutofit/>
          </a:bodyPr>
          <a:lstStyle/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I participated in claims claiming activity, to contribute in fighting poverty</a:t>
            </a: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Poverty is the major problem in the community and the worldwide. </a:t>
            </a:r>
          </a:p>
          <a:p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in improving the community is a one step to changing the global poverty problem. </a:t>
            </a: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realized that most people are educated and still in poverty. </a:t>
            </a: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Also, the government has set up the different measure and still poverty is uncontrollable.</a:t>
            </a: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Being that it is a global problem, I participated in a claims-making activity to fight it.</a:t>
            </a:r>
          </a:p>
          <a:p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3207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RESOURCES USED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5029200"/>
          </a:xfrm>
        </p:spPr>
        <p:txBody>
          <a:bodyPr>
            <a:noAutofit/>
          </a:bodyPr>
          <a:lstStyle/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used fliers to spread my claims on eradication of poverty which was spread to various people in my town.</a:t>
            </a: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also visited in various churches and schools giving out the fliers.</a:t>
            </a: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also called out for seminars and conferences to spread the claim.</a:t>
            </a: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Also, I explained the simple ways for people to avoid poverty my major focus being employment.</a:t>
            </a: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realized that so many people relied more on being employed apart from that, there is no other way they earn their income. </a:t>
            </a:r>
          </a:p>
          <a:p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6531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REACTION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7527"/>
            <a:ext cx="8229600" cy="5555673"/>
          </a:xfrm>
        </p:spPr>
        <p:txBody>
          <a:bodyPr>
            <a:noAutofit/>
          </a:bodyPr>
          <a:lstStyle/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target was the youths in my town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majority would relate to my claim and support where they could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managed to reach out to a large group, and the response was good regarding the support I received. </a:t>
            </a:r>
          </a:p>
          <a:p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received some resistance from people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they felt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 my claims were focused on the educated group. </a:t>
            </a:r>
            <a:endParaRPr lang="en-US" sz="2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think some people did resist maybe because they have heard people make promises to them especially the political leaders when they want their votes</a:t>
            </a: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just ignorant of information and are comfortable in their current situation. </a:t>
            </a:r>
          </a:p>
          <a:p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2155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1"/>
            <a:ext cx="8229600" cy="838200"/>
          </a:xfrm>
        </p:spPr>
        <p:txBody>
          <a:bodyPr>
            <a:normAutofit/>
          </a:bodyPr>
          <a:lstStyle/>
          <a:p>
            <a:r>
              <a:rPr lang="en-US" b="1" dirty="0" smtClean="0"/>
              <a:t>CONCLUSION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229600" cy="502920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conclusion, this experience changed me as a person as I worked on changing people's perception.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learnt how different we are and how harsh situations of life mold ones thinking and life.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was proud of myself for participating in an activity aimed to change the world and improve people's way of thinking and living.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learnt that social problems games would only be of good influence to the community and the world at large if people take up right the steps of making a difference.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2566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Jones, G. (2009).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Hungers: The Problem of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Poverty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US Literature, 1840-1945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Princeton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University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Kanyinga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K., &amp; Long, J. D. (2012). The political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economy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reforms in Kenya: the post-2007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election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violence and a new constitution.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African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Studies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Review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(1), 31-51.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Keyserling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H. (1964). Progress or poverty; The US at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crossroads. In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 on Economic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Progress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Conference on economic progress.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2063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ONTINUATION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Lévesque, M. C.,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Dupéré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Loignon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C., Levine, A.,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Laurin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I., Charbonneau, A.,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Bedos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 (2009).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Bridging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poverty gap in dental education: how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can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living in poverty help us?.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Dental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(9), 1043-1054.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Rank, M. R. (2004).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nation, underprivileged: Why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American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poverty affects us all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Oxford University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Press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Smeeding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T. M. (2005). Public policy, economic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inequality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poverty: The United States 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comparative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perspective.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Science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Quarterly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(s1), 955-983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45805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103</TotalTime>
  <Words>930</Words>
  <Application>Microsoft Office PowerPoint</Application>
  <PresentationFormat>On-screen Show (4:3)</PresentationFormat>
  <Paragraphs>80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Civic</vt:lpstr>
      <vt:lpstr>SOCIAL PROBLEM: POVERTY</vt:lpstr>
      <vt:lpstr>INTRODUCTION</vt:lpstr>
      <vt:lpstr>CURRENT STATE OF POVERTY</vt:lpstr>
      <vt:lpstr>CONTINUATION</vt:lpstr>
      <vt:lpstr>CAUSES OF POVERTY </vt:lpstr>
      <vt:lpstr>SOLUTIONS TO REDUCE POVERTY </vt:lpstr>
      <vt:lpstr>CONTINUATION</vt:lpstr>
      <vt:lpstr>GOALS</vt:lpstr>
      <vt:lpstr>RESOURCES USED</vt:lpstr>
      <vt:lpstr>REACTION</vt:lpstr>
      <vt:lpstr>CONCLUSION</vt:lpstr>
      <vt:lpstr>REFERENCES</vt:lpstr>
      <vt:lpstr>CONTINUATION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PROBLEM: POVERTY</dc:title>
  <dc:creator>user</dc:creator>
  <cp:lastModifiedBy>hp ProBook 4530 User</cp:lastModifiedBy>
  <cp:revision>10</cp:revision>
  <dcterms:created xsi:type="dcterms:W3CDTF">2018-05-11T15:18:26Z</dcterms:created>
  <dcterms:modified xsi:type="dcterms:W3CDTF">2018-05-11T17:08:19Z</dcterms:modified>
</cp:coreProperties>
</file>