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1pPr>
    <a:lvl2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2pPr>
    <a:lvl3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3pPr>
    <a:lvl4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4pPr>
    <a:lvl5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5pPr>
    <a:lvl6pPr marL="0" marR="0" indent="22860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6pPr>
    <a:lvl7pPr marL="0" marR="0" indent="27432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7pPr>
    <a:lvl8pPr marL="0" marR="0" indent="32004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8pPr>
    <a:lvl9pPr marL="0" marR="0" indent="365760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CCA"/>
          </a:solidFill>
        </a:fill>
      </a:tcStyle>
    </a:wholeTbl>
    <a:band2H>
      <a:tcTxStyle b="def" i="def"/>
      <a:tcStyle>
        <a:tcBdr/>
        <a:fill>
          <a:solidFill>
            <a:srgbClr val="FCEEE7"/>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EE3D4"/>
          </a:solidFill>
        </a:fill>
      </a:tcStyle>
    </a:wholeTbl>
    <a:band2H>
      <a:tcTxStyle b="def" i="def"/>
      <a:tcStyle>
        <a:tcBdr/>
        <a:fill>
          <a:solidFill>
            <a:srgbClr val="E8F2EB"/>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DD7D1"/>
          </a:solidFill>
        </a:fill>
      </a:tcStyle>
    </a:wholeTbl>
    <a:band2H>
      <a:tcTxStyle b="def" i="def"/>
      <a:tcStyle>
        <a:tcBdr/>
        <a:fill>
          <a:solidFill>
            <a:srgbClr val="FEECE9"/>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Trebuchet MS"/>
          <a:ea typeface="Trebuchet MS"/>
          <a:cs typeface="Trebuchet MS"/>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rebuchet MS"/>
          <a:ea typeface="Trebuchet MS"/>
          <a:cs typeface="Trebuchet MS"/>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rebuchet MS"/>
          <a:ea typeface="Trebuchet MS"/>
          <a:cs typeface="Trebuchet MS"/>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Trebuchet MS"/>
          <a:ea typeface="Trebuchet MS"/>
          <a:cs typeface="Trebuchet MS"/>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Trebuchet MS"/>
          <a:ea typeface="Trebuchet MS"/>
          <a:cs typeface="Trebuchet MS"/>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61" name="Shape 261"/>
          <p:cNvSpPr/>
          <p:nvPr>
            <p:ph type="sldImg"/>
          </p:nvPr>
        </p:nvSpPr>
        <p:spPr>
          <a:xfrm>
            <a:off x="1143000" y="685800"/>
            <a:ext cx="4572000" cy="3429000"/>
          </a:xfrm>
          <a:prstGeom prst="rect">
            <a:avLst/>
          </a:prstGeom>
        </p:spPr>
        <p:txBody>
          <a:bodyPr/>
          <a:lstStyle/>
          <a:p>
            <a:pPr/>
          </a:p>
        </p:txBody>
      </p:sp>
      <p:sp>
        <p:nvSpPr>
          <p:cNvPr id="262" name="Shape 26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image" Target="../media/image2.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Slide">
    <p:spTree>
      <p:nvGrpSpPr>
        <p:cNvPr id="1" name=""/>
        <p:cNvGrpSpPr/>
        <p:nvPr/>
      </p:nvGrpSpPr>
      <p:grpSpPr>
        <a:xfrm>
          <a:off x="0" y="0"/>
          <a:ext cx="0" cy="0"/>
          <a:chOff x="0" y="0"/>
          <a:chExt cx="0" cy="0"/>
        </a:xfrm>
      </p:grpSpPr>
      <p:pic>
        <p:nvPicPr>
          <p:cNvPr id="14" name="Picture 6" descr="Picture 6"/>
          <p:cNvPicPr>
            <a:picLocks noChangeAspect="1"/>
          </p:cNvPicPr>
          <p:nvPr/>
        </p:nvPicPr>
        <p:blipFill>
          <a:blip r:embed="rId2">
            <a:alphaModFix amt="10000"/>
            <a:extLst/>
          </a:blip>
          <a:stretch>
            <a:fillRect/>
          </a:stretch>
        </p:blipFill>
        <p:spPr>
          <a:xfrm>
            <a:off x="0" y="0"/>
            <a:ext cx="12192000" cy="6858000"/>
          </a:xfrm>
          <a:prstGeom prst="rect">
            <a:avLst/>
          </a:prstGeom>
          <a:ln w="12700">
            <a:miter lim="400000"/>
          </a:ln>
        </p:spPr>
      </p:pic>
      <p:pic>
        <p:nvPicPr>
          <p:cNvPr id="15" name="Picture 6" descr="Picture 6"/>
          <p:cNvPicPr>
            <a:picLocks noChangeAspect="1"/>
          </p:cNvPicPr>
          <p:nvPr/>
        </p:nvPicPr>
        <p:blipFill>
          <a:blip r:embed="rId3">
            <a:extLst/>
          </a:blip>
          <a:stretch>
            <a:fillRect/>
          </a:stretch>
        </p:blipFill>
        <p:spPr>
          <a:xfrm>
            <a:off x="1" y="4242851"/>
            <a:ext cx="8968085" cy="275943"/>
          </a:xfrm>
          <a:prstGeom prst="rect">
            <a:avLst/>
          </a:prstGeom>
          <a:ln w="12700">
            <a:miter lim="400000"/>
          </a:ln>
        </p:spPr>
      </p:pic>
      <p:pic>
        <p:nvPicPr>
          <p:cNvPr id="16" name="Picture 7" descr="Picture 7"/>
          <p:cNvPicPr>
            <a:picLocks noChangeAspect="1"/>
          </p:cNvPicPr>
          <p:nvPr/>
        </p:nvPicPr>
        <p:blipFill>
          <a:blip r:embed="rId4">
            <a:extLst/>
          </a:blip>
          <a:stretch>
            <a:fillRect/>
          </a:stretch>
        </p:blipFill>
        <p:spPr>
          <a:xfrm>
            <a:off x="9111715" y="4243844"/>
            <a:ext cx="3077109" cy="276941"/>
          </a:xfrm>
          <a:prstGeom prst="rect">
            <a:avLst/>
          </a:prstGeom>
          <a:ln w="12700">
            <a:miter lim="400000"/>
          </a:ln>
        </p:spPr>
      </p:pic>
      <p:sp>
        <p:nvSpPr>
          <p:cNvPr id="17" name="Rectangle 8"/>
          <p:cNvSpPr/>
          <p:nvPr/>
        </p:nvSpPr>
        <p:spPr>
          <a:xfrm>
            <a:off x="-1" y="2590077"/>
            <a:ext cx="8968087" cy="1660333"/>
          </a:xfrm>
          <a:prstGeom prst="rect">
            <a:avLst/>
          </a:prstGeom>
          <a:solidFill>
            <a:srgbClr val="262626"/>
          </a:solidFill>
          <a:ln w="12700">
            <a:miter lim="400000"/>
          </a:ln>
        </p:spPr>
        <p:txBody>
          <a:bodyPr lIns="45719" rIns="45719"/>
          <a:lstStyle/>
          <a:p>
            <a:pPr>
              <a:defRPr>
                <a:solidFill>
                  <a:srgbClr val="FFFFFF"/>
                </a:solidFill>
              </a:defRPr>
            </a:pPr>
          </a:p>
        </p:txBody>
      </p:sp>
      <p:sp>
        <p:nvSpPr>
          <p:cNvPr id="18" name="Rectangle 9"/>
          <p:cNvSpPr/>
          <p:nvPr/>
        </p:nvSpPr>
        <p:spPr>
          <a:xfrm>
            <a:off x="9111715" y="2590077"/>
            <a:ext cx="3077110" cy="1660333"/>
          </a:xfrm>
          <a:prstGeom prst="rect">
            <a:avLst/>
          </a:prstGeom>
          <a:solidFill>
            <a:schemeClr val="accent1"/>
          </a:solidFill>
          <a:ln w="12700">
            <a:miter lim="400000"/>
          </a:ln>
        </p:spPr>
        <p:txBody>
          <a:bodyPr lIns="45719" rIns="45719"/>
          <a:lstStyle/>
          <a:p>
            <a:pPr>
              <a:defRPr>
                <a:solidFill>
                  <a:srgbClr val="FFFFFF"/>
                </a:solidFill>
              </a:defRPr>
            </a:pPr>
          </a:p>
        </p:txBody>
      </p:sp>
      <p:sp>
        <p:nvSpPr>
          <p:cNvPr id="19" name="Title Text"/>
          <p:cNvSpPr txBox="1"/>
          <p:nvPr>
            <p:ph type="title"/>
          </p:nvPr>
        </p:nvSpPr>
        <p:spPr>
          <a:xfrm>
            <a:off x="680321" y="2733708"/>
            <a:ext cx="8144135" cy="1373071"/>
          </a:xfrm>
          <a:prstGeom prst="rect">
            <a:avLst/>
          </a:prstGeom>
        </p:spPr>
        <p:txBody>
          <a:bodyPr anchor="b"/>
          <a:lstStyle>
            <a:lvl1pPr algn="r">
              <a:defRPr sz="5400"/>
            </a:lvl1pPr>
          </a:lstStyle>
          <a:p>
            <a:pPr/>
            <a:r>
              <a:t>Title Text</a:t>
            </a:r>
          </a:p>
        </p:txBody>
      </p:sp>
      <p:sp>
        <p:nvSpPr>
          <p:cNvPr id="20" name="Body Level One…"/>
          <p:cNvSpPr txBox="1"/>
          <p:nvPr>
            <p:ph type="body" sz="quarter" idx="1"/>
          </p:nvPr>
        </p:nvSpPr>
        <p:spPr>
          <a:xfrm>
            <a:off x="680321" y="4394039"/>
            <a:ext cx="8144135" cy="1117688"/>
          </a:xfrm>
          <a:prstGeom prst="rect">
            <a:avLst/>
          </a:prstGeom>
        </p:spPr>
        <p:txBody>
          <a:bodyPr/>
          <a:lstStyle>
            <a:lvl1pPr marL="0" indent="0" algn="r">
              <a:buSzTx/>
              <a:buFontTx/>
              <a:buNone/>
              <a:defRPr sz="2000"/>
            </a:lvl1pPr>
            <a:lvl2pPr marL="0" indent="457200" algn="r">
              <a:buSzTx/>
              <a:buFontTx/>
              <a:buNone/>
              <a:defRPr sz="2000"/>
            </a:lvl2pPr>
            <a:lvl3pPr marL="0" indent="914400" algn="r">
              <a:buSzTx/>
              <a:buFontTx/>
              <a:buNone/>
              <a:defRPr sz="2000"/>
            </a:lvl3pPr>
            <a:lvl4pPr marL="0" indent="1371600" algn="r">
              <a:buSzTx/>
              <a:buFontTx/>
              <a:buNone/>
              <a:defRPr sz="2000"/>
            </a:lvl4pPr>
            <a:lvl5pPr marL="0" indent="1828800" algn="r">
              <a:buSzTx/>
              <a:buFontTx/>
              <a:buNone/>
              <a:defRPr sz="2000"/>
            </a:lvl5pPr>
          </a:lstStyle>
          <a:p>
            <a:pPr/>
            <a:r>
              <a:t>Body Level One</a:t>
            </a:r>
          </a:p>
          <a:p>
            <a:pPr lvl="1"/>
            <a:r>
              <a:t>Body Level Two</a:t>
            </a:r>
          </a:p>
          <a:p>
            <a:pPr lvl="2"/>
            <a:r>
              <a:t>Body Level Three</a:t>
            </a:r>
          </a:p>
          <a:p>
            <a:pPr lvl="3"/>
            <a:r>
              <a:t>Body Level Four</a:t>
            </a:r>
          </a:p>
          <a:p>
            <a:pPr lvl="4"/>
            <a:r>
              <a:t>Body Level Five</a:t>
            </a:r>
          </a:p>
        </p:txBody>
      </p:sp>
      <p:sp>
        <p:nvSpPr>
          <p:cNvPr id="21" name="Slide Number"/>
          <p:cNvSpPr txBox="1"/>
          <p:nvPr>
            <p:ph type="sldNum" sz="quarter" idx="2"/>
          </p:nvPr>
        </p:nvSpPr>
        <p:spPr>
          <a:xfrm>
            <a:off x="9255345" y="3116137"/>
            <a:ext cx="583666" cy="6248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ontent">
    <p:spTree>
      <p:nvGrpSpPr>
        <p:cNvPr id="1" name=""/>
        <p:cNvGrpSpPr/>
        <p:nvPr/>
      </p:nvGrpSpPr>
      <p:grpSpPr>
        <a:xfrm>
          <a:off x="0" y="0"/>
          <a:ext cx="0" cy="0"/>
          <a:chOff x="0" y="0"/>
          <a:chExt cx="0" cy="0"/>
        </a:xfrm>
      </p:grpSpPr>
      <p:pic>
        <p:nvPicPr>
          <p:cNvPr id="28"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29" name="Picture 14" descr="Picture 14"/>
          <p:cNvPicPr>
            <a:picLocks noChangeAspect="1"/>
          </p:cNvPicPr>
          <p:nvPr/>
        </p:nvPicPr>
        <p:blipFill>
          <a:blip r:embed="rId3">
            <a:extLst/>
          </a:blip>
          <a:stretch>
            <a:fillRect/>
          </a:stretch>
        </p:blipFill>
        <p:spPr>
          <a:xfrm>
            <a:off x="1" y="1970240"/>
            <a:ext cx="10437812" cy="321165"/>
          </a:xfrm>
          <a:prstGeom prst="rect">
            <a:avLst/>
          </a:prstGeom>
          <a:ln w="12700">
            <a:miter lim="400000"/>
          </a:ln>
        </p:spPr>
      </p:pic>
      <p:pic>
        <p:nvPicPr>
          <p:cNvPr id="30" name="Picture 15" descr="Picture 15"/>
          <p:cNvPicPr>
            <a:picLocks noChangeAspect="1"/>
          </p:cNvPicPr>
          <p:nvPr/>
        </p:nvPicPr>
        <p:blipFill>
          <a:blip r:embed="rId4">
            <a:extLst/>
          </a:blip>
          <a:stretch>
            <a:fillRect/>
          </a:stretch>
        </p:blipFill>
        <p:spPr>
          <a:xfrm>
            <a:off x="10585825" y="1971233"/>
            <a:ext cx="1602998" cy="144271"/>
          </a:xfrm>
          <a:prstGeom prst="rect">
            <a:avLst/>
          </a:prstGeom>
          <a:ln w="12700">
            <a:miter lim="400000"/>
          </a:ln>
        </p:spPr>
      </p:pic>
      <p:sp>
        <p:nvSpPr>
          <p:cNvPr id="31" name="Rectangle 16"/>
          <p:cNvSpPr/>
          <p:nvPr/>
        </p:nvSpPr>
        <p:spPr>
          <a:xfrm>
            <a:off x="-1" y="609600"/>
            <a:ext cx="10437814" cy="1368198"/>
          </a:xfrm>
          <a:prstGeom prst="rect">
            <a:avLst/>
          </a:prstGeom>
          <a:solidFill>
            <a:srgbClr val="262626"/>
          </a:solidFill>
          <a:ln w="12700">
            <a:miter lim="400000"/>
          </a:ln>
        </p:spPr>
        <p:txBody>
          <a:bodyPr lIns="45719" rIns="45719"/>
          <a:lstStyle/>
          <a:p>
            <a:pPr>
              <a:defRPr>
                <a:solidFill>
                  <a:srgbClr val="FFFFFF"/>
                </a:solidFill>
              </a:defRPr>
            </a:pPr>
          </a:p>
        </p:txBody>
      </p:sp>
      <p:sp>
        <p:nvSpPr>
          <p:cNvPr id="32" name="Rectangle 17"/>
          <p:cNvSpPr/>
          <p:nvPr/>
        </p:nvSpPr>
        <p:spPr>
          <a:xfrm>
            <a:off x="10585826" y="609600"/>
            <a:ext cx="1602998" cy="1368198"/>
          </a:xfrm>
          <a:prstGeom prst="rect">
            <a:avLst/>
          </a:prstGeom>
          <a:solidFill>
            <a:schemeClr val="accent1"/>
          </a:solidFill>
          <a:ln w="12700">
            <a:miter lim="400000"/>
          </a:ln>
        </p:spPr>
        <p:txBody>
          <a:bodyPr lIns="45719" rIns="45719"/>
          <a:lstStyle/>
          <a:p>
            <a:pPr>
              <a:defRPr>
                <a:solidFill>
                  <a:srgbClr val="FFFFFF"/>
                </a:solidFill>
              </a:defRPr>
            </a:pPr>
          </a:p>
        </p:txBody>
      </p:sp>
      <p:sp>
        <p:nvSpPr>
          <p:cNvPr id="33" name="Title Text"/>
          <p:cNvSpPr txBox="1"/>
          <p:nvPr>
            <p:ph type="title"/>
          </p:nvPr>
        </p:nvSpPr>
        <p:spPr>
          <a:xfrm>
            <a:off x="680321" y="753228"/>
            <a:ext cx="9613862" cy="1080938"/>
          </a:xfrm>
          <a:prstGeom prst="rect">
            <a:avLst/>
          </a:prstGeom>
        </p:spPr>
        <p:txBody>
          <a:bodyPr/>
          <a:lstStyle/>
          <a:p>
            <a:pPr/>
            <a:r>
              <a:t>Title Text</a:t>
            </a:r>
          </a:p>
        </p:txBody>
      </p:sp>
      <p:sp>
        <p:nvSpPr>
          <p:cNvPr id="34" name="Body Level One…"/>
          <p:cNvSpPr txBox="1"/>
          <p:nvPr>
            <p:ph type="body" idx="1"/>
          </p:nvPr>
        </p:nvSpPr>
        <p:spPr>
          <a:xfrm>
            <a:off x="680321" y="2336873"/>
            <a:ext cx="9613862" cy="3599317"/>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ection Header">
    <p:spTree>
      <p:nvGrpSpPr>
        <p:cNvPr id="1" name=""/>
        <p:cNvGrpSpPr/>
        <p:nvPr/>
      </p:nvGrpSpPr>
      <p:grpSpPr>
        <a:xfrm>
          <a:off x="0" y="0"/>
          <a:ext cx="0" cy="0"/>
          <a:chOff x="0" y="0"/>
          <a:chExt cx="0" cy="0"/>
        </a:xfrm>
      </p:grpSpPr>
      <p:pic>
        <p:nvPicPr>
          <p:cNvPr id="42"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43" name="Picture 6" descr="Picture 6"/>
          <p:cNvPicPr>
            <a:picLocks noChangeAspect="1"/>
          </p:cNvPicPr>
          <p:nvPr/>
        </p:nvPicPr>
        <p:blipFill>
          <a:blip r:embed="rId3">
            <a:extLst/>
          </a:blip>
          <a:stretch>
            <a:fillRect/>
          </a:stretch>
        </p:blipFill>
        <p:spPr>
          <a:xfrm>
            <a:off x="-2" y="4086907"/>
            <a:ext cx="10437813" cy="321165"/>
          </a:xfrm>
          <a:prstGeom prst="rect">
            <a:avLst/>
          </a:prstGeom>
          <a:ln w="12700">
            <a:miter lim="400000"/>
          </a:ln>
        </p:spPr>
      </p:pic>
      <p:pic>
        <p:nvPicPr>
          <p:cNvPr id="44" name="Picture 7" descr="Picture 7"/>
          <p:cNvPicPr>
            <a:picLocks noChangeAspect="1"/>
          </p:cNvPicPr>
          <p:nvPr/>
        </p:nvPicPr>
        <p:blipFill>
          <a:blip r:embed="rId4">
            <a:extLst/>
          </a:blip>
          <a:stretch>
            <a:fillRect/>
          </a:stretch>
        </p:blipFill>
        <p:spPr>
          <a:xfrm>
            <a:off x="10585823" y="4087900"/>
            <a:ext cx="1602998" cy="144271"/>
          </a:xfrm>
          <a:prstGeom prst="rect">
            <a:avLst/>
          </a:prstGeom>
          <a:ln w="12700">
            <a:miter lim="400000"/>
          </a:ln>
        </p:spPr>
      </p:pic>
      <p:sp>
        <p:nvSpPr>
          <p:cNvPr id="45" name="Rectangle 8"/>
          <p:cNvSpPr/>
          <p:nvPr/>
        </p:nvSpPr>
        <p:spPr>
          <a:xfrm>
            <a:off x="-3" y="2726266"/>
            <a:ext cx="10437814" cy="1368199"/>
          </a:xfrm>
          <a:prstGeom prst="rect">
            <a:avLst/>
          </a:prstGeom>
          <a:solidFill>
            <a:srgbClr val="262626"/>
          </a:solidFill>
          <a:ln w="12700">
            <a:miter lim="400000"/>
          </a:ln>
        </p:spPr>
        <p:txBody>
          <a:bodyPr lIns="45719" rIns="45719"/>
          <a:lstStyle/>
          <a:p>
            <a:pPr>
              <a:defRPr>
                <a:solidFill>
                  <a:srgbClr val="FFFFFF"/>
                </a:solidFill>
              </a:defRPr>
            </a:pPr>
          </a:p>
        </p:txBody>
      </p:sp>
      <p:sp>
        <p:nvSpPr>
          <p:cNvPr id="46" name="Rectangle 9"/>
          <p:cNvSpPr/>
          <p:nvPr/>
        </p:nvSpPr>
        <p:spPr>
          <a:xfrm>
            <a:off x="10585825" y="2726266"/>
            <a:ext cx="1602998" cy="1368199"/>
          </a:xfrm>
          <a:prstGeom prst="rect">
            <a:avLst/>
          </a:prstGeom>
          <a:solidFill>
            <a:schemeClr val="accent1"/>
          </a:solidFill>
          <a:ln w="12700">
            <a:miter lim="400000"/>
          </a:ln>
        </p:spPr>
        <p:txBody>
          <a:bodyPr lIns="45719" rIns="45719"/>
          <a:lstStyle/>
          <a:p>
            <a:pPr>
              <a:defRPr>
                <a:solidFill>
                  <a:srgbClr val="FFFFFF"/>
                </a:solidFill>
              </a:defRPr>
            </a:pPr>
          </a:p>
        </p:txBody>
      </p:sp>
      <p:sp>
        <p:nvSpPr>
          <p:cNvPr id="47" name="Title Text"/>
          <p:cNvSpPr txBox="1"/>
          <p:nvPr>
            <p:ph type="title"/>
          </p:nvPr>
        </p:nvSpPr>
        <p:spPr>
          <a:xfrm>
            <a:off x="680321" y="2869894"/>
            <a:ext cx="9613861" cy="1090789"/>
          </a:xfrm>
          <a:prstGeom prst="rect">
            <a:avLst/>
          </a:prstGeom>
        </p:spPr>
        <p:txBody>
          <a:bodyPr/>
          <a:lstStyle>
            <a:lvl1pPr algn="r"/>
          </a:lstStyle>
          <a:p>
            <a:pPr/>
            <a:r>
              <a:t>Title Text</a:t>
            </a:r>
          </a:p>
        </p:txBody>
      </p:sp>
      <p:sp>
        <p:nvSpPr>
          <p:cNvPr id="48" name="Body Level One…"/>
          <p:cNvSpPr txBox="1"/>
          <p:nvPr>
            <p:ph type="body" sz="quarter" idx="1"/>
          </p:nvPr>
        </p:nvSpPr>
        <p:spPr>
          <a:xfrm>
            <a:off x="680321" y="4232171"/>
            <a:ext cx="9613861" cy="1704018"/>
          </a:xfrm>
          <a:prstGeom prst="rect">
            <a:avLst/>
          </a:prstGeom>
        </p:spPr>
        <p:txBody>
          <a:bodyPr/>
          <a:lstStyle>
            <a:lvl1pPr marL="0" indent="0" algn="r">
              <a:buSzTx/>
              <a:buFontTx/>
              <a:buNone/>
              <a:defRPr sz="2000"/>
            </a:lvl1pPr>
            <a:lvl2pPr marL="0" indent="457200" algn="r">
              <a:buSzTx/>
              <a:buFontTx/>
              <a:buNone/>
              <a:defRPr sz="2000"/>
            </a:lvl2pPr>
            <a:lvl3pPr marL="0" indent="914400" algn="r">
              <a:buSzTx/>
              <a:buFontTx/>
              <a:buNone/>
              <a:defRPr sz="2000"/>
            </a:lvl3pPr>
            <a:lvl4pPr marL="0" indent="1371600" algn="r">
              <a:buSzTx/>
              <a:buFontTx/>
              <a:buNone/>
              <a:defRPr sz="2000"/>
            </a:lvl4pPr>
            <a:lvl5pPr marL="0" indent="1828800" algn="r">
              <a:buSzTx/>
              <a:buFontTx/>
              <a:buNone/>
              <a:defRPr sz="2000"/>
            </a:lvl5pPr>
          </a:lstStyle>
          <a:p>
            <a:pPr/>
            <a:r>
              <a:t>Body Level One</a:t>
            </a:r>
          </a:p>
          <a:p>
            <a:pPr lvl="1"/>
            <a:r>
              <a:t>Body Level Two</a:t>
            </a:r>
          </a:p>
          <a:p>
            <a:pPr lvl="2"/>
            <a:r>
              <a:t>Body Level Three</a:t>
            </a:r>
          </a:p>
          <a:p>
            <a:pPr lvl="3"/>
            <a:r>
              <a:t>Body Level Four</a:t>
            </a:r>
          </a:p>
          <a:p>
            <a:pPr lvl="4"/>
            <a:r>
              <a:t>Body Level Five</a:t>
            </a:r>
          </a:p>
        </p:txBody>
      </p:sp>
      <p:sp>
        <p:nvSpPr>
          <p:cNvPr id="49" name="Slide Number"/>
          <p:cNvSpPr txBox="1"/>
          <p:nvPr>
            <p:ph type="sldNum" sz="quarter" idx="2"/>
          </p:nvPr>
        </p:nvSpPr>
        <p:spPr>
          <a:xfrm>
            <a:off x="10729455" y="3102869"/>
            <a:ext cx="583665" cy="6248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wo Content">
    <p:spTree>
      <p:nvGrpSpPr>
        <p:cNvPr id="1" name=""/>
        <p:cNvGrpSpPr/>
        <p:nvPr/>
      </p:nvGrpSpPr>
      <p:grpSpPr>
        <a:xfrm>
          <a:off x="0" y="0"/>
          <a:ext cx="0" cy="0"/>
          <a:chOff x="0" y="0"/>
          <a:chExt cx="0" cy="0"/>
        </a:xfrm>
      </p:grpSpPr>
      <p:pic>
        <p:nvPicPr>
          <p:cNvPr id="56"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57" name="Picture 7" descr="Picture 7"/>
          <p:cNvPicPr>
            <a:picLocks noChangeAspect="1"/>
          </p:cNvPicPr>
          <p:nvPr/>
        </p:nvPicPr>
        <p:blipFill>
          <a:blip r:embed="rId3">
            <a:extLst/>
          </a:blip>
          <a:stretch>
            <a:fillRect/>
          </a:stretch>
        </p:blipFill>
        <p:spPr>
          <a:xfrm>
            <a:off x="1" y="1970240"/>
            <a:ext cx="10437812" cy="321165"/>
          </a:xfrm>
          <a:prstGeom prst="rect">
            <a:avLst/>
          </a:prstGeom>
          <a:ln w="12700">
            <a:miter lim="400000"/>
          </a:ln>
        </p:spPr>
      </p:pic>
      <p:pic>
        <p:nvPicPr>
          <p:cNvPr id="58" name="Picture 8" descr="Picture 8"/>
          <p:cNvPicPr>
            <a:picLocks noChangeAspect="1"/>
          </p:cNvPicPr>
          <p:nvPr/>
        </p:nvPicPr>
        <p:blipFill>
          <a:blip r:embed="rId4">
            <a:extLst/>
          </a:blip>
          <a:stretch>
            <a:fillRect/>
          </a:stretch>
        </p:blipFill>
        <p:spPr>
          <a:xfrm>
            <a:off x="10585825" y="1971233"/>
            <a:ext cx="1602998" cy="144271"/>
          </a:xfrm>
          <a:prstGeom prst="rect">
            <a:avLst/>
          </a:prstGeom>
          <a:ln w="12700">
            <a:miter lim="400000"/>
          </a:ln>
        </p:spPr>
      </p:pic>
      <p:sp>
        <p:nvSpPr>
          <p:cNvPr id="59" name="Rectangle 9"/>
          <p:cNvSpPr/>
          <p:nvPr/>
        </p:nvSpPr>
        <p:spPr>
          <a:xfrm>
            <a:off x="-1" y="609600"/>
            <a:ext cx="10437814" cy="1368198"/>
          </a:xfrm>
          <a:prstGeom prst="rect">
            <a:avLst/>
          </a:prstGeom>
          <a:solidFill>
            <a:srgbClr val="262626"/>
          </a:solidFill>
          <a:ln w="12700">
            <a:miter lim="400000"/>
          </a:ln>
        </p:spPr>
        <p:txBody>
          <a:bodyPr lIns="45719" rIns="45719"/>
          <a:lstStyle/>
          <a:p>
            <a:pPr>
              <a:defRPr>
                <a:solidFill>
                  <a:srgbClr val="FFFFFF"/>
                </a:solidFill>
              </a:defRPr>
            </a:pPr>
          </a:p>
        </p:txBody>
      </p:sp>
      <p:sp>
        <p:nvSpPr>
          <p:cNvPr id="60" name="Rectangle 10"/>
          <p:cNvSpPr/>
          <p:nvPr/>
        </p:nvSpPr>
        <p:spPr>
          <a:xfrm>
            <a:off x="10585826" y="609600"/>
            <a:ext cx="1602998" cy="1368198"/>
          </a:xfrm>
          <a:prstGeom prst="rect">
            <a:avLst/>
          </a:prstGeom>
          <a:solidFill>
            <a:schemeClr val="accent1"/>
          </a:solidFill>
          <a:ln w="12700">
            <a:miter lim="400000"/>
          </a:ln>
        </p:spPr>
        <p:txBody>
          <a:bodyPr lIns="45719" rIns="45719"/>
          <a:lstStyle/>
          <a:p>
            <a:pPr>
              <a:defRPr>
                <a:solidFill>
                  <a:srgbClr val="FFFFFF"/>
                </a:solidFill>
              </a:defRPr>
            </a:pPr>
          </a:p>
        </p:txBody>
      </p:sp>
      <p:sp>
        <p:nvSpPr>
          <p:cNvPr id="61" name="Title Text"/>
          <p:cNvSpPr txBox="1"/>
          <p:nvPr>
            <p:ph type="title"/>
          </p:nvPr>
        </p:nvSpPr>
        <p:spPr>
          <a:xfrm>
            <a:off x="680321" y="753228"/>
            <a:ext cx="9613862" cy="1080938"/>
          </a:xfrm>
          <a:prstGeom prst="rect">
            <a:avLst/>
          </a:prstGeom>
        </p:spPr>
        <p:txBody>
          <a:bodyPr/>
          <a:lstStyle/>
          <a:p>
            <a:pPr/>
            <a:r>
              <a:t>Title Text</a:t>
            </a:r>
          </a:p>
        </p:txBody>
      </p:sp>
      <p:sp>
        <p:nvSpPr>
          <p:cNvPr id="62" name="Body Level One…"/>
          <p:cNvSpPr txBox="1"/>
          <p:nvPr>
            <p:ph type="body" sz="half" idx="1"/>
          </p:nvPr>
        </p:nvSpPr>
        <p:spPr>
          <a:xfrm>
            <a:off x="680320" y="2336873"/>
            <a:ext cx="4698359" cy="3599317"/>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mparison">
    <p:spTree>
      <p:nvGrpSpPr>
        <p:cNvPr id="1" name=""/>
        <p:cNvGrpSpPr/>
        <p:nvPr/>
      </p:nvGrpSpPr>
      <p:grpSpPr>
        <a:xfrm>
          <a:off x="0" y="0"/>
          <a:ext cx="0" cy="0"/>
          <a:chOff x="0" y="0"/>
          <a:chExt cx="0" cy="0"/>
        </a:xfrm>
      </p:grpSpPr>
      <p:pic>
        <p:nvPicPr>
          <p:cNvPr id="70"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71" name="Picture 9" descr="Picture 9"/>
          <p:cNvPicPr>
            <a:picLocks noChangeAspect="1"/>
          </p:cNvPicPr>
          <p:nvPr/>
        </p:nvPicPr>
        <p:blipFill>
          <a:blip r:embed="rId3">
            <a:extLst/>
          </a:blip>
          <a:stretch>
            <a:fillRect/>
          </a:stretch>
        </p:blipFill>
        <p:spPr>
          <a:xfrm>
            <a:off x="1" y="1970240"/>
            <a:ext cx="10437812" cy="321165"/>
          </a:xfrm>
          <a:prstGeom prst="rect">
            <a:avLst/>
          </a:prstGeom>
          <a:ln w="12700">
            <a:miter lim="400000"/>
          </a:ln>
        </p:spPr>
      </p:pic>
      <p:pic>
        <p:nvPicPr>
          <p:cNvPr id="72" name="Picture 10" descr="Picture 10"/>
          <p:cNvPicPr>
            <a:picLocks noChangeAspect="1"/>
          </p:cNvPicPr>
          <p:nvPr/>
        </p:nvPicPr>
        <p:blipFill>
          <a:blip r:embed="rId4">
            <a:extLst/>
          </a:blip>
          <a:stretch>
            <a:fillRect/>
          </a:stretch>
        </p:blipFill>
        <p:spPr>
          <a:xfrm>
            <a:off x="10585825" y="1971233"/>
            <a:ext cx="1602998" cy="144271"/>
          </a:xfrm>
          <a:prstGeom prst="rect">
            <a:avLst/>
          </a:prstGeom>
          <a:ln w="12700">
            <a:miter lim="400000"/>
          </a:ln>
        </p:spPr>
      </p:pic>
      <p:sp>
        <p:nvSpPr>
          <p:cNvPr id="73" name="Rectangle 11"/>
          <p:cNvSpPr/>
          <p:nvPr/>
        </p:nvSpPr>
        <p:spPr>
          <a:xfrm>
            <a:off x="-1" y="609600"/>
            <a:ext cx="10437814" cy="1368198"/>
          </a:xfrm>
          <a:prstGeom prst="rect">
            <a:avLst/>
          </a:prstGeom>
          <a:solidFill>
            <a:srgbClr val="262626"/>
          </a:solidFill>
          <a:ln w="12700">
            <a:miter lim="400000"/>
          </a:ln>
        </p:spPr>
        <p:txBody>
          <a:bodyPr lIns="45719" rIns="45719"/>
          <a:lstStyle/>
          <a:p>
            <a:pPr>
              <a:defRPr>
                <a:solidFill>
                  <a:srgbClr val="FFFFFF"/>
                </a:solidFill>
              </a:defRPr>
            </a:pPr>
          </a:p>
        </p:txBody>
      </p:sp>
      <p:sp>
        <p:nvSpPr>
          <p:cNvPr id="74" name="Rectangle 12"/>
          <p:cNvSpPr/>
          <p:nvPr/>
        </p:nvSpPr>
        <p:spPr>
          <a:xfrm>
            <a:off x="10585826" y="609600"/>
            <a:ext cx="1602998" cy="1368198"/>
          </a:xfrm>
          <a:prstGeom prst="rect">
            <a:avLst/>
          </a:prstGeom>
          <a:solidFill>
            <a:schemeClr val="accent1"/>
          </a:solidFill>
          <a:ln w="12700">
            <a:miter lim="400000"/>
          </a:ln>
        </p:spPr>
        <p:txBody>
          <a:bodyPr lIns="45719" rIns="45719"/>
          <a:lstStyle/>
          <a:p>
            <a:pPr>
              <a:defRPr>
                <a:solidFill>
                  <a:srgbClr val="FFFFFF"/>
                </a:solidFill>
              </a:defRPr>
            </a:pPr>
          </a:p>
        </p:txBody>
      </p:sp>
      <p:sp>
        <p:nvSpPr>
          <p:cNvPr id="75" name="Title Text"/>
          <p:cNvSpPr txBox="1"/>
          <p:nvPr>
            <p:ph type="title"/>
          </p:nvPr>
        </p:nvSpPr>
        <p:spPr>
          <a:xfrm>
            <a:off x="680318" y="753229"/>
            <a:ext cx="9613864" cy="1080938"/>
          </a:xfrm>
          <a:prstGeom prst="rect">
            <a:avLst/>
          </a:prstGeom>
        </p:spPr>
        <p:txBody>
          <a:bodyPr/>
          <a:lstStyle/>
          <a:p>
            <a:pPr/>
            <a:r>
              <a:t>Title Text</a:t>
            </a:r>
          </a:p>
        </p:txBody>
      </p:sp>
      <p:sp>
        <p:nvSpPr>
          <p:cNvPr id="76" name="Body Level One…"/>
          <p:cNvSpPr txBox="1"/>
          <p:nvPr>
            <p:ph type="body" sz="quarter" idx="1"/>
          </p:nvPr>
        </p:nvSpPr>
        <p:spPr>
          <a:xfrm>
            <a:off x="906350" y="2336873"/>
            <a:ext cx="4472328" cy="693136"/>
          </a:xfrm>
          <a:prstGeom prst="rect">
            <a:avLst/>
          </a:prstGeom>
        </p:spPr>
        <p:txBody>
          <a:bodyPr anchor="b"/>
          <a:lstStyle>
            <a:lvl1pPr marL="0" indent="0">
              <a:buSzTx/>
              <a:buFontTx/>
              <a:buNone/>
              <a:defRPr b="1"/>
            </a:lvl1pPr>
            <a:lvl2pPr marL="0" indent="457200">
              <a:buSzTx/>
              <a:buFontTx/>
              <a:buNone/>
              <a:defRPr b="1"/>
            </a:lvl2pPr>
            <a:lvl3pPr marL="0" indent="914400">
              <a:buSzTx/>
              <a:buFontTx/>
              <a:buNone/>
              <a:defRPr b="1"/>
            </a:lvl3pPr>
            <a:lvl4pPr marL="0" indent="1371600">
              <a:buSzTx/>
              <a:buFontTx/>
              <a:buNone/>
              <a:defRPr b="1"/>
            </a:lvl4pPr>
            <a:lvl5pPr marL="0" indent="1828800">
              <a:buSzTx/>
              <a:buFontTx/>
              <a:buNone/>
              <a:defRPr b="1"/>
            </a:lvl5pPr>
          </a:lstStyle>
          <a:p>
            <a:pPr/>
            <a:r>
              <a:t>Body Level One</a:t>
            </a:r>
          </a:p>
          <a:p>
            <a:pPr lvl="1"/>
            <a:r>
              <a:t>Body Level Two</a:t>
            </a:r>
          </a:p>
          <a:p>
            <a:pPr lvl="2"/>
            <a:r>
              <a:t>Body Level Three</a:t>
            </a:r>
          </a:p>
          <a:p>
            <a:pPr lvl="3"/>
            <a:r>
              <a:t>Body Level Four</a:t>
            </a:r>
          </a:p>
          <a:p>
            <a:pPr lvl="4"/>
            <a:r>
              <a:t>Body Level Five</a:t>
            </a:r>
          </a:p>
        </p:txBody>
      </p:sp>
      <p:sp>
        <p:nvSpPr>
          <p:cNvPr id="77" name="Text Placeholder 4"/>
          <p:cNvSpPr/>
          <p:nvPr>
            <p:ph type="body" sz="quarter" idx="13"/>
          </p:nvPr>
        </p:nvSpPr>
        <p:spPr>
          <a:xfrm>
            <a:off x="5820154" y="2336873"/>
            <a:ext cx="4474029" cy="692077"/>
          </a:xfrm>
          <a:prstGeom prst="rect">
            <a:avLst/>
          </a:prstGeom>
        </p:spPr>
        <p:txBody>
          <a:bodyPr anchor="b"/>
          <a:lstStyle/>
          <a:p>
            <a:pPr marL="0" indent="0">
              <a:buSzTx/>
              <a:buFontTx/>
              <a:buNone/>
              <a:defRPr b="1"/>
            </a:pPr>
          </a:p>
        </p:txBody>
      </p:sp>
      <p:sp>
        <p:nvSpPr>
          <p:cNvPr id="7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Only">
    <p:spTree>
      <p:nvGrpSpPr>
        <p:cNvPr id="1" name=""/>
        <p:cNvGrpSpPr/>
        <p:nvPr/>
      </p:nvGrpSpPr>
      <p:grpSpPr>
        <a:xfrm>
          <a:off x="0" y="0"/>
          <a:ext cx="0" cy="0"/>
          <a:chOff x="0" y="0"/>
          <a:chExt cx="0" cy="0"/>
        </a:xfrm>
      </p:grpSpPr>
      <p:pic>
        <p:nvPicPr>
          <p:cNvPr id="85"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86" name="Picture 5" descr="Picture 5"/>
          <p:cNvPicPr>
            <a:picLocks noChangeAspect="1"/>
          </p:cNvPicPr>
          <p:nvPr/>
        </p:nvPicPr>
        <p:blipFill>
          <a:blip r:embed="rId3">
            <a:extLst/>
          </a:blip>
          <a:stretch>
            <a:fillRect/>
          </a:stretch>
        </p:blipFill>
        <p:spPr>
          <a:xfrm>
            <a:off x="1" y="1970240"/>
            <a:ext cx="10437812" cy="321165"/>
          </a:xfrm>
          <a:prstGeom prst="rect">
            <a:avLst/>
          </a:prstGeom>
          <a:ln w="12700">
            <a:miter lim="400000"/>
          </a:ln>
        </p:spPr>
      </p:pic>
      <p:pic>
        <p:nvPicPr>
          <p:cNvPr id="87" name="Picture 6" descr="Picture 6"/>
          <p:cNvPicPr>
            <a:picLocks noChangeAspect="1"/>
          </p:cNvPicPr>
          <p:nvPr/>
        </p:nvPicPr>
        <p:blipFill>
          <a:blip r:embed="rId4">
            <a:extLst/>
          </a:blip>
          <a:stretch>
            <a:fillRect/>
          </a:stretch>
        </p:blipFill>
        <p:spPr>
          <a:xfrm>
            <a:off x="10585825" y="1971233"/>
            <a:ext cx="1602998" cy="144271"/>
          </a:xfrm>
          <a:prstGeom prst="rect">
            <a:avLst/>
          </a:prstGeom>
          <a:ln w="12700">
            <a:miter lim="400000"/>
          </a:ln>
        </p:spPr>
      </p:pic>
      <p:sp>
        <p:nvSpPr>
          <p:cNvPr id="88" name="Rectangle 7"/>
          <p:cNvSpPr/>
          <p:nvPr/>
        </p:nvSpPr>
        <p:spPr>
          <a:xfrm>
            <a:off x="-1" y="609600"/>
            <a:ext cx="10437814" cy="1368198"/>
          </a:xfrm>
          <a:prstGeom prst="rect">
            <a:avLst/>
          </a:prstGeom>
          <a:solidFill>
            <a:srgbClr val="262626"/>
          </a:solidFill>
          <a:ln w="12700">
            <a:miter lim="400000"/>
          </a:ln>
        </p:spPr>
        <p:txBody>
          <a:bodyPr lIns="45719" rIns="45719"/>
          <a:lstStyle/>
          <a:p>
            <a:pPr>
              <a:defRPr>
                <a:solidFill>
                  <a:srgbClr val="FFFFFF"/>
                </a:solidFill>
              </a:defRPr>
            </a:pPr>
          </a:p>
        </p:txBody>
      </p:sp>
      <p:sp>
        <p:nvSpPr>
          <p:cNvPr id="89" name="Rectangle 8"/>
          <p:cNvSpPr/>
          <p:nvPr/>
        </p:nvSpPr>
        <p:spPr>
          <a:xfrm>
            <a:off x="10585826" y="609600"/>
            <a:ext cx="1602998" cy="1368198"/>
          </a:xfrm>
          <a:prstGeom prst="rect">
            <a:avLst/>
          </a:prstGeom>
          <a:solidFill>
            <a:schemeClr val="accent1"/>
          </a:solidFill>
          <a:ln w="12700">
            <a:miter lim="400000"/>
          </a:ln>
        </p:spPr>
        <p:txBody>
          <a:bodyPr lIns="45719" rIns="45719"/>
          <a:lstStyle/>
          <a:p>
            <a:pPr>
              <a:defRPr>
                <a:solidFill>
                  <a:srgbClr val="FFFFFF"/>
                </a:solidFill>
              </a:defRPr>
            </a:pPr>
          </a:p>
        </p:txBody>
      </p:sp>
      <p:sp>
        <p:nvSpPr>
          <p:cNvPr id="90" name="Title Text"/>
          <p:cNvSpPr txBox="1"/>
          <p:nvPr>
            <p:ph type="title"/>
          </p:nvPr>
        </p:nvSpPr>
        <p:spPr>
          <a:xfrm>
            <a:off x="680321" y="753228"/>
            <a:ext cx="9613862" cy="1080938"/>
          </a:xfrm>
          <a:prstGeom prst="rect">
            <a:avLst/>
          </a:prstGeom>
        </p:spPr>
        <p:txBody>
          <a:bodyPr/>
          <a:lstStyle/>
          <a:p>
            <a:pPr/>
            <a:r>
              <a:t>Title Text</a:t>
            </a:r>
          </a:p>
        </p:txBody>
      </p:sp>
      <p:sp>
        <p:nvSpPr>
          <p:cNvPr id="9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9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Content with Caption">
    <p:spTree>
      <p:nvGrpSpPr>
        <p:cNvPr id="1" name=""/>
        <p:cNvGrpSpPr/>
        <p:nvPr/>
      </p:nvGrpSpPr>
      <p:grpSpPr>
        <a:xfrm>
          <a:off x="0" y="0"/>
          <a:ext cx="0" cy="0"/>
          <a:chOff x="0" y="0"/>
          <a:chExt cx="0" cy="0"/>
        </a:xfrm>
      </p:grpSpPr>
      <p:pic>
        <p:nvPicPr>
          <p:cNvPr id="105"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06" name="Picture 7" descr="Picture 7"/>
          <p:cNvPicPr>
            <a:picLocks noChangeAspect="1"/>
          </p:cNvPicPr>
          <p:nvPr/>
        </p:nvPicPr>
        <p:blipFill>
          <a:blip r:embed="rId3">
            <a:extLst/>
          </a:blip>
          <a:stretch>
            <a:fillRect/>
          </a:stretch>
        </p:blipFill>
        <p:spPr>
          <a:xfrm>
            <a:off x="1" y="1970240"/>
            <a:ext cx="10437812" cy="321165"/>
          </a:xfrm>
          <a:prstGeom prst="rect">
            <a:avLst/>
          </a:prstGeom>
          <a:ln w="12700">
            <a:miter lim="400000"/>
          </a:ln>
        </p:spPr>
      </p:pic>
      <p:pic>
        <p:nvPicPr>
          <p:cNvPr id="107" name="Picture 8" descr="Picture 8"/>
          <p:cNvPicPr>
            <a:picLocks noChangeAspect="1"/>
          </p:cNvPicPr>
          <p:nvPr/>
        </p:nvPicPr>
        <p:blipFill>
          <a:blip r:embed="rId4">
            <a:extLst/>
          </a:blip>
          <a:stretch>
            <a:fillRect/>
          </a:stretch>
        </p:blipFill>
        <p:spPr>
          <a:xfrm>
            <a:off x="10585825" y="1971233"/>
            <a:ext cx="1602998" cy="144271"/>
          </a:xfrm>
          <a:prstGeom prst="rect">
            <a:avLst/>
          </a:prstGeom>
          <a:ln w="12700">
            <a:miter lim="400000"/>
          </a:ln>
        </p:spPr>
      </p:pic>
      <p:sp>
        <p:nvSpPr>
          <p:cNvPr id="108" name="Rectangle 9"/>
          <p:cNvSpPr/>
          <p:nvPr/>
        </p:nvSpPr>
        <p:spPr>
          <a:xfrm>
            <a:off x="-1" y="609600"/>
            <a:ext cx="10437814" cy="1368198"/>
          </a:xfrm>
          <a:prstGeom prst="rect">
            <a:avLst/>
          </a:prstGeom>
          <a:solidFill>
            <a:srgbClr val="262626"/>
          </a:solidFill>
          <a:ln w="12700">
            <a:miter lim="400000"/>
          </a:ln>
        </p:spPr>
        <p:txBody>
          <a:bodyPr lIns="45719" rIns="45719"/>
          <a:lstStyle/>
          <a:p>
            <a:pPr>
              <a:defRPr>
                <a:solidFill>
                  <a:srgbClr val="FFFFFF"/>
                </a:solidFill>
              </a:defRPr>
            </a:pPr>
          </a:p>
        </p:txBody>
      </p:sp>
      <p:sp>
        <p:nvSpPr>
          <p:cNvPr id="109" name="Rectangle 10"/>
          <p:cNvSpPr/>
          <p:nvPr/>
        </p:nvSpPr>
        <p:spPr>
          <a:xfrm>
            <a:off x="10585826" y="609600"/>
            <a:ext cx="1602998" cy="1368198"/>
          </a:xfrm>
          <a:prstGeom prst="rect">
            <a:avLst/>
          </a:prstGeom>
          <a:solidFill>
            <a:schemeClr val="accent1"/>
          </a:solidFill>
          <a:ln w="12700">
            <a:miter lim="400000"/>
          </a:ln>
        </p:spPr>
        <p:txBody>
          <a:bodyPr lIns="45719" rIns="45719"/>
          <a:lstStyle/>
          <a:p>
            <a:pPr>
              <a:defRPr>
                <a:solidFill>
                  <a:srgbClr val="FFFFFF"/>
                </a:solidFill>
              </a:defRPr>
            </a:pPr>
          </a:p>
        </p:txBody>
      </p:sp>
      <p:sp>
        <p:nvSpPr>
          <p:cNvPr id="110" name="Title Text"/>
          <p:cNvSpPr txBox="1"/>
          <p:nvPr>
            <p:ph type="title"/>
          </p:nvPr>
        </p:nvSpPr>
        <p:spPr>
          <a:xfrm>
            <a:off x="680321" y="753226"/>
            <a:ext cx="9613859" cy="1080942"/>
          </a:xfrm>
          <a:prstGeom prst="rect">
            <a:avLst/>
          </a:prstGeom>
        </p:spPr>
        <p:txBody>
          <a:bodyPr/>
          <a:lstStyle/>
          <a:p>
            <a:pPr/>
            <a:r>
              <a:t>Title Text</a:t>
            </a:r>
          </a:p>
        </p:txBody>
      </p:sp>
      <p:sp>
        <p:nvSpPr>
          <p:cNvPr id="111" name="Body Level One…"/>
          <p:cNvSpPr txBox="1"/>
          <p:nvPr>
            <p:ph type="body" sz="half" idx="1"/>
          </p:nvPr>
        </p:nvSpPr>
        <p:spPr>
          <a:xfrm>
            <a:off x="4685846" y="2336873"/>
            <a:ext cx="5608337" cy="3599313"/>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112" name="Text Placeholder 3"/>
          <p:cNvSpPr/>
          <p:nvPr>
            <p:ph type="body" sz="quarter" idx="13"/>
          </p:nvPr>
        </p:nvSpPr>
        <p:spPr>
          <a:xfrm>
            <a:off x="680322" y="2336872"/>
            <a:ext cx="3790078" cy="3599318"/>
          </a:xfrm>
          <a:prstGeom prst="rect">
            <a:avLst/>
          </a:prstGeom>
        </p:spPr>
        <p:txBody>
          <a:bodyPr anchor="ctr"/>
          <a:lstStyle/>
          <a:p>
            <a:pPr marL="0" indent="0">
              <a:buSzTx/>
              <a:buFontTx/>
              <a:buNone/>
              <a:defRPr sz="1600"/>
            </a:pP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icture with Caption">
    <p:spTree>
      <p:nvGrpSpPr>
        <p:cNvPr id="1" name=""/>
        <p:cNvGrpSpPr/>
        <p:nvPr/>
      </p:nvGrpSpPr>
      <p:grpSpPr>
        <a:xfrm>
          <a:off x="0" y="0"/>
          <a:ext cx="0" cy="0"/>
          <a:chOff x="0" y="0"/>
          <a:chExt cx="0" cy="0"/>
        </a:xfrm>
      </p:grpSpPr>
      <p:pic>
        <p:nvPicPr>
          <p:cNvPr id="120"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21" name="Picture 7" descr="Picture 7"/>
          <p:cNvPicPr>
            <a:picLocks noChangeAspect="1"/>
          </p:cNvPicPr>
          <p:nvPr/>
        </p:nvPicPr>
        <p:blipFill>
          <a:blip r:embed="rId3">
            <a:extLst/>
          </a:blip>
          <a:stretch>
            <a:fillRect/>
          </a:stretch>
        </p:blipFill>
        <p:spPr>
          <a:xfrm>
            <a:off x="1" y="1970240"/>
            <a:ext cx="10437812" cy="321165"/>
          </a:xfrm>
          <a:prstGeom prst="rect">
            <a:avLst/>
          </a:prstGeom>
          <a:ln w="12700">
            <a:miter lim="400000"/>
          </a:ln>
        </p:spPr>
      </p:pic>
      <p:pic>
        <p:nvPicPr>
          <p:cNvPr id="122" name="Picture 8" descr="Picture 8"/>
          <p:cNvPicPr>
            <a:picLocks noChangeAspect="1"/>
          </p:cNvPicPr>
          <p:nvPr/>
        </p:nvPicPr>
        <p:blipFill>
          <a:blip r:embed="rId4">
            <a:extLst/>
          </a:blip>
          <a:stretch>
            <a:fillRect/>
          </a:stretch>
        </p:blipFill>
        <p:spPr>
          <a:xfrm>
            <a:off x="10585825" y="1971233"/>
            <a:ext cx="1602998" cy="144271"/>
          </a:xfrm>
          <a:prstGeom prst="rect">
            <a:avLst/>
          </a:prstGeom>
          <a:ln w="12700">
            <a:miter lim="400000"/>
          </a:ln>
        </p:spPr>
      </p:pic>
      <p:sp>
        <p:nvSpPr>
          <p:cNvPr id="123" name="Rectangle 9"/>
          <p:cNvSpPr/>
          <p:nvPr/>
        </p:nvSpPr>
        <p:spPr>
          <a:xfrm>
            <a:off x="-1" y="609600"/>
            <a:ext cx="10437814" cy="1368198"/>
          </a:xfrm>
          <a:prstGeom prst="rect">
            <a:avLst/>
          </a:prstGeom>
          <a:solidFill>
            <a:srgbClr val="262626"/>
          </a:solidFill>
          <a:ln w="12700">
            <a:miter lim="400000"/>
          </a:ln>
        </p:spPr>
        <p:txBody>
          <a:bodyPr lIns="45719" rIns="45719"/>
          <a:lstStyle/>
          <a:p>
            <a:pPr>
              <a:defRPr>
                <a:solidFill>
                  <a:srgbClr val="FFFFFF"/>
                </a:solidFill>
              </a:defRPr>
            </a:pPr>
          </a:p>
        </p:txBody>
      </p:sp>
      <p:sp>
        <p:nvSpPr>
          <p:cNvPr id="124" name="Rectangle 10"/>
          <p:cNvSpPr/>
          <p:nvPr/>
        </p:nvSpPr>
        <p:spPr>
          <a:xfrm>
            <a:off x="10585826" y="609600"/>
            <a:ext cx="1602998" cy="1368198"/>
          </a:xfrm>
          <a:prstGeom prst="rect">
            <a:avLst/>
          </a:prstGeom>
          <a:solidFill>
            <a:schemeClr val="accent1"/>
          </a:solidFill>
          <a:ln w="12700">
            <a:miter lim="400000"/>
          </a:ln>
        </p:spPr>
        <p:txBody>
          <a:bodyPr lIns="45719" rIns="45719"/>
          <a:lstStyle/>
          <a:p>
            <a:pPr>
              <a:defRPr>
                <a:solidFill>
                  <a:srgbClr val="FFFFFF"/>
                </a:solidFill>
              </a:defRPr>
            </a:pPr>
          </a:p>
        </p:txBody>
      </p:sp>
      <p:sp>
        <p:nvSpPr>
          <p:cNvPr id="125" name="Title Text"/>
          <p:cNvSpPr txBox="1"/>
          <p:nvPr>
            <p:ph type="title"/>
          </p:nvPr>
        </p:nvSpPr>
        <p:spPr>
          <a:xfrm>
            <a:off x="680323" y="753228"/>
            <a:ext cx="9613858" cy="1080938"/>
          </a:xfrm>
          <a:prstGeom prst="rect">
            <a:avLst/>
          </a:prstGeom>
        </p:spPr>
        <p:txBody>
          <a:bodyPr/>
          <a:lstStyle/>
          <a:p>
            <a:pPr/>
            <a:r>
              <a:t>Title Text</a:t>
            </a:r>
          </a:p>
        </p:txBody>
      </p:sp>
      <p:sp>
        <p:nvSpPr>
          <p:cNvPr id="126" name="Picture Placeholder 2"/>
          <p:cNvSpPr/>
          <p:nvPr>
            <p:ph type="pic" sz="half" idx="13"/>
          </p:nvPr>
        </p:nvSpPr>
        <p:spPr>
          <a:xfrm>
            <a:off x="4868333" y="2336874"/>
            <a:ext cx="5425850" cy="3599313"/>
          </a:xfrm>
          <a:prstGeom prst="rect">
            <a:avLst/>
          </a:prstGeom>
          <a:effectLst>
            <a:outerShdw sx="100000" sy="100000" kx="0" ky="0" algn="b" rotWithShape="0" blurRad="76200" dist="63500" dir="5040000">
              <a:srgbClr val="000000">
                <a:alpha val="41000"/>
              </a:srgbClr>
            </a:outerShdw>
          </a:effectLst>
        </p:spPr>
        <p:txBody>
          <a:bodyPr lIns="91439" rIns="91439">
            <a:noAutofit/>
          </a:bodyPr>
          <a:lstStyle/>
          <a:p>
            <a:pPr/>
          </a:p>
        </p:txBody>
      </p:sp>
      <p:sp>
        <p:nvSpPr>
          <p:cNvPr id="127" name="Body Level One…"/>
          <p:cNvSpPr txBox="1"/>
          <p:nvPr>
            <p:ph type="body" sz="quarter" idx="1"/>
          </p:nvPr>
        </p:nvSpPr>
        <p:spPr>
          <a:xfrm>
            <a:off x="680323" y="2336873"/>
            <a:ext cx="3876257" cy="3599316"/>
          </a:xfrm>
          <a:prstGeom prst="rect">
            <a:avLst/>
          </a:prstGeom>
        </p:spPr>
        <p:txBody>
          <a:bodyPr anchor="ct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Panoramic Picture with Caption">
    <p:spTree>
      <p:nvGrpSpPr>
        <p:cNvPr id="1" name=""/>
        <p:cNvGrpSpPr/>
        <p:nvPr/>
      </p:nvGrpSpPr>
      <p:grpSpPr>
        <a:xfrm>
          <a:off x="0" y="0"/>
          <a:ext cx="0" cy="0"/>
          <a:chOff x="0" y="0"/>
          <a:chExt cx="0" cy="0"/>
        </a:xfrm>
      </p:grpSpPr>
      <p:pic>
        <p:nvPicPr>
          <p:cNvPr id="135"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36" name="Picture 7" descr="Picture 7"/>
          <p:cNvPicPr>
            <a:picLocks noChangeAspect="1"/>
          </p:cNvPicPr>
          <p:nvPr/>
        </p:nvPicPr>
        <p:blipFill>
          <a:blip r:embed="rId3">
            <a:extLst/>
          </a:blip>
          <a:stretch>
            <a:fillRect/>
          </a:stretch>
        </p:blipFill>
        <p:spPr>
          <a:xfrm>
            <a:off x="1" y="5928628"/>
            <a:ext cx="10437812" cy="321165"/>
          </a:xfrm>
          <a:prstGeom prst="rect">
            <a:avLst/>
          </a:prstGeom>
          <a:ln w="12700">
            <a:miter lim="400000"/>
          </a:ln>
        </p:spPr>
      </p:pic>
      <p:pic>
        <p:nvPicPr>
          <p:cNvPr id="137" name="Picture 8" descr="Picture 8"/>
          <p:cNvPicPr>
            <a:picLocks noChangeAspect="1"/>
          </p:cNvPicPr>
          <p:nvPr/>
        </p:nvPicPr>
        <p:blipFill>
          <a:blip r:embed="rId4">
            <a:extLst/>
          </a:blip>
          <a:stretch>
            <a:fillRect/>
          </a:stretch>
        </p:blipFill>
        <p:spPr>
          <a:xfrm>
            <a:off x="10585825" y="5929622"/>
            <a:ext cx="1602998" cy="144271"/>
          </a:xfrm>
          <a:prstGeom prst="rect">
            <a:avLst/>
          </a:prstGeom>
          <a:ln w="12700">
            <a:miter lim="400000"/>
          </a:ln>
        </p:spPr>
      </p:pic>
      <p:sp>
        <p:nvSpPr>
          <p:cNvPr id="138" name="Rectangle 9"/>
          <p:cNvSpPr/>
          <p:nvPr/>
        </p:nvSpPr>
        <p:spPr>
          <a:xfrm>
            <a:off x="-1" y="4567987"/>
            <a:ext cx="10437814" cy="1368199"/>
          </a:xfrm>
          <a:prstGeom prst="rect">
            <a:avLst/>
          </a:prstGeom>
          <a:solidFill>
            <a:srgbClr val="262626"/>
          </a:solidFill>
          <a:ln w="12700">
            <a:miter lim="400000"/>
          </a:ln>
        </p:spPr>
        <p:txBody>
          <a:bodyPr lIns="45719" rIns="45719"/>
          <a:lstStyle/>
          <a:p>
            <a:pPr>
              <a:defRPr>
                <a:solidFill>
                  <a:srgbClr val="FFFFFF"/>
                </a:solidFill>
              </a:defRPr>
            </a:pPr>
          </a:p>
        </p:txBody>
      </p:sp>
      <p:sp>
        <p:nvSpPr>
          <p:cNvPr id="139" name="Rectangle 10"/>
          <p:cNvSpPr/>
          <p:nvPr/>
        </p:nvSpPr>
        <p:spPr>
          <a:xfrm>
            <a:off x="10585826" y="4567987"/>
            <a:ext cx="1602998" cy="1368199"/>
          </a:xfrm>
          <a:prstGeom prst="rect">
            <a:avLst/>
          </a:prstGeom>
          <a:solidFill>
            <a:schemeClr val="accent1"/>
          </a:solidFill>
          <a:ln w="12700">
            <a:miter lim="400000"/>
          </a:ln>
        </p:spPr>
        <p:txBody>
          <a:bodyPr lIns="45719" rIns="45719"/>
          <a:lstStyle/>
          <a:p>
            <a:pPr>
              <a:defRPr>
                <a:solidFill>
                  <a:srgbClr val="FFFFFF"/>
                </a:solidFill>
              </a:defRPr>
            </a:pPr>
          </a:p>
        </p:txBody>
      </p:sp>
      <p:sp>
        <p:nvSpPr>
          <p:cNvPr id="140" name="Title Text"/>
          <p:cNvSpPr txBox="1"/>
          <p:nvPr>
            <p:ph type="title"/>
          </p:nvPr>
        </p:nvSpPr>
        <p:spPr>
          <a:xfrm>
            <a:off x="680321" y="4711615"/>
            <a:ext cx="9613860" cy="453052"/>
          </a:xfrm>
          <a:prstGeom prst="rect">
            <a:avLst/>
          </a:prstGeom>
        </p:spPr>
        <p:txBody>
          <a:bodyPr anchor="b"/>
          <a:lstStyle>
            <a:lvl1pPr>
              <a:defRPr sz="2400"/>
            </a:lvl1pPr>
          </a:lstStyle>
          <a:p>
            <a:pPr/>
            <a:r>
              <a:t>Title Text</a:t>
            </a:r>
          </a:p>
        </p:txBody>
      </p:sp>
      <p:sp>
        <p:nvSpPr>
          <p:cNvPr id="141" name="Picture Placeholder 2"/>
          <p:cNvSpPr/>
          <p:nvPr>
            <p:ph type="pic" idx="13"/>
          </p:nvPr>
        </p:nvSpPr>
        <p:spPr>
          <a:xfrm>
            <a:off x="680321" y="609596"/>
            <a:ext cx="9613860" cy="3589577"/>
          </a:xfrm>
          <a:prstGeom prst="rect">
            <a:avLst/>
          </a:prstGeom>
          <a:effectLst>
            <a:outerShdw sx="100000" sy="100000" kx="0" ky="0" algn="b" rotWithShape="0" blurRad="76200" dist="63500" dir="5040000">
              <a:srgbClr val="000000">
                <a:alpha val="41000"/>
              </a:srgbClr>
            </a:outerShdw>
          </a:effectLst>
        </p:spPr>
        <p:txBody>
          <a:bodyPr lIns="91439" rIns="91439">
            <a:noAutofit/>
          </a:bodyPr>
          <a:lstStyle/>
          <a:p>
            <a:pPr/>
          </a:p>
        </p:txBody>
      </p:sp>
      <p:sp>
        <p:nvSpPr>
          <p:cNvPr id="142" name="Body Level One…"/>
          <p:cNvSpPr txBox="1"/>
          <p:nvPr>
            <p:ph type="body" sz="quarter" idx="1"/>
          </p:nvPr>
        </p:nvSpPr>
        <p:spPr>
          <a:xfrm>
            <a:off x="680318" y="5169582"/>
            <a:ext cx="9613864" cy="622972"/>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143" name="Slide Number"/>
          <p:cNvSpPr txBox="1"/>
          <p:nvPr>
            <p:ph type="sldNum" sz="quarter" idx="2"/>
          </p:nvPr>
        </p:nvSpPr>
        <p:spPr>
          <a:xfrm>
            <a:off x="10729455" y="4944283"/>
            <a:ext cx="583665" cy="6248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Caption">
    <p:spTree>
      <p:nvGrpSpPr>
        <p:cNvPr id="1" name=""/>
        <p:cNvGrpSpPr/>
        <p:nvPr/>
      </p:nvGrpSpPr>
      <p:grpSpPr>
        <a:xfrm>
          <a:off x="0" y="0"/>
          <a:ext cx="0" cy="0"/>
          <a:chOff x="0" y="0"/>
          <a:chExt cx="0" cy="0"/>
        </a:xfrm>
      </p:grpSpPr>
      <p:pic>
        <p:nvPicPr>
          <p:cNvPr id="150"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51" name="Picture 7" descr="Picture 7"/>
          <p:cNvPicPr>
            <a:picLocks noChangeAspect="1"/>
          </p:cNvPicPr>
          <p:nvPr/>
        </p:nvPicPr>
        <p:blipFill>
          <a:blip r:embed="rId3">
            <a:extLst/>
          </a:blip>
          <a:stretch>
            <a:fillRect/>
          </a:stretch>
        </p:blipFill>
        <p:spPr>
          <a:xfrm>
            <a:off x="1" y="5928628"/>
            <a:ext cx="10437812" cy="321165"/>
          </a:xfrm>
          <a:prstGeom prst="rect">
            <a:avLst/>
          </a:prstGeom>
          <a:ln w="12700">
            <a:miter lim="400000"/>
          </a:ln>
        </p:spPr>
      </p:pic>
      <p:pic>
        <p:nvPicPr>
          <p:cNvPr id="152" name="Picture 8" descr="Picture 8"/>
          <p:cNvPicPr>
            <a:picLocks noChangeAspect="1"/>
          </p:cNvPicPr>
          <p:nvPr/>
        </p:nvPicPr>
        <p:blipFill>
          <a:blip r:embed="rId4">
            <a:extLst/>
          </a:blip>
          <a:stretch>
            <a:fillRect/>
          </a:stretch>
        </p:blipFill>
        <p:spPr>
          <a:xfrm>
            <a:off x="10585825" y="5929622"/>
            <a:ext cx="1602998" cy="144271"/>
          </a:xfrm>
          <a:prstGeom prst="rect">
            <a:avLst/>
          </a:prstGeom>
          <a:ln w="12700">
            <a:miter lim="400000"/>
          </a:ln>
        </p:spPr>
      </p:pic>
      <p:sp>
        <p:nvSpPr>
          <p:cNvPr id="153" name="Rectangle 9"/>
          <p:cNvSpPr/>
          <p:nvPr/>
        </p:nvSpPr>
        <p:spPr>
          <a:xfrm>
            <a:off x="-1" y="4567987"/>
            <a:ext cx="10437814" cy="1368199"/>
          </a:xfrm>
          <a:prstGeom prst="rect">
            <a:avLst/>
          </a:prstGeom>
          <a:solidFill>
            <a:srgbClr val="262626"/>
          </a:solidFill>
          <a:ln w="12700">
            <a:miter lim="400000"/>
          </a:ln>
        </p:spPr>
        <p:txBody>
          <a:bodyPr lIns="45719" rIns="45719"/>
          <a:lstStyle/>
          <a:p>
            <a:pPr>
              <a:defRPr>
                <a:solidFill>
                  <a:srgbClr val="FFFFFF"/>
                </a:solidFill>
              </a:defRPr>
            </a:pPr>
          </a:p>
        </p:txBody>
      </p:sp>
      <p:sp>
        <p:nvSpPr>
          <p:cNvPr id="154" name="Rectangle 10"/>
          <p:cNvSpPr/>
          <p:nvPr/>
        </p:nvSpPr>
        <p:spPr>
          <a:xfrm>
            <a:off x="10585826" y="4567987"/>
            <a:ext cx="1602998" cy="1368199"/>
          </a:xfrm>
          <a:prstGeom prst="rect">
            <a:avLst/>
          </a:prstGeom>
          <a:solidFill>
            <a:schemeClr val="accent1"/>
          </a:solidFill>
          <a:ln w="12700">
            <a:miter lim="400000"/>
          </a:ln>
        </p:spPr>
        <p:txBody>
          <a:bodyPr lIns="45719" rIns="45719"/>
          <a:lstStyle/>
          <a:p>
            <a:pPr>
              <a:defRPr>
                <a:solidFill>
                  <a:srgbClr val="FFFFFF"/>
                </a:solidFill>
              </a:defRPr>
            </a:pPr>
          </a:p>
        </p:txBody>
      </p:sp>
      <p:sp>
        <p:nvSpPr>
          <p:cNvPr id="155" name="Title Text"/>
          <p:cNvSpPr txBox="1"/>
          <p:nvPr>
            <p:ph type="title"/>
          </p:nvPr>
        </p:nvSpPr>
        <p:spPr>
          <a:xfrm>
            <a:off x="680321" y="609596"/>
            <a:ext cx="9613860" cy="3592752"/>
          </a:xfrm>
          <a:prstGeom prst="rect">
            <a:avLst/>
          </a:prstGeom>
        </p:spPr>
        <p:txBody>
          <a:bodyPr/>
          <a:lstStyle>
            <a:lvl1pPr>
              <a:defRPr sz="3200"/>
            </a:lvl1pPr>
          </a:lstStyle>
          <a:p>
            <a:pPr/>
            <a:r>
              <a:t>Title Text</a:t>
            </a:r>
          </a:p>
        </p:txBody>
      </p:sp>
      <p:sp>
        <p:nvSpPr>
          <p:cNvPr id="156" name="Body Level One…"/>
          <p:cNvSpPr txBox="1"/>
          <p:nvPr>
            <p:ph type="body" sz="quarter" idx="1"/>
          </p:nvPr>
        </p:nvSpPr>
        <p:spPr>
          <a:xfrm>
            <a:off x="680321" y="4711615"/>
            <a:ext cx="9613860" cy="1090790"/>
          </a:xfrm>
          <a:prstGeom prst="rect">
            <a:avLst/>
          </a:prstGeom>
        </p:spPr>
        <p:txBody>
          <a:bodyPr anchor="ct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157" name="Slide Number"/>
          <p:cNvSpPr txBox="1"/>
          <p:nvPr>
            <p:ph type="sldNum" sz="quarter" idx="2"/>
          </p:nvPr>
        </p:nvSpPr>
        <p:spPr>
          <a:xfrm>
            <a:off x="10729455" y="4944589"/>
            <a:ext cx="583665" cy="6248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Quote with Caption">
    <p:spTree>
      <p:nvGrpSpPr>
        <p:cNvPr id="1" name=""/>
        <p:cNvGrpSpPr/>
        <p:nvPr/>
      </p:nvGrpSpPr>
      <p:grpSpPr>
        <a:xfrm>
          <a:off x="0" y="0"/>
          <a:ext cx="0" cy="0"/>
          <a:chOff x="0" y="0"/>
          <a:chExt cx="0" cy="0"/>
        </a:xfrm>
      </p:grpSpPr>
      <p:pic>
        <p:nvPicPr>
          <p:cNvPr id="164"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65" name="Picture 10" descr="Picture 10"/>
          <p:cNvPicPr>
            <a:picLocks noChangeAspect="1"/>
          </p:cNvPicPr>
          <p:nvPr/>
        </p:nvPicPr>
        <p:blipFill>
          <a:blip r:embed="rId3">
            <a:extLst/>
          </a:blip>
          <a:stretch>
            <a:fillRect/>
          </a:stretch>
        </p:blipFill>
        <p:spPr>
          <a:xfrm>
            <a:off x="1" y="5928628"/>
            <a:ext cx="10437812" cy="321165"/>
          </a:xfrm>
          <a:prstGeom prst="rect">
            <a:avLst/>
          </a:prstGeom>
          <a:ln w="12700">
            <a:miter lim="400000"/>
          </a:ln>
        </p:spPr>
      </p:pic>
      <p:pic>
        <p:nvPicPr>
          <p:cNvPr id="166" name="Picture 12" descr="Picture 12"/>
          <p:cNvPicPr>
            <a:picLocks noChangeAspect="1"/>
          </p:cNvPicPr>
          <p:nvPr/>
        </p:nvPicPr>
        <p:blipFill>
          <a:blip r:embed="rId4">
            <a:extLst/>
          </a:blip>
          <a:stretch>
            <a:fillRect/>
          </a:stretch>
        </p:blipFill>
        <p:spPr>
          <a:xfrm>
            <a:off x="10585825" y="5929622"/>
            <a:ext cx="1602998" cy="144271"/>
          </a:xfrm>
          <a:prstGeom prst="rect">
            <a:avLst/>
          </a:prstGeom>
          <a:ln w="12700">
            <a:miter lim="400000"/>
          </a:ln>
        </p:spPr>
      </p:pic>
      <p:sp>
        <p:nvSpPr>
          <p:cNvPr id="167" name="Rectangle 13"/>
          <p:cNvSpPr/>
          <p:nvPr/>
        </p:nvSpPr>
        <p:spPr>
          <a:xfrm>
            <a:off x="-1" y="4567987"/>
            <a:ext cx="10437814" cy="1368199"/>
          </a:xfrm>
          <a:prstGeom prst="rect">
            <a:avLst/>
          </a:prstGeom>
          <a:solidFill>
            <a:srgbClr val="262626"/>
          </a:solidFill>
          <a:ln w="12700">
            <a:miter lim="400000"/>
          </a:ln>
        </p:spPr>
        <p:txBody>
          <a:bodyPr lIns="45719" rIns="45719"/>
          <a:lstStyle/>
          <a:p>
            <a:pPr>
              <a:defRPr>
                <a:solidFill>
                  <a:srgbClr val="FFFFFF"/>
                </a:solidFill>
              </a:defRPr>
            </a:pPr>
          </a:p>
        </p:txBody>
      </p:sp>
      <p:sp>
        <p:nvSpPr>
          <p:cNvPr id="168" name="Rectangle 14"/>
          <p:cNvSpPr/>
          <p:nvPr/>
        </p:nvSpPr>
        <p:spPr>
          <a:xfrm>
            <a:off x="10585826" y="4567987"/>
            <a:ext cx="1602998" cy="1368199"/>
          </a:xfrm>
          <a:prstGeom prst="rect">
            <a:avLst/>
          </a:prstGeom>
          <a:solidFill>
            <a:schemeClr val="accent1"/>
          </a:solidFill>
          <a:ln w="12700">
            <a:miter lim="400000"/>
          </a:ln>
        </p:spPr>
        <p:txBody>
          <a:bodyPr lIns="45719" rIns="45719"/>
          <a:lstStyle/>
          <a:p>
            <a:pPr>
              <a:defRPr>
                <a:solidFill>
                  <a:srgbClr val="FFFFFF"/>
                </a:solidFill>
              </a:defRPr>
            </a:pPr>
          </a:p>
        </p:txBody>
      </p:sp>
      <p:sp>
        <p:nvSpPr>
          <p:cNvPr id="169" name="Title Text"/>
          <p:cNvSpPr txBox="1"/>
          <p:nvPr>
            <p:ph type="title"/>
          </p:nvPr>
        </p:nvSpPr>
        <p:spPr>
          <a:xfrm>
            <a:off x="1127855" y="609598"/>
            <a:ext cx="8718879" cy="3036062"/>
          </a:xfrm>
          <a:prstGeom prst="rect">
            <a:avLst/>
          </a:prstGeom>
        </p:spPr>
        <p:txBody>
          <a:bodyPr/>
          <a:lstStyle>
            <a:lvl1pPr>
              <a:defRPr sz="3200"/>
            </a:lvl1pPr>
          </a:lstStyle>
          <a:p>
            <a:pPr/>
            <a:r>
              <a:t>Title Text</a:t>
            </a:r>
          </a:p>
        </p:txBody>
      </p:sp>
      <p:sp>
        <p:nvSpPr>
          <p:cNvPr id="170" name="Body Level One…"/>
          <p:cNvSpPr txBox="1"/>
          <p:nvPr>
            <p:ph type="body" sz="quarter" idx="1"/>
          </p:nvPr>
        </p:nvSpPr>
        <p:spPr>
          <a:xfrm>
            <a:off x="1402287" y="3653378"/>
            <a:ext cx="8156580" cy="548969"/>
          </a:xfrm>
          <a:prstGeom prst="rect">
            <a:avLst/>
          </a:prstGeom>
        </p:spPr>
        <p:txBody>
          <a:bodyPr/>
          <a:lstStyle>
            <a:lvl1pPr marL="0" indent="0">
              <a:buSzTx/>
              <a:buFontTx/>
              <a:buNone/>
              <a:defRPr sz="1400"/>
            </a:lvl1pPr>
            <a:lvl2pPr marL="0" indent="457200">
              <a:buSzTx/>
              <a:buFontTx/>
              <a:buNone/>
              <a:defRPr sz="1400"/>
            </a:lvl2pPr>
            <a:lvl3pPr marL="0" indent="914400">
              <a:buSzTx/>
              <a:buFontTx/>
              <a:buNone/>
              <a:defRPr sz="1400"/>
            </a:lvl3pPr>
            <a:lvl4pPr marL="0" indent="1371600">
              <a:buSzTx/>
              <a:buFontTx/>
              <a:buNone/>
              <a:defRPr sz="1400"/>
            </a:lvl4pPr>
            <a:lvl5pPr marL="0" indent="1828800">
              <a:buSzTx/>
              <a:buFontTx/>
              <a:buNone/>
              <a:defRPr sz="1400"/>
            </a:lvl5pPr>
          </a:lstStyle>
          <a:p>
            <a:pPr/>
            <a:r>
              <a:t>Body Level One</a:t>
            </a:r>
          </a:p>
          <a:p>
            <a:pPr lvl="1"/>
            <a:r>
              <a:t>Body Level Two</a:t>
            </a:r>
          </a:p>
          <a:p>
            <a:pPr lvl="2"/>
            <a:r>
              <a:t>Body Level Three</a:t>
            </a:r>
          </a:p>
          <a:p>
            <a:pPr lvl="3"/>
            <a:r>
              <a:t>Body Level Four</a:t>
            </a:r>
          </a:p>
          <a:p>
            <a:pPr lvl="4"/>
            <a:r>
              <a:t>Body Level Five</a:t>
            </a:r>
          </a:p>
        </p:txBody>
      </p:sp>
      <p:sp>
        <p:nvSpPr>
          <p:cNvPr id="171" name="Text Placeholder 3"/>
          <p:cNvSpPr/>
          <p:nvPr>
            <p:ph type="body" sz="quarter" idx="13"/>
          </p:nvPr>
        </p:nvSpPr>
        <p:spPr>
          <a:xfrm>
            <a:off x="680322" y="4711615"/>
            <a:ext cx="9613859" cy="1090790"/>
          </a:xfrm>
          <a:prstGeom prst="rect">
            <a:avLst/>
          </a:prstGeom>
        </p:spPr>
        <p:txBody>
          <a:bodyPr anchor="ctr"/>
          <a:lstStyle/>
          <a:p>
            <a:pPr marL="0" indent="0">
              <a:buSzTx/>
              <a:buFontTx/>
              <a:buNone/>
              <a:defRPr sz="1600"/>
            </a:pPr>
          </a:p>
        </p:txBody>
      </p:sp>
      <p:sp>
        <p:nvSpPr>
          <p:cNvPr id="172" name="TextBox 15"/>
          <p:cNvSpPr txBox="1"/>
          <p:nvPr/>
        </p:nvSpPr>
        <p:spPr>
          <a:xfrm>
            <a:off x="583571" y="461383"/>
            <a:ext cx="609601" cy="11582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defRPr cap="all" sz="7200">
                <a:solidFill>
                  <a:srgbClr val="FFFFFF"/>
                </a:solidFill>
              </a:defRPr>
            </a:lvl1pPr>
          </a:lstStyle>
          <a:p>
            <a:pPr/>
            <a:r>
              <a:t>“</a:t>
            </a:r>
          </a:p>
        </p:txBody>
      </p:sp>
      <p:sp>
        <p:nvSpPr>
          <p:cNvPr id="173" name="TextBox 16"/>
          <p:cNvSpPr txBox="1"/>
          <p:nvPr/>
        </p:nvSpPr>
        <p:spPr>
          <a:xfrm>
            <a:off x="9662808" y="2746791"/>
            <a:ext cx="609601" cy="115824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lvl1pPr algn="r">
              <a:defRPr cap="all" sz="7200">
                <a:solidFill>
                  <a:srgbClr val="FFFFFF"/>
                </a:solidFill>
              </a:defRPr>
            </a:lvl1pPr>
          </a:lstStyle>
          <a:p>
            <a:pPr/>
            <a:r>
              <a:t>”</a:t>
            </a:r>
          </a:p>
        </p:txBody>
      </p:sp>
      <p:sp>
        <p:nvSpPr>
          <p:cNvPr id="174" name="Slide Number"/>
          <p:cNvSpPr txBox="1"/>
          <p:nvPr>
            <p:ph type="sldNum" sz="quarter" idx="2"/>
          </p:nvPr>
        </p:nvSpPr>
        <p:spPr>
          <a:xfrm>
            <a:off x="10729455" y="4942899"/>
            <a:ext cx="583665" cy="6248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Name Card">
    <p:spTree>
      <p:nvGrpSpPr>
        <p:cNvPr id="1" name=""/>
        <p:cNvGrpSpPr/>
        <p:nvPr/>
      </p:nvGrpSpPr>
      <p:grpSpPr>
        <a:xfrm>
          <a:off x="0" y="0"/>
          <a:ext cx="0" cy="0"/>
          <a:chOff x="0" y="0"/>
          <a:chExt cx="0" cy="0"/>
        </a:xfrm>
      </p:grpSpPr>
      <p:pic>
        <p:nvPicPr>
          <p:cNvPr id="181"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82" name="Picture 8" descr="Picture 8"/>
          <p:cNvPicPr>
            <a:picLocks noChangeAspect="1"/>
          </p:cNvPicPr>
          <p:nvPr/>
        </p:nvPicPr>
        <p:blipFill>
          <a:blip r:embed="rId3">
            <a:extLst/>
          </a:blip>
          <a:stretch>
            <a:fillRect/>
          </a:stretch>
        </p:blipFill>
        <p:spPr>
          <a:xfrm>
            <a:off x="1" y="5928628"/>
            <a:ext cx="10437812" cy="321165"/>
          </a:xfrm>
          <a:prstGeom prst="rect">
            <a:avLst/>
          </a:prstGeom>
          <a:ln w="12700">
            <a:miter lim="400000"/>
          </a:ln>
        </p:spPr>
      </p:pic>
      <p:pic>
        <p:nvPicPr>
          <p:cNvPr id="183" name="Picture 9" descr="Picture 9"/>
          <p:cNvPicPr>
            <a:picLocks noChangeAspect="1"/>
          </p:cNvPicPr>
          <p:nvPr/>
        </p:nvPicPr>
        <p:blipFill>
          <a:blip r:embed="rId4">
            <a:extLst/>
          </a:blip>
          <a:stretch>
            <a:fillRect/>
          </a:stretch>
        </p:blipFill>
        <p:spPr>
          <a:xfrm>
            <a:off x="10585825" y="5929622"/>
            <a:ext cx="1602998" cy="144271"/>
          </a:xfrm>
          <a:prstGeom prst="rect">
            <a:avLst/>
          </a:prstGeom>
          <a:ln w="12700">
            <a:miter lim="400000"/>
          </a:ln>
        </p:spPr>
      </p:pic>
      <p:sp>
        <p:nvSpPr>
          <p:cNvPr id="184" name="Rectangle 10"/>
          <p:cNvSpPr/>
          <p:nvPr/>
        </p:nvSpPr>
        <p:spPr>
          <a:xfrm>
            <a:off x="-1" y="4567987"/>
            <a:ext cx="10437814" cy="1368199"/>
          </a:xfrm>
          <a:prstGeom prst="rect">
            <a:avLst/>
          </a:prstGeom>
          <a:solidFill>
            <a:srgbClr val="262626"/>
          </a:solidFill>
          <a:ln w="12700">
            <a:miter lim="400000"/>
          </a:ln>
        </p:spPr>
        <p:txBody>
          <a:bodyPr lIns="45719" rIns="45719"/>
          <a:lstStyle/>
          <a:p>
            <a:pPr>
              <a:defRPr>
                <a:solidFill>
                  <a:srgbClr val="FFFFFF"/>
                </a:solidFill>
              </a:defRPr>
            </a:pPr>
          </a:p>
        </p:txBody>
      </p:sp>
      <p:sp>
        <p:nvSpPr>
          <p:cNvPr id="185" name="Rectangle 11"/>
          <p:cNvSpPr/>
          <p:nvPr/>
        </p:nvSpPr>
        <p:spPr>
          <a:xfrm>
            <a:off x="10585826" y="4567987"/>
            <a:ext cx="1602998" cy="1368199"/>
          </a:xfrm>
          <a:prstGeom prst="rect">
            <a:avLst/>
          </a:prstGeom>
          <a:solidFill>
            <a:schemeClr val="accent1"/>
          </a:solidFill>
          <a:ln w="12700">
            <a:miter lim="400000"/>
          </a:ln>
        </p:spPr>
        <p:txBody>
          <a:bodyPr lIns="45719" rIns="45719"/>
          <a:lstStyle/>
          <a:p>
            <a:pPr>
              <a:defRPr>
                <a:solidFill>
                  <a:srgbClr val="FFFFFF"/>
                </a:solidFill>
              </a:defRPr>
            </a:pPr>
          </a:p>
        </p:txBody>
      </p:sp>
      <p:sp>
        <p:nvSpPr>
          <p:cNvPr id="186" name="Title Text"/>
          <p:cNvSpPr txBox="1"/>
          <p:nvPr>
            <p:ph type="title"/>
          </p:nvPr>
        </p:nvSpPr>
        <p:spPr>
          <a:xfrm>
            <a:off x="680318" y="4711615"/>
            <a:ext cx="9613864" cy="588536"/>
          </a:xfrm>
          <a:prstGeom prst="rect">
            <a:avLst/>
          </a:prstGeom>
        </p:spPr>
        <p:txBody>
          <a:bodyPr anchor="b"/>
          <a:lstStyle>
            <a:lvl1pPr>
              <a:defRPr sz="3200"/>
            </a:lvl1pPr>
          </a:lstStyle>
          <a:p>
            <a:pPr/>
            <a:r>
              <a:t>Title Text</a:t>
            </a:r>
          </a:p>
        </p:txBody>
      </p:sp>
      <p:sp>
        <p:nvSpPr>
          <p:cNvPr id="187" name="Body Level One…"/>
          <p:cNvSpPr txBox="1"/>
          <p:nvPr>
            <p:ph type="body" sz="quarter" idx="1"/>
          </p:nvPr>
        </p:nvSpPr>
        <p:spPr>
          <a:xfrm>
            <a:off x="680320" y="5300148"/>
            <a:ext cx="9613863" cy="502256"/>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pPr/>
            <a:r>
              <a:t>Body Level One</a:t>
            </a:r>
          </a:p>
          <a:p>
            <a:pPr lvl="1"/>
            <a:r>
              <a:t>Body Level Two</a:t>
            </a:r>
          </a:p>
          <a:p>
            <a:pPr lvl="2"/>
            <a:r>
              <a:t>Body Level Three</a:t>
            </a:r>
          </a:p>
          <a:p>
            <a:pPr lvl="3"/>
            <a:r>
              <a:t>Body Level Four</a:t>
            </a:r>
          </a:p>
          <a:p>
            <a:pPr lvl="4"/>
            <a:r>
              <a:t>Body Level Five</a:t>
            </a:r>
          </a:p>
        </p:txBody>
      </p:sp>
      <p:sp>
        <p:nvSpPr>
          <p:cNvPr id="188" name="Slide Number"/>
          <p:cNvSpPr txBox="1"/>
          <p:nvPr>
            <p:ph type="sldNum" sz="quarter" idx="2"/>
          </p:nvPr>
        </p:nvSpPr>
        <p:spPr>
          <a:xfrm>
            <a:off x="10729455" y="4942899"/>
            <a:ext cx="583665" cy="62484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Column">
    <p:spTree>
      <p:nvGrpSpPr>
        <p:cNvPr id="1" name=""/>
        <p:cNvGrpSpPr/>
        <p:nvPr/>
      </p:nvGrpSpPr>
      <p:grpSpPr>
        <a:xfrm>
          <a:off x="0" y="0"/>
          <a:ext cx="0" cy="0"/>
          <a:chOff x="0" y="0"/>
          <a:chExt cx="0" cy="0"/>
        </a:xfrm>
      </p:grpSpPr>
      <p:pic>
        <p:nvPicPr>
          <p:cNvPr id="195"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196" name="Picture 12" descr="Picture 12"/>
          <p:cNvPicPr>
            <a:picLocks noChangeAspect="1"/>
          </p:cNvPicPr>
          <p:nvPr/>
        </p:nvPicPr>
        <p:blipFill>
          <a:blip r:embed="rId3">
            <a:extLst/>
          </a:blip>
          <a:stretch>
            <a:fillRect/>
          </a:stretch>
        </p:blipFill>
        <p:spPr>
          <a:xfrm>
            <a:off x="1" y="1970240"/>
            <a:ext cx="10437812" cy="321165"/>
          </a:xfrm>
          <a:prstGeom prst="rect">
            <a:avLst/>
          </a:prstGeom>
          <a:ln w="12700">
            <a:miter lim="400000"/>
          </a:ln>
        </p:spPr>
      </p:pic>
      <p:pic>
        <p:nvPicPr>
          <p:cNvPr id="197" name="Picture 13" descr="Picture 13"/>
          <p:cNvPicPr>
            <a:picLocks noChangeAspect="1"/>
          </p:cNvPicPr>
          <p:nvPr/>
        </p:nvPicPr>
        <p:blipFill>
          <a:blip r:embed="rId4">
            <a:extLst/>
          </a:blip>
          <a:stretch>
            <a:fillRect/>
          </a:stretch>
        </p:blipFill>
        <p:spPr>
          <a:xfrm>
            <a:off x="10585825" y="1971233"/>
            <a:ext cx="1602998" cy="144271"/>
          </a:xfrm>
          <a:prstGeom prst="rect">
            <a:avLst/>
          </a:prstGeom>
          <a:ln w="12700">
            <a:miter lim="400000"/>
          </a:ln>
        </p:spPr>
      </p:pic>
      <p:sp>
        <p:nvSpPr>
          <p:cNvPr id="198" name="Rectangle 15"/>
          <p:cNvSpPr/>
          <p:nvPr/>
        </p:nvSpPr>
        <p:spPr>
          <a:xfrm>
            <a:off x="-1" y="609600"/>
            <a:ext cx="10437814" cy="1368198"/>
          </a:xfrm>
          <a:prstGeom prst="rect">
            <a:avLst/>
          </a:prstGeom>
          <a:solidFill>
            <a:srgbClr val="262626"/>
          </a:solidFill>
          <a:ln w="12700">
            <a:miter lim="400000"/>
          </a:ln>
        </p:spPr>
        <p:txBody>
          <a:bodyPr lIns="45719" rIns="45719"/>
          <a:lstStyle/>
          <a:p>
            <a:pPr>
              <a:defRPr>
                <a:solidFill>
                  <a:srgbClr val="FFFFFF"/>
                </a:solidFill>
              </a:defRPr>
            </a:pPr>
          </a:p>
        </p:txBody>
      </p:sp>
      <p:sp>
        <p:nvSpPr>
          <p:cNvPr id="199" name="Rectangle 16"/>
          <p:cNvSpPr/>
          <p:nvPr/>
        </p:nvSpPr>
        <p:spPr>
          <a:xfrm>
            <a:off x="10585826" y="609600"/>
            <a:ext cx="1602998" cy="1368198"/>
          </a:xfrm>
          <a:prstGeom prst="rect">
            <a:avLst/>
          </a:prstGeom>
          <a:solidFill>
            <a:schemeClr val="accent1"/>
          </a:solidFill>
          <a:ln w="12700">
            <a:miter lim="400000"/>
          </a:ln>
        </p:spPr>
        <p:txBody>
          <a:bodyPr lIns="45719" rIns="45719"/>
          <a:lstStyle/>
          <a:p>
            <a:pPr>
              <a:defRPr>
                <a:solidFill>
                  <a:srgbClr val="FFFFFF"/>
                </a:solidFill>
              </a:defRPr>
            </a:pPr>
          </a:p>
        </p:txBody>
      </p:sp>
      <p:sp>
        <p:nvSpPr>
          <p:cNvPr id="200" name="Title Text"/>
          <p:cNvSpPr txBox="1"/>
          <p:nvPr>
            <p:ph type="title"/>
          </p:nvPr>
        </p:nvSpPr>
        <p:spPr>
          <a:xfrm>
            <a:off x="669221" y="753228"/>
            <a:ext cx="9624961" cy="1080938"/>
          </a:xfrm>
          <a:prstGeom prst="rect">
            <a:avLst/>
          </a:prstGeom>
        </p:spPr>
        <p:txBody>
          <a:bodyPr/>
          <a:lstStyle/>
          <a:p>
            <a:pPr/>
            <a:r>
              <a:t>Title Text</a:t>
            </a:r>
          </a:p>
        </p:txBody>
      </p:sp>
      <p:sp>
        <p:nvSpPr>
          <p:cNvPr id="201" name="Body Level One…"/>
          <p:cNvSpPr txBox="1"/>
          <p:nvPr>
            <p:ph type="body" sz="quarter" idx="1"/>
          </p:nvPr>
        </p:nvSpPr>
        <p:spPr>
          <a:xfrm>
            <a:off x="660945" y="2336873"/>
            <a:ext cx="3070035" cy="576263"/>
          </a:xfrm>
          <a:prstGeom prst="rect">
            <a:avLst/>
          </a:prstGeom>
        </p:spPr>
        <p:txBody>
          <a:bodyPr anchor="b"/>
          <a:lstStyle>
            <a:lvl1pPr marL="0" indent="0">
              <a:buSzTx/>
              <a:buFontTx/>
              <a:buNone/>
            </a:lvl1pPr>
            <a:lvl2pPr marL="0" indent="457200">
              <a:buSzTx/>
              <a:buFontTx/>
              <a:buNone/>
            </a:lvl2pPr>
            <a:lvl3pPr marL="0" indent="914400">
              <a:buSzTx/>
              <a:buFontTx/>
              <a:buNone/>
            </a:lvl3pPr>
            <a:lvl4pPr marL="0" indent="1371600">
              <a:buSzTx/>
              <a:buFontTx/>
              <a:buNone/>
            </a:lvl4pPr>
            <a:lvl5pPr marL="0" indent="1828800">
              <a:buSzTx/>
              <a:buFontTx/>
              <a:buNone/>
            </a:lvl5pPr>
          </a:lstStyle>
          <a:p>
            <a:pPr/>
            <a:r>
              <a:t>Body Level One</a:t>
            </a:r>
          </a:p>
          <a:p>
            <a:pPr lvl="1"/>
            <a:r>
              <a:t>Body Level Two</a:t>
            </a:r>
          </a:p>
          <a:p>
            <a:pPr lvl="2"/>
            <a:r>
              <a:t>Body Level Three</a:t>
            </a:r>
          </a:p>
          <a:p>
            <a:pPr lvl="3"/>
            <a:r>
              <a:t>Body Level Four</a:t>
            </a:r>
          </a:p>
          <a:p>
            <a:pPr lvl="4"/>
            <a:r>
              <a:t>Body Level Five</a:t>
            </a:r>
          </a:p>
        </p:txBody>
      </p:sp>
      <p:sp>
        <p:nvSpPr>
          <p:cNvPr id="202" name="Text Placeholder 3"/>
          <p:cNvSpPr/>
          <p:nvPr>
            <p:ph type="body" sz="quarter" idx="13"/>
          </p:nvPr>
        </p:nvSpPr>
        <p:spPr>
          <a:xfrm>
            <a:off x="680321" y="3022673"/>
            <a:ext cx="3049704" cy="2913514"/>
          </a:xfrm>
          <a:prstGeom prst="rect">
            <a:avLst/>
          </a:prstGeom>
        </p:spPr>
        <p:txBody>
          <a:bodyPr/>
          <a:lstStyle/>
          <a:p>
            <a:pPr marL="0" indent="0">
              <a:buSzTx/>
              <a:buFontTx/>
              <a:buNone/>
              <a:defRPr sz="1400"/>
            </a:pPr>
          </a:p>
        </p:txBody>
      </p:sp>
      <p:sp>
        <p:nvSpPr>
          <p:cNvPr id="203" name="Text Placeholder 4"/>
          <p:cNvSpPr/>
          <p:nvPr>
            <p:ph type="body" sz="quarter" idx="14"/>
          </p:nvPr>
        </p:nvSpPr>
        <p:spPr>
          <a:xfrm>
            <a:off x="3956024" y="2336873"/>
            <a:ext cx="3063241" cy="576263"/>
          </a:xfrm>
          <a:prstGeom prst="rect">
            <a:avLst/>
          </a:prstGeom>
        </p:spPr>
        <p:txBody>
          <a:bodyPr anchor="b"/>
          <a:lstStyle/>
          <a:p>
            <a:pPr marL="0" indent="0">
              <a:buSzTx/>
              <a:buFontTx/>
              <a:buNone/>
            </a:pPr>
          </a:p>
        </p:txBody>
      </p:sp>
      <p:sp>
        <p:nvSpPr>
          <p:cNvPr id="204" name="Text Placeholder 3"/>
          <p:cNvSpPr/>
          <p:nvPr>
            <p:ph type="body" sz="quarter" idx="15"/>
          </p:nvPr>
        </p:nvSpPr>
        <p:spPr>
          <a:xfrm>
            <a:off x="3945470" y="3022673"/>
            <a:ext cx="3063241" cy="2913514"/>
          </a:xfrm>
          <a:prstGeom prst="rect">
            <a:avLst/>
          </a:prstGeom>
        </p:spPr>
        <p:txBody>
          <a:bodyPr/>
          <a:lstStyle/>
          <a:p>
            <a:pPr marL="0" indent="0">
              <a:buSzTx/>
              <a:buFontTx/>
              <a:buNone/>
              <a:defRPr sz="1400"/>
            </a:pPr>
          </a:p>
        </p:txBody>
      </p:sp>
      <p:sp>
        <p:nvSpPr>
          <p:cNvPr id="205" name="Text Placeholder 4"/>
          <p:cNvSpPr/>
          <p:nvPr>
            <p:ph type="body" sz="quarter" idx="16"/>
          </p:nvPr>
        </p:nvSpPr>
        <p:spPr>
          <a:xfrm>
            <a:off x="7224155" y="2336873"/>
            <a:ext cx="3070026" cy="576263"/>
          </a:xfrm>
          <a:prstGeom prst="rect">
            <a:avLst/>
          </a:prstGeom>
        </p:spPr>
        <p:txBody>
          <a:bodyPr anchor="b"/>
          <a:lstStyle/>
          <a:p>
            <a:pPr marL="0" indent="0">
              <a:buSzTx/>
              <a:buFontTx/>
              <a:buNone/>
            </a:pPr>
          </a:p>
        </p:txBody>
      </p:sp>
      <p:sp>
        <p:nvSpPr>
          <p:cNvPr id="206" name="Text Placeholder 3"/>
          <p:cNvSpPr/>
          <p:nvPr>
            <p:ph type="body" sz="quarter" idx="17"/>
          </p:nvPr>
        </p:nvSpPr>
        <p:spPr>
          <a:xfrm>
            <a:off x="7224155" y="3022673"/>
            <a:ext cx="3070026" cy="2913514"/>
          </a:xfrm>
          <a:prstGeom prst="rect">
            <a:avLst/>
          </a:prstGeom>
        </p:spPr>
        <p:txBody>
          <a:bodyPr/>
          <a:lstStyle/>
          <a:p>
            <a:pPr marL="0" indent="0">
              <a:buSzTx/>
              <a:buFontTx/>
              <a:buNone/>
              <a:defRPr sz="1400"/>
            </a:pPr>
          </a:p>
        </p:txBody>
      </p:sp>
      <p:sp>
        <p:nvSpPr>
          <p:cNvPr id="20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3 Picture Column">
    <p:spTree>
      <p:nvGrpSpPr>
        <p:cNvPr id="1" name=""/>
        <p:cNvGrpSpPr/>
        <p:nvPr/>
      </p:nvGrpSpPr>
      <p:grpSpPr>
        <a:xfrm>
          <a:off x="0" y="0"/>
          <a:ext cx="0" cy="0"/>
          <a:chOff x="0" y="0"/>
          <a:chExt cx="0" cy="0"/>
        </a:xfrm>
      </p:grpSpPr>
      <p:pic>
        <p:nvPicPr>
          <p:cNvPr id="214"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215" name="Picture 14" descr="Picture 14"/>
          <p:cNvPicPr>
            <a:picLocks noChangeAspect="1"/>
          </p:cNvPicPr>
          <p:nvPr/>
        </p:nvPicPr>
        <p:blipFill>
          <a:blip r:embed="rId3">
            <a:extLst/>
          </a:blip>
          <a:stretch>
            <a:fillRect/>
          </a:stretch>
        </p:blipFill>
        <p:spPr>
          <a:xfrm>
            <a:off x="1" y="1970240"/>
            <a:ext cx="10437812" cy="321165"/>
          </a:xfrm>
          <a:prstGeom prst="rect">
            <a:avLst/>
          </a:prstGeom>
          <a:ln w="12700">
            <a:miter lim="400000"/>
          </a:ln>
        </p:spPr>
      </p:pic>
      <p:pic>
        <p:nvPicPr>
          <p:cNvPr id="216" name="Picture 15" descr="Picture 15"/>
          <p:cNvPicPr>
            <a:picLocks noChangeAspect="1"/>
          </p:cNvPicPr>
          <p:nvPr/>
        </p:nvPicPr>
        <p:blipFill>
          <a:blip r:embed="rId4">
            <a:extLst/>
          </a:blip>
          <a:stretch>
            <a:fillRect/>
          </a:stretch>
        </p:blipFill>
        <p:spPr>
          <a:xfrm>
            <a:off x="10585825" y="1971233"/>
            <a:ext cx="1602998" cy="144271"/>
          </a:xfrm>
          <a:prstGeom prst="rect">
            <a:avLst/>
          </a:prstGeom>
          <a:ln w="12700">
            <a:miter lim="400000"/>
          </a:ln>
        </p:spPr>
      </p:pic>
      <p:sp>
        <p:nvSpPr>
          <p:cNvPr id="217" name="Rectangle 16"/>
          <p:cNvSpPr/>
          <p:nvPr/>
        </p:nvSpPr>
        <p:spPr>
          <a:xfrm>
            <a:off x="-1" y="609600"/>
            <a:ext cx="10437814" cy="1368198"/>
          </a:xfrm>
          <a:prstGeom prst="rect">
            <a:avLst/>
          </a:prstGeom>
          <a:solidFill>
            <a:srgbClr val="262626"/>
          </a:solidFill>
          <a:ln w="12700">
            <a:miter lim="400000"/>
          </a:ln>
        </p:spPr>
        <p:txBody>
          <a:bodyPr lIns="45719" rIns="45719"/>
          <a:lstStyle/>
          <a:p>
            <a:pPr>
              <a:defRPr>
                <a:solidFill>
                  <a:srgbClr val="FFFFFF"/>
                </a:solidFill>
              </a:defRPr>
            </a:pPr>
          </a:p>
        </p:txBody>
      </p:sp>
      <p:sp>
        <p:nvSpPr>
          <p:cNvPr id="218" name="Rectangle 17"/>
          <p:cNvSpPr/>
          <p:nvPr/>
        </p:nvSpPr>
        <p:spPr>
          <a:xfrm>
            <a:off x="10585826" y="609600"/>
            <a:ext cx="1602998" cy="1368198"/>
          </a:xfrm>
          <a:prstGeom prst="rect">
            <a:avLst/>
          </a:prstGeom>
          <a:solidFill>
            <a:schemeClr val="accent1"/>
          </a:solidFill>
          <a:ln w="12700">
            <a:miter lim="400000"/>
          </a:ln>
        </p:spPr>
        <p:txBody>
          <a:bodyPr lIns="45719" rIns="45719"/>
          <a:lstStyle/>
          <a:p>
            <a:pPr>
              <a:defRPr>
                <a:solidFill>
                  <a:srgbClr val="FFFFFF"/>
                </a:solidFill>
              </a:defRPr>
            </a:pPr>
          </a:p>
        </p:txBody>
      </p:sp>
      <p:sp>
        <p:nvSpPr>
          <p:cNvPr id="219" name="Title Text"/>
          <p:cNvSpPr txBox="1"/>
          <p:nvPr>
            <p:ph type="title"/>
          </p:nvPr>
        </p:nvSpPr>
        <p:spPr>
          <a:xfrm>
            <a:off x="680321" y="753228"/>
            <a:ext cx="9613861" cy="1080938"/>
          </a:xfrm>
          <a:prstGeom prst="rect">
            <a:avLst/>
          </a:prstGeom>
        </p:spPr>
        <p:txBody>
          <a:bodyPr/>
          <a:lstStyle/>
          <a:p>
            <a:pPr/>
            <a:r>
              <a:t>Title Text</a:t>
            </a:r>
          </a:p>
        </p:txBody>
      </p:sp>
      <p:sp>
        <p:nvSpPr>
          <p:cNvPr id="220" name="Body Level One…"/>
          <p:cNvSpPr txBox="1"/>
          <p:nvPr>
            <p:ph type="body" sz="quarter" idx="1"/>
          </p:nvPr>
        </p:nvSpPr>
        <p:spPr>
          <a:xfrm>
            <a:off x="680318" y="4297503"/>
            <a:ext cx="3049705" cy="576263"/>
          </a:xfrm>
          <a:prstGeom prst="rect">
            <a:avLst/>
          </a:prstGeom>
        </p:spPr>
        <p:txBody>
          <a:bodyPr anchor="b"/>
          <a:lstStyle>
            <a:lvl1pPr marL="0" indent="0">
              <a:buSzTx/>
              <a:buFontTx/>
              <a:buNone/>
            </a:lvl1pPr>
            <a:lvl2pPr marL="0" indent="457200">
              <a:buSzTx/>
              <a:buFontTx/>
              <a:buNone/>
            </a:lvl2pPr>
            <a:lvl3pPr marL="0" indent="914400">
              <a:buSzTx/>
              <a:buFontTx/>
              <a:buNone/>
            </a:lvl3pPr>
            <a:lvl4pPr marL="0" indent="1371600">
              <a:buSzTx/>
              <a:buFontTx/>
              <a:buNone/>
            </a:lvl4pPr>
            <a:lvl5pPr marL="0" indent="1828800">
              <a:buSzTx/>
              <a:buFontTx/>
              <a:buNone/>
            </a:lvl5pPr>
          </a:lstStyle>
          <a:p>
            <a:pPr/>
            <a:r>
              <a:t>Body Level One</a:t>
            </a:r>
          </a:p>
          <a:p>
            <a:pPr lvl="1"/>
            <a:r>
              <a:t>Body Level Two</a:t>
            </a:r>
          </a:p>
          <a:p>
            <a:pPr lvl="2"/>
            <a:r>
              <a:t>Body Level Three</a:t>
            </a:r>
          </a:p>
          <a:p>
            <a:pPr lvl="3"/>
            <a:r>
              <a:t>Body Level Four</a:t>
            </a:r>
          </a:p>
          <a:p>
            <a:pPr lvl="4"/>
            <a:r>
              <a:t>Body Level Five</a:t>
            </a:r>
          </a:p>
        </p:txBody>
      </p:sp>
      <p:sp>
        <p:nvSpPr>
          <p:cNvPr id="221" name="Picture Placeholder 2"/>
          <p:cNvSpPr/>
          <p:nvPr>
            <p:ph type="pic" sz="quarter" idx="13"/>
          </p:nvPr>
        </p:nvSpPr>
        <p:spPr>
          <a:xfrm>
            <a:off x="680317" y="2336873"/>
            <a:ext cx="3049707" cy="1524001"/>
          </a:xfrm>
          <a:prstGeom prst="rect">
            <a:avLst/>
          </a:prstGeom>
          <a:effectLst>
            <a:outerShdw sx="100000" sy="100000" kx="0" ky="0" algn="b" rotWithShape="0" blurRad="50800" dist="50800" dir="5400000">
              <a:srgbClr val="000000">
                <a:alpha val="43000"/>
              </a:srgbClr>
            </a:outerShdw>
          </a:effectLst>
        </p:spPr>
        <p:txBody>
          <a:bodyPr lIns="91439" rIns="91439">
            <a:noAutofit/>
          </a:bodyPr>
          <a:lstStyle/>
          <a:p>
            <a:pPr/>
          </a:p>
        </p:txBody>
      </p:sp>
      <p:sp>
        <p:nvSpPr>
          <p:cNvPr id="222" name="Text Placeholder 3"/>
          <p:cNvSpPr/>
          <p:nvPr>
            <p:ph type="body" sz="quarter" idx="14"/>
          </p:nvPr>
        </p:nvSpPr>
        <p:spPr>
          <a:xfrm>
            <a:off x="680317" y="4873764"/>
            <a:ext cx="3049707" cy="1062423"/>
          </a:xfrm>
          <a:prstGeom prst="rect">
            <a:avLst/>
          </a:prstGeom>
        </p:spPr>
        <p:txBody>
          <a:bodyPr/>
          <a:lstStyle/>
          <a:p>
            <a:pPr marL="0" indent="0">
              <a:buSzTx/>
              <a:buFontTx/>
              <a:buNone/>
              <a:defRPr sz="1400"/>
            </a:pPr>
          </a:p>
        </p:txBody>
      </p:sp>
      <p:sp>
        <p:nvSpPr>
          <p:cNvPr id="223" name="Text Placeholder 4"/>
          <p:cNvSpPr/>
          <p:nvPr>
            <p:ph type="body" sz="quarter" idx="15"/>
          </p:nvPr>
        </p:nvSpPr>
        <p:spPr>
          <a:xfrm>
            <a:off x="3945471" y="4297503"/>
            <a:ext cx="3063241" cy="576263"/>
          </a:xfrm>
          <a:prstGeom prst="rect">
            <a:avLst/>
          </a:prstGeom>
        </p:spPr>
        <p:txBody>
          <a:bodyPr anchor="b"/>
          <a:lstStyle/>
          <a:p>
            <a:pPr marL="0" indent="0">
              <a:buSzTx/>
              <a:buFontTx/>
              <a:buNone/>
            </a:pPr>
          </a:p>
        </p:txBody>
      </p:sp>
      <p:sp>
        <p:nvSpPr>
          <p:cNvPr id="224" name="Picture Placeholder 2"/>
          <p:cNvSpPr/>
          <p:nvPr>
            <p:ph type="pic" sz="quarter" idx="16"/>
          </p:nvPr>
        </p:nvSpPr>
        <p:spPr>
          <a:xfrm>
            <a:off x="3945470" y="2336873"/>
            <a:ext cx="3063241" cy="1524001"/>
          </a:xfrm>
          <a:prstGeom prst="rect">
            <a:avLst/>
          </a:prstGeom>
          <a:effectLst>
            <a:outerShdw sx="100000" sy="100000" kx="0" ky="0" algn="b" rotWithShape="0" blurRad="50800" dist="50800" dir="5400000">
              <a:srgbClr val="000000">
                <a:alpha val="43000"/>
              </a:srgbClr>
            </a:outerShdw>
          </a:effectLst>
        </p:spPr>
        <p:txBody>
          <a:bodyPr lIns="91439" rIns="91439">
            <a:noAutofit/>
          </a:bodyPr>
          <a:lstStyle/>
          <a:p>
            <a:pPr/>
          </a:p>
        </p:txBody>
      </p:sp>
      <p:sp>
        <p:nvSpPr>
          <p:cNvPr id="225" name="Text Placeholder 3"/>
          <p:cNvSpPr/>
          <p:nvPr>
            <p:ph type="body" sz="quarter" idx="17"/>
          </p:nvPr>
        </p:nvSpPr>
        <p:spPr>
          <a:xfrm>
            <a:off x="3944116" y="4873764"/>
            <a:ext cx="3067299" cy="1062423"/>
          </a:xfrm>
          <a:prstGeom prst="rect">
            <a:avLst/>
          </a:prstGeom>
        </p:spPr>
        <p:txBody>
          <a:bodyPr/>
          <a:lstStyle/>
          <a:p>
            <a:pPr marL="0" indent="0">
              <a:buSzTx/>
              <a:buFontTx/>
              <a:buNone/>
              <a:defRPr sz="1400"/>
            </a:pPr>
          </a:p>
        </p:txBody>
      </p:sp>
      <p:sp>
        <p:nvSpPr>
          <p:cNvPr id="226" name="Text Placeholder 4"/>
          <p:cNvSpPr/>
          <p:nvPr>
            <p:ph type="body" sz="quarter" idx="18"/>
          </p:nvPr>
        </p:nvSpPr>
        <p:spPr>
          <a:xfrm>
            <a:off x="7230677" y="4297503"/>
            <a:ext cx="3063507" cy="576263"/>
          </a:xfrm>
          <a:prstGeom prst="rect">
            <a:avLst/>
          </a:prstGeom>
        </p:spPr>
        <p:txBody>
          <a:bodyPr anchor="b"/>
          <a:lstStyle/>
          <a:p>
            <a:pPr marL="0" indent="0">
              <a:buSzTx/>
              <a:buFontTx/>
              <a:buNone/>
            </a:pPr>
          </a:p>
        </p:txBody>
      </p:sp>
      <p:sp>
        <p:nvSpPr>
          <p:cNvPr id="227" name="Picture Placeholder 2"/>
          <p:cNvSpPr/>
          <p:nvPr>
            <p:ph type="pic" sz="quarter" idx="19"/>
          </p:nvPr>
        </p:nvSpPr>
        <p:spPr>
          <a:xfrm>
            <a:off x="7230677" y="2336873"/>
            <a:ext cx="3063506" cy="1524001"/>
          </a:xfrm>
          <a:prstGeom prst="rect">
            <a:avLst/>
          </a:prstGeom>
          <a:effectLst>
            <a:outerShdw sx="100000" sy="100000" kx="0" ky="0" algn="b" rotWithShape="0" blurRad="50800" dist="50800" dir="5400000">
              <a:srgbClr val="000000">
                <a:alpha val="43000"/>
              </a:srgbClr>
            </a:outerShdw>
          </a:effectLst>
        </p:spPr>
        <p:txBody>
          <a:bodyPr lIns="91439" rIns="91439">
            <a:noAutofit/>
          </a:bodyPr>
          <a:lstStyle/>
          <a:p>
            <a:pPr/>
          </a:p>
        </p:txBody>
      </p:sp>
      <p:sp>
        <p:nvSpPr>
          <p:cNvPr id="228" name="Text Placeholder 3"/>
          <p:cNvSpPr/>
          <p:nvPr>
            <p:ph type="body" sz="quarter" idx="20"/>
          </p:nvPr>
        </p:nvSpPr>
        <p:spPr>
          <a:xfrm>
            <a:off x="7230553" y="4873761"/>
            <a:ext cx="3067564" cy="1062423"/>
          </a:xfrm>
          <a:prstGeom prst="rect">
            <a:avLst/>
          </a:prstGeom>
        </p:spPr>
        <p:txBody>
          <a:bodyPr/>
          <a:lstStyle/>
          <a:p>
            <a:pPr marL="0" indent="0">
              <a:buSzTx/>
              <a:buFontTx/>
              <a:buNone/>
              <a:defRPr sz="1400"/>
            </a:pPr>
          </a:p>
        </p:txBody>
      </p:sp>
      <p:sp>
        <p:nvSpPr>
          <p:cNvPr id="22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nd Vertical Text">
    <p:spTree>
      <p:nvGrpSpPr>
        <p:cNvPr id="1" name=""/>
        <p:cNvGrpSpPr/>
        <p:nvPr/>
      </p:nvGrpSpPr>
      <p:grpSpPr>
        <a:xfrm>
          <a:off x="0" y="0"/>
          <a:ext cx="0" cy="0"/>
          <a:chOff x="0" y="0"/>
          <a:chExt cx="0" cy="0"/>
        </a:xfrm>
      </p:grpSpPr>
      <p:pic>
        <p:nvPicPr>
          <p:cNvPr id="236"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237" name="Picture 6" descr="Picture 6"/>
          <p:cNvPicPr>
            <a:picLocks noChangeAspect="1"/>
          </p:cNvPicPr>
          <p:nvPr/>
        </p:nvPicPr>
        <p:blipFill>
          <a:blip r:embed="rId3">
            <a:extLst/>
          </a:blip>
          <a:stretch>
            <a:fillRect/>
          </a:stretch>
        </p:blipFill>
        <p:spPr>
          <a:xfrm>
            <a:off x="1" y="1970240"/>
            <a:ext cx="10437812" cy="321165"/>
          </a:xfrm>
          <a:prstGeom prst="rect">
            <a:avLst/>
          </a:prstGeom>
          <a:ln w="12700">
            <a:miter lim="400000"/>
          </a:ln>
        </p:spPr>
      </p:pic>
      <p:pic>
        <p:nvPicPr>
          <p:cNvPr id="238" name="Picture 7" descr="Picture 7"/>
          <p:cNvPicPr>
            <a:picLocks noChangeAspect="1"/>
          </p:cNvPicPr>
          <p:nvPr/>
        </p:nvPicPr>
        <p:blipFill>
          <a:blip r:embed="rId4">
            <a:extLst/>
          </a:blip>
          <a:stretch>
            <a:fillRect/>
          </a:stretch>
        </p:blipFill>
        <p:spPr>
          <a:xfrm>
            <a:off x="10585825" y="1971233"/>
            <a:ext cx="1602998" cy="144271"/>
          </a:xfrm>
          <a:prstGeom prst="rect">
            <a:avLst/>
          </a:prstGeom>
          <a:ln w="12700">
            <a:miter lim="400000"/>
          </a:ln>
        </p:spPr>
      </p:pic>
      <p:sp>
        <p:nvSpPr>
          <p:cNvPr id="239" name="Rectangle 8"/>
          <p:cNvSpPr/>
          <p:nvPr/>
        </p:nvSpPr>
        <p:spPr>
          <a:xfrm>
            <a:off x="-1" y="609600"/>
            <a:ext cx="10437814" cy="1368198"/>
          </a:xfrm>
          <a:prstGeom prst="rect">
            <a:avLst/>
          </a:prstGeom>
          <a:solidFill>
            <a:srgbClr val="262626"/>
          </a:solidFill>
          <a:ln w="12700">
            <a:miter lim="400000"/>
          </a:ln>
        </p:spPr>
        <p:txBody>
          <a:bodyPr lIns="45719" rIns="45719"/>
          <a:lstStyle/>
          <a:p>
            <a:pPr>
              <a:defRPr>
                <a:solidFill>
                  <a:srgbClr val="FFFFFF"/>
                </a:solidFill>
              </a:defRPr>
            </a:pPr>
          </a:p>
        </p:txBody>
      </p:sp>
      <p:sp>
        <p:nvSpPr>
          <p:cNvPr id="240" name="Rectangle 9"/>
          <p:cNvSpPr/>
          <p:nvPr/>
        </p:nvSpPr>
        <p:spPr>
          <a:xfrm>
            <a:off x="10585826" y="609600"/>
            <a:ext cx="1602998" cy="1368198"/>
          </a:xfrm>
          <a:prstGeom prst="rect">
            <a:avLst/>
          </a:prstGeom>
          <a:solidFill>
            <a:schemeClr val="accent1"/>
          </a:solidFill>
          <a:ln w="12700">
            <a:miter lim="400000"/>
          </a:ln>
        </p:spPr>
        <p:txBody>
          <a:bodyPr lIns="45719" rIns="45719"/>
          <a:lstStyle/>
          <a:p>
            <a:pPr>
              <a:defRPr>
                <a:solidFill>
                  <a:srgbClr val="FFFFFF"/>
                </a:solidFill>
              </a:defRPr>
            </a:pPr>
          </a:p>
        </p:txBody>
      </p:sp>
      <p:sp>
        <p:nvSpPr>
          <p:cNvPr id="241" name="Title Text"/>
          <p:cNvSpPr txBox="1"/>
          <p:nvPr>
            <p:ph type="title"/>
          </p:nvPr>
        </p:nvSpPr>
        <p:spPr>
          <a:xfrm>
            <a:off x="680321" y="753228"/>
            <a:ext cx="9613862" cy="1080938"/>
          </a:xfrm>
          <a:prstGeom prst="rect">
            <a:avLst/>
          </a:prstGeom>
        </p:spPr>
        <p:txBody>
          <a:bodyPr/>
          <a:lstStyle>
            <a:lvl1pPr algn="r"/>
          </a:lstStyle>
          <a:p>
            <a:pPr/>
            <a:r>
              <a:t>Title Text</a:t>
            </a:r>
          </a:p>
        </p:txBody>
      </p:sp>
      <p:sp>
        <p:nvSpPr>
          <p:cNvPr id="242" name="Body Level One…"/>
          <p:cNvSpPr txBox="1"/>
          <p:nvPr>
            <p:ph type="body" idx="1"/>
          </p:nvPr>
        </p:nvSpPr>
        <p:spPr>
          <a:xfrm>
            <a:off x="680321" y="2336873"/>
            <a:ext cx="9613862" cy="3599317"/>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Vertical Title and Text">
    <p:spTree>
      <p:nvGrpSpPr>
        <p:cNvPr id="1" name=""/>
        <p:cNvGrpSpPr/>
        <p:nvPr/>
      </p:nvGrpSpPr>
      <p:grpSpPr>
        <a:xfrm>
          <a:off x="0" y="0"/>
          <a:ext cx="0" cy="0"/>
          <a:chOff x="0" y="0"/>
          <a:chExt cx="0" cy="0"/>
        </a:xfrm>
      </p:grpSpPr>
      <p:pic>
        <p:nvPicPr>
          <p:cNvPr id="250"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sp>
        <p:nvSpPr>
          <p:cNvPr id="251" name="Rectangle 6"/>
          <p:cNvSpPr/>
          <p:nvPr/>
        </p:nvSpPr>
        <p:spPr>
          <a:xfrm rot="5400000">
            <a:off x="8116206" y="1869395"/>
            <a:ext cx="5106989" cy="1368199"/>
          </a:xfrm>
          <a:prstGeom prst="rect">
            <a:avLst/>
          </a:prstGeom>
          <a:solidFill>
            <a:srgbClr val="262626"/>
          </a:solidFill>
          <a:ln w="12700">
            <a:miter lim="400000"/>
          </a:ln>
        </p:spPr>
        <p:txBody>
          <a:bodyPr lIns="45719" rIns="45719"/>
          <a:lstStyle/>
          <a:p>
            <a:pPr>
              <a:defRPr>
                <a:solidFill>
                  <a:srgbClr val="FFFFFF"/>
                </a:solidFill>
              </a:defRPr>
            </a:pPr>
          </a:p>
        </p:txBody>
      </p:sp>
      <p:sp>
        <p:nvSpPr>
          <p:cNvPr id="252" name="Rectangle 7"/>
          <p:cNvSpPr/>
          <p:nvPr/>
        </p:nvSpPr>
        <p:spPr>
          <a:xfrm rot="5400000">
            <a:off x="9868202" y="5372403"/>
            <a:ext cx="1602998" cy="1368199"/>
          </a:xfrm>
          <a:prstGeom prst="rect">
            <a:avLst/>
          </a:prstGeom>
          <a:solidFill>
            <a:schemeClr val="accent1"/>
          </a:solidFill>
          <a:ln w="12700">
            <a:miter lim="400000"/>
          </a:ln>
        </p:spPr>
        <p:txBody>
          <a:bodyPr lIns="45719" rIns="45719"/>
          <a:lstStyle/>
          <a:p>
            <a:pPr>
              <a:defRPr>
                <a:solidFill>
                  <a:srgbClr val="FFFFFF"/>
                </a:solidFill>
              </a:defRPr>
            </a:pPr>
          </a:p>
        </p:txBody>
      </p:sp>
      <p:sp>
        <p:nvSpPr>
          <p:cNvPr id="253" name="Title Text"/>
          <p:cNvSpPr txBox="1"/>
          <p:nvPr>
            <p:ph type="title"/>
          </p:nvPr>
        </p:nvSpPr>
        <p:spPr>
          <a:xfrm>
            <a:off x="10129231" y="609596"/>
            <a:ext cx="1073803" cy="4353761"/>
          </a:xfrm>
          <a:prstGeom prst="rect">
            <a:avLst/>
          </a:prstGeom>
        </p:spPr>
        <p:txBody>
          <a:bodyPr/>
          <a:lstStyle/>
          <a:p>
            <a:pPr/>
            <a:r>
              <a:t>Title Text</a:t>
            </a:r>
          </a:p>
        </p:txBody>
      </p:sp>
      <p:sp>
        <p:nvSpPr>
          <p:cNvPr id="254" name="Body Level One…"/>
          <p:cNvSpPr txBox="1"/>
          <p:nvPr>
            <p:ph type="body" idx="1"/>
          </p:nvPr>
        </p:nvSpPr>
        <p:spPr>
          <a:xfrm>
            <a:off x="680321" y="609596"/>
            <a:ext cx="8870006" cy="532659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55" name="Slide Number"/>
          <p:cNvSpPr txBox="1"/>
          <p:nvPr>
            <p:ph type="sldNum" sz="quarter" idx="2"/>
          </p:nvPr>
        </p:nvSpPr>
        <p:spPr>
          <a:xfrm>
            <a:off x="10382793" y="5398632"/>
            <a:ext cx="583665" cy="624841"/>
          </a:xfrm>
          <a:prstGeom prst="rect">
            <a:avLst/>
          </a:prstGeom>
        </p:spPr>
        <p:txBody>
          <a:bodyPr anchor="t"/>
          <a:lstStyle>
            <a:lvl1pPr algn="ct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 Id="rId19" Type="http://schemas.openxmlformats.org/officeDocument/2006/relationships/slideLayout" Target="../slideLayouts/slideLayout16.xml"/><Relationship Id="rId20"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gradFill flip="none" rotWithShape="1">
          <a:gsLst>
            <a:gs pos="0">
              <a:srgbClr val="F68327"/>
            </a:gs>
            <a:gs pos="50000">
              <a:srgbClr val="D54209"/>
            </a:gs>
            <a:gs pos="100000">
              <a:srgbClr val="690D00"/>
            </a:gs>
          </a:gsLst>
          <a:lin ang="2520000" scaled="0"/>
        </a:gradFill>
      </p:bgPr>
    </p:bg>
    <p:spTree>
      <p:nvGrpSpPr>
        <p:cNvPr id="1" name=""/>
        <p:cNvGrpSpPr/>
        <p:nvPr/>
      </p:nvGrpSpPr>
      <p:grpSpPr>
        <a:xfrm>
          <a:off x="0" y="0"/>
          <a:ext cx="0" cy="0"/>
          <a:chOff x="0" y="0"/>
          <a:chExt cx="0" cy="0"/>
        </a:xfrm>
      </p:grpSpPr>
      <p:pic>
        <p:nvPicPr>
          <p:cNvPr id="2" name="Picture 6" descr="Picture 6"/>
          <p:cNvPicPr>
            <a:picLocks noChangeAspect="1"/>
          </p:cNvPicPr>
          <p:nvPr/>
        </p:nvPicPr>
        <p:blipFill>
          <a:blip r:embed="rId2">
            <a:extLst/>
          </a:blip>
          <a:stretch>
            <a:fillRect/>
          </a:stretch>
        </p:blipFill>
        <p:spPr>
          <a:xfrm>
            <a:off x="0" y="0"/>
            <a:ext cx="12192000" cy="6858000"/>
          </a:xfrm>
          <a:prstGeom prst="rect">
            <a:avLst/>
          </a:prstGeom>
          <a:ln w="12700">
            <a:miter lim="400000"/>
          </a:ln>
        </p:spPr>
      </p:pic>
      <p:pic>
        <p:nvPicPr>
          <p:cNvPr id="3" name="Picture 4" descr="Picture 4"/>
          <p:cNvPicPr>
            <a:picLocks noChangeAspect="1"/>
          </p:cNvPicPr>
          <p:nvPr/>
        </p:nvPicPr>
        <p:blipFill>
          <a:blip r:embed="rId3">
            <a:extLst/>
          </a:blip>
          <a:stretch>
            <a:fillRect/>
          </a:stretch>
        </p:blipFill>
        <p:spPr>
          <a:xfrm>
            <a:off x="10585825" y="1971233"/>
            <a:ext cx="1602998" cy="144271"/>
          </a:xfrm>
          <a:prstGeom prst="rect">
            <a:avLst/>
          </a:prstGeom>
          <a:ln w="12700">
            <a:miter lim="400000"/>
          </a:ln>
        </p:spPr>
      </p:pic>
      <p:sp>
        <p:nvSpPr>
          <p:cNvPr id="4" name="Rectangle 5"/>
          <p:cNvSpPr/>
          <p:nvPr/>
        </p:nvSpPr>
        <p:spPr>
          <a:xfrm>
            <a:off x="10585826" y="609600"/>
            <a:ext cx="1602998" cy="1368198"/>
          </a:xfrm>
          <a:prstGeom prst="rect">
            <a:avLst/>
          </a:prstGeom>
          <a:solidFill>
            <a:schemeClr val="accent1"/>
          </a:solidFill>
          <a:ln w="12700">
            <a:miter lim="400000"/>
          </a:ln>
        </p:spPr>
        <p:txBody>
          <a:bodyPr lIns="45719" rIns="45719"/>
          <a:lstStyle/>
          <a:p>
            <a:pPr>
              <a:defRPr>
                <a:solidFill>
                  <a:srgbClr val="FFFFFF"/>
                </a:solidFill>
              </a:defRPr>
            </a:pPr>
          </a:p>
        </p:txBody>
      </p:sp>
      <p:sp>
        <p:nvSpPr>
          <p:cNvPr id="5" name="Title Text"/>
          <p:cNvSpPr txBox="1"/>
          <p:nvPr>
            <p:ph type="title"/>
          </p:nvPr>
        </p:nvSpPr>
        <p:spPr>
          <a:xfrm>
            <a:off x="609600" y="92074"/>
            <a:ext cx="10972800" cy="1508127"/>
          </a:xfrm>
          <a:prstGeom prst="rect">
            <a:avLst/>
          </a:prstGeom>
          <a:ln w="12700">
            <a:miter lim="400000"/>
          </a:ln>
          <a:extLst>
            <a:ext uri="{C572A759-6A51-4108-AA02-DFA0A04FC94B}">
              <ma14:wrappingTextBoxFlag xmlns:ma14="http://schemas.microsoft.com/office/mac/drawingml/2011/main" val="1"/>
            </a:ext>
          </a:extLst>
        </p:spPr>
        <p:txBody>
          <a:bodyPr lIns="45719" rIns="45719" anchor="ctr">
            <a:normAutofit fontScale="100000" lnSpcReduction="0"/>
          </a:bodyPr>
          <a:lstStyle/>
          <a:p>
            <a:pPr/>
            <a:r>
              <a:t>Title Text</a:t>
            </a:r>
          </a:p>
        </p:txBody>
      </p:sp>
      <p:sp>
        <p:nvSpPr>
          <p:cNvPr id="6" name="Body Level One…"/>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7" name="Slide Number"/>
          <p:cNvSpPr txBox="1"/>
          <p:nvPr>
            <p:ph type="sldNum" sz="quarter" idx="2"/>
          </p:nvPr>
        </p:nvSpPr>
        <p:spPr>
          <a:xfrm>
            <a:off x="10729455" y="986201"/>
            <a:ext cx="583665" cy="624841"/>
          </a:xfrm>
          <a:prstGeom prst="rect">
            <a:avLst/>
          </a:prstGeom>
          <a:ln w="12700">
            <a:miter lim="400000"/>
          </a:ln>
        </p:spPr>
        <p:txBody>
          <a:bodyPr wrap="none" lIns="45719" rIns="45719" anchor="ctr">
            <a:spAutoFit/>
          </a:bodyPr>
          <a:lstStyle>
            <a:lvl1pPr>
              <a:defRPr sz="3600">
                <a:solidFill>
                  <a:srgbClr val="FFFFFF"/>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3600" u="none">
          <a:ln>
            <a:noFill/>
          </a:ln>
          <a:solidFill>
            <a:srgbClr val="FFFFFF"/>
          </a:solidFill>
          <a:uFillTx/>
          <a:latin typeface="Trebuchet MS"/>
          <a:ea typeface="Trebuchet MS"/>
          <a:cs typeface="Trebuchet MS"/>
          <a:sym typeface="Trebuchet MS"/>
        </a:defRPr>
      </a:lvl1pPr>
      <a:lvl2pPr marL="0" marR="0" indent="0" algn="l" defTabSz="914400" rtl="0" latinLnBrk="0">
        <a:lnSpc>
          <a:spcPct val="90000"/>
        </a:lnSpc>
        <a:spcBef>
          <a:spcPts val="0"/>
        </a:spcBef>
        <a:spcAft>
          <a:spcPts val="0"/>
        </a:spcAft>
        <a:buClrTx/>
        <a:buSzTx/>
        <a:buFontTx/>
        <a:buNone/>
        <a:tabLst/>
        <a:defRPr b="0" baseline="0" cap="none" i="0" spc="0" strike="noStrike" sz="3600" u="none">
          <a:ln>
            <a:noFill/>
          </a:ln>
          <a:solidFill>
            <a:srgbClr val="FFFFFF"/>
          </a:solidFill>
          <a:uFillTx/>
          <a:latin typeface="Trebuchet MS"/>
          <a:ea typeface="Trebuchet MS"/>
          <a:cs typeface="Trebuchet MS"/>
          <a:sym typeface="Trebuchet MS"/>
        </a:defRPr>
      </a:lvl2pPr>
      <a:lvl3pPr marL="0" marR="0" indent="0" algn="l" defTabSz="914400" rtl="0" latinLnBrk="0">
        <a:lnSpc>
          <a:spcPct val="90000"/>
        </a:lnSpc>
        <a:spcBef>
          <a:spcPts val="0"/>
        </a:spcBef>
        <a:spcAft>
          <a:spcPts val="0"/>
        </a:spcAft>
        <a:buClrTx/>
        <a:buSzTx/>
        <a:buFontTx/>
        <a:buNone/>
        <a:tabLst/>
        <a:defRPr b="0" baseline="0" cap="none" i="0" spc="0" strike="noStrike" sz="3600" u="none">
          <a:ln>
            <a:noFill/>
          </a:ln>
          <a:solidFill>
            <a:srgbClr val="FFFFFF"/>
          </a:solidFill>
          <a:uFillTx/>
          <a:latin typeface="Trebuchet MS"/>
          <a:ea typeface="Trebuchet MS"/>
          <a:cs typeface="Trebuchet MS"/>
          <a:sym typeface="Trebuchet MS"/>
        </a:defRPr>
      </a:lvl3pPr>
      <a:lvl4pPr marL="0" marR="0" indent="0" algn="l" defTabSz="914400" rtl="0" latinLnBrk="0">
        <a:lnSpc>
          <a:spcPct val="90000"/>
        </a:lnSpc>
        <a:spcBef>
          <a:spcPts val="0"/>
        </a:spcBef>
        <a:spcAft>
          <a:spcPts val="0"/>
        </a:spcAft>
        <a:buClrTx/>
        <a:buSzTx/>
        <a:buFontTx/>
        <a:buNone/>
        <a:tabLst/>
        <a:defRPr b="0" baseline="0" cap="none" i="0" spc="0" strike="noStrike" sz="3600" u="none">
          <a:ln>
            <a:noFill/>
          </a:ln>
          <a:solidFill>
            <a:srgbClr val="FFFFFF"/>
          </a:solidFill>
          <a:uFillTx/>
          <a:latin typeface="Trebuchet MS"/>
          <a:ea typeface="Trebuchet MS"/>
          <a:cs typeface="Trebuchet MS"/>
          <a:sym typeface="Trebuchet MS"/>
        </a:defRPr>
      </a:lvl4pPr>
      <a:lvl5pPr marL="0" marR="0" indent="0" algn="l" defTabSz="914400" rtl="0" latinLnBrk="0">
        <a:lnSpc>
          <a:spcPct val="90000"/>
        </a:lnSpc>
        <a:spcBef>
          <a:spcPts val="0"/>
        </a:spcBef>
        <a:spcAft>
          <a:spcPts val="0"/>
        </a:spcAft>
        <a:buClrTx/>
        <a:buSzTx/>
        <a:buFontTx/>
        <a:buNone/>
        <a:tabLst/>
        <a:defRPr b="0" baseline="0" cap="none" i="0" spc="0" strike="noStrike" sz="3600" u="none">
          <a:ln>
            <a:noFill/>
          </a:ln>
          <a:solidFill>
            <a:srgbClr val="FFFFFF"/>
          </a:solidFill>
          <a:uFillTx/>
          <a:latin typeface="Trebuchet MS"/>
          <a:ea typeface="Trebuchet MS"/>
          <a:cs typeface="Trebuchet MS"/>
          <a:sym typeface="Trebuchet MS"/>
        </a:defRPr>
      </a:lvl5pPr>
      <a:lvl6pPr marL="0" marR="0" indent="0" algn="l" defTabSz="914400" rtl="0" latinLnBrk="0">
        <a:lnSpc>
          <a:spcPct val="90000"/>
        </a:lnSpc>
        <a:spcBef>
          <a:spcPts val="0"/>
        </a:spcBef>
        <a:spcAft>
          <a:spcPts val="0"/>
        </a:spcAft>
        <a:buClrTx/>
        <a:buSzTx/>
        <a:buFontTx/>
        <a:buNone/>
        <a:tabLst/>
        <a:defRPr b="0" baseline="0" cap="none" i="0" spc="0" strike="noStrike" sz="3600" u="none">
          <a:ln>
            <a:noFill/>
          </a:ln>
          <a:solidFill>
            <a:srgbClr val="FFFFFF"/>
          </a:solidFill>
          <a:uFillTx/>
          <a:latin typeface="Trebuchet MS"/>
          <a:ea typeface="Trebuchet MS"/>
          <a:cs typeface="Trebuchet MS"/>
          <a:sym typeface="Trebuchet MS"/>
        </a:defRPr>
      </a:lvl6pPr>
      <a:lvl7pPr marL="0" marR="0" indent="0" algn="l" defTabSz="914400" rtl="0" latinLnBrk="0">
        <a:lnSpc>
          <a:spcPct val="90000"/>
        </a:lnSpc>
        <a:spcBef>
          <a:spcPts val="0"/>
        </a:spcBef>
        <a:spcAft>
          <a:spcPts val="0"/>
        </a:spcAft>
        <a:buClrTx/>
        <a:buSzTx/>
        <a:buFontTx/>
        <a:buNone/>
        <a:tabLst/>
        <a:defRPr b="0" baseline="0" cap="none" i="0" spc="0" strike="noStrike" sz="3600" u="none">
          <a:ln>
            <a:noFill/>
          </a:ln>
          <a:solidFill>
            <a:srgbClr val="FFFFFF"/>
          </a:solidFill>
          <a:uFillTx/>
          <a:latin typeface="Trebuchet MS"/>
          <a:ea typeface="Trebuchet MS"/>
          <a:cs typeface="Trebuchet MS"/>
          <a:sym typeface="Trebuchet MS"/>
        </a:defRPr>
      </a:lvl7pPr>
      <a:lvl8pPr marL="0" marR="0" indent="0" algn="l" defTabSz="914400" rtl="0" latinLnBrk="0">
        <a:lnSpc>
          <a:spcPct val="90000"/>
        </a:lnSpc>
        <a:spcBef>
          <a:spcPts val="0"/>
        </a:spcBef>
        <a:spcAft>
          <a:spcPts val="0"/>
        </a:spcAft>
        <a:buClrTx/>
        <a:buSzTx/>
        <a:buFontTx/>
        <a:buNone/>
        <a:tabLst/>
        <a:defRPr b="0" baseline="0" cap="none" i="0" spc="0" strike="noStrike" sz="3600" u="none">
          <a:ln>
            <a:noFill/>
          </a:ln>
          <a:solidFill>
            <a:srgbClr val="FFFFFF"/>
          </a:solidFill>
          <a:uFillTx/>
          <a:latin typeface="Trebuchet MS"/>
          <a:ea typeface="Trebuchet MS"/>
          <a:cs typeface="Trebuchet MS"/>
          <a:sym typeface="Trebuchet MS"/>
        </a:defRPr>
      </a:lvl8pPr>
      <a:lvl9pPr marL="0" marR="0" indent="0" algn="l" defTabSz="914400" rtl="0" latinLnBrk="0">
        <a:lnSpc>
          <a:spcPct val="90000"/>
        </a:lnSpc>
        <a:spcBef>
          <a:spcPts val="0"/>
        </a:spcBef>
        <a:spcAft>
          <a:spcPts val="0"/>
        </a:spcAft>
        <a:buClrTx/>
        <a:buSzTx/>
        <a:buFontTx/>
        <a:buNone/>
        <a:tabLst/>
        <a:defRPr b="0" baseline="0" cap="none" i="0" spc="0" strike="noStrike" sz="3600" u="none">
          <a:ln>
            <a:noFill/>
          </a:ln>
          <a:solidFill>
            <a:srgbClr val="FFFFFF"/>
          </a:solidFill>
          <a:uFillTx/>
          <a:latin typeface="Trebuchet MS"/>
          <a:ea typeface="Trebuchet MS"/>
          <a:cs typeface="Trebuchet MS"/>
          <a:sym typeface="Trebuchet MS"/>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400" u="none">
          <a:ln>
            <a:noFill/>
          </a:ln>
          <a:solidFill>
            <a:srgbClr val="FFFFFF"/>
          </a:solidFill>
          <a:uFillTx/>
          <a:latin typeface="Trebuchet MS"/>
          <a:ea typeface="Trebuchet MS"/>
          <a:cs typeface="Trebuchet MS"/>
          <a:sym typeface="Trebuchet MS"/>
        </a:defRPr>
      </a:lvl1pPr>
      <a:lvl2pPr marL="731519" marR="0" indent="-274319" algn="l" defTabSz="914400" rtl="0" latinLnBrk="0">
        <a:lnSpc>
          <a:spcPct val="90000"/>
        </a:lnSpc>
        <a:spcBef>
          <a:spcPts val="1000"/>
        </a:spcBef>
        <a:spcAft>
          <a:spcPts val="0"/>
        </a:spcAft>
        <a:buClrTx/>
        <a:buSzPct val="100000"/>
        <a:buFont typeface="Arial"/>
        <a:buChar char="•"/>
        <a:tabLst/>
        <a:defRPr b="0" baseline="0" cap="none" i="0" spc="0" strike="noStrike" sz="2400" u="none">
          <a:ln>
            <a:noFill/>
          </a:ln>
          <a:solidFill>
            <a:srgbClr val="FFFFFF"/>
          </a:solidFill>
          <a:uFillTx/>
          <a:latin typeface="Trebuchet MS"/>
          <a:ea typeface="Trebuchet MS"/>
          <a:cs typeface="Trebuchet MS"/>
          <a:sym typeface="Trebuchet MS"/>
        </a:defRPr>
      </a:lvl2pPr>
      <a:lvl3pPr marL="1219200" marR="0" indent="-304800" algn="l" defTabSz="914400" rtl="0" latinLnBrk="0">
        <a:lnSpc>
          <a:spcPct val="90000"/>
        </a:lnSpc>
        <a:spcBef>
          <a:spcPts val="1000"/>
        </a:spcBef>
        <a:spcAft>
          <a:spcPts val="0"/>
        </a:spcAft>
        <a:buClrTx/>
        <a:buSzPct val="100000"/>
        <a:buFont typeface="Arial"/>
        <a:buChar char="•"/>
        <a:tabLst/>
        <a:defRPr b="0" baseline="0" cap="none" i="0" spc="0" strike="noStrike" sz="2400" u="none">
          <a:ln>
            <a:noFill/>
          </a:ln>
          <a:solidFill>
            <a:srgbClr val="FFFFFF"/>
          </a:solidFill>
          <a:uFillTx/>
          <a:latin typeface="Trebuchet MS"/>
          <a:ea typeface="Trebuchet MS"/>
          <a:cs typeface="Trebuchet MS"/>
          <a:sym typeface="Trebuchet MS"/>
        </a:defRPr>
      </a:lvl3pPr>
      <a:lvl4pPr marL="1714500" marR="0" indent="-342900" algn="l" defTabSz="914400" rtl="0" latinLnBrk="0">
        <a:lnSpc>
          <a:spcPct val="90000"/>
        </a:lnSpc>
        <a:spcBef>
          <a:spcPts val="1000"/>
        </a:spcBef>
        <a:spcAft>
          <a:spcPts val="0"/>
        </a:spcAft>
        <a:buClrTx/>
        <a:buSzPct val="100000"/>
        <a:buFont typeface="Arial"/>
        <a:buChar char="•"/>
        <a:tabLst/>
        <a:defRPr b="0" baseline="0" cap="none" i="0" spc="0" strike="noStrike" sz="2400" u="none">
          <a:ln>
            <a:noFill/>
          </a:ln>
          <a:solidFill>
            <a:srgbClr val="FFFFFF"/>
          </a:solidFill>
          <a:uFillTx/>
          <a:latin typeface="Trebuchet MS"/>
          <a:ea typeface="Trebuchet MS"/>
          <a:cs typeface="Trebuchet MS"/>
          <a:sym typeface="Trebuchet MS"/>
        </a:defRPr>
      </a:lvl4pPr>
      <a:lvl5pPr marL="2171700" marR="0" indent="-342900" algn="l" defTabSz="914400" rtl="0" latinLnBrk="0">
        <a:lnSpc>
          <a:spcPct val="90000"/>
        </a:lnSpc>
        <a:spcBef>
          <a:spcPts val="1000"/>
        </a:spcBef>
        <a:spcAft>
          <a:spcPts val="0"/>
        </a:spcAft>
        <a:buClrTx/>
        <a:buSzPct val="100000"/>
        <a:buFont typeface="Arial"/>
        <a:buChar char="•"/>
        <a:tabLst/>
        <a:defRPr b="0" baseline="0" cap="none" i="0" spc="0" strike="noStrike" sz="2400" u="none">
          <a:ln>
            <a:noFill/>
          </a:ln>
          <a:solidFill>
            <a:srgbClr val="FFFFFF"/>
          </a:solidFill>
          <a:uFillTx/>
          <a:latin typeface="Trebuchet MS"/>
          <a:ea typeface="Trebuchet MS"/>
          <a:cs typeface="Trebuchet MS"/>
          <a:sym typeface="Trebuchet MS"/>
        </a:defRPr>
      </a:lvl5pPr>
      <a:lvl6pPr marL="2677885" marR="0" indent="-391885" algn="l" defTabSz="914400" rtl="0" latinLnBrk="0">
        <a:lnSpc>
          <a:spcPct val="90000"/>
        </a:lnSpc>
        <a:spcBef>
          <a:spcPts val="1000"/>
        </a:spcBef>
        <a:spcAft>
          <a:spcPts val="0"/>
        </a:spcAft>
        <a:buClrTx/>
        <a:buSzPct val="100000"/>
        <a:buFont typeface="Arial"/>
        <a:buChar char="•"/>
        <a:tabLst/>
        <a:defRPr b="0" baseline="0" cap="none" i="0" spc="0" strike="noStrike" sz="2400" u="none">
          <a:ln>
            <a:noFill/>
          </a:ln>
          <a:solidFill>
            <a:srgbClr val="FFFFFF"/>
          </a:solidFill>
          <a:uFillTx/>
          <a:latin typeface="Trebuchet MS"/>
          <a:ea typeface="Trebuchet MS"/>
          <a:cs typeface="Trebuchet MS"/>
          <a:sym typeface="Trebuchet MS"/>
        </a:defRPr>
      </a:lvl6pPr>
      <a:lvl7pPr marL="3135085" marR="0" indent="-391885" algn="l" defTabSz="914400" rtl="0" latinLnBrk="0">
        <a:lnSpc>
          <a:spcPct val="90000"/>
        </a:lnSpc>
        <a:spcBef>
          <a:spcPts val="1000"/>
        </a:spcBef>
        <a:spcAft>
          <a:spcPts val="0"/>
        </a:spcAft>
        <a:buClrTx/>
        <a:buSzPct val="100000"/>
        <a:buFont typeface="Arial"/>
        <a:buChar char="•"/>
        <a:tabLst/>
        <a:defRPr b="0" baseline="0" cap="none" i="0" spc="0" strike="noStrike" sz="2400" u="none">
          <a:ln>
            <a:noFill/>
          </a:ln>
          <a:solidFill>
            <a:srgbClr val="FFFFFF"/>
          </a:solidFill>
          <a:uFillTx/>
          <a:latin typeface="Trebuchet MS"/>
          <a:ea typeface="Trebuchet MS"/>
          <a:cs typeface="Trebuchet MS"/>
          <a:sym typeface="Trebuchet MS"/>
        </a:defRPr>
      </a:lvl7pPr>
      <a:lvl8pPr marL="3592285" marR="0" indent="-391885" algn="l" defTabSz="914400" rtl="0" latinLnBrk="0">
        <a:lnSpc>
          <a:spcPct val="90000"/>
        </a:lnSpc>
        <a:spcBef>
          <a:spcPts val="1000"/>
        </a:spcBef>
        <a:spcAft>
          <a:spcPts val="0"/>
        </a:spcAft>
        <a:buClrTx/>
        <a:buSzPct val="100000"/>
        <a:buFont typeface="Arial"/>
        <a:buChar char="•"/>
        <a:tabLst/>
        <a:defRPr b="0" baseline="0" cap="none" i="0" spc="0" strike="noStrike" sz="2400" u="none">
          <a:ln>
            <a:noFill/>
          </a:ln>
          <a:solidFill>
            <a:srgbClr val="FFFFFF"/>
          </a:solidFill>
          <a:uFillTx/>
          <a:latin typeface="Trebuchet MS"/>
          <a:ea typeface="Trebuchet MS"/>
          <a:cs typeface="Trebuchet MS"/>
          <a:sym typeface="Trebuchet MS"/>
        </a:defRPr>
      </a:lvl8pPr>
      <a:lvl9pPr marL="4049485" marR="0" indent="-391885" algn="l" defTabSz="914400" rtl="0" latinLnBrk="0">
        <a:lnSpc>
          <a:spcPct val="90000"/>
        </a:lnSpc>
        <a:spcBef>
          <a:spcPts val="1000"/>
        </a:spcBef>
        <a:spcAft>
          <a:spcPts val="0"/>
        </a:spcAft>
        <a:buClrTx/>
        <a:buSzPct val="100000"/>
        <a:buFont typeface="Arial"/>
        <a:buChar char="•"/>
        <a:tabLst/>
        <a:defRPr b="0" baseline="0" cap="none" i="0" spc="0" strike="noStrike" sz="2400" u="none">
          <a:ln>
            <a:noFill/>
          </a:ln>
          <a:solidFill>
            <a:srgbClr val="FFFFFF"/>
          </a:solidFill>
          <a:uFillTx/>
          <a:latin typeface="Trebuchet MS"/>
          <a:ea typeface="Trebuchet MS"/>
          <a:cs typeface="Trebuchet MS"/>
          <a:sym typeface="Trebuchet MS"/>
        </a:defRPr>
      </a:lvl9pPr>
    </p:bodyStyle>
    <p:otherStyle>
      <a:lvl1pPr marL="0" marR="0" indent="0" algn="l" defTabSz="457200" rtl="0" latinLnBrk="0">
        <a:lnSpc>
          <a:spcPct val="100000"/>
        </a:lnSpc>
        <a:spcBef>
          <a:spcPts val="0"/>
        </a:spcBef>
        <a:spcAft>
          <a:spcPts val="0"/>
        </a:spcAft>
        <a:buClrTx/>
        <a:buSzTx/>
        <a:buFontTx/>
        <a:buNone/>
        <a:tabLst/>
        <a:defRPr b="0" baseline="0" cap="none" i="0" spc="0" strike="noStrike" sz="3600" u="none">
          <a:ln>
            <a:noFill/>
          </a:ln>
          <a:solidFill>
            <a:schemeClr val="tx1"/>
          </a:solidFill>
          <a:uFillTx/>
          <a:latin typeface="+mn-lt"/>
          <a:ea typeface="+mn-ea"/>
          <a:cs typeface="+mn-cs"/>
          <a:sym typeface="Trebuchet MS"/>
        </a:defRPr>
      </a:lvl1pPr>
      <a:lvl2pPr marL="0" marR="0" indent="457200" algn="l" defTabSz="457200" rtl="0" latinLnBrk="0">
        <a:lnSpc>
          <a:spcPct val="100000"/>
        </a:lnSpc>
        <a:spcBef>
          <a:spcPts val="0"/>
        </a:spcBef>
        <a:spcAft>
          <a:spcPts val="0"/>
        </a:spcAft>
        <a:buClrTx/>
        <a:buSzTx/>
        <a:buFontTx/>
        <a:buNone/>
        <a:tabLst/>
        <a:defRPr b="0" baseline="0" cap="none" i="0" spc="0" strike="noStrike" sz="3600" u="none">
          <a:ln>
            <a:noFill/>
          </a:ln>
          <a:solidFill>
            <a:schemeClr val="tx1"/>
          </a:solidFill>
          <a:uFillTx/>
          <a:latin typeface="+mn-lt"/>
          <a:ea typeface="+mn-ea"/>
          <a:cs typeface="+mn-cs"/>
          <a:sym typeface="Trebuchet MS"/>
        </a:defRPr>
      </a:lvl2pPr>
      <a:lvl3pPr marL="0" marR="0" indent="914400" algn="l" defTabSz="457200" rtl="0" latinLnBrk="0">
        <a:lnSpc>
          <a:spcPct val="100000"/>
        </a:lnSpc>
        <a:spcBef>
          <a:spcPts val="0"/>
        </a:spcBef>
        <a:spcAft>
          <a:spcPts val="0"/>
        </a:spcAft>
        <a:buClrTx/>
        <a:buSzTx/>
        <a:buFontTx/>
        <a:buNone/>
        <a:tabLst/>
        <a:defRPr b="0" baseline="0" cap="none" i="0" spc="0" strike="noStrike" sz="3600" u="none">
          <a:ln>
            <a:noFill/>
          </a:ln>
          <a:solidFill>
            <a:schemeClr val="tx1"/>
          </a:solidFill>
          <a:uFillTx/>
          <a:latin typeface="+mn-lt"/>
          <a:ea typeface="+mn-ea"/>
          <a:cs typeface="+mn-cs"/>
          <a:sym typeface="Trebuchet MS"/>
        </a:defRPr>
      </a:lvl3pPr>
      <a:lvl4pPr marL="0" marR="0" indent="1371600" algn="l" defTabSz="457200" rtl="0" latinLnBrk="0">
        <a:lnSpc>
          <a:spcPct val="100000"/>
        </a:lnSpc>
        <a:spcBef>
          <a:spcPts val="0"/>
        </a:spcBef>
        <a:spcAft>
          <a:spcPts val="0"/>
        </a:spcAft>
        <a:buClrTx/>
        <a:buSzTx/>
        <a:buFontTx/>
        <a:buNone/>
        <a:tabLst/>
        <a:defRPr b="0" baseline="0" cap="none" i="0" spc="0" strike="noStrike" sz="3600" u="none">
          <a:ln>
            <a:noFill/>
          </a:ln>
          <a:solidFill>
            <a:schemeClr val="tx1"/>
          </a:solidFill>
          <a:uFillTx/>
          <a:latin typeface="+mn-lt"/>
          <a:ea typeface="+mn-ea"/>
          <a:cs typeface="+mn-cs"/>
          <a:sym typeface="Trebuchet MS"/>
        </a:defRPr>
      </a:lvl4pPr>
      <a:lvl5pPr marL="0" marR="0" indent="1828800" algn="l" defTabSz="457200" rtl="0" latinLnBrk="0">
        <a:lnSpc>
          <a:spcPct val="100000"/>
        </a:lnSpc>
        <a:spcBef>
          <a:spcPts val="0"/>
        </a:spcBef>
        <a:spcAft>
          <a:spcPts val="0"/>
        </a:spcAft>
        <a:buClrTx/>
        <a:buSzTx/>
        <a:buFontTx/>
        <a:buNone/>
        <a:tabLst/>
        <a:defRPr b="0" baseline="0" cap="none" i="0" spc="0" strike="noStrike" sz="3600" u="none">
          <a:ln>
            <a:noFill/>
          </a:ln>
          <a:solidFill>
            <a:schemeClr val="tx1"/>
          </a:solidFill>
          <a:uFillTx/>
          <a:latin typeface="+mn-lt"/>
          <a:ea typeface="+mn-ea"/>
          <a:cs typeface="+mn-cs"/>
          <a:sym typeface="Trebuchet MS"/>
        </a:defRPr>
      </a:lvl5pPr>
      <a:lvl6pPr marL="0" marR="0" indent="2286000" algn="l" defTabSz="457200" rtl="0" latinLnBrk="0">
        <a:lnSpc>
          <a:spcPct val="100000"/>
        </a:lnSpc>
        <a:spcBef>
          <a:spcPts val="0"/>
        </a:spcBef>
        <a:spcAft>
          <a:spcPts val="0"/>
        </a:spcAft>
        <a:buClrTx/>
        <a:buSzTx/>
        <a:buFontTx/>
        <a:buNone/>
        <a:tabLst/>
        <a:defRPr b="0" baseline="0" cap="none" i="0" spc="0" strike="noStrike" sz="3600" u="none">
          <a:ln>
            <a:noFill/>
          </a:ln>
          <a:solidFill>
            <a:schemeClr val="tx1"/>
          </a:solidFill>
          <a:uFillTx/>
          <a:latin typeface="+mn-lt"/>
          <a:ea typeface="+mn-ea"/>
          <a:cs typeface="+mn-cs"/>
          <a:sym typeface="Trebuchet MS"/>
        </a:defRPr>
      </a:lvl6pPr>
      <a:lvl7pPr marL="0" marR="0" indent="2743200" algn="l" defTabSz="457200" rtl="0" latinLnBrk="0">
        <a:lnSpc>
          <a:spcPct val="100000"/>
        </a:lnSpc>
        <a:spcBef>
          <a:spcPts val="0"/>
        </a:spcBef>
        <a:spcAft>
          <a:spcPts val="0"/>
        </a:spcAft>
        <a:buClrTx/>
        <a:buSzTx/>
        <a:buFontTx/>
        <a:buNone/>
        <a:tabLst/>
        <a:defRPr b="0" baseline="0" cap="none" i="0" spc="0" strike="noStrike" sz="3600" u="none">
          <a:ln>
            <a:noFill/>
          </a:ln>
          <a:solidFill>
            <a:schemeClr val="tx1"/>
          </a:solidFill>
          <a:uFillTx/>
          <a:latin typeface="+mn-lt"/>
          <a:ea typeface="+mn-ea"/>
          <a:cs typeface="+mn-cs"/>
          <a:sym typeface="Trebuchet MS"/>
        </a:defRPr>
      </a:lvl7pPr>
      <a:lvl8pPr marL="0" marR="0" indent="3200400" algn="l" defTabSz="457200" rtl="0" latinLnBrk="0">
        <a:lnSpc>
          <a:spcPct val="100000"/>
        </a:lnSpc>
        <a:spcBef>
          <a:spcPts val="0"/>
        </a:spcBef>
        <a:spcAft>
          <a:spcPts val="0"/>
        </a:spcAft>
        <a:buClrTx/>
        <a:buSzTx/>
        <a:buFontTx/>
        <a:buNone/>
        <a:tabLst/>
        <a:defRPr b="0" baseline="0" cap="none" i="0" spc="0" strike="noStrike" sz="3600" u="none">
          <a:ln>
            <a:noFill/>
          </a:ln>
          <a:solidFill>
            <a:schemeClr val="tx1"/>
          </a:solidFill>
          <a:uFillTx/>
          <a:latin typeface="+mn-lt"/>
          <a:ea typeface="+mn-ea"/>
          <a:cs typeface="+mn-cs"/>
          <a:sym typeface="Trebuchet MS"/>
        </a:defRPr>
      </a:lvl8pPr>
      <a:lvl9pPr marL="0" marR="0" indent="3657600" algn="l" defTabSz="457200" rtl="0" latinLnBrk="0">
        <a:lnSpc>
          <a:spcPct val="100000"/>
        </a:lnSpc>
        <a:spcBef>
          <a:spcPts val="0"/>
        </a:spcBef>
        <a:spcAft>
          <a:spcPts val="0"/>
        </a:spcAft>
        <a:buClrTx/>
        <a:buSzTx/>
        <a:buFontTx/>
        <a:buNone/>
        <a:tabLst/>
        <a:defRPr b="0" baseline="0" cap="none" i="0" spc="0" strike="noStrike" sz="3600" u="none">
          <a:ln>
            <a:noFill/>
          </a:ln>
          <a:solidFill>
            <a:schemeClr val="tx1"/>
          </a:solidFill>
          <a:uFillTx/>
          <a:latin typeface="+mn-lt"/>
          <a:ea typeface="+mn-ea"/>
          <a:cs typeface="+mn-cs"/>
          <a:sym typeface="Trebuchet M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8" Type="http://schemas.openxmlformats.org/officeDocument/2006/relationships/image" Target="../media/image7.jpeg"/><Relationship Id="rId9" Type="http://schemas.openxmlformats.org/officeDocument/2006/relationships/image" Target="../media/image8.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 Id="rId3" Type="http://schemas.openxmlformats.org/officeDocument/2006/relationships/image" Target="../media/image4.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 Id="rId3" Type="http://schemas.openxmlformats.org/officeDocument/2006/relationships/image" Target="../media/image12.jpe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 Id="rId4" Type="http://schemas.openxmlformats.org/officeDocument/2006/relationships/image" Target="../media/image5.png"/><Relationship Id="rId5" Type="http://schemas.openxmlformats.org/officeDocument/2006/relationships/image" Target="../media/image6.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 Id="rId3" Type="http://schemas.openxmlformats.org/officeDocument/2006/relationships/image" Target="../media/image7.png"/><Relationship Id="rId4" Type="http://schemas.openxmlformats.org/officeDocument/2006/relationships/image" Target="../media/image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4" name="Picture 5" descr="Picture 5"/>
          <p:cNvPicPr>
            <a:picLocks noChangeAspect="1"/>
          </p:cNvPicPr>
          <p:nvPr/>
        </p:nvPicPr>
        <p:blipFill>
          <a:blip r:embed="rId2">
            <a:extLst/>
          </a:blip>
          <a:stretch>
            <a:fillRect/>
          </a:stretch>
        </p:blipFill>
        <p:spPr>
          <a:xfrm>
            <a:off x="8977852" y="138650"/>
            <a:ext cx="2857788" cy="2397648"/>
          </a:xfrm>
          <a:prstGeom prst="rect">
            <a:avLst/>
          </a:prstGeom>
          <a:ln w="12700">
            <a:miter lim="400000"/>
          </a:ln>
        </p:spPr>
      </p:pic>
      <p:pic>
        <p:nvPicPr>
          <p:cNvPr id="265" name="Picture 17" descr="Picture 17"/>
          <p:cNvPicPr>
            <a:picLocks noChangeAspect="1"/>
          </p:cNvPicPr>
          <p:nvPr/>
        </p:nvPicPr>
        <p:blipFill>
          <a:blip r:embed="rId3">
            <a:extLst/>
          </a:blip>
          <a:stretch>
            <a:fillRect/>
          </a:stretch>
        </p:blipFill>
        <p:spPr>
          <a:xfrm flipH="1" rot="801766">
            <a:off x="2246167" y="436180"/>
            <a:ext cx="1911393" cy="1762001"/>
          </a:xfrm>
          <a:prstGeom prst="rect">
            <a:avLst/>
          </a:prstGeom>
          <a:ln w="12700">
            <a:miter lim="400000"/>
          </a:ln>
        </p:spPr>
      </p:pic>
      <p:pic>
        <p:nvPicPr>
          <p:cNvPr id="266" name="Picture 22" descr="Picture 22"/>
          <p:cNvPicPr>
            <a:picLocks noChangeAspect="1"/>
          </p:cNvPicPr>
          <p:nvPr/>
        </p:nvPicPr>
        <p:blipFill>
          <a:blip r:embed="rId4">
            <a:extLst/>
          </a:blip>
          <a:stretch>
            <a:fillRect/>
          </a:stretch>
        </p:blipFill>
        <p:spPr>
          <a:xfrm rot="20878367">
            <a:off x="6729189" y="4546539"/>
            <a:ext cx="2336044" cy="1690348"/>
          </a:xfrm>
          <a:prstGeom prst="rect">
            <a:avLst/>
          </a:prstGeom>
          <a:ln w="12700">
            <a:miter lim="400000"/>
          </a:ln>
        </p:spPr>
      </p:pic>
      <p:pic>
        <p:nvPicPr>
          <p:cNvPr id="267" name="Picture 25" descr="Picture 25"/>
          <p:cNvPicPr>
            <a:picLocks noChangeAspect="1"/>
          </p:cNvPicPr>
          <p:nvPr/>
        </p:nvPicPr>
        <p:blipFill>
          <a:blip r:embed="rId5">
            <a:extLst/>
          </a:blip>
          <a:stretch>
            <a:fillRect/>
          </a:stretch>
        </p:blipFill>
        <p:spPr>
          <a:xfrm rot="1405031">
            <a:off x="5063752" y="337583"/>
            <a:ext cx="1581166" cy="1569708"/>
          </a:xfrm>
          <a:prstGeom prst="rect">
            <a:avLst/>
          </a:prstGeom>
          <a:ln w="12700">
            <a:miter lim="400000"/>
          </a:ln>
        </p:spPr>
      </p:pic>
      <p:pic>
        <p:nvPicPr>
          <p:cNvPr id="268" name="Picture 28" descr="Picture 28"/>
          <p:cNvPicPr>
            <a:picLocks noChangeAspect="1"/>
          </p:cNvPicPr>
          <p:nvPr/>
        </p:nvPicPr>
        <p:blipFill>
          <a:blip r:embed="rId6">
            <a:extLst/>
          </a:blip>
          <a:stretch>
            <a:fillRect/>
          </a:stretch>
        </p:blipFill>
        <p:spPr>
          <a:xfrm>
            <a:off x="9884177" y="3429000"/>
            <a:ext cx="1951464" cy="2708978"/>
          </a:xfrm>
          <a:prstGeom prst="rect">
            <a:avLst/>
          </a:prstGeom>
          <a:ln w="12700">
            <a:miter lim="400000"/>
          </a:ln>
        </p:spPr>
      </p:pic>
      <p:pic>
        <p:nvPicPr>
          <p:cNvPr id="269" name="Picture 31" descr="Picture 31"/>
          <p:cNvPicPr>
            <a:picLocks noChangeAspect="1"/>
          </p:cNvPicPr>
          <p:nvPr/>
        </p:nvPicPr>
        <p:blipFill>
          <a:blip r:embed="rId7">
            <a:extLst/>
          </a:blip>
          <a:stretch>
            <a:fillRect/>
          </a:stretch>
        </p:blipFill>
        <p:spPr>
          <a:xfrm>
            <a:off x="90381" y="1468305"/>
            <a:ext cx="1613846" cy="4807714"/>
          </a:xfrm>
          <a:prstGeom prst="rect">
            <a:avLst/>
          </a:prstGeom>
          <a:ln w="12700">
            <a:miter lim="400000"/>
          </a:ln>
        </p:spPr>
      </p:pic>
      <p:pic>
        <p:nvPicPr>
          <p:cNvPr id="270" name="Picture 34" descr="Picture 34"/>
          <p:cNvPicPr>
            <a:picLocks noChangeAspect="1"/>
          </p:cNvPicPr>
          <p:nvPr/>
        </p:nvPicPr>
        <p:blipFill>
          <a:blip r:embed="rId8">
            <a:extLst/>
          </a:blip>
          <a:stretch>
            <a:fillRect/>
          </a:stretch>
        </p:blipFill>
        <p:spPr>
          <a:xfrm>
            <a:off x="2200423" y="4597472"/>
            <a:ext cx="1613846" cy="1865230"/>
          </a:xfrm>
          <a:prstGeom prst="rect">
            <a:avLst/>
          </a:prstGeom>
          <a:ln w="12700">
            <a:miter lim="400000"/>
          </a:ln>
        </p:spPr>
      </p:pic>
      <p:pic>
        <p:nvPicPr>
          <p:cNvPr id="271" name="Picture 2" descr="Picture 2"/>
          <p:cNvPicPr>
            <a:picLocks noChangeAspect="1"/>
          </p:cNvPicPr>
          <p:nvPr/>
        </p:nvPicPr>
        <p:blipFill>
          <a:blip r:embed="rId9">
            <a:extLst/>
          </a:blip>
          <a:stretch>
            <a:fillRect/>
          </a:stretch>
        </p:blipFill>
        <p:spPr>
          <a:xfrm flipH="1" rot="783203">
            <a:off x="4545062" y="4505469"/>
            <a:ext cx="1349295" cy="2143159"/>
          </a:xfrm>
          <a:prstGeom prst="rect">
            <a:avLst/>
          </a:prstGeom>
          <a:ln w="12700">
            <a:miter lim="400000"/>
          </a:ln>
        </p:spPr>
      </p:pic>
      <p:sp>
        <p:nvSpPr>
          <p:cNvPr id="272" name="TextBox 10"/>
          <p:cNvSpPr txBox="1"/>
          <p:nvPr/>
        </p:nvSpPr>
        <p:spPr>
          <a:xfrm>
            <a:off x="3395420" y="2591659"/>
            <a:ext cx="5125889" cy="1395807"/>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a:lnSpc>
                <a:spcPct val="200000"/>
              </a:lnSpc>
              <a:defRPr>
                <a:solidFill>
                  <a:srgbClr val="FFFFFF"/>
                </a:solidFill>
                <a:latin typeface="Times New Roman"/>
                <a:ea typeface="Times New Roman"/>
                <a:cs typeface="Times New Roman"/>
                <a:sym typeface="Times New Roman"/>
              </a:defRPr>
            </a:pPr>
            <a:r>
              <a:t>Social Media Marketing </a:t>
            </a:r>
          </a:p>
          <a:p>
            <a:pPr algn="ctr">
              <a:lnSpc>
                <a:spcPct val="200000"/>
              </a:lnSpc>
              <a:defRPr>
                <a:solidFill>
                  <a:srgbClr val="FFFFFF"/>
                </a:solidFill>
                <a:latin typeface="Times New Roman"/>
                <a:ea typeface="Times New Roman"/>
                <a:cs typeface="Times New Roman"/>
                <a:sym typeface="Times New Roman"/>
              </a:defRPr>
            </a:pPr>
            <a:r>
              <a:t>Kylie cosmetics &amp; Flenty Beauty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4" name="Title 1"/>
          <p:cNvSpPr txBox="1"/>
          <p:nvPr>
            <p:ph type="title"/>
          </p:nvPr>
        </p:nvSpPr>
        <p:spPr>
          <a:xfrm>
            <a:off x="680320" y="753228"/>
            <a:ext cx="9613863" cy="1080939"/>
          </a:xfrm>
          <a:prstGeom prst="rect">
            <a:avLst/>
          </a:prstGeom>
        </p:spPr>
        <p:txBody>
          <a:bodyPr/>
          <a:lstStyle/>
          <a:p>
            <a:pPr/>
            <a:r>
              <a:t>Kylie….</a:t>
            </a:r>
          </a:p>
        </p:txBody>
      </p:sp>
      <p:sp>
        <p:nvSpPr>
          <p:cNvPr id="275" name="Content Placeholder 2"/>
          <p:cNvSpPr txBox="1"/>
          <p:nvPr>
            <p:ph type="body" idx="1"/>
          </p:nvPr>
        </p:nvSpPr>
        <p:spPr>
          <a:xfrm>
            <a:off x="215153" y="2336873"/>
            <a:ext cx="10079029" cy="4096201"/>
          </a:xfrm>
          <a:prstGeom prst="rect">
            <a:avLst/>
          </a:prstGeom>
        </p:spPr>
        <p:txBody>
          <a:bodyPr/>
          <a:lstStyle/>
          <a:p>
            <a:pPr>
              <a:defRPr sz="1800">
                <a:latin typeface=".SFUIText"/>
                <a:ea typeface=".SFUIText"/>
                <a:cs typeface=".SFUIText"/>
                <a:sym typeface=".SFUIText"/>
              </a:defRPr>
            </a:pPr>
            <a:r>
              <a:t>•Kylie cosmetics is one of the American companies of cosmetics founded by Kylie Jenner who is the owner.</a:t>
            </a:r>
          </a:p>
          <a:p>
            <a:pPr>
              <a:defRPr sz="1800">
                <a:latin typeface=".SFUIText"/>
                <a:ea typeface=".SFUIText"/>
                <a:cs typeface=".SFUIText"/>
                <a:sym typeface=".SFUIText"/>
              </a:defRPr>
            </a:pPr>
            <a:r>
              <a:t>The company was known as Kylie Lip Kits but it was renamed and called Kylie cosmetics  </a:t>
            </a:r>
          </a:p>
          <a:p>
            <a:pPr>
              <a:defRPr sz="1800">
                <a:latin typeface=".SFUIText"/>
                <a:ea typeface=".SFUIText"/>
                <a:cs typeface=".SFUIText"/>
                <a:sym typeface=".SFUIText"/>
              </a:defRPr>
            </a:pPr>
            <a:r>
              <a:t>In 2016 after it released a set of lip liner and a liquid lipstick .</a:t>
            </a:r>
          </a:p>
          <a:p>
            <a:pPr>
              <a:defRPr sz="1800">
                <a:latin typeface=".SFUIText"/>
                <a:ea typeface=".SFUIText"/>
                <a:cs typeface=".SFUIText"/>
                <a:sym typeface=".SFUIText"/>
              </a:defRPr>
            </a:pPr>
          </a:p>
          <a:p>
            <a:pPr>
              <a:defRPr sz="1800">
                <a:latin typeface=".SFUIText"/>
                <a:ea typeface=".SFUIText"/>
                <a:cs typeface=".SFUIText"/>
                <a:sym typeface=".SFUIText"/>
              </a:defRPr>
            </a:pPr>
            <a:r>
              <a:t>In 2014, Kylie signed with a company known as Seed Beauty to start producing debut products.</a:t>
            </a:r>
          </a:p>
          <a:p>
            <a:pPr>
              <a:defRPr sz="1800">
                <a:latin typeface=".SFUIText"/>
                <a:ea typeface=".SFUIText"/>
                <a:cs typeface=".SFUIText"/>
                <a:sym typeface=".SFUIText"/>
              </a:defRPr>
            </a:pPr>
            <a:r>
              <a:t>In 2018, the company had a Snapchat account that was followed most and it registered a total of 118 million followers on Instagram .</a:t>
            </a:r>
          </a:p>
          <a:p>
            <a:pPr>
              <a:defRPr sz="1800">
                <a:latin typeface=".SFUIText"/>
                <a:ea typeface=".SFUIText"/>
                <a:cs typeface=".SFUIText"/>
                <a:sym typeface=".SFUIText"/>
              </a:defRPr>
            </a:pPr>
            <a:r>
              <a:t> The company has a reputation of a company that is run  and funded individually. The company depends majorly on social media for its marketing. </a:t>
            </a:r>
          </a:p>
        </p:txBody>
      </p:sp>
      <p:pic>
        <p:nvPicPr>
          <p:cNvPr id="276" name="Picture 5" descr="Picture 5"/>
          <p:cNvPicPr>
            <a:picLocks noChangeAspect="1"/>
          </p:cNvPicPr>
          <p:nvPr/>
        </p:nvPicPr>
        <p:blipFill>
          <a:blip r:embed="rId2">
            <a:extLst/>
          </a:blip>
          <a:stretch>
            <a:fillRect/>
          </a:stretch>
        </p:blipFill>
        <p:spPr>
          <a:xfrm>
            <a:off x="3757188" y="602950"/>
            <a:ext cx="4458461" cy="1381494"/>
          </a:xfrm>
          <a:prstGeom prst="rect">
            <a:avLst/>
          </a:prstGeom>
          <a:ln w="12700">
            <a:miter lim="400000"/>
          </a:ln>
        </p:spPr>
      </p:pic>
      <p:pic>
        <p:nvPicPr>
          <p:cNvPr id="277" name="Picture 8" descr="Picture 8"/>
          <p:cNvPicPr>
            <a:picLocks noChangeAspect="1"/>
          </p:cNvPicPr>
          <p:nvPr/>
        </p:nvPicPr>
        <p:blipFill>
          <a:blip r:embed="rId3">
            <a:extLst/>
          </a:blip>
          <a:stretch>
            <a:fillRect/>
          </a:stretch>
        </p:blipFill>
        <p:spPr>
          <a:xfrm>
            <a:off x="10294181" y="2336870"/>
            <a:ext cx="1767860" cy="4398909"/>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9" name="Content Placeholder 3"/>
          <p:cNvSpPr txBox="1"/>
          <p:nvPr>
            <p:ph type="body" sz="quarter" idx="1"/>
          </p:nvPr>
        </p:nvSpPr>
        <p:spPr>
          <a:xfrm>
            <a:off x="497499" y="2260080"/>
            <a:ext cx="9613863" cy="384597"/>
          </a:xfrm>
          <a:prstGeom prst="rect">
            <a:avLst/>
          </a:prstGeom>
        </p:spPr>
        <p:txBody>
          <a:bodyPr/>
          <a:lstStyle/>
          <a:p>
            <a:pPr marL="192023" indent="-192023" defTabSz="768095">
              <a:lnSpc>
                <a:spcPct val="81000"/>
              </a:lnSpc>
              <a:spcBef>
                <a:spcPts val="800"/>
              </a:spcBef>
              <a:defRPr sz="2016"/>
            </a:pPr>
          </a:p>
        </p:txBody>
      </p:sp>
      <p:sp>
        <p:nvSpPr>
          <p:cNvPr id="280" name="Title 6"/>
          <p:cNvSpPr txBox="1"/>
          <p:nvPr>
            <p:ph type="title"/>
          </p:nvPr>
        </p:nvSpPr>
        <p:spPr>
          <a:xfrm>
            <a:off x="680320" y="753228"/>
            <a:ext cx="9613863" cy="1080939"/>
          </a:xfrm>
          <a:prstGeom prst="rect">
            <a:avLst/>
          </a:prstGeom>
        </p:spPr>
        <p:txBody>
          <a:bodyPr/>
          <a:lstStyle/>
          <a:p>
            <a:pPr defTabSz="905255">
              <a:defRPr sz="3564"/>
            </a:pPr>
            <a:r>
              <a:t>Fenty beauty… </a:t>
            </a:r>
            <a:br/>
          </a:p>
        </p:txBody>
      </p:sp>
      <p:sp>
        <p:nvSpPr>
          <p:cNvPr id="281" name="TextBox 4"/>
          <p:cNvSpPr txBox="1"/>
          <p:nvPr/>
        </p:nvSpPr>
        <p:spPr>
          <a:xfrm>
            <a:off x="497500" y="2728380"/>
            <a:ext cx="10138606" cy="31140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defRPr>
                <a:solidFill>
                  <a:srgbClr val="FFFFFF"/>
                </a:solidFill>
                <a:latin typeface="+mn-lt"/>
                <a:ea typeface="+mn-ea"/>
                <a:cs typeface="+mn-cs"/>
                <a:sym typeface="Helvetica"/>
              </a:defRPr>
            </a:pPr>
            <a:r>
              <a:t>Fenty beauty is a cosmetics brand that was launched by the famous singer Rihanna in 2017, September when she was 29 years old Fenty beauty was her first single brand of cosmetics because she had previously collaborated with MAC cosmetics.</a:t>
            </a:r>
          </a:p>
          <a:p>
            <a:pPr>
              <a:defRPr>
                <a:solidFill>
                  <a:srgbClr val="FFFFFF"/>
                </a:solidFill>
              </a:defRPr>
            </a:pPr>
            <a:br/>
          </a:p>
          <a:p>
            <a:pPr>
              <a:defRPr>
                <a:solidFill>
                  <a:srgbClr val="FFFFFF"/>
                </a:solidFill>
                <a:latin typeface="+mn-lt"/>
                <a:ea typeface="+mn-ea"/>
                <a:cs typeface="+mn-cs"/>
                <a:sym typeface="Helvetica"/>
              </a:defRPr>
            </a:pPr>
            <a:r>
              <a:t>She worked together with Louis Vuitton Moet Hennessey(LVMH) </a:t>
            </a:r>
          </a:p>
          <a:p>
            <a:pPr>
              <a:defRPr>
                <a:solidFill>
                  <a:srgbClr val="FFFFFF"/>
                </a:solidFill>
                <a:latin typeface="+mn-lt"/>
                <a:ea typeface="+mn-ea"/>
                <a:cs typeface="+mn-cs"/>
                <a:sym typeface="Helvetica"/>
              </a:defRPr>
            </a:pPr>
            <a:r>
              <a:t>by signing a deal in 2016 to start producing Fenty Beauty.</a:t>
            </a:r>
          </a:p>
          <a:p>
            <a:pPr>
              <a:defRPr>
                <a:solidFill>
                  <a:srgbClr val="FFFFFF"/>
                </a:solidFill>
              </a:defRPr>
            </a:pPr>
            <a:br/>
            <a:r>
              <a:t>Rihanna </a:t>
            </a:r>
            <a:r>
              <a:rPr>
                <a:latin typeface="+mn-lt"/>
                <a:ea typeface="+mn-ea"/>
                <a:cs typeface="+mn-cs"/>
                <a:sym typeface="Helvetica"/>
              </a:rPr>
              <a:t>coming up with shades offerings that are extensive for the users who have skin tones that are deeper The first products of Fenty beauty</a:t>
            </a:r>
          </a:p>
        </p:txBody>
      </p:sp>
      <p:pic>
        <p:nvPicPr>
          <p:cNvPr id="282" name="Picture 2" descr="Picture 2"/>
          <p:cNvPicPr>
            <a:picLocks noChangeAspect="1"/>
          </p:cNvPicPr>
          <p:nvPr/>
        </p:nvPicPr>
        <p:blipFill>
          <a:blip r:embed="rId2">
            <a:extLst/>
          </a:blip>
          <a:stretch>
            <a:fillRect/>
          </a:stretch>
        </p:blipFill>
        <p:spPr>
          <a:xfrm flipH="1">
            <a:off x="8983912" y="3666225"/>
            <a:ext cx="2620538" cy="1320848"/>
          </a:xfrm>
          <a:prstGeom prst="rect">
            <a:avLst/>
          </a:prstGeom>
          <a:ln w="12700">
            <a:miter lim="400000"/>
          </a:ln>
        </p:spPr>
      </p:pic>
      <p:pic>
        <p:nvPicPr>
          <p:cNvPr id="283" name="Picture 8" descr="Picture 8"/>
          <p:cNvPicPr>
            <a:picLocks noChangeAspect="1"/>
          </p:cNvPicPr>
          <p:nvPr/>
        </p:nvPicPr>
        <p:blipFill>
          <a:blip r:embed="rId3">
            <a:extLst/>
          </a:blip>
          <a:stretch>
            <a:fillRect/>
          </a:stretch>
        </p:blipFill>
        <p:spPr>
          <a:xfrm flipV="1">
            <a:off x="8258096" y="503382"/>
            <a:ext cx="3933904" cy="2225000"/>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5" name="Title 1"/>
          <p:cNvSpPr txBox="1"/>
          <p:nvPr>
            <p:ph type="title"/>
          </p:nvPr>
        </p:nvSpPr>
        <p:spPr>
          <a:xfrm>
            <a:off x="365097" y="838411"/>
            <a:ext cx="9613863" cy="1080939"/>
          </a:xfrm>
          <a:prstGeom prst="rect">
            <a:avLst/>
          </a:prstGeom>
        </p:spPr>
        <p:txBody>
          <a:bodyPr/>
          <a:lstStyle/>
          <a:p>
            <a:pPr/>
            <a:r>
              <a:t>Kylie cosmetic,, </a:t>
            </a:r>
          </a:p>
        </p:txBody>
      </p:sp>
      <p:sp>
        <p:nvSpPr>
          <p:cNvPr id="286" name="Content Placeholder 6"/>
          <p:cNvSpPr txBox="1"/>
          <p:nvPr>
            <p:ph type="body" idx="1"/>
          </p:nvPr>
        </p:nvSpPr>
        <p:spPr>
          <a:xfrm>
            <a:off x="162549" y="2169810"/>
            <a:ext cx="9613863" cy="3599317"/>
          </a:xfrm>
          <a:prstGeom prst="rect">
            <a:avLst/>
          </a:prstGeom>
        </p:spPr>
        <p:txBody>
          <a:bodyPr/>
          <a:lstStyle/>
          <a:p>
            <a:pPr>
              <a:lnSpc>
                <a:spcPct val="168000"/>
              </a:lnSpc>
              <a:defRPr b="1" sz="1500">
                <a:latin typeface=".SFUIText"/>
                <a:ea typeface=".SFUIText"/>
                <a:cs typeface=".SFUIText"/>
                <a:sym typeface=".SFUIText"/>
              </a:defRPr>
            </a:pPr>
            <a:r>
              <a:t>The company was concerned with the issues raised by customers..</a:t>
            </a:r>
            <a:endParaRPr sz="2000"/>
          </a:p>
          <a:p>
            <a:pPr>
              <a:lnSpc>
                <a:spcPct val="168000"/>
              </a:lnSpc>
              <a:defRPr b="1" sz="1500">
                <a:latin typeface=".SFUIText"/>
                <a:ea typeface=".SFUIText"/>
                <a:cs typeface=".SFUIText"/>
                <a:sym typeface=".SFUIText"/>
              </a:defRPr>
            </a:pPr>
            <a:r>
              <a:t>changed its packaging style ..</a:t>
            </a:r>
            <a:endParaRPr sz="2000"/>
          </a:p>
          <a:p>
            <a:pPr>
              <a:lnSpc>
                <a:spcPct val="168000"/>
              </a:lnSpc>
              <a:defRPr b="1" sz="1500">
                <a:latin typeface=".SFUIText"/>
                <a:ea typeface=".SFUIText"/>
                <a:cs typeface=".SFUIText"/>
                <a:sym typeface=".SFUIText"/>
              </a:defRPr>
            </a:pPr>
            <a:r>
              <a:t>And also customers complained that Kylie was copying Rihanna works on Fenty Beauty</a:t>
            </a:r>
            <a:endParaRPr sz="2000"/>
          </a:p>
          <a:p>
            <a:pPr>
              <a:lnSpc>
                <a:spcPct val="168000"/>
              </a:lnSpc>
              <a:defRPr b="1" sz="1500">
                <a:latin typeface=".SFUIText"/>
                <a:ea typeface=".SFUIText"/>
                <a:cs typeface=".SFUIText"/>
                <a:sym typeface=".SFUIText"/>
              </a:defRPr>
            </a:pPr>
            <a:r>
              <a:t>Customers complained about the usage of provocative names on products of the company such as the blush collection that was named as Virginity and others Barely legal..A comparison of the Fenty Beauty company and Kylie cosmetics company is given on the different marketing strategies, the operations and products offered.</a:t>
            </a:r>
          </a:p>
        </p:txBody>
      </p:sp>
      <p:pic>
        <p:nvPicPr>
          <p:cNvPr id="287" name="Picture 3" descr="Picture 3"/>
          <p:cNvPicPr>
            <a:picLocks noChangeAspect="1"/>
          </p:cNvPicPr>
          <p:nvPr/>
        </p:nvPicPr>
        <p:blipFill>
          <a:blip r:embed="rId2">
            <a:extLst/>
          </a:blip>
          <a:stretch>
            <a:fillRect/>
          </a:stretch>
        </p:blipFill>
        <p:spPr>
          <a:xfrm>
            <a:off x="7471192" y="623209"/>
            <a:ext cx="2223774" cy="2213031"/>
          </a:xfrm>
          <a:prstGeom prst="rect">
            <a:avLst/>
          </a:prstGeom>
          <a:ln w="12700">
            <a:miter lim="400000"/>
          </a:ln>
        </p:spPr>
      </p:pic>
      <p:pic>
        <p:nvPicPr>
          <p:cNvPr id="288" name="Picture 5" descr="Picture 5"/>
          <p:cNvPicPr>
            <a:picLocks noChangeAspect="1"/>
          </p:cNvPicPr>
          <p:nvPr/>
        </p:nvPicPr>
        <p:blipFill>
          <a:blip r:embed="rId3">
            <a:extLst/>
          </a:blip>
          <a:stretch>
            <a:fillRect/>
          </a:stretch>
        </p:blipFill>
        <p:spPr>
          <a:xfrm>
            <a:off x="9934772" y="1511930"/>
            <a:ext cx="1842017" cy="4507659"/>
          </a:xfrm>
          <a:prstGeom prst="rect">
            <a:avLst/>
          </a:prstGeom>
          <a:ln w="12700">
            <a:miter lim="400000"/>
          </a:ln>
        </p:spPr>
      </p:pic>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0" name="Title 1"/>
          <p:cNvSpPr txBox="1"/>
          <p:nvPr>
            <p:ph type="title"/>
          </p:nvPr>
        </p:nvSpPr>
        <p:spPr>
          <a:xfrm>
            <a:off x="680320" y="753228"/>
            <a:ext cx="9613863" cy="1080939"/>
          </a:xfrm>
          <a:prstGeom prst="rect">
            <a:avLst/>
          </a:prstGeom>
        </p:spPr>
        <p:txBody>
          <a:bodyPr/>
          <a:lstStyle/>
          <a:p>
            <a:pPr defTabSz="896111">
              <a:defRPr sz="3528">
                <a:latin typeface="Times New Roman"/>
                <a:ea typeface="Times New Roman"/>
                <a:cs typeface="Times New Roman"/>
                <a:sym typeface="Times New Roman"/>
              </a:defRPr>
            </a:pPr>
            <a:r>
              <a:t>Comparison</a:t>
            </a:r>
            <a:br/>
          </a:p>
        </p:txBody>
      </p:sp>
      <p:sp>
        <p:nvSpPr>
          <p:cNvPr id="291" name="Content Placeholder 2"/>
          <p:cNvSpPr txBox="1"/>
          <p:nvPr>
            <p:ph type="body" sz="half" idx="1"/>
          </p:nvPr>
        </p:nvSpPr>
        <p:spPr>
          <a:xfrm>
            <a:off x="344522" y="2103023"/>
            <a:ext cx="8832955" cy="3467610"/>
          </a:xfrm>
          <a:prstGeom prst="rect">
            <a:avLst/>
          </a:prstGeom>
        </p:spPr>
        <p:txBody>
          <a:bodyPr/>
          <a:lstStyle/>
          <a:p>
            <a:pPr marL="210311" indent="-210311" defTabSz="841247">
              <a:lnSpc>
                <a:spcPct val="200000"/>
              </a:lnSpc>
              <a:spcBef>
                <a:spcPts val="900"/>
              </a:spcBef>
              <a:defRPr b="1" sz="1656">
                <a:latin typeface=".SFUIText"/>
                <a:ea typeface=".SFUIText"/>
                <a:cs typeface=".SFUIText"/>
                <a:sym typeface=".SFUIText"/>
              </a:defRPr>
            </a:pPr>
            <a:r>
              <a:t>Rihanna’s Fenty Beauty company is several steps ahead of Kyle cosmetics company in terms of sales though the Fenty company started a couple of years after Kylie’s.  </a:t>
            </a:r>
          </a:p>
          <a:p>
            <a:pPr marL="210311" indent="-210311" defTabSz="841247">
              <a:lnSpc>
                <a:spcPct val="200000"/>
              </a:lnSpc>
              <a:spcBef>
                <a:spcPts val="900"/>
              </a:spcBef>
              <a:defRPr b="1" sz="2576">
                <a:solidFill>
                  <a:srgbClr val="000000"/>
                </a:solidFill>
                <a:latin typeface=".SFUIText"/>
                <a:ea typeface=".SFUIText"/>
                <a:cs typeface=".SFUIText"/>
                <a:sym typeface=".SFUIText"/>
              </a:defRPr>
            </a:pPr>
            <a:r>
              <a:t>sales of the year 2018</a:t>
            </a:r>
            <a:r>
              <a:rPr sz="1656"/>
              <a:t>:</a:t>
            </a:r>
            <a:endParaRPr sz="1656"/>
          </a:p>
          <a:p>
            <a:pPr marL="210311" indent="-210311" defTabSz="841247">
              <a:lnSpc>
                <a:spcPct val="200000"/>
              </a:lnSpc>
              <a:spcBef>
                <a:spcPts val="900"/>
              </a:spcBef>
              <a:defRPr b="1" sz="1656">
                <a:latin typeface=".SFUIText"/>
                <a:ea typeface=".SFUIText"/>
                <a:cs typeface=".SFUIText"/>
                <a:sym typeface=".SFUIText"/>
              </a:defRPr>
            </a:pPr>
            <a:r>
              <a:t>Rihanna amounting 500million euros. </a:t>
            </a:r>
          </a:p>
          <a:p>
            <a:pPr marL="210311" indent="-210311" defTabSz="841247">
              <a:lnSpc>
                <a:spcPct val="200000"/>
              </a:lnSpc>
              <a:spcBef>
                <a:spcPts val="900"/>
              </a:spcBef>
              <a:defRPr b="1" sz="1656">
                <a:latin typeface=".SFUIText"/>
                <a:ea typeface=".SFUIText"/>
                <a:cs typeface=".SFUIText"/>
                <a:sym typeface=".SFUIText"/>
              </a:defRPr>
            </a:pPr>
            <a:r>
              <a:t>And Kyle amounting to 420 million dollars. </a:t>
            </a:r>
          </a:p>
        </p:txBody>
      </p:sp>
      <p:pic>
        <p:nvPicPr>
          <p:cNvPr id="292" name="Picture 3" descr="Picture 3"/>
          <p:cNvPicPr>
            <a:picLocks noChangeAspect="1"/>
          </p:cNvPicPr>
          <p:nvPr/>
        </p:nvPicPr>
        <p:blipFill>
          <a:blip r:embed="rId2">
            <a:extLst/>
          </a:blip>
          <a:stretch>
            <a:fillRect/>
          </a:stretch>
        </p:blipFill>
        <p:spPr>
          <a:xfrm>
            <a:off x="10201416" y="5570632"/>
            <a:ext cx="1217498" cy="1205735"/>
          </a:xfrm>
          <a:prstGeom prst="rect">
            <a:avLst/>
          </a:prstGeom>
          <a:ln w="12700">
            <a:miter lim="400000"/>
          </a:ln>
        </p:spPr>
      </p:pic>
      <p:pic>
        <p:nvPicPr>
          <p:cNvPr id="293" name="Picture 8" descr="Picture 8"/>
          <p:cNvPicPr>
            <a:picLocks noChangeAspect="1"/>
          </p:cNvPicPr>
          <p:nvPr/>
        </p:nvPicPr>
        <p:blipFill>
          <a:blip r:embed="rId3">
            <a:extLst/>
          </a:blip>
          <a:stretch>
            <a:fillRect/>
          </a:stretch>
        </p:blipFill>
        <p:spPr>
          <a:xfrm>
            <a:off x="10857762" y="907033"/>
            <a:ext cx="1022426" cy="1015017"/>
          </a:xfrm>
          <a:prstGeom prst="rect">
            <a:avLst/>
          </a:prstGeom>
          <a:ln w="12700">
            <a:miter lim="400000"/>
          </a:ln>
        </p:spPr>
      </p:pic>
      <p:pic>
        <p:nvPicPr>
          <p:cNvPr id="294" name="Picture 2" descr="Picture 2"/>
          <p:cNvPicPr>
            <a:picLocks noChangeAspect="1"/>
          </p:cNvPicPr>
          <p:nvPr/>
        </p:nvPicPr>
        <p:blipFill>
          <a:blip r:embed="rId4">
            <a:extLst/>
          </a:blip>
          <a:stretch>
            <a:fillRect/>
          </a:stretch>
        </p:blipFill>
        <p:spPr>
          <a:xfrm>
            <a:off x="9188960" y="2009931"/>
            <a:ext cx="2691228" cy="3560702"/>
          </a:xfrm>
          <a:prstGeom prst="rect">
            <a:avLst/>
          </a:prstGeom>
          <a:ln w="12700">
            <a:miter lim="400000"/>
          </a:ln>
        </p:spPr>
      </p:pic>
      <p:pic>
        <p:nvPicPr>
          <p:cNvPr id="295" name="Picture 6" descr="Picture 6"/>
          <p:cNvPicPr>
            <a:picLocks noChangeAspect="1"/>
          </p:cNvPicPr>
          <p:nvPr/>
        </p:nvPicPr>
        <p:blipFill>
          <a:blip r:embed="rId5">
            <a:extLst/>
          </a:blip>
          <a:stretch>
            <a:fillRect/>
          </a:stretch>
        </p:blipFill>
        <p:spPr>
          <a:xfrm>
            <a:off x="5301720" y="3352798"/>
            <a:ext cx="3563430" cy="2062622"/>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7" name="Title 1"/>
          <p:cNvSpPr txBox="1"/>
          <p:nvPr>
            <p:ph type="title"/>
          </p:nvPr>
        </p:nvSpPr>
        <p:spPr>
          <a:xfrm>
            <a:off x="680320" y="753228"/>
            <a:ext cx="9613863" cy="1080939"/>
          </a:xfrm>
          <a:prstGeom prst="rect">
            <a:avLst/>
          </a:prstGeom>
        </p:spPr>
        <p:txBody>
          <a:bodyPr/>
          <a:lstStyle>
            <a:lvl1pPr>
              <a:defRPr>
                <a:latin typeface="Times New Roman"/>
                <a:ea typeface="Times New Roman"/>
                <a:cs typeface="Times New Roman"/>
                <a:sym typeface="Times New Roman"/>
              </a:defRPr>
            </a:lvl1pPr>
          </a:lstStyle>
          <a:p>
            <a:pPr/>
            <a:r>
              <a:t>Comparison</a:t>
            </a:r>
          </a:p>
        </p:txBody>
      </p:sp>
      <p:sp>
        <p:nvSpPr>
          <p:cNvPr id="298" name="Content Placeholder 2"/>
          <p:cNvSpPr txBox="1"/>
          <p:nvPr>
            <p:ph type="body" idx="1"/>
          </p:nvPr>
        </p:nvSpPr>
        <p:spPr>
          <a:xfrm>
            <a:off x="340575" y="2574885"/>
            <a:ext cx="10483693" cy="3833925"/>
          </a:xfrm>
          <a:prstGeom prst="rect">
            <a:avLst/>
          </a:prstGeom>
        </p:spPr>
        <p:txBody>
          <a:bodyPr/>
          <a:lstStyle/>
          <a:p>
            <a:pPr>
              <a:defRPr sz="2600">
                <a:latin typeface=".SFUIText"/>
                <a:ea typeface=".SFUIText"/>
                <a:cs typeface=".SFUIText"/>
                <a:sym typeface=".SFUIText"/>
              </a:defRPr>
            </a:pPr>
            <a:r>
              <a:t>It was dominant in the chatter in January 2019 . planning to buy Kendo brands with Kylie by companies such as Benefit Cosmetics and Huda Beauty.•</a:t>
            </a:r>
          </a:p>
          <a:p>
            <a:pPr>
              <a:defRPr sz="2600">
                <a:latin typeface=".SFUIText"/>
                <a:ea typeface=".SFUIText"/>
                <a:cs typeface=".SFUIText"/>
                <a:sym typeface=".SFUIText"/>
              </a:defRPr>
            </a:pPr>
            <a:r>
              <a:t>However, Kylie was dominant in cheek brands as 9.29% of social media users were planning to buy Kylie’s new blushes and bronzers.•</a:t>
            </a:r>
          </a:p>
          <a:p>
            <a:pPr>
              <a:defRPr sz="2600">
                <a:latin typeface=".SFUIText"/>
                <a:ea typeface=".SFUIText"/>
                <a:cs typeface=".SFUIText"/>
                <a:sym typeface=".SFUIText"/>
              </a:defRPr>
            </a:pPr>
            <a:r>
              <a:t>The two companies had no power in sales on social media such as </a:t>
            </a:r>
          </a:p>
          <a:p>
            <a:pPr marL="0" indent="0">
              <a:buSzTx/>
              <a:buNone/>
              <a:defRPr sz="2600">
                <a:latin typeface=".SFUIText"/>
                <a:ea typeface=".SFUIText"/>
                <a:cs typeface=".SFUIText"/>
                <a:sym typeface=".SFUIText"/>
              </a:defRPr>
            </a:pPr>
            <a:r>
              <a:t>Instagram and Snapchat .</a:t>
            </a:r>
          </a:p>
        </p:txBody>
      </p:sp>
      <p:pic>
        <p:nvPicPr>
          <p:cNvPr id="299" name="Picture 2" descr="Picture 2"/>
          <p:cNvPicPr>
            <a:picLocks noChangeAspect="1"/>
          </p:cNvPicPr>
          <p:nvPr/>
        </p:nvPicPr>
        <p:blipFill>
          <a:blip r:embed="rId2">
            <a:extLst/>
          </a:blip>
          <a:stretch>
            <a:fillRect/>
          </a:stretch>
        </p:blipFill>
        <p:spPr>
          <a:xfrm>
            <a:off x="7045555" y="420325"/>
            <a:ext cx="2618865" cy="1930118"/>
          </a:xfrm>
          <a:prstGeom prst="rect">
            <a:avLst/>
          </a:prstGeom>
          <a:ln w="12700">
            <a:miter lim="400000"/>
          </a:ln>
        </p:spPr>
      </p:pic>
      <p:pic>
        <p:nvPicPr>
          <p:cNvPr id="300" name="Picture 6" descr="Picture 6"/>
          <p:cNvPicPr>
            <a:picLocks noChangeAspect="1"/>
          </p:cNvPicPr>
          <p:nvPr/>
        </p:nvPicPr>
        <p:blipFill>
          <a:blip r:embed="rId3">
            <a:extLst/>
          </a:blip>
          <a:stretch>
            <a:fillRect/>
          </a:stretch>
        </p:blipFill>
        <p:spPr>
          <a:xfrm>
            <a:off x="4558708" y="194393"/>
            <a:ext cx="1857086" cy="2381982"/>
          </a:xfrm>
          <a:prstGeom prst="rect">
            <a:avLst/>
          </a:prstGeom>
          <a:ln w="12700">
            <a:miter lim="400000"/>
          </a:ln>
        </p:spPr>
      </p:pic>
      <p:pic>
        <p:nvPicPr>
          <p:cNvPr id="301" name="Picture 8" descr="Picture 8"/>
          <p:cNvPicPr>
            <a:picLocks noChangeAspect="1"/>
          </p:cNvPicPr>
          <p:nvPr/>
        </p:nvPicPr>
        <p:blipFill>
          <a:blip r:embed="rId4">
            <a:extLst/>
          </a:blip>
          <a:stretch>
            <a:fillRect/>
          </a:stretch>
        </p:blipFill>
        <p:spPr>
          <a:xfrm>
            <a:off x="10294180" y="420325"/>
            <a:ext cx="1322453" cy="2154560"/>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3" name="Title 1"/>
          <p:cNvSpPr txBox="1"/>
          <p:nvPr>
            <p:ph type="title"/>
          </p:nvPr>
        </p:nvSpPr>
        <p:spPr>
          <a:xfrm>
            <a:off x="680320" y="753228"/>
            <a:ext cx="9613863" cy="1080939"/>
          </a:xfrm>
          <a:prstGeom prst="rect">
            <a:avLst/>
          </a:prstGeom>
        </p:spPr>
        <p:txBody>
          <a:bodyPr/>
          <a:lstStyle/>
          <a:p>
            <a:pPr/>
            <a:r>
              <a:t>Solution…. </a:t>
            </a:r>
          </a:p>
        </p:txBody>
      </p:sp>
      <p:sp>
        <p:nvSpPr>
          <p:cNvPr id="304" name="Content Placeholder 2"/>
          <p:cNvSpPr txBox="1"/>
          <p:nvPr>
            <p:ph type="body" sz="half" idx="1"/>
          </p:nvPr>
        </p:nvSpPr>
        <p:spPr>
          <a:xfrm>
            <a:off x="680320" y="2230243"/>
            <a:ext cx="9613863" cy="3469269"/>
          </a:xfrm>
          <a:prstGeom prst="rect">
            <a:avLst/>
          </a:prstGeom>
        </p:spPr>
        <p:txBody>
          <a:bodyPr/>
          <a:lstStyle/>
          <a:p>
            <a:pPr>
              <a:defRPr>
                <a:latin typeface=".SFUIText"/>
                <a:ea typeface=".SFUIText"/>
                <a:cs typeface=".SFUIText"/>
                <a:sym typeface=".SFUIText"/>
              </a:defRPr>
            </a:pPr>
            <a:r>
              <a:t>Marketing strategies </a:t>
            </a:r>
          </a:p>
          <a:p>
            <a:pPr>
              <a:defRPr>
                <a:latin typeface=".SFUIText"/>
                <a:ea typeface=".SFUIText"/>
                <a:cs typeface=".SFUIText"/>
                <a:sym typeface=".SFUIText"/>
              </a:defRPr>
            </a:pPr>
            <a:r>
              <a:t> Huda Kattan companies </a:t>
            </a:r>
          </a:p>
          <a:p>
            <a:pPr>
              <a:defRPr>
                <a:latin typeface=".SFUIText"/>
                <a:ea typeface=".SFUIText"/>
                <a:cs typeface=".SFUIText"/>
                <a:sym typeface=".SFUIText"/>
              </a:defRPr>
            </a:pPr>
            <a:r>
              <a:t>The social platforms </a:t>
            </a:r>
          </a:p>
          <a:p>
            <a:pPr>
              <a:defRPr>
                <a:latin typeface=".SFUIText"/>
                <a:ea typeface=".SFUIText"/>
                <a:cs typeface=".SFUIText"/>
                <a:sym typeface=".SFUIText"/>
              </a:defRPr>
            </a:pPr>
            <a:r>
              <a:t>Effectiveness Of social media</a:t>
            </a:r>
          </a:p>
          <a:p>
            <a:pPr>
              <a:defRPr>
                <a:latin typeface=".SFUIText"/>
                <a:ea typeface=".SFUIText"/>
                <a:cs typeface=".SFUIText"/>
                <a:sym typeface=".SFUIText"/>
              </a:defRPr>
            </a:pPr>
            <a:r>
              <a:t>advertising’s social media</a:t>
            </a:r>
          </a:p>
          <a:p>
            <a:pPr>
              <a:defRPr>
                <a:latin typeface=".SFUIText"/>
                <a:ea typeface=".SFUIText"/>
                <a:cs typeface=".SFUIText"/>
                <a:sym typeface=".SFUIText"/>
              </a:defRPr>
            </a:pPr>
            <a:r>
              <a:t>Benefits and limitations of using social media marketing. </a:t>
            </a:r>
          </a:p>
        </p:txBody>
      </p:sp>
      <p:pic>
        <p:nvPicPr>
          <p:cNvPr id="305" name="Picture 3" descr="Picture 3"/>
          <p:cNvPicPr>
            <a:picLocks noChangeAspect="1"/>
          </p:cNvPicPr>
          <p:nvPr/>
        </p:nvPicPr>
        <p:blipFill>
          <a:blip r:embed="rId2">
            <a:extLst/>
          </a:blip>
          <a:stretch>
            <a:fillRect/>
          </a:stretch>
        </p:blipFill>
        <p:spPr>
          <a:xfrm>
            <a:off x="8892209" y="753228"/>
            <a:ext cx="3157538" cy="5515050"/>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7" name="Title 1"/>
          <p:cNvSpPr txBox="1"/>
          <p:nvPr>
            <p:ph type="title"/>
          </p:nvPr>
        </p:nvSpPr>
        <p:spPr>
          <a:xfrm>
            <a:off x="680320" y="753228"/>
            <a:ext cx="9613863" cy="1080939"/>
          </a:xfrm>
          <a:prstGeom prst="rect">
            <a:avLst/>
          </a:prstGeom>
        </p:spPr>
        <p:txBody>
          <a:bodyPr/>
          <a:lstStyle/>
          <a:p>
            <a:pPr/>
            <a:r>
              <a:t>Reference </a:t>
            </a:r>
          </a:p>
        </p:txBody>
      </p:sp>
      <p:sp>
        <p:nvSpPr>
          <p:cNvPr id="308" name="Content Placeholder 2"/>
          <p:cNvSpPr txBox="1"/>
          <p:nvPr>
            <p:ph type="body" idx="1"/>
          </p:nvPr>
        </p:nvSpPr>
        <p:spPr>
          <a:xfrm>
            <a:off x="680320" y="2336873"/>
            <a:ext cx="9613863" cy="3599317"/>
          </a:xfrm>
          <a:prstGeom prst="rect">
            <a:avLst/>
          </a:prstGeom>
        </p:spPr>
        <p:txBody>
          <a:bodyPr/>
          <a:lstStyle/>
          <a:p>
            <a:pPr>
              <a:lnSpc>
                <a:spcPct val="160000"/>
              </a:lnSpc>
              <a:defRPr sz="1100">
                <a:latin typeface="Times New Roman"/>
                <a:ea typeface="Times New Roman"/>
                <a:cs typeface="Times New Roman"/>
                <a:sym typeface="Times New Roman"/>
              </a:defRPr>
            </a:pPr>
            <a:r>
              <a:t>Ismail, A. (2018). International Marketing Strategies in the Celebrity Cosmetics Industry: A Dual Case Study: Huda Beauty and Fenty Beauty.</a:t>
            </a:r>
          </a:p>
          <a:p>
            <a:pPr>
              <a:lnSpc>
                <a:spcPct val="160000"/>
              </a:lnSpc>
              <a:defRPr sz="1100">
                <a:latin typeface="Times New Roman"/>
                <a:ea typeface="Times New Roman"/>
                <a:cs typeface="Times New Roman"/>
                <a:sym typeface="Times New Roman"/>
              </a:defRPr>
            </a:pPr>
            <a:r>
              <a:t>DeBelen, B. (2016). Marketing Makeup: How Advertising Cosmetics Affects Consumers.</a:t>
            </a:r>
          </a:p>
          <a:p>
            <a:pPr>
              <a:lnSpc>
                <a:spcPct val="160000"/>
              </a:lnSpc>
              <a:defRPr sz="1100">
                <a:latin typeface="Times New Roman"/>
                <a:ea typeface="Times New Roman"/>
                <a:cs typeface="Times New Roman"/>
                <a:sym typeface="Times New Roman"/>
              </a:defRPr>
            </a:pPr>
            <a:r>
              <a:t>Hafiz, K. A., &amp; Ali, K. M. (2018). Testing the Black Box’s model on cosmetic products: A psychological perspective. </a:t>
            </a:r>
            <a:r>
              <a:rPr i="1"/>
              <a:t>Journal of Fundamental and Applied Sciences</a:t>
            </a:r>
            <a:r>
              <a:t>, </a:t>
            </a:r>
            <a:r>
              <a:rPr i="1"/>
              <a:t>10</a:t>
            </a:r>
            <a:r>
              <a:t>, 995-1007.</a:t>
            </a:r>
          </a:p>
          <a:p>
            <a:pPr>
              <a:lnSpc>
                <a:spcPct val="160000"/>
              </a:lnSpc>
              <a:defRPr sz="1100">
                <a:latin typeface="Times New Roman"/>
                <a:ea typeface="Times New Roman"/>
                <a:cs typeface="Times New Roman"/>
                <a:sym typeface="Times New Roman"/>
              </a:defRPr>
            </a:pPr>
            <a:r>
              <a:t>Walters, J. (2018). “FINALLY SOME DIVERSITY”: An exploration into the publics’ perceptions of the ‘Fenty Beauty’campaign in relation to how it challenges the lack of diversity in the mainstream Westernized beauty industry.</a:t>
            </a:r>
          </a:p>
          <a:p>
            <a:pPr>
              <a:lnSpc>
                <a:spcPct val="160000"/>
              </a:lnSpc>
              <a:defRPr sz="1100">
                <a:latin typeface="Times New Roman"/>
                <a:ea typeface="Times New Roman"/>
                <a:cs typeface="Times New Roman"/>
                <a:sym typeface="Times New Roman"/>
              </a:defRPr>
            </a:pPr>
            <a:r>
              <a:t>Ward, B., Ward, M., &amp; Paskhover, B. (2018). Google trends as a resource for informing plastic surgery marketing decisions. </a:t>
            </a:r>
            <a:r>
              <a:rPr i="1"/>
              <a:t>Aesthetic plastic surgery</a:t>
            </a:r>
            <a:r>
              <a:t>, </a:t>
            </a:r>
            <a:r>
              <a:rPr i="1"/>
              <a:t>42</a:t>
            </a:r>
            <a:r>
              <a:t>(2), 598-602.</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Berlin">
  <a:themeElements>
    <a:clrScheme name="Berlin">
      <a:dk1>
        <a:srgbClr val="000000"/>
      </a:dk1>
      <a:lt1>
        <a:srgbClr val="FFFFFF"/>
      </a:lt1>
      <a:dk2>
        <a:srgbClr val="A7A7A7"/>
      </a:dk2>
      <a:lt2>
        <a:srgbClr val="535353"/>
      </a:lt2>
      <a:accent1>
        <a:srgbClr val="F09415"/>
      </a:accent1>
      <a:accent2>
        <a:srgbClr val="C1B56B"/>
      </a:accent2>
      <a:accent3>
        <a:srgbClr val="4BAF73"/>
      </a:accent3>
      <a:accent4>
        <a:srgbClr val="5AA6C0"/>
      </a:accent4>
      <a:accent5>
        <a:srgbClr val="D17DF9"/>
      </a:accent5>
      <a:accent6>
        <a:srgbClr val="FA7E5C"/>
      </a:accent6>
      <a:hlink>
        <a:srgbClr val="0000FF"/>
      </a:hlink>
      <a:folHlink>
        <a:srgbClr val="FF00FF"/>
      </a:folHlink>
    </a:clrScheme>
    <a:fontScheme name="Berlin">
      <a:majorFont>
        <a:latin typeface="Calibri"/>
        <a:ea typeface="Calibri"/>
        <a:cs typeface="Calibri"/>
      </a:majorFont>
      <a:minorFont>
        <a:latin typeface="Helvetica"/>
        <a:ea typeface="Helvetica"/>
        <a:cs typeface="Helvetica"/>
      </a:minorFont>
    </a:fontScheme>
    <a:fmtScheme name="Berli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Berlin">
  <a:themeElements>
    <a:clrScheme name="Berlin">
      <a:dk1>
        <a:srgbClr val="000000"/>
      </a:dk1>
      <a:lt1>
        <a:srgbClr val="FFFFFF"/>
      </a:lt1>
      <a:dk2>
        <a:srgbClr val="A7A7A7"/>
      </a:dk2>
      <a:lt2>
        <a:srgbClr val="535353"/>
      </a:lt2>
      <a:accent1>
        <a:srgbClr val="F09415"/>
      </a:accent1>
      <a:accent2>
        <a:srgbClr val="C1B56B"/>
      </a:accent2>
      <a:accent3>
        <a:srgbClr val="4BAF73"/>
      </a:accent3>
      <a:accent4>
        <a:srgbClr val="5AA6C0"/>
      </a:accent4>
      <a:accent5>
        <a:srgbClr val="D17DF9"/>
      </a:accent5>
      <a:accent6>
        <a:srgbClr val="FA7E5C"/>
      </a:accent6>
      <a:hlink>
        <a:srgbClr val="0000FF"/>
      </a:hlink>
      <a:folHlink>
        <a:srgbClr val="FF00FF"/>
      </a:folHlink>
    </a:clrScheme>
    <a:fontScheme name="Berlin">
      <a:majorFont>
        <a:latin typeface="Calibri"/>
        <a:ea typeface="Calibri"/>
        <a:cs typeface="Calibri"/>
      </a:majorFont>
      <a:minorFont>
        <a:latin typeface="Helvetica"/>
        <a:ea typeface="Helvetica"/>
        <a:cs typeface="Helvetica"/>
      </a:minorFont>
    </a:fontScheme>
    <a:fmtScheme name="Berli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round/>
        </a:ln>
        <a:effectLst/>
        <a:sp3d/>
      </a:spPr>
      <a:bodyPr rot="0" spcFirstLastPara="1" vertOverflow="overflow" horzOverflow="overflow" vert="horz" wrap="square" lIns="45719" tIns="45719" rIns="45719" bIns="45719"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12700" cap="flat">
          <a:solidFill>
            <a:schemeClr val="accent1"/>
          </a:solidFill>
          <a:prstDash val="solid"/>
          <a:round/>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Trebuchet MS"/>
            <a:ea typeface="Trebuchet MS"/>
            <a:cs typeface="Trebuchet MS"/>
            <a:sym typeface="Trebuchet M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