
<file path=[Content_Types].xml><?xml version="1.0" encoding="utf-8"?>
<Types xmlns="http://schemas.openxmlformats.org/package/2006/content-types">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24" r:id="rId1"/>
  </p:sldMasterIdLst>
  <p:notesMasterIdLst>
    <p:notesMasterId r:id="rId5"/>
  </p:notesMasterIdLst>
  <p:handoutMasterIdLst>
    <p:handoutMasterId r:id="rId6"/>
  </p:handoutMasterIdLst>
  <p:sldIdLst>
    <p:sldId id="257" r:id="rId2"/>
    <p:sldId id="258" r:id="rId3"/>
    <p:sldId id="259" r:id="rId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67" d="100"/>
          <a:sy n="67" d="100"/>
        </p:scale>
        <p:origin x="-1476" y="-108"/>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handoutMaster" Target="handoutMasters/handoutMaster1.xml"/><Relationship Id="rId5" Type="http://schemas.openxmlformats.org/officeDocument/2006/relationships/notesMaster" Target="notesMasters/notesMaster1.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r>
              <a:rPr lang="en-US" smtClean="0"/>
              <a:t>Teen Smoking</a:t>
            </a:r>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990718AF-52BA-4A9E-8A09-63FAB7817C97}" type="datetimeFigureOut">
              <a:rPr lang="en-US" smtClean="0"/>
              <a:pPr/>
              <a:t>4/16/2019</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247779F1-C5EA-4867-ABAA-286672D12D4D}" type="slidenum">
              <a:rPr lang="en-US" smtClean="0"/>
              <a:pPr/>
              <a:t>‹#›</a:t>
            </a:fld>
            <a:endParaRPr lang="en-US"/>
          </a:p>
        </p:txBody>
      </p:sp>
    </p:spTree>
  </p:cSld>
  <p:clrMap bg1="lt1" tx1="dk1" bg2="lt2" tx2="dk2" accent1="accent1" accent2="accent2" accent3="accent3" accent4="accent4" accent5="accent5" accent6="accent6" hlink="hlink" folHlink="folHlink"/>
  <p:hf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r>
              <a:rPr lang="en-US" smtClean="0"/>
              <a:t>Teen Smoking</a:t>
            </a: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CFE68-2B9F-4EC2-98DE-9438AF0C0B57}" type="datetimeFigureOut">
              <a:rPr lang="en-US" smtClean="0"/>
              <a:pPr/>
              <a:t>4/16/2019</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7108259-E2BB-4CFB-B28D-E7CE6FFB724B}" type="slidenum">
              <a:rPr lang="en-US" smtClean="0"/>
              <a:pPr/>
              <a:t>‹#›</a:t>
            </a:fld>
            <a:endParaRPr lang="en-US"/>
          </a:p>
        </p:txBody>
      </p:sp>
    </p:spTree>
  </p:cSld>
  <p:clrMap bg1="lt1" tx1="dk1" bg2="lt2" tx2="dk2" accent1="accent1" accent2="accent2" accent3="accent3" accent4="accent4" accent5="accent5" accent6="accent6" hlink="hlink" folHlink="folHlink"/>
  <p:hf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Teen smoking has emerged as a great challenge</a:t>
            </a:r>
            <a:r>
              <a:rPr lang="en-US" baseline="0" dirty="0" smtClean="0"/>
              <a:t> in the world today. Peer pressure among teens influences them to develop the smoking habits. Teens tend to impress the members of their group and as such develop habits such as smoking. The media also portrays smoking as a good thing through the advertisements of cigarettes. A child who is raised in a home environment where parents are smokers is likely to smoke. </a:t>
            </a:r>
            <a:endParaRPr lang="en-US" dirty="0"/>
          </a:p>
        </p:txBody>
      </p:sp>
      <p:sp>
        <p:nvSpPr>
          <p:cNvPr id="4" name="Header Placeholder 3"/>
          <p:cNvSpPr>
            <a:spLocks noGrp="1"/>
          </p:cNvSpPr>
          <p:nvPr>
            <p:ph type="hdr" sz="quarter" idx="10"/>
          </p:nvPr>
        </p:nvSpPr>
        <p:spPr/>
        <p:txBody>
          <a:bodyPr/>
          <a:lstStyle/>
          <a:p>
            <a:r>
              <a:rPr lang="en-US" smtClean="0"/>
              <a:t>Teen Smoking</a:t>
            </a:r>
            <a:endParaRPr lang="en-US"/>
          </a:p>
        </p:txBody>
      </p:sp>
      <p:sp>
        <p:nvSpPr>
          <p:cNvPr id="5" name="Slide Number Placeholder 4"/>
          <p:cNvSpPr>
            <a:spLocks noGrp="1"/>
          </p:cNvSpPr>
          <p:nvPr>
            <p:ph type="sldNum" sz="quarter" idx="11"/>
          </p:nvPr>
        </p:nvSpPr>
        <p:spPr/>
        <p:txBody>
          <a:bodyPr/>
          <a:lstStyle/>
          <a:p>
            <a:fld id="{17108259-E2BB-4CFB-B28D-E7CE6FFB724B}"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Smoking affects the physical fitness</a:t>
            </a:r>
            <a:r>
              <a:rPr lang="en-US" baseline="0" dirty="0" smtClean="0"/>
              <a:t> of youth making them unable to participate in sports that develops talent. </a:t>
            </a:r>
            <a:r>
              <a:rPr lang="en-US" baseline="0" dirty="0" smtClean="0"/>
              <a:t>Smoking also leads to the development of an addiction which is difficult to deal with it. Teens who smoke might end up dropping out of school and engage in criminal activities. It is also unhealthy to smoke as it affects the lung thus causing breathing problems. The brain can as well be affected due to smoking leading to depression and anxiety among teens.</a:t>
            </a:r>
            <a:endParaRPr lang="en-US" dirty="0"/>
          </a:p>
        </p:txBody>
      </p:sp>
      <p:sp>
        <p:nvSpPr>
          <p:cNvPr id="4" name="Header Placeholder 3"/>
          <p:cNvSpPr>
            <a:spLocks noGrp="1"/>
          </p:cNvSpPr>
          <p:nvPr>
            <p:ph type="hdr" sz="quarter" idx="10"/>
          </p:nvPr>
        </p:nvSpPr>
        <p:spPr/>
        <p:txBody>
          <a:bodyPr/>
          <a:lstStyle/>
          <a:p>
            <a:r>
              <a:rPr lang="en-US" smtClean="0"/>
              <a:t>Teen Smoking</a:t>
            </a:r>
            <a:endParaRPr lang="en-US"/>
          </a:p>
        </p:txBody>
      </p:sp>
      <p:sp>
        <p:nvSpPr>
          <p:cNvPr id="5" name="Slide Number Placeholder 4"/>
          <p:cNvSpPr>
            <a:spLocks noGrp="1"/>
          </p:cNvSpPr>
          <p:nvPr>
            <p:ph type="sldNum" sz="quarter" idx="11"/>
          </p:nvPr>
        </p:nvSpPr>
        <p:spPr/>
        <p:txBody>
          <a:bodyPr/>
          <a:lstStyle/>
          <a:p>
            <a:fld id="{17108259-E2BB-4CFB-B28D-E7CE6FFB724B}" type="slidenum">
              <a:rPr lang="en-US" smtClean="0"/>
              <a:pPr/>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Rehabilitation</a:t>
            </a:r>
            <a:r>
              <a:rPr lang="en-US" baseline="0" dirty="0" smtClean="0"/>
              <a:t> centers should be created to help teens with smoking addictions by mentoring and guiding them. Awareness about the effects of smoking should also be increased by educating teens. Also, the home environment should discourage smoking by punishing  children whenever they engage in undesirable behavior. Youths should as well avoid peer influence as it can influence them </a:t>
            </a:r>
            <a:r>
              <a:rPr lang="en-US" baseline="0" dirty="0" err="1" smtClean="0"/>
              <a:t>negativelly</a:t>
            </a:r>
            <a:r>
              <a:rPr lang="en-US" baseline="0" dirty="0" smtClean="0"/>
              <a:t>.  Measures restricting teens from smoking should be put in place by the government and other agencies.</a:t>
            </a:r>
            <a:endParaRPr lang="en-US" dirty="0"/>
          </a:p>
        </p:txBody>
      </p:sp>
      <p:sp>
        <p:nvSpPr>
          <p:cNvPr id="4" name="Header Placeholder 3"/>
          <p:cNvSpPr>
            <a:spLocks noGrp="1"/>
          </p:cNvSpPr>
          <p:nvPr>
            <p:ph type="hdr" sz="quarter" idx="10"/>
          </p:nvPr>
        </p:nvSpPr>
        <p:spPr/>
        <p:txBody>
          <a:bodyPr/>
          <a:lstStyle/>
          <a:p>
            <a:r>
              <a:rPr lang="en-US" smtClean="0"/>
              <a:t>Teen Smoking</a:t>
            </a:r>
            <a:endParaRPr lang="en-US"/>
          </a:p>
        </p:txBody>
      </p:sp>
      <p:sp>
        <p:nvSpPr>
          <p:cNvPr id="5" name="Slide Number Placeholder 4"/>
          <p:cNvSpPr>
            <a:spLocks noGrp="1"/>
          </p:cNvSpPr>
          <p:nvPr>
            <p:ph type="sldNum" sz="quarter" idx="11"/>
          </p:nvPr>
        </p:nvSpPr>
        <p:spPr/>
        <p:txBody>
          <a:bodyPr/>
          <a:lstStyle/>
          <a:p>
            <a:fld id="{17108259-E2BB-4CFB-B28D-E7CE6FFB724B}" type="slidenum">
              <a:rPr lang="en-US" smtClean="0"/>
              <a:pPr/>
              <a:t>3</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8991600" y="3048"/>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25146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Subtitle 8"/>
          <p:cNvSpPr>
            <a:spLocks noGrp="1"/>
          </p:cNvSpPr>
          <p:nvPr>
            <p:ph type="subTitle" idx="1"/>
          </p:nvPr>
        </p:nvSpPr>
        <p:spPr>
          <a:xfrm>
            <a:off x="1371600" y="2819400"/>
            <a:ext cx="6400800" cy="1752600"/>
          </a:xfrm>
        </p:spPr>
        <p:txBody>
          <a:bodyPr/>
          <a:lstStyle>
            <a:lvl1pPr marL="0" indent="0" algn="ctr">
              <a:buNone/>
              <a:defRPr sz="1600" b="1" cap="all" spc="25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p:txBody>
          <a:bodyPr/>
          <a:lstStyle/>
          <a:p>
            <a:fld id="{A3E5B610-4CEB-47B2-A00A-A6C22D290B05}" type="datetime1">
              <a:rPr lang="en-US" smtClean="0"/>
              <a:t>4/16/2019</a:t>
            </a:fld>
            <a:endParaRPr lang="en-US"/>
          </a:p>
        </p:txBody>
      </p:sp>
      <p:sp>
        <p:nvSpPr>
          <p:cNvPr id="17" name="Footer Placeholder 16"/>
          <p:cNvSpPr>
            <a:spLocks noGrp="1"/>
          </p:cNvSpPr>
          <p:nvPr>
            <p:ph type="ftr" sz="quarter" idx="11"/>
          </p:nvPr>
        </p:nvSpPr>
        <p:spPr/>
        <p:txBody>
          <a:bodyPr/>
          <a:lstStyle/>
          <a:p>
            <a:endParaRPr lang="en-US"/>
          </a:p>
        </p:txBody>
      </p:sp>
      <p:sp>
        <p:nvSpPr>
          <p:cNvPr id="7" name="Straight Connector 6"/>
          <p:cNvSpPr>
            <a:spLocks noChangeShapeType="1"/>
          </p:cNvSpPr>
          <p:nvPr/>
        </p:nvSpPr>
        <p:spPr bwMode="auto">
          <a:xfrm>
            <a:off x="155448" y="2420112"/>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Oval 12"/>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Oval 13"/>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Slide Number Placeholder 28"/>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88076166-D0C4-438B-8158-35063AD57A42}" type="slidenum">
              <a:rPr lang="en-US" smtClean="0"/>
              <a:pPr/>
              <a:t>‹#›</a:t>
            </a:fld>
            <a:endParaRPr lang="en-US"/>
          </a:p>
        </p:txBody>
      </p:sp>
      <p:sp>
        <p:nvSpPr>
          <p:cNvPr id="8" name="Title 7"/>
          <p:cNvSpPr>
            <a:spLocks noGrp="1"/>
          </p:cNvSpPr>
          <p:nvPr>
            <p:ph type="ctrTitle"/>
          </p:nvPr>
        </p:nvSpPr>
        <p:spPr>
          <a:xfrm>
            <a:off x="685800" y="381000"/>
            <a:ext cx="7772400" cy="1752600"/>
          </a:xfrm>
        </p:spPr>
        <p:txBody>
          <a:bodyPr anchor="b"/>
          <a:lstStyle>
            <a:lvl1pPr>
              <a:defRPr sz="4200">
                <a:solidFill>
                  <a:schemeClr val="accent1"/>
                </a:solidFill>
              </a:defRPr>
            </a:lvl1pPr>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3">
                    <a:shade val="75000"/>
                  </a:schemeClr>
                </a:solidFill>
              </a:defRPr>
            </a:lvl1p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C31E5157-799F-4E93-8F9B-EF7265D791C0}" type="datetime1">
              <a:rPr lang="en-US" smtClean="0"/>
              <a:t>4/16/2019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4361688" y="1026372"/>
            <a:ext cx="457200" cy="441325"/>
          </a:xfrm>
        </p:spPr>
        <p:txBody>
          <a:bodyPr/>
          <a:lstStyle/>
          <a:p>
            <a:fld id="{88076166-D0C4-438B-8158-35063AD57A42}" type="slidenum">
              <a:rPr lang="en-US" smtClean="0"/>
              <a:pPr/>
              <a:t>‹#›</a:t>
            </a:fld>
            <a:endParaRPr lang="en-US"/>
          </a:p>
        </p:txBody>
      </p:sp>
      <p:sp>
        <p:nvSpPr>
          <p:cNvPr id="8" name="Content Placeholder 7"/>
          <p:cNvSpPr>
            <a:spLocks noGrp="1"/>
          </p:cNvSpPr>
          <p:nvPr>
            <p:ph sz="quarter" idx="1"/>
          </p:nvPr>
        </p:nvSpPr>
        <p:spPr>
          <a:xfrm>
            <a:off x="301752" y="1527048"/>
            <a:ext cx="850392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8991600" y="1905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152400" y="2286000"/>
            <a:ext cx="8833104" cy="304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55448" y="142352"/>
            <a:ext cx="8833104" cy="2139696"/>
          </a:xfrm>
          <a:prstGeom prst="rect">
            <a:avLst/>
          </a:prstGeom>
          <a:solidFill>
            <a:schemeClr val="accent1"/>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Text Placeholder 2"/>
          <p:cNvSpPr>
            <a:spLocks noGrp="1"/>
          </p:cNvSpPr>
          <p:nvPr>
            <p:ph type="body" idx="1"/>
          </p:nvPr>
        </p:nvSpPr>
        <p:spPr>
          <a:xfrm>
            <a:off x="1368426" y="2743200"/>
            <a:ext cx="6480174" cy="1673225"/>
          </a:xfrm>
        </p:spPr>
        <p:txBody>
          <a:bodyPr anchor="t"/>
          <a:lstStyle>
            <a:lvl1pPr marL="0" indent="0" algn="ctr">
              <a:buNone/>
              <a:defRPr sz="1600" b="1" cap="all" spc="25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13" name="Rectangle 12"/>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Rectangle 13"/>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5" name="Footer Placeholder 4"/>
          <p:cNvSpPr>
            <a:spLocks noGrp="1"/>
          </p:cNvSpPr>
          <p:nvPr>
            <p:ph type="ftr" sz="quarter" idx="11"/>
          </p:nvPr>
        </p:nvSpPr>
        <p:spPr/>
        <p:txBody>
          <a:bodyPr/>
          <a:lstStyle/>
          <a:p>
            <a:endParaRPr lang="en-US"/>
          </a:p>
        </p:txBody>
      </p:sp>
      <p:sp>
        <p:nvSpPr>
          <p:cNvPr id="4" name="Date Placeholder 3"/>
          <p:cNvSpPr>
            <a:spLocks noGrp="1"/>
          </p:cNvSpPr>
          <p:nvPr>
            <p:ph type="dt" sz="half" idx="10"/>
          </p:nvPr>
        </p:nvSpPr>
        <p:spPr/>
        <p:txBody>
          <a:bodyPr/>
          <a:lstStyle/>
          <a:p>
            <a:fld id="{05625096-CF21-4C7D-9F45-DC4B4958C6DC}" type="datetime1">
              <a:rPr lang="en-US" smtClean="0"/>
              <a:t>4/16/2019</a:t>
            </a:fld>
            <a:endParaRPr lang="en-US"/>
          </a:p>
        </p:txBody>
      </p:sp>
      <p:sp>
        <p:nvSpPr>
          <p:cNvPr id="8" name="Straight Connector 7"/>
          <p:cNvSpPr>
            <a:spLocks noChangeShapeType="1"/>
          </p:cNvSpPr>
          <p:nvPr/>
        </p:nvSpPr>
        <p:spPr bwMode="auto">
          <a:xfrm>
            <a:off x="152400" y="2438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Oval 9"/>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Oval 10"/>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88076166-D0C4-438B-8158-35063AD57A42}" type="slidenum">
              <a:rPr lang="en-US" smtClean="0"/>
              <a:pPr/>
              <a:t>‹#›</a:t>
            </a:fld>
            <a:endParaRPr lang="en-US"/>
          </a:p>
        </p:txBody>
      </p:sp>
      <p:sp>
        <p:nvSpPr>
          <p:cNvPr id="2" name="Title 1"/>
          <p:cNvSpPr>
            <a:spLocks noGrp="1"/>
          </p:cNvSpPr>
          <p:nvPr>
            <p:ph type="title"/>
          </p:nvPr>
        </p:nvSpPr>
        <p:spPr>
          <a:xfrm>
            <a:off x="722313" y="533400"/>
            <a:ext cx="7772400" cy="1524000"/>
          </a:xfrm>
        </p:spPr>
        <p:txBody>
          <a:bodyPr anchor="b"/>
          <a:lstStyle>
            <a:lvl1pPr algn="ctr">
              <a:buNone/>
              <a:defRPr sz="4200" b="0" cap="none" baseline="0">
                <a:solidFill>
                  <a:srgbClr val="FFFFFF"/>
                </a:solidFill>
              </a:defRPr>
            </a:lvl1pPr>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301752" y="228600"/>
            <a:ext cx="8534400" cy="758952"/>
          </a:xfrm>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a:xfrm>
            <a:off x="5791200" y="6409944"/>
            <a:ext cx="3044952" cy="365760"/>
          </a:xfrm>
        </p:spPr>
        <p:txBody>
          <a:bodyPr/>
          <a:lstStyle/>
          <a:p>
            <a:fld id="{7E5DE5A5-7C96-4401-A688-BED73C065EAC}" type="datetime1">
              <a:rPr lang="en-US" smtClean="0"/>
              <a:t>4/16/2019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8076166-D0C4-438B-8158-35063AD57A42}" type="slidenum">
              <a:rPr lang="en-US" smtClean="0"/>
              <a:pPr/>
              <a:t>‹#›</a:t>
            </a:fld>
            <a:endParaRPr lang="en-US"/>
          </a:p>
        </p:txBody>
      </p:sp>
      <p:sp>
        <p:nvSpPr>
          <p:cNvPr id="8" name="Straight Connector 7"/>
          <p:cNvSpPr>
            <a:spLocks noChangeShapeType="1"/>
          </p:cNvSpPr>
          <p:nvPr/>
        </p:nvSpPr>
        <p:spPr bwMode="auto">
          <a:xfrm flipV="1">
            <a:off x="4563080" y="1575652"/>
            <a:ext cx="8921" cy="4819557"/>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Content Placeholder 9"/>
          <p:cNvSpPr>
            <a:spLocks noGrp="1"/>
          </p:cNvSpPr>
          <p:nvPr>
            <p:ph sz="half" idx="1"/>
          </p:nvPr>
        </p:nvSpPr>
        <p:spPr>
          <a:xfrm>
            <a:off x="301752" y="1371600"/>
            <a:ext cx="4038600" cy="4681728"/>
          </a:xfrm>
        </p:spPr>
        <p:txBody>
          <a:bodyPr/>
          <a:lstStyle>
            <a:lvl1pPr>
              <a:defRPr sz="2500"/>
            </a:lvl1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2" name="Content Placeholder 11"/>
          <p:cNvSpPr>
            <a:spLocks noGrp="1"/>
          </p:cNvSpPr>
          <p:nvPr>
            <p:ph sz="half" idx="2"/>
          </p:nvPr>
        </p:nvSpPr>
        <p:spPr>
          <a:xfrm>
            <a:off x="4800600" y="1371600"/>
            <a:ext cx="4038600" cy="4681728"/>
          </a:xfrm>
        </p:spPr>
        <p:txBody>
          <a:bodyPr/>
          <a:lstStyle>
            <a:lvl1pPr>
              <a:defRPr sz="2500"/>
            </a:lvl1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Straight Connector 9"/>
          <p:cNvSpPr>
            <a:spLocks noChangeShapeType="1"/>
          </p:cNvSpPr>
          <p:nvPr/>
        </p:nvSpPr>
        <p:spPr bwMode="auto">
          <a:xfrm flipV="1">
            <a:off x="4572000" y="2200275"/>
            <a:ext cx="0" cy="4187952"/>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Rectangle 19"/>
          <p:cNvSpPr>
            <a:spLocks noChangeArrowheads="1"/>
          </p:cNvSpPr>
          <p:nvPr/>
        </p:nvSpPr>
        <p:spPr bwMode="white">
          <a:xfrm>
            <a:off x="0" y="0"/>
            <a:ext cx="9144000" cy="1447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1" name="Rectangle 20"/>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2" name="Rectangle 21"/>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ctangle 10"/>
          <p:cNvSpPr/>
          <p:nvPr/>
        </p:nvSpPr>
        <p:spPr>
          <a:xfrm>
            <a:off x="152400" y="1371600"/>
            <a:ext cx="8833104" cy="914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ctangle 12"/>
          <p:cNvSpPr>
            <a:spLocks noChangeArrowheads="1"/>
          </p:cNvSpPr>
          <p:nvPr/>
        </p:nvSpPr>
        <p:spPr bwMode="auto">
          <a:xfrm>
            <a:off x="145923" y="6391656"/>
            <a:ext cx="8833104" cy="310896"/>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Text Placeholder 2"/>
          <p:cNvSpPr>
            <a:spLocks noGrp="1"/>
          </p:cNvSpPr>
          <p:nvPr>
            <p:ph type="body" idx="1"/>
          </p:nvPr>
        </p:nvSpPr>
        <p:spPr>
          <a:xfrm>
            <a:off x="301752" y="1524000"/>
            <a:ext cx="4040188" cy="732974"/>
          </a:xfrm>
          <a:noFill/>
          <a:ln w="15875" cap="rnd" cmpd="sng" algn="ctr">
            <a:noFill/>
            <a:prstDash val="solid"/>
          </a:ln>
        </p:spPr>
        <p:style>
          <a:lnRef idx="3">
            <a:schemeClr val="lt1"/>
          </a:lnRef>
          <a:fillRef idx="1">
            <a:schemeClr val="accent1"/>
          </a:fillRef>
          <a:effectRef idx="1">
            <a:schemeClr val="accent1"/>
          </a:effectRef>
          <a:fontRef idx="minor">
            <a:schemeClr val="lt1"/>
          </a:fontRef>
        </p:style>
        <p:txBody>
          <a:bodyPr anchor="ctr">
            <a:noAutofit/>
          </a:bodyPr>
          <a:lstStyle>
            <a:lvl1pPr marL="0" indent="0">
              <a:buNone/>
              <a:defRPr lang="en-US" sz="2200" b="1" dirty="0" smtClean="0">
                <a:solidFill>
                  <a:srgbClr val="FFFFFF"/>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791330" y="1524000"/>
            <a:ext cx="4041775" cy="731520"/>
          </a:xfrm>
          <a:noFill/>
          <a:ln w="15875" cap="rnd" cmpd="sng" algn="ctr">
            <a:noFill/>
            <a:prstDash val="solid"/>
          </a:ln>
        </p:spPr>
        <p:style>
          <a:lnRef idx="3">
            <a:schemeClr val="lt1"/>
          </a:lnRef>
          <a:fillRef idx="1">
            <a:schemeClr val="accent2"/>
          </a:fillRef>
          <a:effectRef idx="1">
            <a:schemeClr val="accent2"/>
          </a:effectRef>
          <a:fontRef idx="minor">
            <a:schemeClr val="lt1"/>
          </a:fontRef>
        </p:style>
        <p:txBody>
          <a:bodyPr anchor="ctr">
            <a:noAutofit/>
          </a:bodyPr>
          <a:lstStyle>
            <a:lvl1pPr marL="0" indent="0">
              <a:buNone/>
              <a:defRPr sz="2200" b="1"/>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7" name="Date Placeholder 6"/>
          <p:cNvSpPr>
            <a:spLocks noGrp="1"/>
          </p:cNvSpPr>
          <p:nvPr>
            <p:ph type="dt" sz="half" idx="10"/>
          </p:nvPr>
        </p:nvSpPr>
        <p:spPr/>
        <p:txBody>
          <a:bodyPr/>
          <a:lstStyle/>
          <a:p>
            <a:fld id="{5ACD0C4F-8B94-422E-B234-9EAEC0D32119}" type="datetime1">
              <a:rPr lang="en-US" smtClean="0"/>
              <a:t>4/16/2019</a:t>
            </a:fld>
            <a:endParaRPr lang="en-US"/>
          </a:p>
        </p:txBody>
      </p:sp>
      <p:sp>
        <p:nvSpPr>
          <p:cNvPr id="8" name="Footer Placeholder 7"/>
          <p:cNvSpPr>
            <a:spLocks noGrp="1"/>
          </p:cNvSpPr>
          <p:nvPr>
            <p:ph type="ftr" sz="quarter" idx="11"/>
          </p:nvPr>
        </p:nvSpPr>
        <p:spPr>
          <a:xfrm>
            <a:off x="304800" y="6409944"/>
            <a:ext cx="3581400" cy="365760"/>
          </a:xfrm>
        </p:spPr>
        <p:txBody>
          <a:bodyPr/>
          <a:lstStyle/>
          <a:p>
            <a:endParaRPr lang="en-US"/>
          </a:p>
        </p:txBody>
      </p:sp>
      <p:sp>
        <p:nvSpPr>
          <p:cNvPr id="15" name="Straight Connector 14"/>
          <p:cNvSpPr>
            <a:spLocks noChangeShapeType="1"/>
          </p:cNvSpPr>
          <p:nvPr/>
        </p:nvSpPr>
        <p:spPr bwMode="auto">
          <a:xfrm>
            <a:off x="152400" y="128016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4" name="Content Placeholder 23"/>
          <p:cNvSpPr>
            <a:spLocks noGrp="1"/>
          </p:cNvSpPr>
          <p:nvPr>
            <p:ph sz="quarter" idx="2"/>
          </p:nvPr>
        </p:nvSpPr>
        <p:spPr>
          <a:xfrm>
            <a:off x="301752" y="2471383"/>
            <a:ext cx="4041648" cy="3818404"/>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6" name="Content Placeholder 25"/>
          <p:cNvSpPr>
            <a:spLocks noGrp="1"/>
          </p:cNvSpPr>
          <p:nvPr>
            <p:ph sz="quarter" idx="4"/>
          </p:nvPr>
        </p:nvSpPr>
        <p:spPr>
          <a:xfrm>
            <a:off x="4800600" y="2471383"/>
            <a:ext cx="4038600" cy="382219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5" name="Oval 24"/>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Oval 26"/>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Slide Number Placeholder 8"/>
          <p:cNvSpPr>
            <a:spLocks noGrp="1"/>
          </p:cNvSpPr>
          <p:nvPr>
            <p:ph type="sldNum" sz="quarter" idx="12"/>
          </p:nvPr>
        </p:nvSpPr>
        <p:spPr>
          <a:xfrm>
            <a:off x="4343400" y="1042416"/>
            <a:ext cx="457200" cy="441325"/>
          </a:xfrm>
        </p:spPr>
        <p:txBody>
          <a:bodyPr/>
          <a:lstStyle>
            <a:lvl1pPr algn="ctr">
              <a:defRPr/>
            </a:lvl1pPr>
          </a:lstStyle>
          <a:p>
            <a:fld id="{88076166-D0C4-438B-8158-35063AD57A42}" type="slidenum">
              <a:rPr lang="en-US" smtClean="0"/>
              <a:pPr/>
              <a:t>‹#›</a:t>
            </a:fld>
            <a:endParaRPr lang="en-US"/>
          </a:p>
        </p:txBody>
      </p:sp>
      <p:sp>
        <p:nvSpPr>
          <p:cNvPr id="23" name="Title 22"/>
          <p:cNvSpPr>
            <a:spLocks noGrp="1"/>
          </p:cNvSpPr>
          <p:nvPr>
            <p:ph type="title"/>
          </p:nvPr>
        </p:nvSpPr>
        <p:spPr/>
        <p:txBody>
          <a:bodyPr rtlCol="0" anchor="b" anchorCtr="0"/>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9009DA78-1424-477A-ACD3-9491C9B79151}" type="datetime1">
              <a:rPr lang="en-US" smtClean="0"/>
              <a:t>4/16/2019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a:xfrm>
            <a:off x="4343400" y="1036020"/>
            <a:ext cx="457200" cy="441325"/>
          </a:xfrm>
        </p:spPr>
        <p:txBody>
          <a:bodyPr/>
          <a:lstStyle/>
          <a:p>
            <a:fld id="{88076166-D0C4-438B-8158-35063AD57A42}"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Rectangle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Rectangle 4"/>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6" name="Rectangle 5"/>
          <p:cNvSpPr>
            <a:spLocks noChangeArrowheads="1"/>
          </p:cNvSpPr>
          <p:nvPr/>
        </p:nvSpPr>
        <p:spPr bwMode="auto">
          <a:xfrm>
            <a:off x="152400" y="158496"/>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 name="Date Placeholder 1"/>
          <p:cNvSpPr>
            <a:spLocks noGrp="1"/>
          </p:cNvSpPr>
          <p:nvPr>
            <p:ph type="dt" sz="half" idx="10"/>
          </p:nvPr>
        </p:nvSpPr>
        <p:spPr/>
        <p:txBody>
          <a:bodyPr/>
          <a:lstStyle/>
          <a:p>
            <a:fld id="{20E0EACC-A24D-4FD8-979F-A2528D6851EC}" type="datetime1">
              <a:rPr lang="en-US" smtClean="0"/>
              <a:t>4/16/2019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a:xfrm>
            <a:off x="4267200" y="6324600"/>
            <a:ext cx="609600" cy="441324"/>
          </a:xfrm>
        </p:spPr>
        <p:txBody>
          <a:bodyPr/>
          <a:lstStyle>
            <a:lvl1pPr>
              <a:defRPr>
                <a:solidFill>
                  <a:srgbClr val="FFFFFF"/>
                </a:solidFill>
              </a:defRPr>
            </a:lvl1pPr>
          </a:lstStyle>
          <a:p>
            <a:fld id="{88076166-D0C4-438B-8158-35063AD57A42}"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19" name="Rectangle 18"/>
          <p:cNvSpPr>
            <a:spLocks noChangeArrowheads="1"/>
          </p:cNvSpPr>
          <p:nvPr/>
        </p:nvSpPr>
        <p:spPr bwMode="auto">
          <a:xfrm>
            <a:off x="152400" y="152400"/>
            <a:ext cx="8833104" cy="304800"/>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18872"/>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tangle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3" name="Rectangle 12"/>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381000" y="914400"/>
            <a:ext cx="2362200" cy="990600"/>
          </a:xfrm>
        </p:spPr>
        <p:txBody>
          <a:bodyPr anchor="b">
            <a:noAutofit/>
          </a:bodyPr>
          <a:lstStyle>
            <a:lvl1pPr algn="l">
              <a:buNone/>
              <a:defRPr sz="2200" b="1">
                <a:solidFill>
                  <a:srgbClr val="FFFFFF"/>
                </a:solidFill>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381000" y="1981200"/>
            <a:ext cx="2362200" cy="4144963"/>
          </a:xfrm>
        </p:spPr>
        <p:txBody>
          <a:bodyPr/>
          <a:lstStyle>
            <a:lvl1pPr marL="0" indent="0">
              <a:spcAft>
                <a:spcPts val="1000"/>
              </a:spcAft>
              <a:buNone/>
              <a:defRPr sz="1600">
                <a:solidFill>
                  <a:srgbClr val="FFFFFF"/>
                </a:solidFill>
              </a:defRPr>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8" name="Rectangle 7"/>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9" name="Straight Connector 8"/>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Content Placeholder 19"/>
          <p:cNvSpPr>
            <a:spLocks noGrp="1"/>
          </p:cNvSpPr>
          <p:nvPr>
            <p:ph sz="quarter" idx="1"/>
          </p:nvPr>
        </p:nvSpPr>
        <p:spPr>
          <a:xfrm>
            <a:off x="3124200" y="685800"/>
            <a:ext cx="5638800" cy="5410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Oval 9"/>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Oval 10"/>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lide Number Placeholder 6"/>
          <p:cNvSpPr>
            <a:spLocks noGrp="1"/>
          </p:cNvSpPr>
          <p:nvPr>
            <p:ph type="sldNum" sz="quarter" idx="12"/>
          </p:nvPr>
        </p:nvSpPr>
        <p:spPr>
          <a:xfrm>
            <a:off x="1371600" y="312738"/>
            <a:ext cx="457200" cy="441325"/>
          </a:xfrm>
        </p:spPr>
        <p:txBody>
          <a:bodyPr/>
          <a:lstStyle>
            <a:lvl1pPr>
              <a:defRPr>
                <a:solidFill>
                  <a:schemeClr val="accent3">
                    <a:shade val="75000"/>
                  </a:schemeClr>
                </a:solidFill>
              </a:defRPr>
            </a:lvl1pPr>
          </a:lstStyle>
          <a:p>
            <a:fld id="{88076166-D0C4-438B-8158-35063AD57A42}" type="slidenum">
              <a:rPr lang="en-US" smtClean="0"/>
              <a:pPr/>
              <a:t>‹#›</a:t>
            </a:fld>
            <a:endParaRPr lang="en-US"/>
          </a:p>
        </p:txBody>
      </p:sp>
      <p:sp>
        <p:nvSpPr>
          <p:cNvPr id="21" name="Rectangle 20"/>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e Placeholder 4"/>
          <p:cNvSpPr>
            <a:spLocks noGrp="1"/>
          </p:cNvSpPr>
          <p:nvPr>
            <p:ph type="dt" sz="half" idx="10"/>
          </p:nvPr>
        </p:nvSpPr>
        <p:spPr/>
        <p:txBody>
          <a:bodyPr/>
          <a:lstStyle/>
          <a:p>
            <a:fld id="{DA72AE54-CDF9-422C-A600-6D1DB18B00ED}" type="datetime1">
              <a:rPr lang="en-US" smtClean="0"/>
              <a:t>4/16/2019</a:t>
            </a:fld>
            <a:endParaRPr lang="en-US"/>
          </a:p>
        </p:txBody>
      </p:sp>
      <p:sp>
        <p:nvSpPr>
          <p:cNvPr id="6" name="Footer Placeholder 5"/>
          <p:cNvSpPr>
            <a:spLocks noGrp="1"/>
          </p:cNvSpPr>
          <p:nvPr>
            <p:ph type="ftr" sz="quarter" idx="11"/>
          </p:nvPr>
        </p:nvSpPr>
        <p:spPr>
          <a:xfrm>
            <a:off x="301752" y="6410848"/>
            <a:ext cx="3383280" cy="365760"/>
          </a:xfrm>
        </p:spPr>
        <p:txBody>
          <a:bodyPr/>
          <a:lstStyle/>
          <a:p>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1" name="Straight Connector 20"/>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tangle 16"/>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0" name="Rectangle 19"/>
          <p:cNvSpPr>
            <a:spLocks noChangeArrowheads="1"/>
          </p:cNvSpPr>
          <p:nvPr/>
        </p:nvSpPr>
        <p:spPr bwMode="auto">
          <a:xfrm>
            <a:off x="152400" y="152400"/>
            <a:ext cx="8833104" cy="301752"/>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Rectangle 14"/>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2" name="Oval 11"/>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Oval 12"/>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lide Number Placeholder 6"/>
          <p:cNvSpPr>
            <a:spLocks noGrp="1"/>
          </p:cNvSpPr>
          <p:nvPr>
            <p:ph type="sldNum" sz="quarter" idx="12"/>
          </p:nvPr>
        </p:nvSpPr>
        <p:spPr>
          <a:xfrm>
            <a:off x="1371600" y="312738"/>
            <a:ext cx="457200" cy="441325"/>
          </a:xfrm>
        </p:spPr>
        <p:txBody>
          <a:bodyPr/>
          <a:lstStyle/>
          <a:p>
            <a:fld id="{88076166-D0C4-438B-8158-35063AD57A42}" type="slidenum">
              <a:rPr lang="en-US" smtClean="0"/>
              <a:pPr/>
              <a:t>‹#›</a:t>
            </a:fld>
            <a:endParaRPr lang="en-US"/>
          </a:p>
        </p:txBody>
      </p:sp>
      <p:sp>
        <p:nvSpPr>
          <p:cNvPr id="2" name="Title 1"/>
          <p:cNvSpPr>
            <a:spLocks noGrp="1"/>
          </p:cNvSpPr>
          <p:nvPr>
            <p:ph type="title"/>
          </p:nvPr>
        </p:nvSpPr>
        <p:spPr>
          <a:xfrm>
            <a:off x="3000375" y="5029200"/>
            <a:ext cx="5867400" cy="1219200"/>
          </a:xfrm>
        </p:spPr>
        <p:txBody>
          <a:bodyPr anchor="t">
            <a:noAutofit/>
          </a:bodyPr>
          <a:lstStyle>
            <a:lvl1pPr algn="l">
              <a:buNone/>
              <a:defRPr sz="2400" b="1">
                <a:solidFill>
                  <a:schemeClr val="tx2"/>
                </a:solidFill>
              </a:defRPr>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3000375" y="609600"/>
            <a:ext cx="5867400" cy="4267200"/>
          </a:xfrm>
        </p:spPr>
        <p:txBody>
          <a:bodyPr/>
          <a:lstStyle>
            <a:lvl1pPr marL="0" indent="0">
              <a:buNone/>
              <a:defRPr sz="3200"/>
            </a:lvl1pPr>
          </a:lstStyle>
          <a:p>
            <a:r>
              <a:rPr kumimoji="0" lang="en-US" smtClean="0"/>
              <a:t>Click icon to add picture</a:t>
            </a:r>
            <a:endParaRPr kumimoji="0" lang="en-US" dirty="0"/>
          </a:p>
        </p:txBody>
      </p:sp>
      <p:sp>
        <p:nvSpPr>
          <p:cNvPr id="4" name="Text Placeholder 3"/>
          <p:cNvSpPr>
            <a:spLocks noGrp="1"/>
          </p:cNvSpPr>
          <p:nvPr>
            <p:ph type="body" sz="half" idx="2"/>
          </p:nvPr>
        </p:nvSpPr>
        <p:spPr>
          <a:xfrm>
            <a:off x="381000" y="990600"/>
            <a:ext cx="2438400" cy="5257800"/>
          </a:xfrm>
        </p:spPr>
        <p:txBody>
          <a:bodyPr/>
          <a:lstStyle>
            <a:lvl1pPr marL="0" indent="0">
              <a:spcAft>
                <a:spcPts val="1000"/>
              </a:spcAft>
              <a:buFontTx/>
              <a:buNone/>
              <a:defRPr sz="1600">
                <a:solidFill>
                  <a:srgbClr val="FFFFFF"/>
                </a:solidFill>
              </a:defRPr>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22" name="Rectangle 21"/>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e Placeholder 4"/>
          <p:cNvSpPr>
            <a:spLocks noGrp="1"/>
          </p:cNvSpPr>
          <p:nvPr>
            <p:ph type="dt" sz="half" idx="10"/>
          </p:nvPr>
        </p:nvSpPr>
        <p:spPr>
          <a:xfrm>
            <a:off x="5788152" y="6404984"/>
            <a:ext cx="3044952" cy="365760"/>
          </a:xfrm>
        </p:spPr>
        <p:txBody>
          <a:bodyPr/>
          <a:lstStyle/>
          <a:p>
            <a:fld id="{7D4AA030-380B-4C4D-8687-19CD7B9422AE}" type="datetime1">
              <a:rPr lang="en-US" smtClean="0"/>
              <a:t>4/16/2019</a:t>
            </a:fld>
            <a:endParaRPr lang="en-US"/>
          </a:p>
        </p:txBody>
      </p:sp>
      <p:sp>
        <p:nvSpPr>
          <p:cNvPr id="6" name="Footer Placeholder 5"/>
          <p:cNvSpPr>
            <a:spLocks noGrp="1"/>
          </p:cNvSpPr>
          <p:nvPr>
            <p:ph type="ftr" sz="quarter" idx="11"/>
          </p:nvPr>
        </p:nvSpPr>
        <p:spPr>
          <a:xfrm>
            <a:off x="301752" y="6410848"/>
            <a:ext cx="3584448" cy="365760"/>
          </a:xfrm>
        </p:spPr>
        <p:txBody>
          <a:bodyPr/>
          <a:lstStyle/>
          <a:p>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F5B9C061-6DBC-47C9-BA2B-9EAFB392B54C}" type="datetime1">
              <a:rPr lang="en-US" smtClean="0"/>
              <a:t>4/16/2019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8076166-D0C4-438B-8158-35063AD57A42}"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7" name="Rectangle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a:spLocks noChangeArrowheads="1"/>
          </p:cNvSpPr>
          <p:nvPr/>
        </p:nvSpPr>
        <p:spPr bwMode="white">
          <a:xfrm>
            <a:off x="7010400" y="0"/>
            <a:ext cx="21336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ctangle 10"/>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Straight Connector 12"/>
          <p:cNvSpPr>
            <a:spLocks noChangeShapeType="1"/>
          </p:cNvSpPr>
          <p:nvPr/>
        </p:nvSpPr>
        <p:spPr bwMode="auto">
          <a:xfrm rot="5400000">
            <a:off x="4021836" y="3278124"/>
            <a:ext cx="6245352"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4" name="Oval 13"/>
          <p:cNvSpPr/>
          <p:nvPr/>
        </p:nvSpPr>
        <p:spPr>
          <a:xfrm>
            <a:off x="6839712" y="2925763"/>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Oval 14"/>
          <p:cNvSpPr/>
          <p:nvPr/>
        </p:nvSpPr>
        <p:spPr>
          <a:xfrm>
            <a:off x="6934200" y="3020251"/>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6915912" y="3009901"/>
            <a:ext cx="457200" cy="441325"/>
          </a:xfrm>
        </p:spPr>
        <p:txBody>
          <a:bodyPr/>
          <a:lstStyle/>
          <a:p>
            <a:fld id="{88076166-D0C4-438B-8158-35063AD57A42}" type="slidenum">
              <a:rPr lang="en-US" smtClean="0"/>
              <a:pPr/>
              <a:t>‹#›</a:t>
            </a:fld>
            <a:endParaRPr lang="en-US"/>
          </a:p>
        </p:txBody>
      </p:sp>
      <p:sp>
        <p:nvSpPr>
          <p:cNvPr id="3" name="Vertical Text Placeholder 2"/>
          <p:cNvSpPr>
            <a:spLocks noGrp="1"/>
          </p:cNvSpPr>
          <p:nvPr>
            <p:ph type="body" orient="vert" idx="1"/>
          </p:nvPr>
        </p:nvSpPr>
        <p:spPr>
          <a:xfrm>
            <a:off x="304800" y="304800"/>
            <a:ext cx="6553200" cy="5821366"/>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708BC61E-D1CD-44B4-B178-7149ADDDECD5}" type="datetime1">
              <a:rPr lang="en-US" smtClean="0"/>
              <a:t>4/16/2019</a:t>
            </a:fld>
            <a:endParaRPr lang="en-US"/>
          </a:p>
        </p:txBody>
      </p:sp>
      <p:sp>
        <p:nvSpPr>
          <p:cNvPr id="5" name="Footer Placeholder 4"/>
          <p:cNvSpPr>
            <a:spLocks noGrp="1"/>
          </p:cNvSpPr>
          <p:nvPr>
            <p:ph type="ftr" sz="quarter" idx="11"/>
          </p:nvPr>
        </p:nvSpPr>
        <p:spPr/>
        <p:txBody>
          <a:bodyPr/>
          <a:lstStyle/>
          <a:p>
            <a:endParaRPr lang="en-US"/>
          </a:p>
        </p:txBody>
      </p:sp>
      <p:sp>
        <p:nvSpPr>
          <p:cNvPr id="2" name="Vertical Title 1"/>
          <p:cNvSpPr>
            <a:spLocks noGrp="1"/>
          </p:cNvSpPr>
          <p:nvPr>
            <p:ph type="title" orient="vert"/>
          </p:nvPr>
        </p:nvSpPr>
        <p:spPr>
          <a:xfrm>
            <a:off x="7391400" y="304801"/>
            <a:ext cx="1447800" cy="5851525"/>
          </a:xfrm>
        </p:spPr>
        <p:txBody>
          <a:bodyPr vert="eaVert"/>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393371"/>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Date Placeholder 13"/>
          <p:cNvSpPr>
            <a:spLocks noGrp="1"/>
          </p:cNvSpPr>
          <p:nvPr>
            <p:ph type="dt" sz="half" idx="2"/>
          </p:nvPr>
        </p:nvSpPr>
        <p:spPr>
          <a:xfrm>
            <a:off x="5791200" y="6404984"/>
            <a:ext cx="3044952" cy="365760"/>
          </a:xfrm>
          <a:prstGeom prst="rect">
            <a:avLst/>
          </a:prstGeom>
        </p:spPr>
        <p:txBody>
          <a:bodyPr vert="horz"/>
          <a:lstStyle>
            <a:lvl1pPr algn="r" eaLnBrk="1" latinLnBrk="0" hangingPunct="1">
              <a:defRPr kumimoji="0" sz="1400">
                <a:solidFill>
                  <a:srgbClr val="FFFFFF"/>
                </a:solidFill>
              </a:defRPr>
            </a:lvl1pPr>
          </a:lstStyle>
          <a:p>
            <a:fld id="{6146C2E5-D16E-450C-964F-F5B36AC69787}" type="datetime1">
              <a:rPr lang="en-US" smtClean="0"/>
              <a:t>4/16/2019</a:t>
            </a:fld>
            <a:endParaRPr lang="en-US"/>
          </a:p>
        </p:txBody>
      </p:sp>
      <p:sp>
        <p:nvSpPr>
          <p:cNvPr id="3" name="Footer Placeholder 2"/>
          <p:cNvSpPr>
            <a:spLocks noGrp="1"/>
          </p:cNvSpPr>
          <p:nvPr>
            <p:ph type="ftr" sz="quarter" idx="3"/>
          </p:nvPr>
        </p:nvSpPr>
        <p:spPr>
          <a:xfrm>
            <a:off x="304800" y="6410848"/>
            <a:ext cx="3581400" cy="365760"/>
          </a:xfrm>
          <a:prstGeom prst="rect">
            <a:avLst/>
          </a:prstGeom>
        </p:spPr>
        <p:txBody>
          <a:bodyPr vert="horz"/>
          <a:lstStyle>
            <a:lvl1pPr algn="l" eaLnBrk="1" latinLnBrk="0" hangingPunct="1">
              <a:defRPr kumimoji="0" sz="1200">
                <a:solidFill>
                  <a:srgbClr val="FFFFFF"/>
                </a:solidFill>
              </a:defRPr>
            </a:lvl1pPr>
          </a:lstStyle>
          <a:p>
            <a:endParaRPr lang="en-US"/>
          </a:p>
        </p:txBody>
      </p:sp>
      <p:sp>
        <p:nvSpPr>
          <p:cNvPr id="8" name="Rectangle 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0" name="Straight Connector 9"/>
          <p:cNvSpPr>
            <a:spLocks noChangeShapeType="1"/>
          </p:cNvSpPr>
          <p:nvPr/>
        </p:nvSpPr>
        <p:spPr bwMode="auto">
          <a:xfrm>
            <a:off x="152400" y="1276743"/>
            <a:ext cx="8833104"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2" name="Oval 11"/>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Oval 14"/>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Slide Number Placeholder 22"/>
          <p:cNvSpPr>
            <a:spLocks noGrp="1"/>
          </p:cNvSpPr>
          <p:nvPr>
            <p:ph type="sldNum" sz="quarter" idx="4"/>
          </p:nvPr>
        </p:nvSpPr>
        <p:spPr>
          <a:xfrm>
            <a:off x="4343400" y="1040174"/>
            <a:ext cx="457200" cy="441325"/>
          </a:xfrm>
          <a:prstGeom prst="rect">
            <a:avLst/>
          </a:prstGeom>
        </p:spPr>
        <p:txBody>
          <a:bodyPr vert="horz" lIns="45720" rIns="45720" anchor="ctr">
            <a:normAutofit/>
          </a:bodyPr>
          <a:lstStyle>
            <a:lvl1pPr algn="ctr" eaLnBrk="1" latinLnBrk="0" hangingPunct="1">
              <a:defRPr kumimoji="0" sz="1600">
                <a:solidFill>
                  <a:schemeClr val="accent3">
                    <a:shade val="75000"/>
                  </a:schemeClr>
                </a:solidFill>
              </a:defRPr>
            </a:lvl1pPr>
          </a:lstStyle>
          <a:p>
            <a:fld id="{88076166-D0C4-438B-8158-35063AD57A42}" type="slidenum">
              <a:rPr lang="en-US" smtClean="0"/>
              <a:pPr/>
              <a:t>‹#›</a:t>
            </a:fld>
            <a:endParaRPr lang="en-US"/>
          </a:p>
        </p:txBody>
      </p:sp>
      <p:sp>
        <p:nvSpPr>
          <p:cNvPr id="22" name="Title Placeholder 21"/>
          <p:cNvSpPr>
            <a:spLocks noGrp="1"/>
          </p:cNvSpPr>
          <p:nvPr>
            <p:ph type="title"/>
          </p:nvPr>
        </p:nvSpPr>
        <p:spPr>
          <a:xfrm>
            <a:off x="301752" y="228600"/>
            <a:ext cx="8534400" cy="758952"/>
          </a:xfrm>
          <a:prstGeom prst="rect">
            <a:avLst/>
          </a:prstGeom>
        </p:spPr>
        <p:txBody>
          <a:bodyPr vert="horz" anchor="b">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301752" y="1524000"/>
            <a:ext cx="8534400" cy="4599432"/>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Tree>
  </p:cSld>
  <p:clrMap bg1="lt1" tx1="dk1" bg2="lt2" tx2="dk2" accent1="accent1" accent2="accent2" accent3="accent3" accent4="accent4" accent5="accent5" accent6="accent6" hlink="hlink" folHlink="folHlink"/>
  <p:sldLayoutIdLst>
    <p:sldLayoutId id="2147483925" r:id="rId1"/>
    <p:sldLayoutId id="2147483926" r:id="rId2"/>
    <p:sldLayoutId id="2147483927" r:id="rId3"/>
    <p:sldLayoutId id="2147483928" r:id="rId4"/>
    <p:sldLayoutId id="2147483929" r:id="rId5"/>
    <p:sldLayoutId id="2147483930" r:id="rId6"/>
    <p:sldLayoutId id="2147483931" r:id="rId7"/>
    <p:sldLayoutId id="2147483932" r:id="rId8"/>
    <p:sldLayoutId id="2147483933" r:id="rId9"/>
    <p:sldLayoutId id="2147483934" r:id="rId10"/>
    <p:sldLayoutId id="2147483935" r:id="rId11"/>
  </p:sldLayoutIdLst>
  <p:hf hdr="0" ftr="0" dt="0"/>
  <p:txStyles>
    <p:titleStyle>
      <a:lvl1pPr algn="ctr" rtl="0" eaLnBrk="1" latinLnBrk="0" hangingPunct="1">
        <a:spcBef>
          <a:spcPct val="0"/>
        </a:spcBef>
        <a:buNone/>
        <a:defRPr kumimoji="0" sz="3300" kern="1200">
          <a:solidFill>
            <a:schemeClr val="accent3">
              <a:shade val="75000"/>
            </a:schemeClr>
          </a:solidFill>
          <a:latin typeface="+mj-lt"/>
          <a:ea typeface="+mj-ea"/>
          <a:cs typeface="+mj-cs"/>
        </a:defRPr>
      </a:lvl1pPr>
    </p:titleStyle>
    <p:bodyStyle>
      <a:lvl1pPr marL="274320" indent="-274320" algn="l" rtl="0" eaLnBrk="1" latinLnBrk="0" hangingPunct="1">
        <a:spcBef>
          <a:spcPct val="20000"/>
        </a:spcBef>
        <a:buClr>
          <a:schemeClr val="accent1"/>
        </a:buClr>
        <a:buSzPct val="85000"/>
        <a:buFont typeface="Wingdings 2"/>
        <a:buChar char=""/>
        <a:defRPr kumimoji="0" sz="2700" kern="1200">
          <a:solidFill>
            <a:schemeClr val="tx1"/>
          </a:solidFill>
          <a:latin typeface="+mn-lt"/>
          <a:ea typeface="+mn-ea"/>
          <a:cs typeface="+mn-cs"/>
        </a:defRPr>
      </a:lvl1pPr>
      <a:lvl2pPr marL="548640" indent="-274320" algn="l" rtl="0" eaLnBrk="1" latinLnBrk="0" hangingPunct="1">
        <a:spcBef>
          <a:spcPct val="20000"/>
        </a:spcBef>
        <a:buClr>
          <a:schemeClr val="accent2"/>
        </a:buClr>
        <a:buSzPct val="70000"/>
        <a:buFont typeface="Wingdings"/>
        <a:buChar char=""/>
        <a:defRPr kumimoji="0" sz="2200" kern="1200">
          <a:solidFill>
            <a:schemeClr val="tx2"/>
          </a:solidFill>
          <a:latin typeface="+mn-lt"/>
          <a:ea typeface="+mn-ea"/>
          <a:cs typeface="+mn-cs"/>
        </a:defRPr>
      </a:lvl2pPr>
      <a:lvl3pPr marL="822960" indent="-228600" algn="l" rtl="0" eaLnBrk="1" latinLnBrk="0" hangingPunct="1">
        <a:spcBef>
          <a:spcPct val="20000"/>
        </a:spcBef>
        <a:buClr>
          <a:schemeClr val="accent3"/>
        </a:buClr>
        <a:buSzPct val="7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ct val="20000"/>
        </a:spcBef>
        <a:buClr>
          <a:schemeClr val="accent4"/>
        </a:buClr>
        <a:buSzPct val="70000"/>
        <a:buFont typeface="Wingdings"/>
        <a:buChar char=""/>
        <a:defRPr kumimoji="0" sz="2000" kern="1200">
          <a:solidFill>
            <a:schemeClr val="tx2"/>
          </a:solidFill>
          <a:latin typeface="+mn-lt"/>
          <a:ea typeface="+mn-ea"/>
          <a:cs typeface="+mn-cs"/>
        </a:defRPr>
      </a:lvl4pPr>
      <a:lvl5pPr marL="1371600" indent="-228600" algn="l" rtl="0" eaLnBrk="1" latinLnBrk="0" hangingPunct="1">
        <a:spcBef>
          <a:spcPct val="20000"/>
        </a:spcBef>
        <a:buClr>
          <a:schemeClr val="accent5"/>
        </a:buClr>
        <a:buFontTx/>
        <a:buChar char="•"/>
        <a:defRPr kumimoji="0" sz="1800" kern="1200">
          <a:solidFill>
            <a:schemeClr val="tx1"/>
          </a:solidFill>
          <a:latin typeface="+mn-lt"/>
          <a:ea typeface="+mn-ea"/>
          <a:cs typeface="+mn-cs"/>
        </a:defRPr>
      </a:lvl5pPr>
      <a:lvl6pPr marL="1645920" indent="-182880" algn="l" rtl="0" eaLnBrk="1" latinLnBrk="0" hangingPunct="1">
        <a:spcBef>
          <a:spcPct val="20000"/>
        </a:spcBef>
        <a:buClr>
          <a:schemeClr val="accent6"/>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120" indent="-182880" algn="l" rtl="0"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440" indent="-182880" algn="l" rtl="0"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About teen smoking.</a:t>
            </a:r>
            <a:endParaRPr lang="en-US" dirty="0"/>
          </a:p>
        </p:txBody>
      </p:sp>
      <p:sp>
        <p:nvSpPr>
          <p:cNvPr id="4" name="Content Placeholder 3"/>
          <p:cNvSpPr>
            <a:spLocks noGrp="1"/>
          </p:cNvSpPr>
          <p:nvPr>
            <p:ph sz="quarter" idx="1"/>
          </p:nvPr>
        </p:nvSpPr>
        <p:spPr/>
        <p:txBody>
          <a:bodyPr/>
          <a:lstStyle/>
          <a:p>
            <a:r>
              <a:rPr lang="en-US" dirty="0" smtClean="0"/>
              <a:t>Smoking among teenagers and adolescents.</a:t>
            </a:r>
          </a:p>
          <a:p>
            <a:r>
              <a:rPr lang="en-US" dirty="0" smtClean="0"/>
              <a:t>More significant number of smokers are teens.</a:t>
            </a:r>
          </a:p>
          <a:p>
            <a:r>
              <a:rPr lang="en-US" dirty="0" smtClean="0"/>
              <a:t>Smoking among teens is triggered by;</a:t>
            </a:r>
          </a:p>
          <a:p>
            <a:pPr>
              <a:buFont typeface="Wingdings" pitchFamily="2" charset="2"/>
              <a:buChar char="v"/>
            </a:pPr>
            <a:r>
              <a:rPr lang="en-US" dirty="0" smtClean="0"/>
              <a:t>Peer pressure among teens.</a:t>
            </a:r>
          </a:p>
          <a:p>
            <a:pPr>
              <a:buFont typeface="Wingdings" pitchFamily="2" charset="2"/>
              <a:buChar char="v"/>
            </a:pPr>
            <a:r>
              <a:rPr lang="en-US" dirty="0" smtClean="0"/>
              <a:t>The influence of the media.</a:t>
            </a:r>
          </a:p>
          <a:p>
            <a:pPr>
              <a:buFont typeface="Wingdings" pitchFamily="2" charset="2"/>
              <a:buChar char="v"/>
            </a:pPr>
            <a:r>
              <a:rPr lang="en-US" dirty="0" smtClean="0"/>
              <a:t>Home environments that encourage smoking.</a:t>
            </a:r>
          </a:p>
          <a:p>
            <a:pPr>
              <a:buFont typeface="Wingdings" pitchFamily="2" charset="2"/>
              <a:buChar char="v"/>
            </a:pPr>
            <a:r>
              <a:rPr lang="en-US" dirty="0" smtClean="0"/>
              <a:t>Bad company.</a:t>
            </a:r>
          </a:p>
          <a:p>
            <a:endParaRPr lang="en-US" dirty="0"/>
          </a:p>
        </p:txBody>
      </p:sp>
      <p:sp>
        <p:nvSpPr>
          <p:cNvPr id="5" name="Slide Number Placeholder 4"/>
          <p:cNvSpPr>
            <a:spLocks noGrp="1"/>
          </p:cNvSpPr>
          <p:nvPr>
            <p:ph type="sldNum" sz="quarter" idx="12"/>
          </p:nvPr>
        </p:nvSpPr>
        <p:spPr/>
        <p:txBody>
          <a:bodyPr/>
          <a:lstStyle/>
          <a:p>
            <a:fld id="{88076166-D0C4-438B-8158-35063AD57A42}" type="slidenum">
              <a:rPr lang="en-US" smtClean="0"/>
              <a:pPr/>
              <a:t>1</a:t>
            </a:fld>
            <a:endParaRPr 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Smoking and its effects on teens.</a:t>
            </a:r>
            <a:endParaRPr lang="en-US" dirty="0"/>
          </a:p>
        </p:txBody>
      </p:sp>
      <p:sp>
        <p:nvSpPr>
          <p:cNvPr id="3" name="Content Placeholder 2"/>
          <p:cNvSpPr>
            <a:spLocks noGrp="1"/>
          </p:cNvSpPr>
          <p:nvPr>
            <p:ph sz="quarter" idx="1"/>
          </p:nvPr>
        </p:nvSpPr>
        <p:spPr/>
        <p:txBody>
          <a:bodyPr/>
          <a:lstStyle/>
          <a:p>
            <a:r>
              <a:rPr lang="en-US" dirty="0" smtClean="0"/>
              <a:t>Reducing physical fitness of the body.</a:t>
            </a:r>
          </a:p>
          <a:p>
            <a:r>
              <a:rPr lang="en-US" dirty="0" smtClean="0"/>
              <a:t>Develops addiction.</a:t>
            </a:r>
          </a:p>
          <a:p>
            <a:r>
              <a:rPr lang="en-US" dirty="0" smtClean="0"/>
              <a:t>Increases cases of school drop-outs.</a:t>
            </a:r>
          </a:p>
          <a:p>
            <a:r>
              <a:rPr lang="en-US" dirty="0" smtClean="0"/>
              <a:t>Teens engage themselves in criminal activities.</a:t>
            </a:r>
          </a:p>
          <a:p>
            <a:r>
              <a:rPr lang="en-US" dirty="0" smtClean="0"/>
              <a:t>Smoking affects the brain- depression, anxiety and paranoia.</a:t>
            </a:r>
          </a:p>
          <a:p>
            <a:r>
              <a:rPr lang="en-US" dirty="0" smtClean="0"/>
              <a:t>Smoking affects the lungs.</a:t>
            </a:r>
            <a:endParaRPr lang="en-US" dirty="0"/>
          </a:p>
        </p:txBody>
      </p:sp>
      <p:sp>
        <p:nvSpPr>
          <p:cNvPr id="4" name="Slide Number Placeholder 3"/>
          <p:cNvSpPr>
            <a:spLocks noGrp="1"/>
          </p:cNvSpPr>
          <p:nvPr>
            <p:ph type="sldNum" sz="quarter" idx="12"/>
          </p:nvPr>
        </p:nvSpPr>
        <p:spPr/>
        <p:txBody>
          <a:bodyPr/>
          <a:lstStyle/>
          <a:p>
            <a:fld id="{88076166-D0C4-438B-8158-35063AD57A42}" type="slidenum">
              <a:rPr lang="en-US" smtClean="0"/>
              <a:pPr/>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Measures to reduce teen smoking</a:t>
            </a:r>
            <a:endParaRPr lang="en-US" dirty="0"/>
          </a:p>
        </p:txBody>
      </p:sp>
      <p:sp>
        <p:nvSpPr>
          <p:cNvPr id="3" name="Content Placeholder 2"/>
          <p:cNvSpPr>
            <a:spLocks noGrp="1"/>
          </p:cNvSpPr>
          <p:nvPr>
            <p:ph sz="quarter" idx="1"/>
          </p:nvPr>
        </p:nvSpPr>
        <p:spPr/>
        <p:txBody>
          <a:bodyPr/>
          <a:lstStyle/>
          <a:p>
            <a:r>
              <a:rPr lang="en-US" dirty="0" smtClean="0"/>
              <a:t>Creation of rehabilitation centers.</a:t>
            </a:r>
          </a:p>
          <a:p>
            <a:r>
              <a:rPr lang="en-US" dirty="0" smtClean="0"/>
              <a:t>Increasing awareness about the effects of smoking.</a:t>
            </a:r>
          </a:p>
          <a:p>
            <a:r>
              <a:rPr lang="en-US" dirty="0" smtClean="0"/>
              <a:t>The media as a platform to educate youths.</a:t>
            </a:r>
          </a:p>
          <a:p>
            <a:r>
              <a:rPr lang="en-US" dirty="0" smtClean="0"/>
              <a:t>Creating a supporting home environment.</a:t>
            </a:r>
          </a:p>
          <a:p>
            <a:r>
              <a:rPr lang="en-US" dirty="0" smtClean="0"/>
              <a:t>Avoiding peer influence.</a:t>
            </a:r>
          </a:p>
          <a:p>
            <a:r>
              <a:rPr lang="en-US" dirty="0" smtClean="0"/>
              <a:t>The role of the government.</a:t>
            </a:r>
          </a:p>
          <a:p>
            <a:endParaRPr lang="en-US" dirty="0"/>
          </a:p>
        </p:txBody>
      </p:sp>
      <p:sp>
        <p:nvSpPr>
          <p:cNvPr id="4" name="Slide Number Placeholder 3"/>
          <p:cNvSpPr>
            <a:spLocks noGrp="1"/>
          </p:cNvSpPr>
          <p:nvPr>
            <p:ph type="sldNum" sz="quarter" idx="12"/>
          </p:nvPr>
        </p:nvSpPr>
        <p:spPr/>
        <p:txBody>
          <a:bodyPr/>
          <a:lstStyle/>
          <a:p>
            <a:fld id="{88076166-D0C4-438B-8158-35063AD57A42}" type="slidenum">
              <a:rPr lang="en-US" smtClean="0"/>
              <a:pPr/>
              <a:t>3</a:t>
            </a:fld>
            <a:endParaRPr lang="en-US"/>
          </a:p>
        </p:txBody>
      </p:sp>
    </p:spTree>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Civic">
  <a:themeElements>
    <a:clrScheme name="Civic">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Civic">
      <a:majorFont>
        <a:latin typeface="Georgia"/>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Georgia"/>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Civic">
      <a:fillStyleLst>
        <a:solidFill>
          <a:schemeClr val="phClr"/>
        </a:solidFill>
        <a:solidFill>
          <a:schemeClr val="phClr">
            <a:tint val="45000"/>
          </a:schemeClr>
        </a:solidFill>
        <a:solidFill>
          <a:schemeClr val="phClr">
            <a:tint val="95000"/>
          </a:schemeClr>
        </a:solidFill>
      </a:fillStyleLst>
      <a:lnStyleLst>
        <a:ln w="9525" cap="flat" cmpd="sng" algn="ctr">
          <a:solidFill>
            <a:schemeClr val="phClr"/>
          </a:solidFill>
          <a:prstDash val="solid"/>
        </a:ln>
        <a:ln w="11429" cap="flat" cmpd="sng" algn="ctr">
          <a:solidFill>
            <a:schemeClr val="phClr"/>
          </a:solidFill>
          <a:prstDash val="sysDash"/>
        </a:ln>
        <a:ln w="20000" cap="flat" cmpd="sng" algn="ctr">
          <a:solidFill>
            <a:schemeClr val="phClr"/>
          </a:solidFill>
          <a:prstDash val="solid"/>
        </a:ln>
      </a:lnStyleLst>
      <a:effectStyleLst>
        <a:effectStyle>
          <a:effectLst>
            <a:outerShdw blurRad="50800" dist="25400" dir="5400000" rotWithShape="0">
              <a:srgbClr val="000000">
                <a:alpha val="3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phClr">
                <a:shade val="70000"/>
                <a:satMod val="105000"/>
              </a:schemeClr>
            </a:contourClr>
          </a:sp3d>
        </a:effectStyle>
        <a:effectStyle>
          <a:effectLst>
            <a:outerShdw blurRad="50800" dist="25400" dir="5400000" rotWithShape="0">
              <a:srgbClr val="000000">
                <a:alpha val="45000"/>
              </a:srgbClr>
            </a:outerShdw>
          </a:effectLst>
          <a:scene3d>
            <a:camera prst="orthographicFront" fov="0">
              <a:rot lat="0" lon="0" rev="0"/>
            </a:camera>
            <a:lightRig rig="soft" dir="b">
              <a:rot lat="0" lon="0" rev="0"/>
            </a:lightRig>
          </a:scene3d>
          <a:sp3d prstMaterial="dkEdge">
            <a:bevelT w="63500" h="63500" prst="cross"/>
            <a:contourClr>
              <a:schemeClr val="phClr"/>
            </a:contourClr>
          </a:sp3d>
        </a:effectStyle>
      </a:effectStyleLst>
      <a:bgFillStyleLst>
        <a:solidFill>
          <a:schemeClr val="phClr"/>
        </a:solidFill>
        <a:blipFill>
          <a:blip xmlns:r="http://schemas.openxmlformats.org/officeDocument/2006/relationships" r:embed="rId1">
            <a:duotone>
              <a:schemeClr val="phClr">
                <a:shade val="70000"/>
                <a:satMod val="115000"/>
              </a:schemeClr>
              <a:schemeClr val="phClr">
                <a:tint val="85000"/>
              </a:schemeClr>
            </a:duotone>
          </a:blip>
          <a:tile tx="0" ty="0" sx="85000" sy="85000" flip="none" algn="tl"/>
        </a:blipFill>
        <a:blipFill>
          <a:blip xmlns:r="http://schemas.openxmlformats.org/officeDocument/2006/relationships" r:embed="rId2">
            <a:duotone>
              <a:schemeClr val="phClr">
                <a:shade val="65000"/>
                <a:satMod val="115000"/>
              </a:schemeClr>
              <a:schemeClr val="phClr">
                <a:tint val="85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Civic</Template>
  <TotalTime>71</TotalTime>
  <Words>386</Words>
  <Application>Microsoft Office PowerPoint</Application>
  <PresentationFormat>On-screen Show (4:3)</PresentationFormat>
  <Paragraphs>34</Paragraphs>
  <Slides>3</Slides>
  <Notes>3</Notes>
  <HiddenSlides>0</HiddenSlides>
  <MMClips>0</MMClips>
  <ScaleCrop>false</ScaleCrop>
  <HeadingPairs>
    <vt:vector size="4" baseType="variant">
      <vt:variant>
        <vt:lpstr>Theme</vt:lpstr>
      </vt:variant>
      <vt:variant>
        <vt:i4>1</vt:i4>
      </vt:variant>
      <vt:variant>
        <vt:lpstr>Slide Titles</vt:lpstr>
      </vt:variant>
      <vt:variant>
        <vt:i4>3</vt:i4>
      </vt:variant>
    </vt:vector>
  </HeadingPairs>
  <TitlesOfParts>
    <vt:vector size="4" baseType="lpstr">
      <vt:lpstr>Civic</vt:lpstr>
      <vt:lpstr>About teen smoking.</vt:lpstr>
      <vt:lpstr>Smoking and its effects on teens.</vt:lpstr>
      <vt:lpstr>Measures to reduce teen smoking</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Teen Smoking</dc:title>
  <dc:creator>HP Mini</dc:creator>
  <cp:lastModifiedBy>HP Mini</cp:lastModifiedBy>
  <cp:revision>9</cp:revision>
  <dcterms:created xsi:type="dcterms:W3CDTF">2019-04-16T12:58:45Z</dcterms:created>
  <dcterms:modified xsi:type="dcterms:W3CDTF">2019-04-16T14:11:11Z</dcterms:modified>
</cp:coreProperties>
</file>