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7" r:id="rId3"/>
    <p:sldId id="259"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79582" autoAdjust="0"/>
  </p:normalViewPr>
  <p:slideViewPr>
    <p:cSldViewPr snapToGrid="0">
      <p:cViewPr varScale="1">
        <p:scale>
          <a:sx n="74" d="100"/>
          <a:sy n="74" d="100"/>
        </p:scale>
        <p:origin x="84"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52BBC-F09B-4937-8D4E-4BCA3DED5057}" type="datetimeFigureOut">
              <a:rPr lang="en-PH" smtClean="0"/>
              <a:t>3/6/2019</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44DF61-931C-4E32-BAA3-61CB1B167EA1}" type="slidenum">
              <a:rPr lang="en-PH" smtClean="0"/>
              <a:t>‹#›</a:t>
            </a:fld>
            <a:endParaRPr lang="en-PH"/>
          </a:p>
        </p:txBody>
      </p:sp>
    </p:spTree>
    <p:extLst>
      <p:ext uri="{BB962C8B-B14F-4D97-AF65-F5344CB8AC3E}">
        <p14:creationId xmlns:p14="http://schemas.microsoft.com/office/powerpoint/2010/main" val="2484738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200" b="0" i="0" kern="1200" dirty="0" smtClean="0">
                <a:solidFill>
                  <a:schemeClr val="tx1"/>
                </a:solidFill>
                <a:effectLst/>
                <a:latin typeface="+mn-lt"/>
                <a:ea typeface="+mn-ea"/>
                <a:cs typeface="+mn-cs"/>
              </a:rPr>
              <a:t>Project</a:t>
            </a:r>
            <a:r>
              <a:rPr lang="en-PH" sz="1200" b="0" i="0" kern="1200" baseline="0" dirty="0" smtClean="0">
                <a:solidFill>
                  <a:schemeClr val="tx1"/>
                </a:solidFill>
                <a:effectLst/>
                <a:latin typeface="+mn-lt"/>
                <a:ea typeface="+mn-ea"/>
                <a:cs typeface="+mn-cs"/>
              </a:rPr>
              <a:t> management software including Microsoft Project usually contain features that will help project managers to estimate resource needs and constraints. Also, this software determine the best combination of assignments for the project (Watt and </a:t>
            </a:r>
            <a:r>
              <a:rPr lang="en-PH" sz="1200" b="0" i="0" kern="1200" baseline="0" dirty="0" err="1" smtClean="0">
                <a:solidFill>
                  <a:schemeClr val="tx1"/>
                </a:solidFill>
                <a:effectLst/>
                <a:latin typeface="+mn-lt"/>
                <a:ea typeface="+mn-ea"/>
                <a:cs typeface="+mn-cs"/>
              </a:rPr>
              <a:t>Bpayne</a:t>
            </a:r>
            <a:r>
              <a:rPr lang="en-PH" sz="1200" b="0" i="0" kern="1200" baseline="0" dirty="0" smtClean="0">
                <a:solidFill>
                  <a:schemeClr val="tx1"/>
                </a:solidFill>
                <a:effectLst/>
                <a:latin typeface="+mn-lt"/>
                <a:ea typeface="+mn-ea"/>
                <a:cs typeface="+mn-cs"/>
              </a:rPr>
              <a:t>, </a:t>
            </a:r>
            <a:r>
              <a:rPr lang="en-PH" sz="1200" b="0" i="0" kern="1200" baseline="0" dirty="0" err="1" smtClean="0">
                <a:solidFill>
                  <a:schemeClr val="tx1"/>
                </a:solidFill>
                <a:effectLst/>
                <a:latin typeface="+mn-lt"/>
                <a:ea typeface="+mn-ea"/>
                <a:cs typeface="+mn-cs"/>
              </a:rPr>
              <a:t>n.d.</a:t>
            </a:r>
            <a:r>
              <a:rPr lang="en-PH" sz="1200" b="0" i="0" kern="1200" baseline="0" dirty="0" smtClean="0">
                <a:solidFill>
                  <a:schemeClr val="tx1"/>
                </a:solidFill>
                <a:effectLst/>
                <a:latin typeface="+mn-lt"/>
                <a:ea typeface="+mn-ea"/>
                <a:cs typeface="+mn-cs"/>
              </a:rPr>
              <a:t>). On the one hand, majority of the project managers usually consider slack as a primary measure for flexible scheduling associated with different activities within the project network. The abovementioned project management software prioritized resources wherein times are not schedule until resources have been assigned or available. Adding new projects needs making realistic judgments regarding availability and project durations. In addition, project management software constrained scheduling since it involves the process of attempting to even out demands on resources through slack, known as delaying non-critical activities, in order to manage resource utilization. Furthermore, constraints associated to the sequence of the network should takes place. Also, </a:t>
            </a:r>
            <a:r>
              <a:rPr lang="en-PH" sz="1200" b="0" i="0" kern="1200" baseline="0" dirty="0" err="1" smtClean="0">
                <a:solidFill>
                  <a:schemeClr val="tx1"/>
                </a:solidFill>
                <a:effectLst/>
                <a:latin typeface="+mn-lt"/>
                <a:ea typeface="+mn-ea"/>
                <a:cs typeface="+mn-cs"/>
              </a:rPr>
              <a:t>physicial</a:t>
            </a:r>
            <a:r>
              <a:rPr lang="en-PH" sz="1200" b="0" i="0" kern="1200" baseline="0" dirty="0" smtClean="0">
                <a:solidFill>
                  <a:schemeClr val="tx1"/>
                </a:solidFill>
                <a:effectLst/>
                <a:latin typeface="+mn-lt"/>
                <a:ea typeface="+mn-ea"/>
                <a:cs typeface="+mn-cs"/>
              </a:rPr>
              <a:t> constraints that cannot happen in parallel are greatly affected by environmental or contractual conditions. Lastly, project management software constraints resources when there is an shortage, absence, unique interrelationship of resource that need a specific sequencing of project activities. </a:t>
            </a:r>
            <a:endParaRPr lang="en-PH"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44DF61-931C-4E32-BAA3-61CB1B167EA1}" type="slidenum">
              <a:rPr lang="en-PH" smtClean="0"/>
              <a:t>2</a:t>
            </a:fld>
            <a:endParaRPr lang="en-PH"/>
          </a:p>
        </p:txBody>
      </p:sp>
    </p:spTree>
    <p:extLst>
      <p:ext uri="{BB962C8B-B14F-4D97-AF65-F5344CB8AC3E}">
        <p14:creationId xmlns:p14="http://schemas.microsoft.com/office/powerpoint/2010/main" val="640215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sz="1200" b="0" i="0" kern="1200" dirty="0" smtClean="0">
                <a:solidFill>
                  <a:schemeClr val="tx1"/>
                </a:solidFill>
                <a:effectLst/>
                <a:latin typeface="+mn-lt"/>
                <a:ea typeface="+mn-ea"/>
                <a:cs typeface="+mn-cs"/>
              </a:rPr>
              <a:t>Microsoft</a:t>
            </a:r>
            <a:r>
              <a:rPr lang="en-PH" sz="1200" b="0" i="0" kern="1200" baseline="0" dirty="0" smtClean="0">
                <a:solidFill>
                  <a:schemeClr val="tx1"/>
                </a:solidFill>
                <a:effectLst/>
                <a:latin typeface="+mn-lt"/>
                <a:ea typeface="+mn-ea"/>
                <a:cs typeface="+mn-cs"/>
              </a:rPr>
              <a:t> project allows the tasks to be split which only mean to break apart. Splitting apart the tasks is a unique feature of Microsoft Project, however, there are instances that it should be avoided. For instance, a task keeps on splitting without any visible reason should be avoided since it is loosing the context of the task. In addition, splitting task should be avoided when there are only small and short tasks since it will extend the time needed for a specific task. </a:t>
            </a:r>
            <a:endParaRPr lang="en-PH"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44DF61-931C-4E32-BAA3-61CB1B167EA1}" type="slidenum">
              <a:rPr lang="en-PH" smtClean="0"/>
              <a:t>3</a:t>
            </a:fld>
            <a:endParaRPr lang="en-PH"/>
          </a:p>
        </p:txBody>
      </p:sp>
    </p:spTree>
    <p:extLst>
      <p:ext uri="{BB962C8B-B14F-4D97-AF65-F5344CB8AC3E}">
        <p14:creationId xmlns:p14="http://schemas.microsoft.com/office/powerpoint/2010/main" val="1995155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44DF61-931C-4E32-BAA3-61CB1B167EA1}" type="slidenum">
              <a:rPr lang="en-PH" smtClean="0"/>
              <a:t>4</a:t>
            </a:fld>
            <a:endParaRPr lang="en-PH"/>
          </a:p>
        </p:txBody>
      </p:sp>
    </p:spTree>
    <p:extLst>
      <p:ext uri="{BB962C8B-B14F-4D97-AF65-F5344CB8AC3E}">
        <p14:creationId xmlns:p14="http://schemas.microsoft.com/office/powerpoint/2010/main" val="409596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3/6/2019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3/6/2019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3/6/2019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3/6/2019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3/6/2019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3/6/2019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3/6/2019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3/6/2019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3/6/2019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3/6/2019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3/6/2019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3/6/2019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opentextbc.ca/projectmanagement/chapter/chapter-11-resource-planning-project-manage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8800" y="2860709"/>
            <a:ext cx="8265656" cy="1373070"/>
          </a:xfrm>
        </p:spPr>
        <p:txBody>
          <a:bodyPr/>
          <a:lstStyle/>
          <a:p>
            <a:r>
              <a:rPr lang="en-PH" sz="5800" dirty="0"/>
              <a:t>Scheduling Resources and Costs</a:t>
            </a:r>
          </a:p>
        </p:txBody>
      </p:sp>
      <p:sp>
        <p:nvSpPr>
          <p:cNvPr id="3" name="Subtitle 2"/>
          <p:cNvSpPr>
            <a:spLocks noGrp="1"/>
          </p:cNvSpPr>
          <p:nvPr>
            <p:ph type="subTitle" idx="1"/>
          </p:nvPr>
        </p:nvSpPr>
        <p:spPr/>
        <p:txBody>
          <a:bodyPr/>
          <a:lstStyle/>
          <a:p>
            <a:endParaRPr lang="en-PH" dirty="0"/>
          </a:p>
        </p:txBody>
      </p:sp>
    </p:spTree>
    <p:extLst>
      <p:ext uri="{BB962C8B-B14F-4D97-AF65-F5344CB8AC3E}">
        <p14:creationId xmlns:p14="http://schemas.microsoft.com/office/powerpoint/2010/main" val="334272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sz="6000" dirty="0" smtClean="0"/>
              <a:t>Project Management Software</a:t>
            </a:r>
            <a:endParaRPr lang="en-PH" sz="6000" dirty="0"/>
          </a:p>
        </p:txBody>
      </p:sp>
      <p:sp>
        <p:nvSpPr>
          <p:cNvPr id="3" name="Content Placeholder 2"/>
          <p:cNvSpPr>
            <a:spLocks noGrp="1"/>
          </p:cNvSpPr>
          <p:nvPr>
            <p:ph idx="1"/>
          </p:nvPr>
        </p:nvSpPr>
        <p:spPr/>
        <p:txBody>
          <a:bodyPr>
            <a:normAutofit/>
          </a:bodyPr>
          <a:lstStyle/>
          <a:p>
            <a:r>
              <a:rPr lang="en-PH" sz="4000" dirty="0" smtClean="0"/>
              <a:t>Resources are prioritized </a:t>
            </a:r>
          </a:p>
          <a:p>
            <a:r>
              <a:rPr lang="en-PH" sz="4000" dirty="0" smtClean="0"/>
              <a:t>Resources are constrained scheduling</a:t>
            </a:r>
          </a:p>
          <a:p>
            <a:r>
              <a:rPr lang="en-PH" sz="4000" dirty="0" smtClean="0"/>
              <a:t>Technical or logic constraints</a:t>
            </a:r>
          </a:p>
          <a:p>
            <a:r>
              <a:rPr lang="en-PH" sz="4000" dirty="0" smtClean="0"/>
              <a:t>Physical constraints</a:t>
            </a:r>
          </a:p>
          <a:p>
            <a:r>
              <a:rPr lang="en-PH" sz="4000" dirty="0" smtClean="0"/>
              <a:t>Resource constraints</a:t>
            </a:r>
          </a:p>
        </p:txBody>
      </p:sp>
    </p:spTree>
    <p:extLst>
      <p:ext uri="{BB962C8B-B14F-4D97-AF65-F5344CB8AC3E}">
        <p14:creationId xmlns:p14="http://schemas.microsoft.com/office/powerpoint/2010/main" val="971026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6000" dirty="0" smtClean="0"/>
              <a:t>Splitting Tasks </a:t>
            </a:r>
            <a:endParaRPr lang="en-PH" sz="6000" dirty="0"/>
          </a:p>
        </p:txBody>
      </p:sp>
      <p:sp>
        <p:nvSpPr>
          <p:cNvPr id="3" name="Content Placeholder 2"/>
          <p:cNvSpPr>
            <a:spLocks noGrp="1"/>
          </p:cNvSpPr>
          <p:nvPr>
            <p:ph idx="1"/>
          </p:nvPr>
        </p:nvSpPr>
        <p:spPr>
          <a:xfrm>
            <a:off x="680321" y="2336873"/>
            <a:ext cx="9613861" cy="2312400"/>
          </a:xfrm>
        </p:spPr>
        <p:txBody>
          <a:bodyPr>
            <a:normAutofit/>
          </a:bodyPr>
          <a:lstStyle/>
          <a:p>
            <a:r>
              <a:rPr lang="en-PH" sz="4000" dirty="0" smtClean="0"/>
              <a:t>Tasks that often split without visible reason</a:t>
            </a:r>
          </a:p>
          <a:p>
            <a:r>
              <a:rPr lang="en-PH" sz="4000" dirty="0" smtClean="0"/>
              <a:t>Small or short tasks</a:t>
            </a:r>
          </a:p>
          <a:p>
            <a:endParaRPr lang="en-PH" sz="4000" dirty="0" smtClean="0"/>
          </a:p>
        </p:txBody>
      </p:sp>
    </p:spTree>
    <p:extLst>
      <p:ext uri="{BB962C8B-B14F-4D97-AF65-F5344CB8AC3E}">
        <p14:creationId xmlns:p14="http://schemas.microsoft.com/office/powerpoint/2010/main" val="318319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PH" sz="6000" dirty="0" smtClean="0"/>
              <a:t>References</a:t>
            </a:r>
            <a:endParaRPr lang="en-PH" sz="6000" dirty="0"/>
          </a:p>
        </p:txBody>
      </p:sp>
      <p:sp>
        <p:nvSpPr>
          <p:cNvPr id="3" name="Content Placeholder 2"/>
          <p:cNvSpPr>
            <a:spLocks noGrp="1"/>
          </p:cNvSpPr>
          <p:nvPr>
            <p:ph idx="1"/>
          </p:nvPr>
        </p:nvSpPr>
        <p:spPr>
          <a:xfrm>
            <a:off x="680321" y="2311115"/>
            <a:ext cx="9613861" cy="3599316"/>
          </a:xfrm>
        </p:spPr>
        <p:txBody>
          <a:bodyPr>
            <a:normAutofit lnSpcReduction="10000"/>
          </a:bodyPr>
          <a:lstStyle/>
          <a:p>
            <a:pPr marL="463550" indent="-463550">
              <a:buNone/>
            </a:pPr>
            <a:r>
              <a:rPr lang="en-PH" sz="2800" dirty="0" err="1"/>
              <a:t>Tormos</a:t>
            </a:r>
            <a:r>
              <a:rPr lang="en-PH" sz="2800" dirty="0"/>
              <a:t>, P., &amp; </a:t>
            </a:r>
            <a:r>
              <a:rPr lang="en-PH" sz="2800" dirty="0" err="1"/>
              <a:t>Lova</a:t>
            </a:r>
            <a:r>
              <a:rPr lang="en-PH" sz="2800" dirty="0"/>
              <a:t>, A. (2001). Tools for Resource-Constrained Project Scheduling and Control: Forward and Backward Slack Analysis. </a:t>
            </a:r>
            <a:r>
              <a:rPr lang="en-PH" sz="2800" i="1" dirty="0"/>
              <a:t>The Journal of the Operational Research Society,</a:t>
            </a:r>
            <a:r>
              <a:rPr lang="en-PH" sz="2800" dirty="0"/>
              <a:t> </a:t>
            </a:r>
            <a:r>
              <a:rPr lang="en-PH" sz="2800" i="1" dirty="0"/>
              <a:t>52</a:t>
            </a:r>
            <a:r>
              <a:rPr lang="en-PH" sz="2800" dirty="0"/>
              <a:t>(7), 779-788. Retrieved from http://www.jstor.org/stable/254124</a:t>
            </a:r>
          </a:p>
          <a:p>
            <a:pPr marL="463550" indent="-463550">
              <a:buNone/>
            </a:pPr>
            <a:r>
              <a:rPr lang="en-PH" sz="2800" dirty="0" smtClean="0"/>
              <a:t>Watt, A. and </a:t>
            </a:r>
            <a:r>
              <a:rPr lang="en-PH" sz="2800" dirty="0" err="1" smtClean="0"/>
              <a:t>Bpayne</a:t>
            </a:r>
            <a:r>
              <a:rPr lang="en-PH" sz="2800" dirty="0" smtClean="0"/>
              <a:t>. (</a:t>
            </a:r>
            <a:r>
              <a:rPr lang="en-PH" sz="2800" dirty="0" err="1" smtClean="0"/>
              <a:t>n.d.</a:t>
            </a:r>
            <a:r>
              <a:rPr lang="en-PH" sz="2800" dirty="0" smtClean="0"/>
              <a:t>). Project Management. </a:t>
            </a:r>
            <a:r>
              <a:rPr lang="en-PH" sz="2800" dirty="0"/>
              <a:t>Retrieved from </a:t>
            </a:r>
            <a:r>
              <a:rPr lang="en-PH" sz="2800" dirty="0">
                <a:hlinkClick r:id="rId3"/>
              </a:rPr>
              <a:t>https://opentextbc.ca/projectmanagement/chapter/chapter-11-resource-planning-project-management</a:t>
            </a:r>
            <a:r>
              <a:rPr lang="en-PH" sz="2800" dirty="0" smtClean="0">
                <a:hlinkClick r:id="rId3"/>
              </a:rPr>
              <a:t>/</a:t>
            </a:r>
            <a:endParaRPr lang="en-PH" sz="2800" dirty="0" smtClean="0"/>
          </a:p>
          <a:p>
            <a:pPr marL="463550" indent="-463550">
              <a:buNone/>
            </a:pPr>
            <a:endParaRPr lang="en-PH" sz="2800" dirty="0" smtClean="0"/>
          </a:p>
        </p:txBody>
      </p:sp>
    </p:spTree>
    <p:extLst>
      <p:ext uri="{BB962C8B-B14F-4D97-AF65-F5344CB8AC3E}">
        <p14:creationId xmlns:p14="http://schemas.microsoft.com/office/powerpoint/2010/main" val="426950221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237</TotalTime>
  <Words>356</Words>
  <Application>Microsoft Office PowerPoint</Application>
  <PresentationFormat>Widescreen</PresentationFormat>
  <Paragraphs>18</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Trebuchet MS</vt:lpstr>
      <vt:lpstr>Berlin</vt:lpstr>
      <vt:lpstr>Scheduling Resources and Costs</vt:lpstr>
      <vt:lpstr>Project Management Software</vt:lpstr>
      <vt:lpstr>Splitting Tasks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Scheduling Resources and Costs</dc:title>
  <dc:creator>Admin</dc:creator>
  <cp:lastModifiedBy>Admin</cp:lastModifiedBy>
  <cp:revision>11</cp:revision>
  <dcterms:created xsi:type="dcterms:W3CDTF">2019-03-06T08:04:55Z</dcterms:created>
  <dcterms:modified xsi:type="dcterms:W3CDTF">2019-03-06T12:02:09Z</dcterms:modified>
</cp:coreProperties>
</file>