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61" r:id="rId4"/>
    <p:sldId id="262" r:id="rId5"/>
    <p:sldId id="263" r:id="rId6"/>
    <p:sldId id="265" r:id="rId7"/>
    <p:sldId id="266" r:id="rId8"/>
    <p:sldId id="267" r:id="rId9"/>
    <p:sldId id="268" r:id="rId10"/>
    <p:sldId id="269" r:id="rId11"/>
    <p:sldId id="270" r:id="rId12"/>
    <p:sldId id="273" r:id="rId13"/>
    <p:sldId id="272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434" autoAdjust="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9E3242-F8EE-485B-B304-BCB9B596EB93}" type="datetimeFigureOut">
              <a:rPr lang="en-GB" smtClean="0"/>
              <a:t>02/11/2018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EA60B6-D50B-404F-994B-1BE571EE69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668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A60B6-D50B-404F-994B-1BE571EE690A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0106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dirty="0"/>
              <a:t>PARKINSON’S DISEASE (PD)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340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/>
              <a:t>What is Parkinson’s Disease?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7545" y="1904999"/>
            <a:ext cx="8915400" cy="480489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Parkinson's disease (PD) is the neurological disorder which usually leads to the impairment of motor skills, speech as well as other functions of the central nervous system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PD affects predominately dopamine-producing (“dopaminergic”) neurons in a specific area of the brain called substantia nigra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Parkinson's disease has no known cure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Parkinson's disease affects the individuals differently in various ways as well as progress at distinct rates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025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96982" y="362635"/>
            <a:ext cx="10457644" cy="68941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Parkinson’s disease (PD) is an extremely diverse disorder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While no two people experience Parkinson’s the same way, there are some commonalities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Parkinson’s affects about one million people in the United States and ten million worldwide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main finding in brains of people with PD is loss of dopaminergic neurons in the area of the brain known as the 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substantia nigra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3953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dirty="0"/>
              <a:t>Genetic factors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7244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about 10 -15% of all cases of Parkinson’s disease are thought to be genetic forms of the disease (monogenetic)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other 85 to 90 percent of cases are classified as sporadic (or occasional)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Familial Parkinson’s disease types include</a:t>
            </a:r>
            <a:r>
              <a:rPr 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Autosomal dominant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the presence of one altered copy of this gene is sufficient to cause the disease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Autosomal recessive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the presence of two altered copies of this gene is required to cause the disease</a:t>
            </a:r>
          </a:p>
          <a:p>
            <a:pPr marL="0" indent="0">
              <a:buNone/>
            </a:pP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366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factor modifiers genes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genes that modify the risk of developing Parkinson’s in some families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Even if the person carries a gene mutation, it doesn’t mean he or she will be diagnosed with the disease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Parkinson’s disease is caused by a complex interaction of genetic and non-genetic factors</a:t>
            </a:r>
          </a:p>
        </p:txBody>
      </p:sp>
    </p:spTree>
    <p:extLst>
      <p:ext uri="{BB962C8B-B14F-4D97-AF65-F5344CB8AC3E}">
        <p14:creationId xmlns:p14="http://schemas.microsoft.com/office/powerpoint/2010/main" val="491509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While the exact cause of Parkinson’s disease is unknown, most scientists and medical experts agree that the disease usually is caused by the combination of environmental and genetic factors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factors may include the chemicals from occupational exposure or head trauma ,rural living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Exposure to some environmental factors may increase the risk of Parkinson’s disease, while other factors may lower it</a:t>
            </a:r>
          </a:p>
        </p:txBody>
      </p:sp>
    </p:spTree>
    <p:extLst>
      <p:ext uri="{BB962C8B-B14F-4D97-AF65-F5344CB8AC3E}">
        <p14:creationId xmlns:p14="http://schemas.microsoft.com/office/powerpoint/2010/main" val="1057325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risk factors include: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Age: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About 1% of individuals age 60  or older have Parkinson’s disease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 Injury: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Traumatic central nervous system injuries has been associated with the development of Parkinson’s disease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Area of Residence: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living in rural areas are prone to Parkinson’s disease due to handling of farming chemicals </a:t>
            </a:r>
          </a:p>
        </p:txBody>
      </p:sp>
    </p:spTree>
    <p:extLst>
      <p:ext uri="{BB962C8B-B14F-4D97-AF65-F5344CB8AC3E}">
        <p14:creationId xmlns:p14="http://schemas.microsoft.com/office/powerpoint/2010/main" val="2603058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Occupation: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professions like</a:t>
            </a: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industrial processes, military activities, farming, and</a:t>
            </a: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welding have been linked with Parkinson’s disease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Pesticide Exposure: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pesticides such as beta-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hexachlorocyclohexane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permethrin have been associated with Parkinson’s disease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Exposure to Metals: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Exposure to various metal have been suggested to be related to Parkinson’s disease </a:t>
            </a:r>
          </a:p>
          <a:p>
            <a:pPr marL="0" indent="0">
              <a:buNone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5402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/>
              <a:t>The potential protective ways from Environmental factors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Caffeine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Taking of caffeine in tea or coffee may reduce risk of developing Parkinson’s disease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Urate or Uric acid: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people with high levels of  uric acid above the normal range have the lowest incidences of PD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Anti-inflammatory Drugs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such as ibuprofen reduces the risks of developing Parkinson’s disease </a:t>
            </a:r>
          </a:p>
        </p:txBody>
      </p:sp>
    </p:spTree>
    <p:extLst>
      <p:ext uri="{BB962C8B-B14F-4D97-AF65-F5344CB8AC3E}">
        <p14:creationId xmlns:p14="http://schemas.microsoft.com/office/powerpoint/2010/main" val="1474794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7244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Smoking: Because of the nicotine’s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protective factor cigarette smoking reduces risks of developing Parkinson’s disease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Cholesterol Levels: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consumption of  statins-drugs which are  usually used to lower the levels of cholesterol reduces the risks of developing PD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Vitamin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D: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with higher levels of vitamin D are at lower risks of  developing Parkinson’s disease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Exercise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increases the physical strength at early and lowers the chances of developing Parkinson’s disease at old age</a:t>
            </a:r>
          </a:p>
        </p:txBody>
      </p:sp>
    </p:spTree>
    <p:extLst>
      <p:ext uri="{BB962C8B-B14F-4D97-AF65-F5344CB8AC3E}">
        <p14:creationId xmlns:p14="http://schemas.microsoft.com/office/powerpoint/2010/main" val="3019511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dirty="0"/>
              <a:t>What are the early signs of Parkinson’s disease?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62780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Tremor 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person's hand, chin, thumb , and fingers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Loss of Smell 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food stuffs such as licorice, dill pickles and bananas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Constipation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Soft or Low Voice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Masked Face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Dizziness or Fainting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Stooping or Hunching Over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Trouble Moving or Walking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/>
              <a:t>Trouble Sleeping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591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ubstantia Nigr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5175" y="180128"/>
            <a:ext cx="5038577" cy="27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969477" y="3715101"/>
            <a:ext cx="1022252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Usually idiopathic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Substantia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nigra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degeneration causes dopamine deficiency in striatum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motor symptoms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Dopaminergic therapy relieves motor symptoms</a:t>
            </a:r>
          </a:p>
        </p:txBody>
      </p:sp>
    </p:spTree>
    <p:extLst>
      <p:ext uri="{BB962C8B-B14F-4D97-AF65-F5344CB8AC3E}">
        <p14:creationId xmlns:p14="http://schemas.microsoft.com/office/powerpoint/2010/main" val="2035692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movement related symptoms of Parkinson’s disease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92924" y="2429021"/>
            <a:ext cx="5766997" cy="3777622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Rigidity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stiffness of the muscles usually occur in various body parts such the limbs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stiff muscles in the legs and arms often limit a person's range of motion and may cause a lot of pain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493968" y="2229656"/>
            <a:ext cx="3233878" cy="38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7639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5915" y="2133599"/>
            <a:ext cx="11226085" cy="4589171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Postural instability</a:t>
            </a:r>
          </a:p>
          <a:p>
            <a:pPr marL="0" indent="0">
              <a:buNone/>
            </a:pPr>
            <a:r>
              <a:rPr lang="en-GB" b="1" dirty="0"/>
              <a:t>                                                                                             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1110" y="2133600"/>
            <a:ext cx="4623515" cy="458917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65915" y="2719468"/>
            <a:ext cx="63278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Involves problems with walking or standing, or coordination and balance impairment, which usually leads to falls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29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Dystonia-this is usually associated with the involuntary movements accompanied by significant contraction of muscles in all the parts of the body, like a cramp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Swallowing and speech problems.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person may develop various difficulties with swallowing as the Parkinson’s disease progresses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there is accumulation of Saliva in the victims' mouth because  slowed swallowing, resulting in drooling </a:t>
            </a:r>
          </a:p>
        </p:txBody>
      </p:sp>
    </p:spTree>
    <p:extLst>
      <p:ext uri="{BB962C8B-B14F-4D97-AF65-F5344CB8AC3E}">
        <p14:creationId xmlns:p14="http://schemas.microsoft.com/office/powerpoint/2010/main" val="3418938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b="1" dirty="0"/>
              <a:t>Non-movement related symptoms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Cognitive impairment: Involves the decrease in the person's ability to concentrate or multi-task and potential decrease in the intellectual performance and function leading to the start of psychosis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Sleep disorders: This involves disorders such as REM sleep conditions, in which the persons act out unusually their dreams.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Mood changes: Include anxiety, apathy, and depression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8205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Bladder problems: The sudden need to incontinence or urinate 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Hyposmia: loss of the sense of smell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Constipation: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Several persons who have Parkinson's disease develop a condition or illness, ordinarily because of the lower digestive tract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Fatigue: Majority of the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individuals who have Parkinson's disease usually experience fatigue due to loss of energy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40792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b="1" dirty="0"/>
              <a:t>Stages of Parkinson’s disease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01: this where symptoms occur one side of the body only.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Stage02: this involves the occurrence of the symptoms on both sides of the body but without coordination and balance impairment.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Stage 03: this stage is characterized by mild to the moderate sickness that is associated with physical independent as well as postural instability.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Stage 04: Characterized by very severe sickness but able to stand or walk unassisted 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Stage 05: bedridden or wheelchair bound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29123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b="1" dirty="0"/>
              <a:t>Available Treatment for Parkinson’s disease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b="1" dirty="0"/>
              <a:t>Dopaminergic Approaches </a:t>
            </a:r>
            <a:endParaRPr lang="en-GB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Carbidopa</a:t>
            </a:r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-levodopa: prevents the side effects like nausea as well as </a:t>
            </a:r>
            <a:r>
              <a:rPr lang="en-GB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lightheadedness</a:t>
            </a:r>
            <a:b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Dopamine agonists: it has similar effects of dopamine in the victim's central nervous system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MAO-B inhibitors: prevent the brain dopamine breakdown by inhibiting the central nervous system monoamine oxidase B enzyme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COMT inhibitors: inhibit of the enzymes that metabolize dopamine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Anticholinergics: Treatment  usually used to control and manage symptoms of Parkinson’s disease such as tremor</a:t>
            </a:r>
          </a:p>
        </p:txBody>
      </p:sp>
    </p:spTree>
    <p:extLst>
      <p:ext uri="{BB962C8B-B14F-4D97-AF65-F5344CB8AC3E}">
        <p14:creationId xmlns:p14="http://schemas.microsoft.com/office/powerpoint/2010/main" val="4315078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Surgical Approaches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Deep brain stimulation (DBS)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DBS is mostly provided to individuals whose Parkinson's has advanced up to stage 5, and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have inconsistent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Carbidopa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-levodopa treatment responses</a:t>
            </a:r>
          </a:p>
          <a:p>
            <a:pPr marL="0" indent="0">
              <a:buNone/>
            </a:pP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1351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/>
            <a:r>
              <a:rPr lang="en-GB" dirty="0"/>
              <a:t>Living with Parkinson’s Disease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Eating a balanced diet regularly to improve your health  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Keep yourself hydrated and take fiber to help reduce the symptoms of Parkinson’s disease such as constipation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Regular physical therapy and exercises will help to enhance balance, mobility, strength, and flexibility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Consulting your doctor regularly on the type of food and medication you should take to reduce the symptoms of PD as well as the side effects of the drugs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0861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/>
              <a:t>Thank you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588444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272</TotalTime>
  <Words>1087</Words>
  <Application>Microsoft Office PowerPoint</Application>
  <PresentationFormat>Widescreen</PresentationFormat>
  <Paragraphs>103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SimSun</vt:lpstr>
      <vt:lpstr>Arial</vt:lpstr>
      <vt:lpstr>Calibri</vt:lpstr>
      <vt:lpstr>Century Gothic</vt:lpstr>
      <vt:lpstr>Times New Roman</vt:lpstr>
      <vt:lpstr>Wingdings</vt:lpstr>
      <vt:lpstr>Wingdings 3</vt:lpstr>
      <vt:lpstr>Wisp</vt:lpstr>
      <vt:lpstr>PARKINSON’S DISEASE (PD)</vt:lpstr>
      <vt:lpstr>What is Parkinson’s Disease?</vt:lpstr>
      <vt:lpstr>PowerPoint Presentation</vt:lpstr>
      <vt:lpstr>Genetic factors </vt:lpstr>
      <vt:lpstr>PowerPoint Presentation</vt:lpstr>
      <vt:lpstr>PowerPoint Presentation</vt:lpstr>
      <vt:lpstr>PowerPoint Presentation</vt:lpstr>
      <vt:lpstr>PowerPoint Presentation</vt:lpstr>
      <vt:lpstr>The potential protective ways from Environmental factors </vt:lpstr>
      <vt:lpstr>PowerPoint Presentation</vt:lpstr>
      <vt:lpstr>What are the early signs of Parkinson’s disease?</vt:lpstr>
      <vt:lpstr>PowerPoint Presentation</vt:lpstr>
      <vt:lpstr>What are the movement related symptoms of Parkinson’s disease </vt:lpstr>
      <vt:lpstr>PowerPoint Presentation</vt:lpstr>
      <vt:lpstr>PowerPoint Presentation</vt:lpstr>
      <vt:lpstr>Non-movement related symptoms </vt:lpstr>
      <vt:lpstr>PowerPoint Presentation</vt:lpstr>
      <vt:lpstr>Stages of Parkinson’s disease </vt:lpstr>
      <vt:lpstr>Available Treatment for Parkinson’s disease </vt:lpstr>
      <vt:lpstr>PowerPoint Presentation</vt:lpstr>
      <vt:lpstr>Living with Parkinson’s Disease 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PARKINSON’S DISEASE (PD)</dc:title>
  <dc:creator>Windows User</dc:creator>
  <cp:lastModifiedBy>vini</cp:lastModifiedBy>
  <cp:revision>29</cp:revision>
  <dcterms:created xsi:type="dcterms:W3CDTF">2018-11-02T06:07:29Z</dcterms:created>
  <dcterms:modified xsi:type="dcterms:W3CDTF">2018-11-02T11:01:51Z</dcterms:modified>
</cp:coreProperties>
</file>