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4"/>
  </p:notesMasterIdLst>
  <p:handoutMasterIdLst>
    <p:handoutMasterId r:id="rId15"/>
  </p:handoutMasterIdLst>
  <p:sldIdLst>
    <p:sldId id="256" r:id="rId5"/>
    <p:sldId id="258" r:id="rId6"/>
    <p:sldId id="271" r:id="rId7"/>
    <p:sldId id="257" r:id="rId8"/>
    <p:sldId id="260" r:id="rId9"/>
    <p:sldId id="272" r:id="rId10"/>
    <p:sldId id="269" r:id="rId11"/>
    <p:sldId id="270" r:id="rId12"/>
    <p:sldId id="263"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7" orient="horz" pos="2500" userDrawn="1">
          <p15:clr>
            <a:srgbClr val="A4A3A4"/>
          </p15:clr>
        </p15:guide>
        <p15:guide id="8" pos="495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1E4"/>
    <a:srgbClr val="B8D3E8"/>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84E427A-3D55-4303-BF80-6455036E1DE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291" autoAdjust="0"/>
  </p:normalViewPr>
  <p:slideViewPr>
    <p:cSldViewPr snapToGrid="0" showGuides="1">
      <p:cViewPr varScale="1">
        <p:scale>
          <a:sx n="90" d="100"/>
          <a:sy n="90" d="100"/>
        </p:scale>
        <p:origin x="570" y="90"/>
      </p:cViewPr>
      <p:guideLst>
        <p:guide pos="3840"/>
        <p:guide orient="horz" pos="2500"/>
        <p:guide pos="4951"/>
      </p:guideLst>
    </p:cSldViewPr>
  </p:slideViewPr>
  <p:notesTextViewPr>
    <p:cViewPr>
      <p:scale>
        <a:sx n="1" d="1"/>
        <a:sy n="1" d="1"/>
      </p:scale>
      <p:origin x="0" y="0"/>
    </p:cViewPr>
  </p:notesTextViewPr>
  <p:notesViewPr>
    <p:cSldViewPr snapToGrid="0">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E0CD51-2AEB-452B-9280-4F5B239321C6}" type="doc">
      <dgm:prSet loTypeId="urn:microsoft.com/office/officeart/2005/8/layout/arrow6" loCatId="process" qsTypeId="urn:microsoft.com/office/officeart/2005/8/quickstyle/simple1" qsCatId="simple" csTypeId="urn:microsoft.com/office/officeart/2005/8/colors/accent4_2" csCatId="accent4" phldr="1"/>
      <dgm:spPr/>
      <dgm:t>
        <a:bodyPr/>
        <a:lstStyle/>
        <a:p>
          <a:endParaRPr lang="en-US"/>
        </a:p>
      </dgm:t>
    </dgm:pt>
    <dgm:pt modelId="{14D44E5C-E8B8-413A-8D8F-3D6058C92B0E}">
      <dgm:prSet phldrT="[Text]"/>
      <dgm:spPr/>
      <dgm:t>
        <a:bodyPr/>
        <a:lstStyle/>
        <a:p>
          <a:r>
            <a:rPr lang="en-US" dirty="0"/>
            <a:t>.</a:t>
          </a:r>
        </a:p>
      </dgm:t>
    </dgm:pt>
    <dgm:pt modelId="{B6BB5784-81C4-4458-8333-781DE1D53168}" type="sibTrans" cxnId="{7585B2CA-E80C-4B39-825E-A54AAFF45353}">
      <dgm:prSet/>
      <dgm:spPr/>
      <dgm:t>
        <a:bodyPr/>
        <a:lstStyle/>
        <a:p>
          <a:endParaRPr lang="en-US"/>
        </a:p>
      </dgm:t>
    </dgm:pt>
    <dgm:pt modelId="{F9683D7F-F220-471D-B152-952A0313054C}" type="parTrans" cxnId="{7585B2CA-E80C-4B39-825E-A54AAFF45353}">
      <dgm:prSet/>
      <dgm:spPr/>
      <dgm:t>
        <a:bodyPr/>
        <a:lstStyle/>
        <a:p>
          <a:endParaRPr lang="en-US"/>
        </a:p>
      </dgm:t>
    </dgm:pt>
    <dgm:pt modelId="{C47136E6-16D5-44C9-ADE3-1861904B9B23}" type="pres">
      <dgm:prSet presAssocID="{3FE0CD51-2AEB-452B-9280-4F5B239321C6}" presName="compositeShape" presStyleCnt="0">
        <dgm:presLayoutVars>
          <dgm:chMax val="2"/>
          <dgm:dir/>
          <dgm:resizeHandles val="exact"/>
        </dgm:presLayoutVars>
      </dgm:prSet>
      <dgm:spPr/>
    </dgm:pt>
    <dgm:pt modelId="{EED36146-D326-4896-AE2B-CFDF222B432B}" type="pres">
      <dgm:prSet presAssocID="{3FE0CD51-2AEB-452B-9280-4F5B239321C6}" presName="ribbon" presStyleLbl="node1" presStyleIdx="0" presStyleCnt="1" custAng="19675381" custLinFactNeighborX="438" custLinFactNeighborY="37210"/>
      <dgm:spPr/>
    </dgm:pt>
    <dgm:pt modelId="{CE0879EF-F6A7-4383-9B29-A7F80EB8EC3A}" type="pres">
      <dgm:prSet presAssocID="{3FE0CD51-2AEB-452B-9280-4F5B239321C6}" presName="leftArrowText" presStyleLbl="node1" presStyleIdx="0" presStyleCnt="1" custScaleX="58237">
        <dgm:presLayoutVars>
          <dgm:chMax val="0"/>
          <dgm:bulletEnabled val="1"/>
        </dgm:presLayoutVars>
      </dgm:prSet>
      <dgm:spPr/>
    </dgm:pt>
    <dgm:pt modelId="{448A3785-0234-459F-8A5D-40F4769C6D5A}" type="pres">
      <dgm:prSet presAssocID="{3FE0CD51-2AEB-452B-9280-4F5B239321C6}" presName="rightArrowText" presStyleLbl="node1" presStyleIdx="0" presStyleCnt="1">
        <dgm:presLayoutVars>
          <dgm:chMax val="0"/>
          <dgm:bulletEnabled val="1"/>
        </dgm:presLayoutVars>
      </dgm:prSet>
      <dgm:spPr/>
    </dgm:pt>
  </dgm:ptLst>
  <dgm:cxnLst>
    <dgm:cxn modelId="{F262E48A-DD26-484A-8178-929DD7B87D2C}" type="presOf" srcId="{3FE0CD51-2AEB-452B-9280-4F5B239321C6}" destId="{C47136E6-16D5-44C9-ADE3-1861904B9B23}" srcOrd="0" destOrd="0" presId="urn:microsoft.com/office/officeart/2005/8/layout/arrow6"/>
    <dgm:cxn modelId="{7585B2CA-E80C-4B39-825E-A54AAFF45353}" srcId="{3FE0CD51-2AEB-452B-9280-4F5B239321C6}" destId="{14D44E5C-E8B8-413A-8D8F-3D6058C92B0E}" srcOrd="0" destOrd="0" parTransId="{F9683D7F-F220-471D-B152-952A0313054C}" sibTransId="{B6BB5784-81C4-4458-8333-781DE1D53168}"/>
    <dgm:cxn modelId="{67849EEE-3C26-4EE6-9F8A-B2EF40BD1673}" type="presOf" srcId="{14D44E5C-E8B8-413A-8D8F-3D6058C92B0E}" destId="{CE0879EF-F6A7-4383-9B29-A7F80EB8EC3A}" srcOrd="0" destOrd="0" presId="urn:microsoft.com/office/officeart/2005/8/layout/arrow6"/>
    <dgm:cxn modelId="{3CC7713A-01AC-418C-A28D-27C76D3DD9D7}" type="presParOf" srcId="{C47136E6-16D5-44C9-ADE3-1861904B9B23}" destId="{EED36146-D326-4896-AE2B-CFDF222B432B}" srcOrd="0" destOrd="0" presId="urn:microsoft.com/office/officeart/2005/8/layout/arrow6"/>
    <dgm:cxn modelId="{0FC5B794-16C3-460B-9A5D-E89CCCA4982A}" type="presParOf" srcId="{C47136E6-16D5-44C9-ADE3-1861904B9B23}" destId="{CE0879EF-F6A7-4383-9B29-A7F80EB8EC3A}" srcOrd="1" destOrd="0" presId="urn:microsoft.com/office/officeart/2005/8/layout/arrow6"/>
    <dgm:cxn modelId="{BBA1C718-CAC4-4F79-B84D-C79FD5BDC6A2}" type="presParOf" srcId="{C47136E6-16D5-44C9-ADE3-1861904B9B23}" destId="{448A3785-0234-459F-8A5D-40F4769C6D5A}"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EA2441-DEF1-455D-A1F4-1ACA1FB687D0}"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2BDD39B1-C43A-449D-942F-0BB6B7CB8806}">
      <dgm:prSet phldrT="[Text]"/>
      <dgm:spPr/>
      <dgm:t>
        <a:bodyPr/>
        <a:lstStyle/>
        <a:p>
          <a:r>
            <a:rPr lang="en-US" dirty="0"/>
            <a:t>.</a:t>
          </a:r>
        </a:p>
      </dgm:t>
    </dgm:pt>
    <dgm:pt modelId="{A36AFD4E-D6C4-4EA5-B044-3F5BED141686}" type="parTrans" cxnId="{D0E2C2D5-680D-4258-B700-5FBEB690A958}">
      <dgm:prSet/>
      <dgm:spPr/>
      <dgm:t>
        <a:bodyPr/>
        <a:lstStyle/>
        <a:p>
          <a:endParaRPr lang="en-US"/>
        </a:p>
      </dgm:t>
    </dgm:pt>
    <dgm:pt modelId="{820DEC91-2389-4B86-805B-58C3DAD48D9F}" type="sibTrans" cxnId="{D0E2C2D5-680D-4258-B700-5FBEB690A958}">
      <dgm:prSet/>
      <dgm:spPr/>
      <dgm:t>
        <a:bodyPr/>
        <a:lstStyle/>
        <a:p>
          <a:endParaRPr lang="en-US"/>
        </a:p>
      </dgm:t>
    </dgm:pt>
    <dgm:pt modelId="{FC7A9D53-C83F-4810-AA66-50D9398253F0}" type="pres">
      <dgm:prSet presAssocID="{A1EA2441-DEF1-455D-A1F4-1ACA1FB687D0}" presName="Name0" presStyleCnt="0">
        <dgm:presLayoutVars>
          <dgm:chMax val="4"/>
          <dgm:resizeHandles val="exact"/>
        </dgm:presLayoutVars>
      </dgm:prSet>
      <dgm:spPr/>
    </dgm:pt>
    <dgm:pt modelId="{79F09CE3-65DD-4827-8606-C742C5B17583}" type="pres">
      <dgm:prSet presAssocID="{A1EA2441-DEF1-455D-A1F4-1ACA1FB687D0}" presName="ellipse" presStyleLbl="trBgShp" presStyleIdx="0" presStyleCnt="1" custLinFactNeighborX="155" custLinFactNeighborY="80730"/>
      <dgm:spPr/>
    </dgm:pt>
    <dgm:pt modelId="{BFB2601A-75F1-4FAE-93EE-6B633D95F660}" type="pres">
      <dgm:prSet presAssocID="{A1EA2441-DEF1-455D-A1F4-1ACA1FB687D0}" presName="arrow1" presStyleLbl="fgShp" presStyleIdx="0" presStyleCnt="1" custLinFactY="-146441" custLinFactNeighborX="-11724" custLinFactNeighborY="-200000"/>
      <dgm:spPr/>
    </dgm:pt>
    <dgm:pt modelId="{81E9921F-FAA9-4FDA-8852-ABB22C2BE002}" type="pres">
      <dgm:prSet presAssocID="{A1EA2441-DEF1-455D-A1F4-1ACA1FB687D0}" presName="rectangle" presStyleLbl="revTx" presStyleIdx="0" presStyleCnt="1">
        <dgm:presLayoutVars>
          <dgm:bulletEnabled val="1"/>
        </dgm:presLayoutVars>
      </dgm:prSet>
      <dgm:spPr/>
    </dgm:pt>
    <dgm:pt modelId="{5DB1685F-AD74-4699-9821-9CCD7582686A}" type="pres">
      <dgm:prSet presAssocID="{A1EA2441-DEF1-455D-A1F4-1ACA1FB687D0}" presName="funnel" presStyleLbl="trAlignAcc1" presStyleIdx="0" presStyleCnt="1" custScaleX="96130" custScaleY="88118" custLinFactNeighborX="-234" custLinFactNeighborY="38733"/>
      <dgm:spPr/>
    </dgm:pt>
  </dgm:ptLst>
  <dgm:cxnLst>
    <dgm:cxn modelId="{8B217CAF-D5AD-42B0-B09C-C4018B47830A}" type="presOf" srcId="{A1EA2441-DEF1-455D-A1F4-1ACA1FB687D0}" destId="{FC7A9D53-C83F-4810-AA66-50D9398253F0}" srcOrd="0" destOrd="0" presId="urn:microsoft.com/office/officeart/2005/8/layout/funnel1"/>
    <dgm:cxn modelId="{0410C4B6-AB2B-4CBF-A2DF-F67DBA3B1AFA}" type="presOf" srcId="{2BDD39B1-C43A-449D-942F-0BB6B7CB8806}" destId="{81E9921F-FAA9-4FDA-8852-ABB22C2BE002}" srcOrd="0" destOrd="0" presId="urn:microsoft.com/office/officeart/2005/8/layout/funnel1"/>
    <dgm:cxn modelId="{D0E2C2D5-680D-4258-B700-5FBEB690A958}" srcId="{A1EA2441-DEF1-455D-A1F4-1ACA1FB687D0}" destId="{2BDD39B1-C43A-449D-942F-0BB6B7CB8806}" srcOrd="0" destOrd="0" parTransId="{A36AFD4E-D6C4-4EA5-B044-3F5BED141686}" sibTransId="{820DEC91-2389-4B86-805B-58C3DAD48D9F}"/>
    <dgm:cxn modelId="{0D9F226C-6805-4F9E-AD97-B364A15A0269}" type="presParOf" srcId="{FC7A9D53-C83F-4810-AA66-50D9398253F0}" destId="{79F09CE3-65DD-4827-8606-C742C5B17583}" srcOrd="0" destOrd="0" presId="urn:microsoft.com/office/officeart/2005/8/layout/funnel1"/>
    <dgm:cxn modelId="{C3324131-B2BF-44E4-B564-9D7EDC2C5420}" type="presParOf" srcId="{FC7A9D53-C83F-4810-AA66-50D9398253F0}" destId="{BFB2601A-75F1-4FAE-93EE-6B633D95F660}" srcOrd="1" destOrd="0" presId="urn:microsoft.com/office/officeart/2005/8/layout/funnel1"/>
    <dgm:cxn modelId="{4E029601-668D-42DE-8C9E-7CB134AEB04B}" type="presParOf" srcId="{FC7A9D53-C83F-4810-AA66-50D9398253F0}" destId="{81E9921F-FAA9-4FDA-8852-ABB22C2BE002}" srcOrd="2" destOrd="0" presId="urn:microsoft.com/office/officeart/2005/8/layout/funnel1"/>
    <dgm:cxn modelId="{AF03FC2D-2846-48F5-9ED8-24BC304FC1A0}" type="presParOf" srcId="{FC7A9D53-C83F-4810-AA66-50D9398253F0}" destId="{5DB1685F-AD74-4699-9821-9CCD7582686A}" srcOrd="3"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36146-D326-4896-AE2B-CFDF222B432B}">
      <dsp:nvSpPr>
        <dsp:cNvPr id="0" name=""/>
        <dsp:cNvSpPr/>
      </dsp:nvSpPr>
      <dsp:spPr>
        <a:xfrm rot="19675381">
          <a:off x="0" y="428918"/>
          <a:ext cx="1961938" cy="784775"/>
        </a:xfrm>
        <a:prstGeom prst="leftRightRibb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0879EF-F6A7-4383-9B29-A7F80EB8EC3A}">
      <dsp:nvSpPr>
        <dsp:cNvPr id="0" name=""/>
        <dsp:cNvSpPr/>
      </dsp:nvSpPr>
      <dsp:spPr>
        <a:xfrm>
          <a:off x="370627" y="274239"/>
          <a:ext cx="377049" cy="38453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4008" rIns="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t>
          </a:r>
        </a:p>
      </dsp:txBody>
      <dsp:txXfrm>
        <a:off x="370627" y="274239"/>
        <a:ext cx="377049" cy="384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F09CE3-65DD-4827-8606-C742C5B17583}">
      <dsp:nvSpPr>
        <dsp:cNvPr id="0" name=""/>
        <dsp:cNvSpPr/>
      </dsp:nvSpPr>
      <dsp:spPr>
        <a:xfrm>
          <a:off x="1879598" y="1351857"/>
          <a:ext cx="4368800" cy="151722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B2601A-75F1-4FAE-93EE-6B633D95F660}">
      <dsp:nvSpPr>
        <dsp:cNvPr id="0" name=""/>
        <dsp:cNvSpPr/>
      </dsp:nvSpPr>
      <dsp:spPr>
        <a:xfrm>
          <a:off x="3541403" y="1964925"/>
          <a:ext cx="846666" cy="541866"/>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E9921F-FAA9-4FDA-8852-ABB22C2BE002}">
      <dsp:nvSpPr>
        <dsp:cNvPr id="0" name=""/>
        <dsp:cNvSpPr/>
      </dsp:nvSpPr>
      <dsp:spPr>
        <a:xfrm>
          <a:off x="2031999" y="4275666"/>
          <a:ext cx="4064000" cy="101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144" tIns="263144" rIns="263144" bIns="263144" numCol="1" spcCol="1270" anchor="ctr" anchorCtr="0">
          <a:noAutofit/>
        </a:bodyPr>
        <a:lstStyle/>
        <a:p>
          <a:pPr marL="0" lvl="0" indent="0" algn="ctr" defTabSz="1644650">
            <a:lnSpc>
              <a:spcPct val="90000"/>
            </a:lnSpc>
            <a:spcBef>
              <a:spcPct val="0"/>
            </a:spcBef>
            <a:spcAft>
              <a:spcPct val="35000"/>
            </a:spcAft>
            <a:buNone/>
          </a:pPr>
          <a:r>
            <a:rPr lang="en-US" sz="3700" kern="1200" dirty="0"/>
            <a:t>.</a:t>
          </a:r>
        </a:p>
      </dsp:txBody>
      <dsp:txXfrm>
        <a:off x="2031999" y="4275666"/>
        <a:ext cx="4064000" cy="1016000"/>
      </dsp:txXfrm>
    </dsp:sp>
    <dsp:sp modelId="{5DB1685F-AD74-4699-9821-9CCD7582686A}">
      <dsp:nvSpPr>
        <dsp:cNvPr id="0" name=""/>
        <dsp:cNvSpPr/>
      </dsp:nvSpPr>
      <dsp:spPr>
        <a:xfrm>
          <a:off x="1773983" y="1635248"/>
          <a:ext cx="4557844" cy="3342374"/>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8B8B31-1CFE-4A78-A796-40061C1B29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1F5D168-A009-4B34-B08F-277E0D6ABD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D47A4C-1800-412B-9042-C93F1924AECC}" type="datetimeFigureOut">
              <a:rPr lang="en-US" smtClean="0"/>
              <a:t>7/21/2021</a:t>
            </a:fld>
            <a:endParaRPr lang="en-US" dirty="0"/>
          </a:p>
        </p:txBody>
      </p:sp>
      <p:sp>
        <p:nvSpPr>
          <p:cNvPr id="4" name="Footer Placeholder 3">
            <a:extLst>
              <a:ext uri="{FF2B5EF4-FFF2-40B4-BE49-F238E27FC236}">
                <a16:creationId xmlns:a16="http://schemas.microsoft.com/office/drawing/2014/main" id="{810C826E-30C5-4DD2-97CD-F700F8EBBF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A1BE32A-EDDE-428D-8FA7-84F681D978C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81FD62-43B6-432F-96E1-BCDE3916E10C}" type="slidenum">
              <a:rPr lang="en-US" smtClean="0"/>
              <a:t>‹#›</a:t>
            </a:fld>
            <a:endParaRPr lang="en-US" dirty="0"/>
          </a:p>
        </p:txBody>
      </p:sp>
    </p:spTree>
    <p:extLst>
      <p:ext uri="{BB962C8B-B14F-4D97-AF65-F5344CB8AC3E}">
        <p14:creationId xmlns:p14="http://schemas.microsoft.com/office/powerpoint/2010/main" val="1499383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EB3D-2307-4317-8A1D-B47FA45245F0}" type="datetimeFigureOut">
              <a:rPr lang="en-US" noProof="0" smtClean="0"/>
              <a:t>7/21/2021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78A92-0141-4330-8F3E-FAADFAC23844}" type="slidenum">
              <a:rPr lang="en-US" noProof="0" smtClean="0"/>
              <a:t>‹#›</a:t>
            </a:fld>
            <a:endParaRPr lang="en-US" noProof="0"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Date">
    <p:spTree>
      <p:nvGrpSpPr>
        <p:cNvPr id="1" name=""/>
        <p:cNvGrpSpPr/>
        <p:nvPr/>
      </p:nvGrpSpPr>
      <p:grpSpPr>
        <a:xfrm>
          <a:off x="0" y="0"/>
          <a:ext cx="0" cy="0"/>
          <a:chOff x="0" y="0"/>
          <a:chExt cx="0" cy="0"/>
        </a:xfrm>
      </p:grpSpPr>
      <p:sp>
        <p:nvSpPr>
          <p:cNvPr id="3" name="Rectangle 2" descr="View of a mountain range">
            <a:extLst>
              <a:ext uri="{FF2B5EF4-FFF2-40B4-BE49-F238E27FC236}">
                <a16:creationId xmlns:a16="http://schemas.microsoft.com/office/drawing/2014/main" id="{1DAC5403-E1D0-4032-A9FE-410B2982643C}"/>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12" name="Rectangle 11">
            <a:extLst>
              <a:ext uri="{FF2B5EF4-FFF2-40B4-BE49-F238E27FC236}">
                <a16:creationId xmlns:a16="http://schemas.microsoft.com/office/drawing/2014/main" id="{D846C517-01CF-4924-81A5-DAD4CE0BFA6C}"/>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alpha val="70000"/>
                </a:schemeClr>
              </a:gs>
              <a:gs pos="100000">
                <a:schemeClr val="accent3">
                  <a:alpha val="70000"/>
                </a:schemeClr>
              </a:gs>
            </a:gsLst>
            <a:lin ang="0" scaled="1"/>
            <a:tileRect/>
          </a:gradFill>
          <a:ln w="12700" cap="flat">
            <a:noFill/>
            <a:prstDash val="solid"/>
            <a:miter/>
          </a:ln>
        </p:spPr>
        <p:txBody>
          <a:bodyPr rtlCol="0" anchor="ctr"/>
          <a:lstStyle/>
          <a:p>
            <a:pPr algn="l"/>
            <a:endParaRPr lang="en-US" noProof="0" dirty="0"/>
          </a:p>
        </p:txBody>
      </p:sp>
      <p:sp>
        <p:nvSpPr>
          <p:cNvPr id="21" name="Text Placeholder 26">
            <a:extLst>
              <a:ext uri="{FF2B5EF4-FFF2-40B4-BE49-F238E27FC236}">
                <a16:creationId xmlns:a16="http://schemas.microsoft.com/office/drawing/2014/main" id="{E013E669-E15F-4096-81CC-6637C4A9F9E7}"/>
              </a:ext>
            </a:extLst>
          </p:cNvPr>
          <p:cNvSpPr>
            <a:spLocks noGrp="1"/>
          </p:cNvSpPr>
          <p:nvPr>
            <p:ph type="body" sz="quarter" idx="21" hasCustomPrompt="1"/>
          </p:nvPr>
        </p:nvSpPr>
        <p:spPr>
          <a:xfrm>
            <a:off x="3912235" y="1680191"/>
            <a:ext cx="4367531" cy="324417"/>
          </a:xfrm>
        </p:spPr>
        <p:txBody>
          <a:bodyPr>
            <a:noAutofit/>
          </a:bodyPr>
          <a:lstStyle>
            <a:lvl1pPr marL="0" indent="0" algn="ctr">
              <a:buNone/>
              <a:defRPr sz="2000" b="1"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20XX</a:t>
            </a:r>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107415"/>
            <a:ext cx="10117959" cy="2281355"/>
          </a:xfrm>
        </p:spPr>
        <p:txBody>
          <a:bodyPr>
            <a:noAutofit/>
          </a:bodyPr>
          <a:lstStyle>
            <a:lvl1pPr algn="ctr">
              <a:defRPr sz="8000" b="0">
                <a:solidFill>
                  <a:schemeClr val="bg1"/>
                </a:solidFill>
              </a:defRPr>
            </a:lvl1pPr>
          </a:lstStyle>
          <a:p>
            <a:r>
              <a:rPr lang="en-US" noProof="0"/>
              <a:t>PRESENTATION</a:t>
            </a:r>
            <a:br>
              <a:rPr lang="en-US" noProof="0"/>
            </a:br>
            <a:r>
              <a:rPr lang="en-US" noProof="0"/>
              <a:t>TITLE</a:t>
            </a:r>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3912235" y="1333943"/>
            <a:ext cx="4367531" cy="324417"/>
          </a:xfrm>
        </p:spPr>
        <p:txBody>
          <a:bodyPr>
            <a:noAutofit/>
          </a:bodyPr>
          <a:lstStyle>
            <a:lvl1pPr marL="0" indent="0" algn="ctr">
              <a:buNone/>
              <a:defRPr sz="23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Month</a:t>
            </a:r>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1050857" y="4720037"/>
            <a:ext cx="10090287" cy="1101897"/>
          </a:xfrm>
        </p:spPr>
        <p:txBody>
          <a:bodyPr>
            <a:noAutofit/>
          </a:bodyPr>
          <a:lstStyle>
            <a:lvl1pPr marL="0" indent="0" algn="ctr">
              <a:buNone/>
              <a:defRPr sz="3500" b="0" i="0">
                <a:solidFill>
                  <a:schemeClr val="bg2"/>
                </a:solidFill>
              </a:defRPr>
            </a:lvl1pPr>
          </a:lstStyle>
          <a:p>
            <a:pPr lvl="0"/>
            <a:r>
              <a:rPr lang="en-US" noProof="0"/>
              <a:t>Presentation</a:t>
            </a:r>
            <a:br>
              <a:rPr lang="en-US" noProof="0"/>
            </a:br>
            <a:r>
              <a:rPr lang="en-US" noProof="0"/>
              <a:t>Tagline</a:t>
            </a:r>
          </a:p>
        </p:txBody>
      </p:sp>
      <p:sp>
        <p:nvSpPr>
          <p:cNvPr id="5" name="Rectangle 4">
            <a:extLst>
              <a:ext uri="{FF2B5EF4-FFF2-40B4-BE49-F238E27FC236}">
                <a16:creationId xmlns:a16="http://schemas.microsoft.com/office/drawing/2014/main" id="{6691BBC0-FAFE-4A57-9925-6182B74C4CB1}"/>
              </a:ext>
              <a:ext uri="{C183D7F6-B498-43B3-948B-1728B52AA6E4}">
                <adec:decorative xmlns:adec="http://schemas.microsoft.com/office/drawing/2017/decorative" val="1"/>
              </a:ext>
            </a:extLst>
          </p:cNvPr>
          <p:cNvSpPr/>
          <p:nvPr userDrawn="1"/>
        </p:nvSpPr>
        <p:spPr>
          <a:xfrm>
            <a:off x="4879848" y="4453465"/>
            <a:ext cx="2432304" cy="64008"/>
          </a:xfrm>
          <a:prstGeom prst="rect">
            <a:avLst/>
          </a:prstGeom>
          <a:solidFill>
            <a:schemeClr val="bg2"/>
          </a:solidFill>
          <a:ln w="12700" cap="flat">
            <a:noFill/>
            <a:prstDash val="solid"/>
            <a:miter/>
          </a:ln>
        </p:spPr>
        <p:txBody>
          <a:bodyPr rtlCol="0" anchor="ctr"/>
          <a:lstStyle/>
          <a:p>
            <a:pPr algn="l"/>
            <a:endParaRPr lang="en-US" noProof="0" dirty="0"/>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E88C711-3D16-496B-BF96-001A0C0A3AAF}"/>
              </a:ext>
              <a:ext uri="{C183D7F6-B498-43B3-948B-1728B52AA6E4}">
                <adec:decorative xmlns:adec="http://schemas.microsoft.com/office/drawing/2017/decorative" val="1"/>
              </a:ext>
            </a:extLst>
          </p:cNvPr>
          <p:cNvSpPr/>
          <p:nvPr userDrawn="1"/>
        </p:nvSpPr>
        <p:spPr>
          <a:xfrm>
            <a:off x="11682374" y="6430061"/>
            <a:ext cx="241402" cy="197510"/>
          </a:xfrm>
          <a:prstGeom prst="rect">
            <a:avLst/>
          </a:prstGeom>
          <a:noFill/>
          <a:ln w="12700" cap="flat">
            <a:noFill/>
            <a:prstDash val="solid"/>
            <a:miter/>
          </a:ln>
        </p:spPr>
        <p:txBody>
          <a:bodyPr rtlCol="0" anchor="ctr"/>
          <a:lstStyle/>
          <a:p>
            <a:pPr algn="l"/>
            <a:endParaRPr lang="en-US" noProof="0" dirty="0"/>
          </a:p>
        </p:txBody>
      </p:sp>
      <p:sp>
        <p:nvSpPr>
          <p:cNvPr id="10" name="Rectangle 9" descr="View of a lake and mountain range">
            <a:extLst>
              <a:ext uri="{FF2B5EF4-FFF2-40B4-BE49-F238E27FC236}">
                <a16:creationId xmlns:a16="http://schemas.microsoft.com/office/drawing/2014/main" id="{CECF654C-A7AE-4727-9F7F-492670C3E642}"/>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834F3F28-2A24-40B5-AC8C-5A53DC799A96}"/>
              </a:ext>
              <a:ext uri="{C183D7F6-B498-43B3-948B-1728B52AA6E4}">
                <adec:decorative xmlns:adec="http://schemas.microsoft.com/office/drawing/2017/decorative" val="1"/>
              </a:ext>
            </a:extLst>
          </p:cNvPr>
          <p:cNvSpPr/>
          <p:nvPr userDrawn="1"/>
        </p:nvSpPr>
        <p:spPr>
          <a:xfrm>
            <a:off x="129540" y="3410712"/>
            <a:ext cx="11932920" cy="3319272"/>
          </a:xfrm>
          <a:prstGeom prst="rect">
            <a:avLst/>
          </a:prstGeom>
          <a:gradFill flip="none" rotWithShape="1">
            <a:gsLst>
              <a:gs pos="0">
                <a:schemeClr val="accent2">
                  <a:alpha val="80000"/>
                </a:schemeClr>
              </a:gs>
              <a:gs pos="99000">
                <a:schemeClr val="accent3">
                  <a:alpha val="80000"/>
                </a:schemeClr>
              </a:gs>
            </a:gsLst>
            <a:lin ang="1680000" scaled="0"/>
            <a:tileRect/>
          </a:gradFill>
          <a:ln w="12700" cap="flat">
            <a:noFill/>
            <a:prstDash val="solid"/>
            <a:miter/>
          </a:ln>
        </p:spPr>
        <p:txBody>
          <a:bodyPr rtlCol="0" anchor="ctr"/>
          <a:lstStyle/>
          <a:p>
            <a:pPr algn="l"/>
            <a:endParaRPr lang="en-US" noProof="0" dirty="0"/>
          </a:p>
        </p:txBody>
      </p:sp>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838200" y="3981036"/>
            <a:ext cx="10515600" cy="782638"/>
          </a:xfrm>
        </p:spPr>
        <p:txBody>
          <a:bodyPr/>
          <a:lstStyle>
            <a:lvl1pPr algn="ctr">
              <a:defRPr>
                <a:solidFill>
                  <a:schemeClr val="bg1"/>
                </a:solidFill>
              </a:defRPr>
            </a:lvl1pPr>
          </a:lstStyle>
          <a:p>
            <a:r>
              <a:rPr lang="en-US" noProof="0"/>
              <a:t>DIVIDER SLIDE</a:t>
            </a:r>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lvl1pPr>
              <a:defRPr b="1">
                <a:latin typeface="+mn-lt"/>
              </a:defRPr>
            </a:lvl1p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CC7A2807-F7BA-4350-93C3-95213A4854E0}"/>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2F6AE88-305E-4E68-AF8E-10BCB695A1D5}"/>
              </a:ext>
            </a:extLst>
          </p:cNvPr>
          <p:cNvSpPr>
            <a:spLocks noGrp="1"/>
          </p:cNvSpPr>
          <p:nvPr>
            <p:ph type="ftr" sz="quarter" idx="12"/>
          </p:nvPr>
        </p:nvSpPr>
        <p:spPr/>
        <p:txBody>
          <a:bodyPr/>
          <a:lstStyle/>
          <a:p>
            <a:r>
              <a:rPr lang="en-US" noProof="0" dirty="0"/>
              <a:t>ADD A FOOTER</a:t>
            </a:r>
          </a:p>
        </p:txBody>
      </p:sp>
      <p:sp>
        <p:nvSpPr>
          <p:cNvPr id="7" name="Oval 6">
            <a:extLst>
              <a:ext uri="{FF2B5EF4-FFF2-40B4-BE49-F238E27FC236}">
                <a16:creationId xmlns:a16="http://schemas.microsoft.com/office/drawing/2014/main" id="{95BAC97E-3C4E-4D04-8A57-DC61E07CB8FD}"/>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3" name="Rectangle 12">
            <a:extLst>
              <a:ext uri="{FF2B5EF4-FFF2-40B4-BE49-F238E27FC236}">
                <a16:creationId xmlns:a16="http://schemas.microsoft.com/office/drawing/2014/main" id="{E7822F33-D675-4E6C-BD09-D9C78365BB41}"/>
              </a:ext>
              <a:ext uri="{C183D7F6-B498-43B3-948B-1728B52AA6E4}">
                <adec:decorative xmlns:adec="http://schemas.microsoft.com/office/drawing/2017/decorative" val="1"/>
              </a:ext>
            </a:extLst>
          </p:cNvPr>
          <p:cNvSpPr/>
          <p:nvPr userDrawn="1"/>
        </p:nvSpPr>
        <p:spPr>
          <a:xfrm>
            <a:off x="4070604" y="4804366"/>
            <a:ext cx="4050792"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11" name="Text Placeholder 2">
            <a:extLst>
              <a:ext uri="{FF2B5EF4-FFF2-40B4-BE49-F238E27FC236}">
                <a16:creationId xmlns:a16="http://schemas.microsoft.com/office/drawing/2014/main" id="{F4F6DD4A-6071-4D11-ABDB-28EA5AC87154}"/>
              </a:ext>
            </a:extLst>
          </p:cNvPr>
          <p:cNvSpPr>
            <a:spLocks noGrp="1"/>
          </p:cNvSpPr>
          <p:nvPr>
            <p:ph type="body" idx="1" hasCustomPrompt="1"/>
          </p:nvPr>
        </p:nvSpPr>
        <p:spPr>
          <a:xfrm>
            <a:off x="831850" y="4942478"/>
            <a:ext cx="10515600" cy="459082"/>
          </a:xfrm>
        </p:spPr>
        <p:txBody>
          <a:bodyPr vert="horz" lIns="91440" tIns="45720" rIns="91440" bIns="45720" rtlCol="0">
            <a:normAutofit/>
          </a:bodyPr>
          <a:lstStyle>
            <a:lvl1pPr marL="0" indent="0" algn="ctr">
              <a:buFont typeface="Arial" panose="020B0604020202020204" pitchFamily="34" charset="0"/>
              <a:buNone/>
              <a:defRPr lang="en-US" sz="2300">
                <a:solidFill>
                  <a:schemeClr val="bg2"/>
                </a:solidFill>
              </a:defRPr>
            </a:lvl1pPr>
          </a:lstStyle>
          <a:p>
            <a:pPr marL="228600" lvl="0" indent="-228600" algn="ctr"/>
            <a:r>
              <a:rPr lang="en-US" noProof="0"/>
              <a:t>Edit Master text styles</a:t>
            </a:r>
          </a:p>
        </p:txBody>
      </p:sp>
    </p:spTree>
    <p:extLst>
      <p:ext uri="{BB962C8B-B14F-4D97-AF65-F5344CB8AC3E}">
        <p14:creationId xmlns:p14="http://schemas.microsoft.com/office/powerpoint/2010/main" val="3823477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0" name="Rectangle 9" descr="View of a lake with pine trees and mountain range">
            <a:extLst>
              <a:ext uri="{FF2B5EF4-FFF2-40B4-BE49-F238E27FC236}">
                <a16:creationId xmlns:a16="http://schemas.microsoft.com/office/drawing/2014/main" id="{CECF654C-A7AE-4727-9F7F-492670C3E642}"/>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834F3F28-2A24-40B5-AC8C-5A53DC799A96}"/>
              </a:ext>
              <a:ext uri="{C183D7F6-B498-43B3-948B-1728B52AA6E4}">
                <adec:decorative xmlns:adec="http://schemas.microsoft.com/office/drawing/2017/decorative" val="1"/>
              </a:ext>
            </a:extLst>
          </p:cNvPr>
          <p:cNvSpPr/>
          <p:nvPr userDrawn="1"/>
        </p:nvSpPr>
        <p:spPr>
          <a:xfrm>
            <a:off x="129540" y="128016"/>
            <a:ext cx="6858000" cy="6601968"/>
          </a:xfrm>
          <a:prstGeom prst="rect">
            <a:avLst/>
          </a:prstGeom>
          <a:gradFill flip="none" rotWithShape="1">
            <a:gsLst>
              <a:gs pos="0">
                <a:schemeClr val="accent2">
                  <a:alpha val="80000"/>
                </a:schemeClr>
              </a:gs>
              <a:gs pos="100000">
                <a:schemeClr val="accent3">
                  <a:alpha val="80000"/>
                </a:schemeClr>
              </a:gs>
            </a:gsLst>
            <a:lin ang="1680000" scaled="0"/>
            <a:tileRect/>
          </a:gradFill>
          <a:ln w="12700" cap="flat">
            <a:noFill/>
            <a:prstDash val="solid"/>
            <a:miter/>
          </a:ln>
        </p:spPr>
        <p:txBody>
          <a:bodyPr rtlCol="0" anchor="ctr"/>
          <a:lstStyle/>
          <a:p>
            <a:pPr algn="l"/>
            <a:endParaRPr lang="en-US" noProof="0" dirty="0"/>
          </a:p>
        </p:txBody>
      </p:sp>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841248" y="1169256"/>
            <a:ext cx="5285914" cy="782638"/>
          </a:xfrm>
        </p:spPr>
        <p:txBody>
          <a:bodyPr/>
          <a:lstStyle>
            <a:lvl1pPr algn="l">
              <a:defRPr>
                <a:solidFill>
                  <a:schemeClr val="bg1"/>
                </a:solidFill>
              </a:defRPr>
            </a:lvl1pPr>
          </a:lstStyle>
          <a:p>
            <a:r>
              <a:rPr lang="en-US" noProof="0"/>
              <a:t>TEXT LAYOUT 1</a:t>
            </a:r>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CC7A2807-F7BA-4350-93C3-95213A4854E0}"/>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2F6AE88-305E-4E68-AF8E-10BCB695A1D5}"/>
              </a:ext>
            </a:extLst>
          </p:cNvPr>
          <p:cNvSpPr>
            <a:spLocks noGrp="1"/>
          </p:cNvSpPr>
          <p:nvPr>
            <p:ph type="ftr" sz="quarter" idx="12"/>
          </p:nvPr>
        </p:nvSpPr>
        <p:spPr/>
        <p:txBody>
          <a:bodyPr/>
          <a:lstStyle/>
          <a:p>
            <a:r>
              <a:rPr lang="en-US" noProof="0" dirty="0"/>
              <a:t>ADD A FOOTER</a:t>
            </a:r>
          </a:p>
        </p:txBody>
      </p:sp>
      <p:sp>
        <p:nvSpPr>
          <p:cNvPr id="7" name="Oval 6">
            <a:extLst>
              <a:ext uri="{FF2B5EF4-FFF2-40B4-BE49-F238E27FC236}">
                <a16:creationId xmlns:a16="http://schemas.microsoft.com/office/drawing/2014/main" id="{95BAC97E-3C4E-4D04-8A57-DC61E07CB8FD}"/>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2" name="Text Placeholder 17">
            <a:extLst>
              <a:ext uri="{FF2B5EF4-FFF2-40B4-BE49-F238E27FC236}">
                <a16:creationId xmlns:a16="http://schemas.microsoft.com/office/drawing/2014/main" id="{028AD4F5-2320-4533-9EC4-9832091E65CB}"/>
              </a:ext>
            </a:extLst>
          </p:cNvPr>
          <p:cNvSpPr>
            <a:spLocks noGrp="1"/>
          </p:cNvSpPr>
          <p:nvPr>
            <p:ph type="body" sz="quarter" idx="13" hasCustomPrompt="1"/>
          </p:nvPr>
        </p:nvSpPr>
        <p:spPr>
          <a:xfrm>
            <a:off x="841248" y="2136036"/>
            <a:ext cx="5285914" cy="857098"/>
          </a:xfrm>
        </p:spPr>
        <p:txBody>
          <a:bodyPr>
            <a:normAutofit/>
          </a:bodyPr>
          <a:lstStyle>
            <a:lvl1pPr marL="0" indent="0" algn="l">
              <a:buNone/>
              <a:defRPr sz="2300">
                <a:solidFill>
                  <a:schemeClr val="bg2"/>
                </a:solidFill>
              </a:defRPr>
            </a:lvl1pPr>
            <a:lvl2pPr>
              <a:defRPr sz="1800"/>
            </a:lvl2pPr>
            <a:lvl3pPr>
              <a:defRPr sz="1800"/>
            </a:lvl3pPr>
            <a:lvl4pPr>
              <a:defRPr sz="1800"/>
            </a:lvl4pPr>
            <a:lvl5pPr>
              <a:defRPr sz="1800"/>
            </a:lvl5pPr>
          </a:lstStyle>
          <a:p>
            <a:pPr lvl="0"/>
            <a:r>
              <a:rPr lang="en-US" noProof="0"/>
              <a:t>Edit master text styles</a:t>
            </a:r>
          </a:p>
        </p:txBody>
      </p:sp>
      <p:sp>
        <p:nvSpPr>
          <p:cNvPr id="13" name="Rectangle 12">
            <a:extLst>
              <a:ext uri="{FF2B5EF4-FFF2-40B4-BE49-F238E27FC236}">
                <a16:creationId xmlns:a16="http://schemas.microsoft.com/office/drawing/2014/main" id="{E7822F33-D675-4E6C-BD09-D9C78365BB41}"/>
              </a:ext>
              <a:ext uri="{C183D7F6-B498-43B3-948B-1728B52AA6E4}">
                <adec:decorative xmlns:adec="http://schemas.microsoft.com/office/drawing/2017/decorative" val="1"/>
              </a:ext>
            </a:extLst>
          </p:cNvPr>
          <p:cNvSpPr/>
          <p:nvPr userDrawn="1"/>
        </p:nvSpPr>
        <p:spPr>
          <a:xfrm>
            <a:off x="915026" y="1992586"/>
            <a:ext cx="4428000"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14" name="Text Placeholder 14">
            <a:extLst>
              <a:ext uri="{FF2B5EF4-FFF2-40B4-BE49-F238E27FC236}">
                <a16:creationId xmlns:a16="http://schemas.microsoft.com/office/drawing/2014/main" id="{302F0820-F94A-40EF-B3BE-26CD0CB55173}"/>
              </a:ext>
            </a:extLst>
          </p:cNvPr>
          <p:cNvSpPr>
            <a:spLocks noGrp="1"/>
          </p:cNvSpPr>
          <p:nvPr>
            <p:ph type="body" sz="quarter" idx="15" hasCustomPrompt="1"/>
          </p:nvPr>
        </p:nvSpPr>
        <p:spPr>
          <a:xfrm>
            <a:off x="838199" y="3100269"/>
            <a:ext cx="5288963" cy="2588637"/>
          </a:xfrm>
        </p:spPr>
        <p:txBody>
          <a:bodyPr lIns="0">
            <a:normAutofit/>
          </a:bodyPr>
          <a:lstStyle>
            <a:lvl1pPr marL="180000" indent="-180000">
              <a:spcBef>
                <a:spcPts val="600"/>
              </a:spcBef>
              <a:buClr>
                <a:schemeClr val="bg2"/>
              </a:buClr>
              <a:buFont typeface="Arial" panose="020B0604020202020204" pitchFamily="34" charset="0"/>
              <a:buChar char="•"/>
              <a:defRPr sz="1600" b="0" i="0">
                <a:solidFill>
                  <a:schemeClr val="bg1"/>
                </a:solidFill>
              </a:defRPr>
            </a:lvl1pPr>
          </a:lstStyle>
          <a:p>
            <a:pPr lvl="0"/>
            <a:r>
              <a:rPr lang="en-US" noProof="0"/>
              <a:t>Edit Master text styles</a:t>
            </a:r>
          </a:p>
        </p:txBody>
      </p:sp>
    </p:spTree>
    <p:extLst>
      <p:ext uri="{BB962C8B-B14F-4D97-AF65-F5344CB8AC3E}">
        <p14:creationId xmlns:p14="http://schemas.microsoft.com/office/powerpoint/2010/main" val="3721395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0" name="Rectangle 9" descr="Close up view of lake edge with mountain range background">
            <a:extLst>
              <a:ext uri="{FF2B5EF4-FFF2-40B4-BE49-F238E27FC236}">
                <a16:creationId xmlns:a16="http://schemas.microsoft.com/office/drawing/2014/main" id="{CECF654C-A7AE-4727-9F7F-492670C3E642}"/>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834F3F28-2A24-40B5-AC8C-5A53DC799A96}"/>
              </a:ext>
              <a:ext uri="{C183D7F6-B498-43B3-948B-1728B52AA6E4}">
                <adec:decorative xmlns:adec="http://schemas.microsoft.com/office/drawing/2017/decorative" val="1"/>
              </a:ext>
            </a:extLst>
          </p:cNvPr>
          <p:cNvSpPr/>
          <p:nvPr userDrawn="1"/>
        </p:nvSpPr>
        <p:spPr>
          <a:xfrm>
            <a:off x="129540" y="128016"/>
            <a:ext cx="11932920" cy="3319272"/>
          </a:xfrm>
          <a:prstGeom prst="rect">
            <a:avLst/>
          </a:prstGeom>
          <a:gradFill flip="none" rotWithShape="1">
            <a:gsLst>
              <a:gs pos="0">
                <a:schemeClr val="accent2">
                  <a:alpha val="80000"/>
                </a:schemeClr>
              </a:gs>
              <a:gs pos="100000">
                <a:schemeClr val="accent3">
                  <a:alpha val="80000"/>
                </a:schemeClr>
              </a:gs>
            </a:gsLst>
            <a:lin ang="1680000" scaled="0"/>
            <a:tileRect/>
          </a:gradFill>
          <a:ln w="12700" cap="flat">
            <a:noFill/>
            <a:prstDash val="solid"/>
            <a:miter/>
          </a:ln>
        </p:spPr>
        <p:txBody>
          <a:bodyPr rtlCol="0" anchor="ctr"/>
          <a:lstStyle/>
          <a:p>
            <a:pPr algn="l"/>
            <a:endParaRPr lang="en-US" noProof="0" dirty="0"/>
          </a:p>
        </p:txBody>
      </p:sp>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841248" y="1093460"/>
            <a:ext cx="5320386" cy="782638"/>
          </a:xfrm>
        </p:spPr>
        <p:txBody>
          <a:bodyPr/>
          <a:lstStyle>
            <a:lvl1pPr algn="l">
              <a:defRPr>
                <a:solidFill>
                  <a:schemeClr val="bg1"/>
                </a:solidFill>
              </a:defRPr>
            </a:lvl1pPr>
          </a:lstStyle>
          <a:p>
            <a:r>
              <a:rPr lang="en-US" noProof="0"/>
              <a:t>TEXT LAYOUT 2</a:t>
            </a:r>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CC7A2807-F7BA-4350-93C3-95213A4854E0}"/>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2F6AE88-305E-4E68-AF8E-10BCB695A1D5}"/>
              </a:ext>
            </a:extLst>
          </p:cNvPr>
          <p:cNvSpPr>
            <a:spLocks noGrp="1"/>
          </p:cNvSpPr>
          <p:nvPr>
            <p:ph type="ftr" sz="quarter" idx="12"/>
          </p:nvPr>
        </p:nvSpPr>
        <p:spPr/>
        <p:txBody>
          <a:bodyPr/>
          <a:lstStyle/>
          <a:p>
            <a:r>
              <a:rPr lang="en-US" noProof="0" dirty="0"/>
              <a:t>ADD A FOOTER</a:t>
            </a:r>
          </a:p>
        </p:txBody>
      </p:sp>
      <p:sp>
        <p:nvSpPr>
          <p:cNvPr id="7" name="Oval 6">
            <a:extLst>
              <a:ext uri="{FF2B5EF4-FFF2-40B4-BE49-F238E27FC236}">
                <a16:creationId xmlns:a16="http://schemas.microsoft.com/office/drawing/2014/main" id="{95BAC97E-3C4E-4D04-8A57-DC61E07CB8FD}"/>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2" name="Text Placeholder 17">
            <a:extLst>
              <a:ext uri="{FF2B5EF4-FFF2-40B4-BE49-F238E27FC236}">
                <a16:creationId xmlns:a16="http://schemas.microsoft.com/office/drawing/2014/main" id="{028AD4F5-2320-4533-9EC4-9832091E65CB}"/>
              </a:ext>
            </a:extLst>
          </p:cNvPr>
          <p:cNvSpPr>
            <a:spLocks noGrp="1"/>
          </p:cNvSpPr>
          <p:nvPr>
            <p:ph type="body" sz="quarter" idx="13" hasCustomPrompt="1"/>
          </p:nvPr>
        </p:nvSpPr>
        <p:spPr>
          <a:xfrm>
            <a:off x="841248" y="2060240"/>
            <a:ext cx="5320386" cy="882524"/>
          </a:xfrm>
        </p:spPr>
        <p:txBody>
          <a:bodyPr>
            <a:normAutofit/>
          </a:bodyPr>
          <a:lstStyle>
            <a:lvl1pPr marL="0" indent="0" algn="l">
              <a:buNone/>
              <a:defRPr sz="2300">
                <a:solidFill>
                  <a:schemeClr val="bg2"/>
                </a:solidFill>
              </a:defRPr>
            </a:lvl1pPr>
            <a:lvl2pPr>
              <a:defRPr sz="1800"/>
            </a:lvl2pPr>
            <a:lvl3pPr>
              <a:defRPr sz="1800"/>
            </a:lvl3pPr>
            <a:lvl4pPr>
              <a:defRPr sz="1800"/>
            </a:lvl4pPr>
            <a:lvl5pPr>
              <a:defRPr sz="1800"/>
            </a:lvl5pPr>
          </a:lstStyle>
          <a:p>
            <a:pPr lvl="0"/>
            <a:r>
              <a:rPr lang="en-US" noProof="0"/>
              <a:t>Edit master text styles</a:t>
            </a:r>
          </a:p>
        </p:txBody>
      </p:sp>
      <p:sp>
        <p:nvSpPr>
          <p:cNvPr id="13" name="Rectangle 12">
            <a:extLst>
              <a:ext uri="{FF2B5EF4-FFF2-40B4-BE49-F238E27FC236}">
                <a16:creationId xmlns:a16="http://schemas.microsoft.com/office/drawing/2014/main" id="{E7822F33-D675-4E6C-BD09-D9C78365BB41}"/>
              </a:ext>
              <a:ext uri="{C183D7F6-B498-43B3-948B-1728B52AA6E4}">
                <adec:decorative xmlns:adec="http://schemas.microsoft.com/office/drawing/2017/decorative" val="1"/>
              </a:ext>
            </a:extLst>
          </p:cNvPr>
          <p:cNvSpPr/>
          <p:nvPr userDrawn="1"/>
        </p:nvSpPr>
        <p:spPr>
          <a:xfrm>
            <a:off x="914693" y="1916790"/>
            <a:ext cx="4500000"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11" name="Text Placeholder 14">
            <a:extLst>
              <a:ext uri="{FF2B5EF4-FFF2-40B4-BE49-F238E27FC236}">
                <a16:creationId xmlns:a16="http://schemas.microsoft.com/office/drawing/2014/main" id="{4B6CBCCA-9781-462D-AF43-C6AAE3D1AAA9}"/>
              </a:ext>
            </a:extLst>
          </p:cNvPr>
          <p:cNvSpPr>
            <a:spLocks noGrp="1"/>
          </p:cNvSpPr>
          <p:nvPr>
            <p:ph type="body" sz="quarter" idx="15" hasCustomPrompt="1"/>
          </p:nvPr>
        </p:nvSpPr>
        <p:spPr>
          <a:xfrm>
            <a:off x="6817897" y="1125545"/>
            <a:ext cx="4707842" cy="1849304"/>
          </a:xfrm>
        </p:spPr>
        <p:txBody>
          <a:bodyPr>
            <a:normAutofit/>
          </a:bodyPr>
          <a:lstStyle>
            <a:lvl1pPr marL="180000" indent="-180000">
              <a:spcBef>
                <a:spcPts val="600"/>
              </a:spcBef>
              <a:buClr>
                <a:schemeClr val="bg2"/>
              </a:buClr>
              <a:buFont typeface="Arial" panose="020B0604020202020204" pitchFamily="34" charset="0"/>
              <a:buChar char="•"/>
              <a:defRPr sz="1600" b="0" i="0">
                <a:solidFill>
                  <a:schemeClr val="bg1"/>
                </a:solidFill>
              </a:defRPr>
            </a:lvl1pPr>
          </a:lstStyle>
          <a:p>
            <a:pPr lvl="0"/>
            <a:r>
              <a:rPr lang="en-US" noProof="0"/>
              <a:t>Edit Master text styles</a:t>
            </a:r>
          </a:p>
        </p:txBody>
      </p:sp>
    </p:spTree>
    <p:extLst>
      <p:ext uri="{BB962C8B-B14F-4D97-AF65-F5344CB8AC3E}">
        <p14:creationId xmlns:p14="http://schemas.microsoft.com/office/powerpoint/2010/main" val="259919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 Layout">
    <p:spTree>
      <p:nvGrpSpPr>
        <p:cNvPr id="1" name=""/>
        <p:cNvGrpSpPr/>
        <p:nvPr/>
      </p:nvGrpSpPr>
      <p:grpSpPr>
        <a:xfrm>
          <a:off x="0" y="0"/>
          <a:ext cx="0" cy="0"/>
          <a:chOff x="0" y="0"/>
          <a:chExt cx="0" cy="0"/>
        </a:xfrm>
      </p:grpSpPr>
      <p:sp>
        <p:nvSpPr>
          <p:cNvPr id="7" name="Rectangle 6" descr="Unpaved road lined with trees, mountain side drive">
            <a:extLst>
              <a:ext uri="{FF2B5EF4-FFF2-40B4-BE49-F238E27FC236}">
                <a16:creationId xmlns:a16="http://schemas.microsoft.com/office/drawing/2014/main" id="{EC40FB52-44A8-43D1-8B33-F4E55A83AC38}"/>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164ACA68-1C2C-4C4D-9CB4-1C8BF3E03F57}"/>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alpha val="80000"/>
                </a:schemeClr>
              </a:gs>
              <a:gs pos="99000">
                <a:schemeClr val="accent3">
                  <a:alpha val="80000"/>
                </a:schemeClr>
              </a:gs>
            </a:gsLst>
            <a:lin ang="0" scaled="1"/>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D8A140A0-8435-451E-9A8E-9C33B97E1B11}"/>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3BDD90A-F598-4982-8244-00A2189F77BD}"/>
              </a:ext>
            </a:extLst>
          </p:cNvPr>
          <p:cNvSpPr>
            <a:spLocks noGrp="1"/>
          </p:cNvSpPr>
          <p:nvPr>
            <p:ph type="ftr" sz="quarter" idx="12"/>
          </p:nvPr>
        </p:nvSpPr>
        <p:spPr/>
        <p:txBody>
          <a:bodyPr/>
          <a:lstStyle/>
          <a:p>
            <a:r>
              <a:rPr lang="en-US" noProof="0" dirty="0"/>
              <a:t>ADD A FOOTER</a:t>
            </a:r>
          </a:p>
        </p:txBody>
      </p:sp>
      <p:sp>
        <p:nvSpPr>
          <p:cNvPr id="8" name="Text Placeholder 2">
            <a:extLst>
              <a:ext uri="{FF2B5EF4-FFF2-40B4-BE49-F238E27FC236}">
                <a16:creationId xmlns:a16="http://schemas.microsoft.com/office/drawing/2014/main" id="{03373955-AB5B-4186-8098-9DBA0AB2650E}"/>
              </a:ext>
            </a:extLst>
          </p:cNvPr>
          <p:cNvSpPr>
            <a:spLocks noGrp="1"/>
          </p:cNvSpPr>
          <p:nvPr>
            <p:ph type="body" idx="1" hasCustomPrompt="1"/>
          </p:nvPr>
        </p:nvSpPr>
        <p:spPr>
          <a:xfrm>
            <a:off x="1159649" y="2738211"/>
            <a:ext cx="4183650" cy="454353"/>
          </a:xfrm>
        </p:spPr>
        <p:txBody>
          <a:bodyPr>
            <a:noAutofit/>
          </a:bodyPr>
          <a:lstStyle>
            <a:lvl1pPr marL="0" indent="0">
              <a:buNone/>
              <a:defRPr sz="3000" b="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 title</a:t>
            </a:r>
          </a:p>
        </p:txBody>
      </p:sp>
      <p:sp>
        <p:nvSpPr>
          <p:cNvPr id="9" name="Text Placeholder 26">
            <a:extLst>
              <a:ext uri="{FF2B5EF4-FFF2-40B4-BE49-F238E27FC236}">
                <a16:creationId xmlns:a16="http://schemas.microsoft.com/office/drawing/2014/main" id="{B534F865-65DF-4129-9CE5-414E24937576}"/>
              </a:ext>
            </a:extLst>
          </p:cNvPr>
          <p:cNvSpPr>
            <a:spLocks noGrp="1"/>
          </p:cNvSpPr>
          <p:nvPr>
            <p:ph type="body" sz="quarter" idx="16" hasCustomPrompt="1"/>
          </p:nvPr>
        </p:nvSpPr>
        <p:spPr>
          <a:xfrm>
            <a:off x="838201" y="1835244"/>
            <a:ext cx="10515599" cy="629105"/>
          </a:xfrm>
        </p:spPr>
        <p:txBody>
          <a:bodyPr lIns="0" rIns="0">
            <a:noAutofit/>
          </a:bodyPr>
          <a:lstStyle>
            <a:lvl1pPr marL="0" indent="0" algn="ctr">
              <a:buNone/>
              <a:defRPr sz="2300" b="0" i="0">
                <a:solidFill>
                  <a:schemeClr val="bg2"/>
                </a:solidFill>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Edit master text styles</a:t>
            </a:r>
          </a:p>
        </p:txBody>
      </p:sp>
      <p:sp>
        <p:nvSpPr>
          <p:cNvPr id="10" name="Text Placeholder 2">
            <a:extLst>
              <a:ext uri="{FF2B5EF4-FFF2-40B4-BE49-F238E27FC236}">
                <a16:creationId xmlns:a16="http://schemas.microsoft.com/office/drawing/2014/main" id="{23A3472E-32B4-4CAD-B5D0-420AA3FB4CE3}"/>
              </a:ext>
            </a:extLst>
          </p:cNvPr>
          <p:cNvSpPr>
            <a:spLocks noGrp="1"/>
          </p:cNvSpPr>
          <p:nvPr>
            <p:ph type="body" idx="18" hasCustomPrompt="1"/>
          </p:nvPr>
        </p:nvSpPr>
        <p:spPr>
          <a:xfrm>
            <a:off x="6627121" y="2738211"/>
            <a:ext cx="4183650" cy="454353"/>
          </a:xfrm>
        </p:spPr>
        <p:txBody>
          <a:bodyPr>
            <a:noAutofit/>
          </a:bodyPr>
          <a:lstStyle>
            <a:lvl1pPr marL="0" indent="0">
              <a:buNone/>
              <a:defRPr sz="3000" b="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2 title</a:t>
            </a:r>
          </a:p>
        </p:txBody>
      </p:sp>
      <p:sp>
        <p:nvSpPr>
          <p:cNvPr id="11" name="Text Placeholder 26">
            <a:extLst>
              <a:ext uri="{FF2B5EF4-FFF2-40B4-BE49-F238E27FC236}">
                <a16:creationId xmlns:a16="http://schemas.microsoft.com/office/drawing/2014/main" id="{1AEED068-3EA0-4BF4-875C-02473E9EB0CC}"/>
              </a:ext>
            </a:extLst>
          </p:cNvPr>
          <p:cNvSpPr>
            <a:spLocks noGrp="1"/>
          </p:cNvSpPr>
          <p:nvPr>
            <p:ph type="body" sz="quarter" idx="20" hasCustomPrompt="1"/>
          </p:nvPr>
        </p:nvSpPr>
        <p:spPr>
          <a:xfrm>
            <a:off x="1159649" y="3428501"/>
            <a:ext cx="4365625" cy="2333625"/>
          </a:xfrm>
        </p:spPr>
        <p:txBody>
          <a:bodyPr>
            <a:normAutofit/>
          </a:bodyPr>
          <a:lstStyle>
            <a:lvl1pPr marL="180000" indent="-180000">
              <a:spcBef>
                <a:spcPts val="600"/>
              </a:spcBef>
              <a:buClr>
                <a:schemeClr val="bg2"/>
              </a:buClr>
              <a:defRPr sz="1600">
                <a:solidFill>
                  <a:schemeClr val="bg1"/>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Edit Master text styles</a:t>
            </a:r>
          </a:p>
        </p:txBody>
      </p:sp>
      <p:sp>
        <p:nvSpPr>
          <p:cNvPr id="12" name="Text Placeholder 26">
            <a:extLst>
              <a:ext uri="{FF2B5EF4-FFF2-40B4-BE49-F238E27FC236}">
                <a16:creationId xmlns:a16="http://schemas.microsoft.com/office/drawing/2014/main" id="{3590B9DA-A2DF-4AE1-9A98-C7B84F48C3A9}"/>
              </a:ext>
            </a:extLst>
          </p:cNvPr>
          <p:cNvSpPr>
            <a:spLocks noGrp="1"/>
          </p:cNvSpPr>
          <p:nvPr>
            <p:ph type="body" sz="quarter" idx="21" hasCustomPrompt="1"/>
          </p:nvPr>
        </p:nvSpPr>
        <p:spPr>
          <a:xfrm>
            <a:off x="6627121" y="3428501"/>
            <a:ext cx="4365625" cy="2333625"/>
          </a:xfrm>
        </p:spPr>
        <p:txBody>
          <a:bodyPr>
            <a:normAutofit/>
          </a:bodyPr>
          <a:lstStyle>
            <a:lvl1pPr marL="180000" indent="-180000">
              <a:spcBef>
                <a:spcPts val="600"/>
              </a:spcBef>
              <a:buClr>
                <a:schemeClr val="bg2"/>
              </a:buClr>
              <a:defRPr sz="1600">
                <a:solidFill>
                  <a:schemeClr val="bg1"/>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Edit Master text styles</a:t>
            </a:r>
          </a:p>
        </p:txBody>
      </p:sp>
      <p:sp>
        <p:nvSpPr>
          <p:cNvPr id="14" name="Title 1">
            <a:extLst>
              <a:ext uri="{FF2B5EF4-FFF2-40B4-BE49-F238E27FC236}">
                <a16:creationId xmlns:a16="http://schemas.microsoft.com/office/drawing/2014/main" id="{4510C334-F1CE-4CEF-ADC6-D1BADB9947D6}"/>
              </a:ext>
            </a:extLst>
          </p:cNvPr>
          <p:cNvSpPr>
            <a:spLocks noGrp="1"/>
          </p:cNvSpPr>
          <p:nvPr>
            <p:ph type="title" hasCustomPrompt="1"/>
          </p:nvPr>
        </p:nvSpPr>
        <p:spPr>
          <a:xfrm>
            <a:off x="838200" y="557629"/>
            <a:ext cx="10515600" cy="1325563"/>
          </a:xfrm>
        </p:spPr>
        <p:txBody>
          <a:bodyPr lIns="0" rIns="0"/>
          <a:lstStyle>
            <a:lvl1pPr algn="ctr">
              <a:defRPr>
                <a:solidFill>
                  <a:schemeClr val="bg1"/>
                </a:solidFill>
              </a:defRPr>
            </a:lvl1pPr>
          </a:lstStyle>
          <a:p>
            <a:r>
              <a:rPr lang="en-US" noProof="0"/>
              <a:t>COMPARISON</a:t>
            </a:r>
          </a:p>
        </p:txBody>
      </p:sp>
      <p:sp>
        <p:nvSpPr>
          <p:cNvPr id="15" name="Oval 14">
            <a:extLst>
              <a:ext uri="{FF2B5EF4-FFF2-40B4-BE49-F238E27FC236}">
                <a16:creationId xmlns:a16="http://schemas.microsoft.com/office/drawing/2014/main" id="{B6E88236-C248-4008-9619-75BCE6D3401C}"/>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8" name="Rectangle 17">
            <a:extLst>
              <a:ext uri="{FF2B5EF4-FFF2-40B4-BE49-F238E27FC236}">
                <a16:creationId xmlns:a16="http://schemas.microsoft.com/office/drawing/2014/main" id="{2D3F74C5-9ADD-4AE3-BCA5-88726CC2A1A3}"/>
              </a:ext>
              <a:ext uri="{C183D7F6-B498-43B3-948B-1728B52AA6E4}">
                <adec:decorative xmlns:adec="http://schemas.microsoft.com/office/drawing/2017/decorative" val="1"/>
              </a:ext>
            </a:extLst>
          </p:cNvPr>
          <p:cNvSpPr/>
          <p:nvPr userDrawn="1"/>
        </p:nvSpPr>
        <p:spPr>
          <a:xfrm>
            <a:off x="4111752" y="1667974"/>
            <a:ext cx="3968496" cy="36576"/>
          </a:xfrm>
          <a:prstGeom prst="rect">
            <a:avLst/>
          </a:prstGeom>
          <a:solidFill>
            <a:schemeClr val="bg2"/>
          </a:solidFill>
          <a:ln w="12700" cap="flat">
            <a:noFill/>
            <a:prstDash val="solid"/>
            <a:miter/>
          </a:ln>
        </p:spPr>
        <p:txBody>
          <a:bodyPr rtlCol="0" anchor="ctr"/>
          <a:lstStyle/>
          <a:p>
            <a:pPr algn="l"/>
            <a:endParaRPr lang="en-US" noProof="0" dirty="0"/>
          </a:p>
        </p:txBody>
      </p:sp>
    </p:spTree>
    <p:extLst>
      <p:ext uri="{BB962C8B-B14F-4D97-AF65-F5344CB8AC3E}">
        <p14:creationId xmlns:p14="http://schemas.microsoft.com/office/powerpoint/2010/main" val="3450372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7" name="Rectangle 6" descr="Unpaved road lined with trees, mountain side drive">
            <a:extLst>
              <a:ext uri="{FF2B5EF4-FFF2-40B4-BE49-F238E27FC236}">
                <a16:creationId xmlns:a16="http://schemas.microsoft.com/office/drawing/2014/main" id="{EC40FB52-44A8-43D1-8B33-F4E55A83AC38}"/>
              </a:ext>
            </a:extLst>
          </p:cNvPr>
          <p:cNvSpPr/>
          <p:nvPr userDrawn="1"/>
        </p:nvSpPr>
        <p:spPr>
          <a:xfrm>
            <a:off x="129540" y="128016"/>
            <a:ext cx="11932920" cy="6601968"/>
          </a:xfrm>
          <a:prstGeom prst="rect">
            <a:avLst/>
          </a:prstGeom>
          <a:blipFill>
            <a:blip r:embed="rId2"/>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164ACA68-1C2C-4C4D-9CB4-1C8BF3E03F57}"/>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alpha val="80000"/>
                </a:schemeClr>
              </a:gs>
              <a:gs pos="100000">
                <a:schemeClr val="accent3">
                  <a:alpha val="80000"/>
                </a:schemeClr>
              </a:gs>
            </a:gsLst>
            <a:lin ang="0" scaled="1"/>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D8A140A0-8435-451E-9A8E-9C33B97E1B11}"/>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3BDD90A-F598-4982-8244-00A2189F77BD}"/>
              </a:ext>
            </a:extLst>
          </p:cNvPr>
          <p:cNvSpPr>
            <a:spLocks noGrp="1"/>
          </p:cNvSpPr>
          <p:nvPr>
            <p:ph type="ftr" sz="quarter" idx="12"/>
          </p:nvPr>
        </p:nvSpPr>
        <p:spPr/>
        <p:txBody>
          <a:bodyPr/>
          <a:lstStyle/>
          <a:p>
            <a:r>
              <a:rPr lang="en-US" noProof="0" dirty="0"/>
              <a:t>ADD A FOOTER</a:t>
            </a:r>
          </a:p>
        </p:txBody>
      </p:sp>
      <p:sp>
        <p:nvSpPr>
          <p:cNvPr id="9" name="Text Placeholder 26">
            <a:extLst>
              <a:ext uri="{FF2B5EF4-FFF2-40B4-BE49-F238E27FC236}">
                <a16:creationId xmlns:a16="http://schemas.microsoft.com/office/drawing/2014/main" id="{B534F865-65DF-4129-9CE5-414E24937576}"/>
              </a:ext>
            </a:extLst>
          </p:cNvPr>
          <p:cNvSpPr>
            <a:spLocks noGrp="1"/>
          </p:cNvSpPr>
          <p:nvPr>
            <p:ph type="body" sz="quarter" idx="16" hasCustomPrompt="1"/>
          </p:nvPr>
        </p:nvSpPr>
        <p:spPr>
          <a:xfrm>
            <a:off x="841248" y="3359239"/>
            <a:ext cx="4357688" cy="2252574"/>
          </a:xfrm>
        </p:spPr>
        <p:txBody>
          <a:bodyPr lIns="0" rIns="0">
            <a:noAutofit/>
          </a:bodyPr>
          <a:lstStyle>
            <a:lvl1pPr marL="0" indent="0" algn="l">
              <a:buNone/>
              <a:defRPr sz="2300" b="0" i="0">
                <a:solidFill>
                  <a:schemeClr val="bg2"/>
                </a:solidFill>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Edit master text styles</a:t>
            </a:r>
          </a:p>
        </p:txBody>
      </p:sp>
      <p:sp>
        <p:nvSpPr>
          <p:cNvPr id="14" name="Title 1">
            <a:extLst>
              <a:ext uri="{FF2B5EF4-FFF2-40B4-BE49-F238E27FC236}">
                <a16:creationId xmlns:a16="http://schemas.microsoft.com/office/drawing/2014/main" id="{4510C334-F1CE-4CEF-ADC6-D1BADB9947D6}"/>
              </a:ext>
            </a:extLst>
          </p:cNvPr>
          <p:cNvSpPr>
            <a:spLocks noGrp="1"/>
          </p:cNvSpPr>
          <p:nvPr>
            <p:ph type="title" hasCustomPrompt="1"/>
          </p:nvPr>
        </p:nvSpPr>
        <p:spPr>
          <a:xfrm>
            <a:off x="841248" y="2081624"/>
            <a:ext cx="4357688" cy="1325563"/>
          </a:xfrm>
        </p:spPr>
        <p:txBody>
          <a:bodyPr lIns="0" rIns="0"/>
          <a:lstStyle>
            <a:lvl1pPr algn="l">
              <a:defRPr>
                <a:solidFill>
                  <a:schemeClr val="bg1"/>
                </a:solidFill>
              </a:defRPr>
            </a:lvl1pPr>
          </a:lstStyle>
          <a:p>
            <a:r>
              <a:rPr lang="en-US" noProof="0"/>
              <a:t>CHART SLIDE</a:t>
            </a:r>
          </a:p>
        </p:txBody>
      </p:sp>
      <p:sp>
        <p:nvSpPr>
          <p:cNvPr id="15" name="Oval 14">
            <a:extLst>
              <a:ext uri="{FF2B5EF4-FFF2-40B4-BE49-F238E27FC236}">
                <a16:creationId xmlns:a16="http://schemas.microsoft.com/office/drawing/2014/main" id="{B6E88236-C248-4008-9619-75BCE6D3401C}"/>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8" name="Rectangle 17">
            <a:extLst>
              <a:ext uri="{FF2B5EF4-FFF2-40B4-BE49-F238E27FC236}">
                <a16:creationId xmlns:a16="http://schemas.microsoft.com/office/drawing/2014/main" id="{2D3F74C5-9ADD-4AE3-BCA5-88726CC2A1A3}"/>
              </a:ext>
              <a:ext uri="{C183D7F6-B498-43B3-948B-1728B52AA6E4}">
                <adec:decorative xmlns:adec="http://schemas.microsoft.com/office/drawing/2017/decorative" val="1"/>
              </a:ext>
            </a:extLst>
          </p:cNvPr>
          <p:cNvSpPr/>
          <p:nvPr userDrawn="1"/>
        </p:nvSpPr>
        <p:spPr>
          <a:xfrm>
            <a:off x="911877" y="3191969"/>
            <a:ext cx="3968496"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16" name="Chart Placeholder 18">
            <a:extLst>
              <a:ext uri="{FF2B5EF4-FFF2-40B4-BE49-F238E27FC236}">
                <a16:creationId xmlns:a16="http://schemas.microsoft.com/office/drawing/2014/main" id="{BE9C98A7-B145-402E-BADA-CE785E3BA996}"/>
              </a:ext>
            </a:extLst>
          </p:cNvPr>
          <p:cNvSpPr>
            <a:spLocks noGrp="1"/>
          </p:cNvSpPr>
          <p:nvPr>
            <p:ph type="chart" sz="quarter" idx="32"/>
          </p:nvPr>
        </p:nvSpPr>
        <p:spPr>
          <a:xfrm>
            <a:off x="6981371" y="1246188"/>
            <a:ext cx="4284663" cy="4365625"/>
          </a:xfrm>
        </p:spPr>
        <p:txBody>
          <a:bodyPr anchor="ctr" anchorCtr="0">
            <a:normAutofit/>
          </a:bodyPr>
          <a:lstStyle>
            <a:lvl1pPr marL="0" indent="0" algn="ctr">
              <a:buNone/>
              <a:defRPr sz="1600">
                <a:solidFill>
                  <a:schemeClr val="tx1">
                    <a:lumMod val="50000"/>
                    <a:lumOff val="50000"/>
                  </a:schemeClr>
                </a:solidFill>
              </a:defRPr>
            </a:lvl1pPr>
          </a:lstStyle>
          <a:p>
            <a:r>
              <a:rPr lang="en-US" noProof="0"/>
              <a:t>Click icon to add chart</a:t>
            </a:r>
            <a:endParaRPr lang="en-US" noProof="0" dirty="0"/>
          </a:p>
        </p:txBody>
      </p:sp>
    </p:spTree>
    <p:extLst>
      <p:ext uri="{BB962C8B-B14F-4D97-AF65-F5344CB8AC3E}">
        <p14:creationId xmlns:p14="http://schemas.microsoft.com/office/powerpoint/2010/main" val="2525342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7" name="Rectangle 6" descr="Unpaved road lined with trees, mountain side drive">
            <a:extLst>
              <a:ext uri="{FF2B5EF4-FFF2-40B4-BE49-F238E27FC236}">
                <a16:creationId xmlns:a16="http://schemas.microsoft.com/office/drawing/2014/main" id="{EC40FB52-44A8-43D1-8B33-F4E55A83AC38}"/>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164ACA68-1C2C-4C4D-9CB4-1C8BF3E03F57}"/>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alpha val="80000"/>
                </a:schemeClr>
              </a:gs>
              <a:gs pos="100000">
                <a:schemeClr val="accent3">
                  <a:alpha val="80000"/>
                </a:schemeClr>
              </a:gs>
            </a:gsLst>
            <a:lin ang="0" scaled="1"/>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D8A140A0-8435-451E-9A8E-9C33B97E1B11}"/>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3BDD90A-F598-4982-8244-00A2189F77BD}"/>
              </a:ext>
            </a:extLst>
          </p:cNvPr>
          <p:cNvSpPr>
            <a:spLocks noGrp="1"/>
          </p:cNvSpPr>
          <p:nvPr>
            <p:ph type="ftr" sz="quarter" idx="12"/>
          </p:nvPr>
        </p:nvSpPr>
        <p:spPr/>
        <p:txBody>
          <a:bodyPr/>
          <a:lstStyle/>
          <a:p>
            <a:r>
              <a:rPr lang="en-US" noProof="0" dirty="0"/>
              <a:t>ADD A FOOTER</a:t>
            </a:r>
          </a:p>
        </p:txBody>
      </p:sp>
      <p:sp>
        <p:nvSpPr>
          <p:cNvPr id="9" name="Text Placeholder 26">
            <a:extLst>
              <a:ext uri="{FF2B5EF4-FFF2-40B4-BE49-F238E27FC236}">
                <a16:creationId xmlns:a16="http://schemas.microsoft.com/office/drawing/2014/main" id="{B534F865-65DF-4129-9CE5-414E24937576}"/>
              </a:ext>
            </a:extLst>
          </p:cNvPr>
          <p:cNvSpPr>
            <a:spLocks noGrp="1"/>
          </p:cNvSpPr>
          <p:nvPr>
            <p:ph type="body" sz="quarter" idx="16" hasCustomPrompt="1"/>
          </p:nvPr>
        </p:nvSpPr>
        <p:spPr>
          <a:xfrm>
            <a:off x="8683563" y="3359239"/>
            <a:ext cx="2596896" cy="2252574"/>
          </a:xfrm>
        </p:spPr>
        <p:txBody>
          <a:bodyPr lIns="0" rIns="0">
            <a:noAutofit/>
          </a:bodyPr>
          <a:lstStyle>
            <a:lvl1pPr marL="0" indent="0" algn="l">
              <a:buNone/>
              <a:defRPr sz="2300" b="0" i="0">
                <a:solidFill>
                  <a:schemeClr val="bg2"/>
                </a:solidFill>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Edit master text styles</a:t>
            </a:r>
          </a:p>
        </p:txBody>
      </p:sp>
      <p:sp>
        <p:nvSpPr>
          <p:cNvPr id="14" name="Title 1">
            <a:extLst>
              <a:ext uri="{FF2B5EF4-FFF2-40B4-BE49-F238E27FC236}">
                <a16:creationId xmlns:a16="http://schemas.microsoft.com/office/drawing/2014/main" id="{4510C334-F1CE-4CEF-ADC6-D1BADB9947D6}"/>
              </a:ext>
            </a:extLst>
          </p:cNvPr>
          <p:cNvSpPr>
            <a:spLocks noGrp="1"/>
          </p:cNvSpPr>
          <p:nvPr>
            <p:ph type="title" hasCustomPrompt="1"/>
          </p:nvPr>
        </p:nvSpPr>
        <p:spPr>
          <a:xfrm>
            <a:off x="8683562" y="1757774"/>
            <a:ext cx="2669859" cy="1325563"/>
          </a:xfrm>
        </p:spPr>
        <p:txBody>
          <a:bodyPr lIns="0" rIns="0"/>
          <a:lstStyle>
            <a:lvl1pPr algn="l">
              <a:defRPr>
                <a:solidFill>
                  <a:schemeClr val="bg1"/>
                </a:solidFill>
              </a:defRPr>
            </a:lvl1pPr>
          </a:lstStyle>
          <a:p>
            <a:r>
              <a:rPr lang="en-US" noProof="0"/>
              <a:t>TABLE SLIDE</a:t>
            </a:r>
          </a:p>
        </p:txBody>
      </p:sp>
      <p:sp>
        <p:nvSpPr>
          <p:cNvPr id="15" name="Oval 14">
            <a:extLst>
              <a:ext uri="{FF2B5EF4-FFF2-40B4-BE49-F238E27FC236}">
                <a16:creationId xmlns:a16="http://schemas.microsoft.com/office/drawing/2014/main" id="{B6E88236-C248-4008-9619-75BCE6D3401C}"/>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8" name="Rectangle 17">
            <a:extLst>
              <a:ext uri="{FF2B5EF4-FFF2-40B4-BE49-F238E27FC236}">
                <a16:creationId xmlns:a16="http://schemas.microsoft.com/office/drawing/2014/main" id="{2D3F74C5-9ADD-4AE3-BCA5-88726CC2A1A3}"/>
              </a:ext>
              <a:ext uri="{C183D7F6-B498-43B3-948B-1728B52AA6E4}">
                <adec:decorative xmlns:adec="http://schemas.microsoft.com/office/drawing/2017/decorative" val="1"/>
              </a:ext>
            </a:extLst>
          </p:cNvPr>
          <p:cNvSpPr/>
          <p:nvPr userDrawn="1"/>
        </p:nvSpPr>
        <p:spPr>
          <a:xfrm>
            <a:off x="8683563" y="3191969"/>
            <a:ext cx="1545336"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13" name="Table Placeholder 17">
            <a:extLst>
              <a:ext uri="{FF2B5EF4-FFF2-40B4-BE49-F238E27FC236}">
                <a16:creationId xmlns:a16="http://schemas.microsoft.com/office/drawing/2014/main" id="{62814DE5-26B2-4A8E-BA8D-A2E4C5547EB9}"/>
              </a:ext>
            </a:extLst>
          </p:cNvPr>
          <p:cNvSpPr>
            <a:spLocks noGrp="1"/>
          </p:cNvSpPr>
          <p:nvPr>
            <p:ph type="tbl" sz="quarter" idx="17"/>
          </p:nvPr>
        </p:nvSpPr>
        <p:spPr>
          <a:xfrm>
            <a:off x="911225" y="1505433"/>
            <a:ext cx="6561138" cy="3847135"/>
          </a:xfrm>
        </p:spPr>
        <p:txBody>
          <a:bodyPr anchor="ctr" anchorCtr="0">
            <a:normAutofit/>
          </a:bodyPr>
          <a:lstStyle>
            <a:lvl1pPr marL="0" indent="0" algn="ctr">
              <a:buNone/>
              <a:defRPr sz="1600">
                <a:solidFill>
                  <a:schemeClr val="tx1">
                    <a:lumMod val="50000"/>
                    <a:lumOff val="50000"/>
                  </a:schemeClr>
                </a:solidFill>
              </a:defRPr>
            </a:lvl1pPr>
          </a:lstStyle>
          <a:p>
            <a:r>
              <a:rPr lang="en-US" noProof="0"/>
              <a:t>Click icon to add table</a:t>
            </a:r>
            <a:endParaRPr lang="en-US" noProof="0" dirty="0"/>
          </a:p>
        </p:txBody>
      </p:sp>
    </p:spTree>
    <p:extLst>
      <p:ext uri="{BB962C8B-B14F-4D97-AF65-F5344CB8AC3E}">
        <p14:creationId xmlns:p14="http://schemas.microsoft.com/office/powerpoint/2010/main" val="2401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3C23D1-BE9A-4E52-9BEF-D55C4CB7574F}"/>
              </a:ext>
              <a:ext uri="{C183D7F6-B498-43B3-948B-1728B52AA6E4}">
                <adec:decorative xmlns:adec="http://schemas.microsoft.com/office/drawing/2017/decorative" val="1"/>
              </a:ext>
            </a:extLst>
          </p:cNvPr>
          <p:cNvSpPr/>
          <p:nvPr userDrawn="1"/>
        </p:nvSpPr>
        <p:spPr>
          <a:xfrm>
            <a:off x="11645798" y="6386170"/>
            <a:ext cx="307239" cy="343814"/>
          </a:xfrm>
          <a:prstGeom prst="rect">
            <a:avLst/>
          </a:prstGeom>
          <a:noFill/>
          <a:ln w="12700" cap="flat">
            <a:noFill/>
            <a:prstDash val="solid"/>
            <a:miter/>
          </a:ln>
        </p:spPr>
        <p:txBody>
          <a:bodyPr rtlCol="0" anchor="ctr"/>
          <a:lstStyle/>
          <a:p>
            <a:pPr algn="l"/>
            <a:endParaRPr lang="en-US" noProof="0" dirty="0"/>
          </a:p>
        </p:txBody>
      </p:sp>
      <p:sp>
        <p:nvSpPr>
          <p:cNvPr id="10" name="Rectangle 9" descr="View of a lake and mountain range">
            <a:extLst>
              <a:ext uri="{FF2B5EF4-FFF2-40B4-BE49-F238E27FC236}">
                <a16:creationId xmlns:a16="http://schemas.microsoft.com/office/drawing/2014/main" id="{CECF654C-A7AE-4727-9F7F-492670C3E642}"/>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834F3F28-2A24-40B5-AC8C-5A53DC799A96}"/>
              </a:ext>
              <a:ext uri="{C183D7F6-B498-43B3-948B-1728B52AA6E4}">
                <adec:decorative xmlns:adec="http://schemas.microsoft.com/office/drawing/2017/decorative" val="1"/>
              </a:ext>
            </a:extLst>
          </p:cNvPr>
          <p:cNvSpPr/>
          <p:nvPr userDrawn="1"/>
        </p:nvSpPr>
        <p:spPr>
          <a:xfrm>
            <a:off x="129540" y="128016"/>
            <a:ext cx="11932920" cy="2368296"/>
          </a:xfrm>
          <a:prstGeom prst="rect">
            <a:avLst/>
          </a:prstGeom>
          <a:gradFill flip="none" rotWithShape="1">
            <a:gsLst>
              <a:gs pos="0">
                <a:schemeClr val="accent2">
                  <a:alpha val="80000"/>
                </a:schemeClr>
              </a:gs>
              <a:gs pos="100000">
                <a:schemeClr val="accent3">
                  <a:alpha val="80000"/>
                </a:schemeClr>
              </a:gs>
            </a:gsLst>
            <a:lin ang="1680000" scaled="0"/>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CC7A2807-F7BA-4350-93C3-95213A4854E0}"/>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2F6AE88-305E-4E68-AF8E-10BCB695A1D5}"/>
              </a:ext>
            </a:extLst>
          </p:cNvPr>
          <p:cNvSpPr>
            <a:spLocks noGrp="1"/>
          </p:cNvSpPr>
          <p:nvPr>
            <p:ph type="ftr" sz="quarter" idx="12"/>
          </p:nvPr>
        </p:nvSpPr>
        <p:spPr/>
        <p:txBody>
          <a:bodyPr/>
          <a:lstStyle/>
          <a:p>
            <a:r>
              <a:rPr lang="en-US" noProof="0" dirty="0"/>
              <a:t>ADD A FOOTER</a:t>
            </a:r>
          </a:p>
        </p:txBody>
      </p:sp>
      <p:sp>
        <p:nvSpPr>
          <p:cNvPr id="7" name="Oval 6">
            <a:extLst>
              <a:ext uri="{FF2B5EF4-FFF2-40B4-BE49-F238E27FC236}">
                <a16:creationId xmlns:a16="http://schemas.microsoft.com/office/drawing/2014/main" id="{95BAC97E-3C4E-4D04-8A57-DC61E07CB8FD}"/>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4" name="Text Placeholder 26">
            <a:extLst>
              <a:ext uri="{FF2B5EF4-FFF2-40B4-BE49-F238E27FC236}">
                <a16:creationId xmlns:a16="http://schemas.microsoft.com/office/drawing/2014/main" id="{B33A3032-1037-4342-827F-CF1349978260}"/>
              </a:ext>
            </a:extLst>
          </p:cNvPr>
          <p:cNvSpPr>
            <a:spLocks noGrp="1"/>
          </p:cNvSpPr>
          <p:nvPr>
            <p:ph type="body" sz="quarter" idx="16" hasCustomPrompt="1"/>
          </p:nvPr>
        </p:nvSpPr>
        <p:spPr>
          <a:xfrm>
            <a:off x="838201" y="1835244"/>
            <a:ext cx="10515599" cy="629105"/>
          </a:xfrm>
        </p:spPr>
        <p:txBody>
          <a:bodyPr lIns="0" rIns="0">
            <a:noAutofit/>
          </a:bodyPr>
          <a:lstStyle>
            <a:lvl1pPr marL="0" indent="0" algn="ctr">
              <a:buNone/>
              <a:defRPr sz="2300" b="0" i="0">
                <a:solidFill>
                  <a:schemeClr val="bg2"/>
                </a:solidFill>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Edit master text styles</a:t>
            </a:r>
          </a:p>
        </p:txBody>
      </p:sp>
      <p:sp>
        <p:nvSpPr>
          <p:cNvPr id="15" name="Title 1">
            <a:extLst>
              <a:ext uri="{FF2B5EF4-FFF2-40B4-BE49-F238E27FC236}">
                <a16:creationId xmlns:a16="http://schemas.microsoft.com/office/drawing/2014/main" id="{FD6F6A17-AFDC-40C7-9D63-50FA052A1614}"/>
              </a:ext>
            </a:extLst>
          </p:cNvPr>
          <p:cNvSpPr>
            <a:spLocks noGrp="1"/>
          </p:cNvSpPr>
          <p:nvPr>
            <p:ph type="title" hasCustomPrompt="1"/>
          </p:nvPr>
        </p:nvSpPr>
        <p:spPr>
          <a:xfrm>
            <a:off x="838200" y="557629"/>
            <a:ext cx="10515600" cy="1325563"/>
          </a:xfrm>
        </p:spPr>
        <p:txBody>
          <a:bodyPr lIns="0" rIns="0"/>
          <a:lstStyle>
            <a:lvl1pPr algn="ctr">
              <a:defRPr>
                <a:solidFill>
                  <a:schemeClr val="bg1"/>
                </a:solidFill>
              </a:defRPr>
            </a:lvl1pPr>
          </a:lstStyle>
          <a:p>
            <a:r>
              <a:rPr lang="en-US" noProof="0"/>
              <a:t>BIG IMAGE SLIDE</a:t>
            </a:r>
          </a:p>
        </p:txBody>
      </p:sp>
      <p:sp>
        <p:nvSpPr>
          <p:cNvPr id="16" name="Rectangle 15">
            <a:extLst>
              <a:ext uri="{FF2B5EF4-FFF2-40B4-BE49-F238E27FC236}">
                <a16:creationId xmlns:a16="http://schemas.microsoft.com/office/drawing/2014/main" id="{6668B9DC-C6AF-45D4-BBA3-A5EF781EAB7F}"/>
              </a:ext>
              <a:ext uri="{C183D7F6-B498-43B3-948B-1728B52AA6E4}">
                <adec:decorative xmlns:adec="http://schemas.microsoft.com/office/drawing/2017/decorative" val="1"/>
              </a:ext>
            </a:extLst>
          </p:cNvPr>
          <p:cNvSpPr/>
          <p:nvPr userDrawn="1"/>
        </p:nvSpPr>
        <p:spPr>
          <a:xfrm>
            <a:off x="3759708" y="1667974"/>
            <a:ext cx="4672584" cy="36576"/>
          </a:xfrm>
          <a:prstGeom prst="rect">
            <a:avLst/>
          </a:prstGeom>
          <a:solidFill>
            <a:schemeClr val="bg2"/>
          </a:solidFill>
          <a:ln w="12700" cap="flat">
            <a:noFill/>
            <a:prstDash val="solid"/>
            <a:miter/>
          </a:ln>
        </p:spPr>
        <p:txBody>
          <a:bodyPr rtlCol="0" anchor="ctr"/>
          <a:lstStyle/>
          <a:p>
            <a:pPr algn="l"/>
            <a:endParaRPr lang="en-US" noProof="0" dirty="0"/>
          </a:p>
        </p:txBody>
      </p:sp>
    </p:spTree>
    <p:extLst>
      <p:ext uri="{BB962C8B-B14F-4D97-AF65-F5344CB8AC3E}">
        <p14:creationId xmlns:p14="http://schemas.microsoft.com/office/powerpoint/2010/main" val="1761272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sp>
        <p:nvSpPr>
          <p:cNvPr id="7" name="Rectangle 6" descr="Unpaved road lined with trees, mountain side drive">
            <a:extLst>
              <a:ext uri="{FF2B5EF4-FFF2-40B4-BE49-F238E27FC236}">
                <a16:creationId xmlns:a16="http://schemas.microsoft.com/office/drawing/2014/main" id="{EC40FB52-44A8-43D1-8B33-F4E55A83AC38}"/>
              </a:ext>
            </a:extLst>
          </p:cNvPr>
          <p:cNvSpPr/>
          <p:nvPr userDrawn="1"/>
        </p:nvSpPr>
        <p:spPr>
          <a:xfrm>
            <a:off x="129540" y="128016"/>
            <a:ext cx="11932920" cy="6601968"/>
          </a:xfrm>
          <a:prstGeom prst="rect">
            <a:avLst/>
          </a:prstGeom>
          <a:blipFill>
            <a:blip r:embed="rId2"/>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164ACA68-1C2C-4C4D-9CB4-1C8BF3E03F57}"/>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alpha val="80000"/>
                </a:schemeClr>
              </a:gs>
              <a:gs pos="100000">
                <a:schemeClr val="accent3">
                  <a:alpha val="80000"/>
                </a:schemeClr>
              </a:gs>
            </a:gsLst>
            <a:lin ang="0" scaled="1"/>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D8A140A0-8435-451E-9A8E-9C33B97E1B11}"/>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3BDD90A-F598-4982-8244-00A2189F77BD}"/>
              </a:ext>
            </a:extLst>
          </p:cNvPr>
          <p:cNvSpPr>
            <a:spLocks noGrp="1"/>
          </p:cNvSpPr>
          <p:nvPr>
            <p:ph type="ftr" sz="quarter" idx="12"/>
          </p:nvPr>
        </p:nvSpPr>
        <p:spPr/>
        <p:txBody>
          <a:bodyPr/>
          <a:lstStyle/>
          <a:p>
            <a:r>
              <a:rPr lang="en-US" noProof="0" dirty="0"/>
              <a:t>ADD A FOOTER</a:t>
            </a:r>
          </a:p>
        </p:txBody>
      </p:sp>
      <p:sp>
        <p:nvSpPr>
          <p:cNvPr id="14" name="Title 1">
            <a:extLst>
              <a:ext uri="{FF2B5EF4-FFF2-40B4-BE49-F238E27FC236}">
                <a16:creationId xmlns:a16="http://schemas.microsoft.com/office/drawing/2014/main" id="{4510C334-F1CE-4CEF-ADC6-D1BADB9947D6}"/>
              </a:ext>
            </a:extLst>
          </p:cNvPr>
          <p:cNvSpPr>
            <a:spLocks noGrp="1"/>
          </p:cNvSpPr>
          <p:nvPr>
            <p:ph type="title" hasCustomPrompt="1"/>
          </p:nvPr>
        </p:nvSpPr>
        <p:spPr>
          <a:xfrm>
            <a:off x="838200" y="268873"/>
            <a:ext cx="10515600" cy="1325563"/>
          </a:xfrm>
        </p:spPr>
        <p:txBody>
          <a:bodyPr lIns="0" rIns="0"/>
          <a:lstStyle>
            <a:lvl1pPr algn="ctr">
              <a:defRPr>
                <a:solidFill>
                  <a:schemeClr val="bg1"/>
                </a:solidFill>
              </a:defRPr>
            </a:lvl1pPr>
          </a:lstStyle>
          <a:p>
            <a:r>
              <a:rPr lang="en-US" noProof="0"/>
              <a:t>VIDEO SLIDE</a:t>
            </a:r>
          </a:p>
        </p:txBody>
      </p:sp>
      <p:sp>
        <p:nvSpPr>
          <p:cNvPr id="15" name="Oval 14">
            <a:extLst>
              <a:ext uri="{FF2B5EF4-FFF2-40B4-BE49-F238E27FC236}">
                <a16:creationId xmlns:a16="http://schemas.microsoft.com/office/drawing/2014/main" id="{B6E88236-C248-4008-9619-75BCE6D3401C}"/>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6" name="Media Placeholder 7">
            <a:extLst>
              <a:ext uri="{FF2B5EF4-FFF2-40B4-BE49-F238E27FC236}">
                <a16:creationId xmlns:a16="http://schemas.microsoft.com/office/drawing/2014/main" id="{A11F77F4-4B16-4503-B9B6-AE22C686E3E3}"/>
              </a:ext>
            </a:extLst>
          </p:cNvPr>
          <p:cNvSpPr>
            <a:spLocks noGrp="1"/>
          </p:cNvSpPr>
          <p:nvPr>
            <p:ph type="media" sz="quarter" idx="17"/>
          </p:nvPr>
        </p:nvSpPr>
        <p:spPr>
          <a:xfrm>
            <a:off x="1395984" y="1497770"/>
            <a:ext cx="9400032" cy="4215384"/>
          </a:xfrm>
        </p:spPr>
        <p:txBody>
          <a:bodyPr anchor="ctr" anchorCtr="0">
            <a:normAutofit/>
          </a:bodyPr>
          <a:lstStyle>
            <a:lvl1pPr marL="0" indent="0" algn="ctr">
              <a:buNone/>
              <a:defRPr sz="1400"/>
            </a:lvl1pPr>
          </a:lstStyle>
          <a:p>
            <a:r>
              <a:rPr lang="en-US" noProof="0"/>
              <a:t>Click icon to add media</a:t>
            </a:r>
            <a:endParaRPr lang="en-US" noProof="0" dirty="0"/>
          </a:p>
        </p:txBody>
      </p:sp>
    </p:spTree>
    <p:extLst>
      <p:ext uri="{BB962C8B-B14F-4D97-AF65-F5344CB8AC3E}">
        <p14:creationId xmlns:p14="http://schemas.microsoft.com/office/powerpoint/2010/main" val="2399738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Layout">
    <p:spTree>
      <p:nvGrpSpPr>
        <p:cNvPr id="1" name=""/>
        <p:cNvGrpSpPr/>
        <p:nvPr/>
      </p:nvGrpSpPr>
      <p:grpSpPr>
        <a:xfrm>
          <a:off x="0" y="0"/>
          <a:ext cx="0" cy="0"/>
          <a:chOff x="0" y="0"/>
          <a:chExt cx="0" cy="0"/>
        </a:xfrm>
      </p:grpSpPr>
      <p:sp>
        <p:nvSpPr>
          <p:cNvPr id="3" name="Rectangle 2" descr="View of a lake and mountain range">
            <a:extLst>
              <a:ext uri="{FF2B5EF4-FFF2-40B4-BE49-F238E27FC236}">
                <a16:creationId xmlns:a16="http://schemas.microsoft.com/office/drawing/2014/main" id="{1DAC5403-E1D0-4032-A9FE-410B2982643C}"/>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12" name="Rectangle 11">
            <a:extLst>
              <a:ext uri="{FF2B5EF4-FFF2-40B4-BE49-F238E27FC236}">
                <a16:creationId xmlns:a16="http://schemas.microsoft.com/office/drawing/2014/main" id="{D846C517-01CF-4924-81A5-DAD4CE0BFA6C}"/>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alpha val="80000"/>
                </a:schemeClr>
              </a:gs>
              <a:gs pos="99000">
                <a:schemeClr val="accent3">
                  <a:alpha val="80000"/>
                </a:schemeClr>
              </a:gs>
            </a:gsLst>
            <a:lin ang="0" scaled="1"/>
            <a:tileRect/>
          </a:gradFill>
          <a:ln w="12700" cap="flat">
            <a:noFill/>
            <a:prstDash val="solid"/>
            <a:miter/>
          </a:ln>
        </p:spPr>
        <p:txBody>
          <a:bodyPr rtlCol="0" anchor="ctr"/>
          <a:lstStyle/>
          <a:p>
            <a:pPr algn="l"/>
            <a:endParaRPr lang="en-US" noProof="0" dirty="0"/>
          </a:p>
        </p:txBody>
      </p:sp>
      <p:sp>
        <p:nvSpPr>
          <p:cNvPr id="16" name="Text Placeholder 26">
            <a:extLst>
              <a:ext uri="{FF2B5EF4-FFF2-40B4-BE49-F238E27FC236}">
                <a16:creationId xmlns:a16="http://schemas.microsoft.com/office/drawing/2014/main" id="{82190F1B-1701-4806-870F-8FC7F32FE4AA}"/>
              </a:ext>
            </a:extLst>
          </p:cNvPr>
          <p:cNvSpPr>
            <a:spLocks noGrp="1"/>
          </p:cNvSpPr>
          <p:nvPr>
            <p:ph type="body" sz="quarter" idx="21" hasCustomPrompt="1"/>
          </p:nvPr>
        </p:nvSpPr>
        <p:spPr>
          <a:xfrm>
            <a:off x="3912235" y="4222968"/>
            <a:ext cx="4367531" cy="474519"/>
          </a:xfrm>
        </p:spPr>
        <p:txBody>
          <a:bodyPr>
            <a:noAutofit/>
          </a:bodyPr>
          <a:lstStyle>
            <a:lvl1pPr marL="0" indent="0" algn="ctr">
              <a:buNone/>
              <a:defRPr sz="35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+7 678-555-0128</a:t>
            </a:r>
          </a:p>
        </p:txBody>
      </p:sp>
      <p:sp>
        <p:nvSpPr>
          <p:cNvPr id="18" name="Text Placeholder 26">
            <a:extLst>
              <a:ext uri="{FF2B5EF4-FFF2-40B4-BE49-F238E27FC236}">
                <a16:creationId xmlns:a16="http://schemas.microsoft.com/office/drawing/2014/main" id="{972B7F81-5409-42D9-B44C-88D9CBD9BAD5}"/>
              </a:ext>
            </a:extLst>
          </p:cNvPr>
          <p:cNvSpPr>
            <a:spLocks noGrp="1"/>
          </p:cNvSpPr>
          <p:nvPr>
            <p:ph type="body" sz="quarter" idx="20" hasCustomPrompt="1"/>
          </p:nvPr>
        </p:nvSpPr>
        <p:spPr>
          <a:xfrm>
            <a:off x="3912235" y="3927698"/>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Phone</a:t>
            </a:r>
          </a:p>
        </p:txBody>
      </p:sp>
      <p:sp>
        <p:nvSpPr>
          <p:cNvPr id="19" name="Text Placeholder 14">
            <a:extLst>
              <a:ext uri="{FF2B5EF4-FFF2-40B4-BE49-F238E27FC236}">
                <a16:creationId xmlns:a16="http://schemas.microsoft.com/office/drawing/2014/main" id="{FAA54554-5CE2-43AD-979D-F095482C49AB}"/>
              </a:ext>
            </a:extLst>
          </p:cNvPr>
          <p:cNvSpPr>
            <a:spLocks noGrp="1"/>
          </p:cNvSpPr>
          <p:nvPr>
            <p:ph type="body" sz="quarter" idx="13" hasCustomPrompt="1"/>
          </p:nvPr>
        </p:nvSpPr>
        <p:spPr>
          <a:xfrm>
            <a:off x="1050857" y="2655074"/>
            <a:ext cx="10090287" cy="606659"/>
          </a:xfrm>
        </p:spPr>
        <p:txBody>
          <a:bodyPr>
            <a:noAutofit/>
          </a:bodyPr>
          <a:lstStyle>
            <a:lvl1pPr marL="0" indent="0" algn="ctr">
              <a:buNone/>
              <a:defRPr sz="3500" b="0" i="0">
                <a:solidFill>
                  <a:schemeClr val="bg2"/>
                </a:solidFill>
              </a:defRPr>
            </a:lvl1pPr>
          </a:lstStyle>
          <a:p>
            <a:pPr lvl="0"/>
            <a:r>
              <a:rPr lang="en-US" noProof="0"/>
              <a:t>Alexander Martensson</a:t>
            </a:r>
          </a:p>
        </p:txBody>
      </p:sp>
      <p:sp>
        <p:nvSpPr>
          <p:cNvPr id="20" name="Text Placeholder 26">
            <a:extLst>
              <a:ext uri="{FF2B5EF4-FFF2-40B4-BE49-F238E27FC236}">
                <a16:creationId xmlns:a16="http://schemas.microsoft.com/office/drawing/2014/main" id="{A1D8F0C1-128A-435B-8585-F0B32496EC79}"/>
              </a:ext>
            </a:extLst>
          </p:cNvPr>
          <p:cNvSpPr>
            <a:spLocks noGrp="1"/>
          </p:cNvSpPr>
          <p:nvPr>
            <p:ph type="body" sz="quarter" idx="22" hasCustomPrompt="1"/>
          </p:nvPr>
        </p:nvSpPr>
        <p:spPr>
          <a:xfrm>
            <a:off x="3135722" y="5230723"/>
            <a:ext cx="5920556" cy="474519"/>
          </a:xfrm>
        </p:spPr>
        <p:txBody>
          <a:bodyPr>
            <a:noAutofit/>
          </a:bodyPr>
          <a:lstStyle>
            <a:lvl1pPr marL="0" indent="0" algn="ctr">
              <a:buNone/>
              <a:defRPr sz="35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martensson@example.com</a:t>
            </a:r>
          </a:p>
        </p:txBody>
      </p:sp>
      <p:sp>
        <p:nvSpPr>
          <p:cNvPr id="22" name="Text Placeholder 26">
            <a:extLst>
              <a:ext uri="{FF2B5EF4-FFF2-40B4-BE49-F238E27FC236}">
                <a16:creationId xmlns:a16="http://schemas.microsoft.com/office/drawing/2014/main" id="{90B48E8B-E525-4852-9167-5281C64B1C37}"/>
              </a:ext>
            </a:extLst>
          </p:cNvPr>
          <p:cNvSpPr>
            <a:spLocks noGrp="1"/>
          </p:cNvSpPr>
          <p:nvPr>
            <p:ph type="body" sz="quarter" idx="23" hasCustomPrompt="1"/>
          </p:nvPr>
        </p:nvSpPr>
        <p:spPr>
          <a:xfrm>
            <a:off x="3912235" y="4929014"/>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Email</a:t>
            </a:r>
          </a:p>
        </p:txBody>
      </p:sp>
      <p:sp>
        <p:nvSpPr>
          <p:cNvPr id="24" name="Title 1">
            <a:extLst>
              <a:ext uri="{FF2B5EF4-FFF2-40B4-BE49-F238E27FC236}">
                <a16:creationId xmlns:a16="http://schemas.microsoft.com/office/drawing/2014/main" id="{0C5EB90F-1ADD-412B-9044-2CC607B786B1}"/>
              </a:ext>
            </a:extLst>
          </p:cNvPr>
          <p:cNvSpPr>
            <a:spLocks noGrp="1"/>
          </p:cNvSpPr>
          <p:nvPr>
            <p:ph type="title" hasCustomPrompt="1"/>
          </p:nvPr>
        </p:nvSpPr>
        <p:spPr>
          <a:xfrm>
            <a:off x="1050856" y="993494"/>
            <a:ext cx="10104124" cy="1517356"/>
          </a:xfrm>
        </p:spPr>
        <p:txBody>
          <a:bodyPr>
            <a:noAutofit/>
          </a:bodyPr>
          <a:lstStyle>
            <a:lvl1pPr algn="ctr">
              <a:defRPr sz="8000" b="0">
                <a:solidFill>
                  <a:schemeClr val="bg1"/>
                </a:solidFill>
              </a:defRPr>
            </a:lvl1pPr>
          </a:lstStyle>
          <a:p>
            <a:r>
              <a:rPr lang="en-US" noProof="0"/>
              <a:t>THANK YOU!</a:t>
            </a:r>
          </a:p>
        </p:txBody>
      </p:sp>
      <p:sp>
        <p:nvSpPr>
          <p:cNvPr id="25" name="Rectangle 24">
            <a:extLst>
              <a:ext uri="{FF2B5EF4-FFF2-40B4-BE49-F238E27FC236}">
                <a16:creationId xmlns:a16="http://schemas.microsoft.com/office/drawing/2014/main" id="{540A1271-E1E7-40AB-9552-9B4249544008}"/>
              </a:ext>
              <a:ext uri="{C183D7F6-B498-43B3-948B-1728B52AA6E4}">
                <adec:decorative xmlns:adec="http://schemas.microsoft.com/office/drawing/2017/decorative" val="1"/>
              </a:ext>
            </a:extLst>
          </p:cNvPr>
          <p:cNvSpPr/>
          <p:nvPr userDrawn="1"/>
        </p:nvSpPr>
        <p:spPr>
          <a:xfrm>
            <a:off x="3156204" y="2421953"/>
            <a:ext cx="5879592" cy="64008"/>
          </a:xfrm>
          <a:prstGeom prst="rect">
            <a:avLst/>
          </a:prstGeom>
          <a:solidFill>
            <a:schemeClr val="bg2"/>
          </a:solidFill>
          <a:ln w="12700" cap="flat">
            <a:noFill/>
            <a:prstDash val="solid"/>
            <a:miter/>
          </a:ln>
        </p:spPr>
        <p:txBody>
          <a:bodyPr rtlCol="0" anchor="ctr"/>
          <a:lstStyle/>
          <a:p>
            <a:pPr algn="l"/>
            <a:endParaRPr lang="en-US" noProof="0" dirty="0"/>
          </a:p>
        </p:txBody>
      </p:sp>
    </p:spTree>
    <p:extLst>
      <p:ext uri="{BB962C8B-B14F-4D97-AF65-F5344CB8AC3E}">
        <p14:creationId xmlns:p14="http://schemas.microsoft.com/office/powerpoint/2010/main" val="1371178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descr="View of a mountain range">
            <a:extLst>
              <a:ext uri="{FF2B5EF4-FFF2-40B4-BE49-F238E27FC236}">
                <a16:creationId xmlns:a16="http://schemas.microsoft.com/office/drawing/2014/main" id="{1DAC5403-E1D0-4032-A9FE-410B2982643C}"/>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12" name="Rectangle 11">
            <a:extLst>
              <a:ext uri="{FF2B5EF4-FFF2-40B4-BE49-F238E27FC236}">
                <a16:creationId xmlns:a16="http://schemas.microsoft.com/office/drawing/2014/main" id="{D846C517-01CF-4924-81A5-DAD4CE0BFA6C}"/>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alpha val="70000"/>
                </a:schemeClr>
              </a:gs>
              <a:gs pos="100000">
                <a:schemeClr val="accent3">
                  <a:alpha val="70000"/>
                </a:schemeClr>
              </a:gs>
            </a:gsLst>
            <a:lin ang="0" scaled="1"/>
            <a:tileRect/>
          </a:gradFill>
          <a:ln w="12700" cap="flat">
            <a:noFill/>
            <a:prstDash val="solid"/>
            <a:miter/>
          </a:ln>
        </p:spPr>
        <p:txBody>
          <a:bodyPr rtlCol="0" anchor="ctr"/>
          <a:lstStyle/>
          <a:p>
            <a:pPr algn="l"/>
            <a:endParaRPr lang="en-US" noProof="0" dirty="0"/>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1037021" y="2107415"/>
            <a:ext cx="10117959" cy="2281355"/>
          </a:xfrm>
        </p:spPr>
        <p:txBody>
          <a:bodyPr>
            <a:noAutofit/>
          </a:bodyPr>
          <a:lstStyle>
            <a:lvl1pPr algn="ctr">
              <a:defRPr sz="8000" b="0">
                <a:solidFill>
                  <a:schemeClr val="bg1"/>
                </a:solidFill>
              </a:defRPr>
            </a:lvl1pPr>
          </a:lstStyle>
          <a:p>
            <a:r>
              <a:rPr lang="en-US" noProof="0"/>
              <a:t>PRESENTATION</a:t>
            </a:r>
            <a:br>
              <a:rPr lang="en-US" noProof="0"/>
            </a:br>
            <a:r>
              <a:rPr lang="en-US" noProof="0"/>
              <a:t>TITLE</a:t>
            </a:r>
          </a:p>
        </p:txBody>
      </p:sp>
      <p:sp>
        <p:nvSpPr>
          <p:cNvPr id="5" name="Rectangle 4">
            <a:extLst>
              <a:ext uri="{FF2B5EF4-FFF2-40B4-BE49-F238E27FC236}">
                <a16:creationId xmlns:a16="http://schemas.microsoft.com/office/drawing/2014/main" id="{6691BBC0-FAFE-4A57-9925-6182B74C4CB1}"/>
              </a:ext>
              <a:ext uri="{C183D7F6-B498-43B3-948B-1728B52AA6E4}">
                <adec:decorative xmlns:adec="http://schemas.microsoft.com/office/drawing/2017/decorative" val="1"/>
              </a:ext>
            </a:extLst>
          </p:cNvPr>
          <p:cNvSpPr/>
          <p:nvPr userDrawn="1"/>
        </p:nvSpPr>
        <p:spPr>
          <a:xfrm>
            <a:off x="4879848" y="4453465"/>
            <a:ext cx="2432304" cy="64008"/>
          </a:xfrm>
          <a:prstGeom prst="rect">
            <a:avLst/>
          </a:prstGeom>
          <a:solidFill>
            <a:schemeClr val="bg2"/>
          </a:solidFill>
          <a:ln w="12700" cap="flat">
            <a:noFill/>
            <a:prstDash val="solid"/>
            <a:miter/>
          </a:ln>
        </p:spPr>
        <p:txBody>
          <a:bodyPr rtlCol="0" anchor="ctr"/>
          <a:lstStyle/>
          <a:p>
            <a:pPr algn="l"/>
            <a:endParaRPr lang="en-US" noProof="0" dirty="0"/>
          </a:p>
        </p:txBody>
      </p:sp>
      <p:sp>
        <p:nvSpPr>
          <p:cNvPr id="9" name="Subtitle 2">
            <a:extLst>
              <a:ext uri="{FF2B5EF4-FFF2-40B4-BE49-F238E27FC236}">
                <a16:creationId xmlns:a16="http://schemas.microsoft.com/office/drawing/2014/main" id="{08214E67-DE9D-42F7-B713-798383BBD13A}"/>
              </a:ext>
            </a:extLst>
          </p:cNvPr>
          <p:cNvSpPr>
            <a:spLocks noGrp="1"/>
          </p:cNvSpPr>
          <p:nvPr>
            <p:ph type="subTitle" idx="1"/>
          </p:nvPr>
        </p:nvSpPr>
        <p:spPr>
          <a:xfrm>
            <a:off x="1037021" y="4720036"/>
            <a:ext cx="10117959" cy="1101898"/>
          </a:xfrm>
        </p:spPr>
        <p:txBody>
          <a:bodyPr vert="horz" lIns="91440" tIns="45720" rIns="91440" bIns="45720" rtlCol="0">
            <a:noAutofit/>
          </a:bodyPr>
          <a:lstStyle>
            <a:lvl1pPr marL="0" indent="0" algn="ctr">
              <a:buNone/>
              <a:defRPr lang="en-US" sz="3500" b="0" i="0" dirty="0">
                <a:solidFill>
                  <a:schemeClr val="bg2"/>
                </a:solidFill>
              </a:defRPr>
            </a:lvl1pPr>
          </a:lstStyle>
          <a:p>
            <a:pPr marL="228600" lvl="0" indent="-228600" algn="ctr"/>
            <a:r>
              <a:rPr lang="en-US" noProof="0"/>
              <a:t>Click to edit Master subtitle style</a:t>
            </a:r>
          </a:p>
        </p:txBody>
      </p:sp>
    </p:spTree>
    <p:extLst>
      <p:ext uri="{BB962C8B-B14F-4D97-AF65-F5344CB8AC3E}">
        <p14:creationId xmlns:p14="http://schemas.microsoft.com/office/powerpoint/2010/main" val="4038553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descr="View of a lake and mountain range">
            <a:extLst>
              <a:ext uri="{FF2B5EF4-FFF2-40B4-BE49-F238E27FC236}">
                <a16:creationId xmlns:a16="http://schemas.microsoft.com/office/drawing/2014/main" id="{CECF654C-A7AE-4727-9F7F-492670C3E642}"/>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834F3F28-2A24-40B5-AC8C-5A53DC799A96}"/>
              </a:ext>
              <a:ext uri="{C183D7F6-B498-43B3-948B-1728B52AA6E4}">
                <adec:decorative xmlns:adec="http://schemas.microsoft.com/office/drawing/2017/decorative" val="1"/>
              </a:ext>
            </a:extLst>
          </p:cNvPr>
          <p:cNvSpPr/>
          <p:nvPr userDrawn="1"/>
        </p:nvSpPr>
        <p:spPr>
          <a:xfrm>
            <a:off x="129539" y="128016"/>
            <a:ext cx="11932919" cy="6601968"/>
          </a:xfrm>
          <a:prstGeom prst="rect">
            <a:avLst/>
          </a:prstGeom>
          <a:gradFill flip="none" rotWithShape="1">
            <a:gsLst>
              <a:gs pos="0">
                <a:schemeClr val="accent2">
                  <a:alpha val="80000"/>
                </a:schemeClr>
              </a:gs>
              <a:gs pos="100000">
                <a:schemeClr val="accent3">
                  <a:alpha val="80000"/>
                </a:schemeClr>
              </a:gs>
            </a:gsLst>
            <a:lin ang="1680000" scaled="0"/>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CC7A2807-F7BA-4350-93C3-95213A4854E0}"/>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2F6AE88-305E-4E68-AF8E-10BCB695A1D5}"/>
              </a:ext>
            </a:extLst>
          </p:cNvPr>
          <p:cNvSpPr>
            <a:spLocks noGrp="1"/>
          </p:cNvSpPr>
          <p:nvPr>
            <p:ph type="ftr" sz="quarter" idx="12"/>
          </p:nvPr>
        </p:nvSpPr>
        <p:spPr/>
        <p:txBody>
          <a:bodyPr/>
          <a:lstStyle/>
          <a:p>
            <a:r>
              <a:rPr lang="en-US" noProof="0" dirty="0"/>
              <a:t>ADD A FOOTER</a:t>
            </a:r>
          </a:p>
        </p:txBody>
      </p:sp>
      <p:sp>
        <p:nvSpPr>
          <p:cNvPr id="7" name="Oval 6">
            <a:extLst>
              <a:ext uri="{FF2B5EF4-FFF2-40B4-BE49-F238E27FC236}">
                <a16:creationId xmlns:a16="http://schemas.microsoft.com/office/drawing/2014/main" id="{95BAC97E-3C4E-4D04-8A57-DC61E07CB8FD}"/>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3" name="Rectangle 12">
            <a:extLst>
              <a:ext uri="{FF2B5EF4-FFF2-40B4-BE49-F238E27FC236}">
                <a16:creationId xmlns:a16="http://schemas.microsoft.com/office/drawing/2014/main" id="{E7822F33-D675-4E6C-BD09-D9C78365BB41}"/>
              </a:ext>
              <a:ext uri="{C183D7F6-B498-43B3-948B-1728B52AA6E4}">
                <adec:decorative xmlns:adec="http://schemas.microsoft.com/office/drawing/2017/decorative" val="1"/>
              </a:ext>
            </a:extLst>
          </p:cNvPr>
          <p:cNvSpPr/>
          <p:nvPr userDrawn="1"/>
        </p:nvSpPr>
        <p:spPr>
          <a:xfrm>
            <a:off x="915026" y="1747488"/>
            <a:ext cx="4428000"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15" name="Content Placeholder 2">
            <a:extLst>
              <a:ext uri="{FF2B5EF4-FFF2-40B4-BE49-F238E27FC236}">
                <a16:creationId xmlns:a16="http://schemas.microsoft.com/office/drawing/2014/main" id="{01B00995-C0FC-4EC6-A9B0-828FB28FC47F}"/>
              </a:ext>
            </a:extLst>
          </p:cNvPr>
          <p:cNvSpPr>
            <a:spLocks noGrp="1"/>
          </p:cNvSpPr>
          <p:nvPr>
            <p:ph idx="1" hasCustomPrompt="1"/>
          </p:nvPr>
        </p:nvSpPr>
        <p:spPr>
          <a:xfrm>
            <a:off x="838200" y="1825625"/>
            <a:ext cx="10515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itle 7">
            <a:extLst>
              <a:ext uri="{FF2B5EF4-FFF2-40B4-BE49-F238E27FC236}">
                <a16:creationId xmlns:a16="http://schemas.microsoft.com/office/drawing/2014/main" id="{51A54DF2-9EE6-43F7-A586-88CA6C624778}"/>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3335114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descr="View of a lake and mountain range">
            <a:extLst>
              <a:ext uri="{FF2B5EF4-FFF2-40B4-BE49-F238E27FC236}">
                <a16:creationId xmlns:a16="http://schemas.microsoft.com/office/drawing/2014/main" id="{CECF654C-A7AE-4727-9F7F-492670C3E642}"/>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834F3F28-2A24-40B5-AC8C-5A53DC799A96}"/>
              </a:ext>
              <a:ext uri="{C183D7F6-B498-43B3-948B-1728B52AA6E4}">
                <adec:decorative xmlns:adec="http://schemas.microsoft.com/office/drawing/2017/decorative" val="1"/>
              </a:ext>
            </a:extLst>
          </p:cNvPr>
          <p:cNvSpPr/>
          <p:nvPr userDrawn="1"/>
        </p:nvSpPr>
        <p:spPr>
          <a:xfrm>
            <a:off x="129539" y="128016"/>
            <a:ext cx="11932919" cy="6601968"/>
          </a:xfrm>
          <a:prstGeom prst="rect">
            <a:avLst/>
          </a:prstGeom>
          <a:gradFill flip="none" rotWithShape="1">
            <a:gsLst>
              <a:gs pos="0">
                <a:schemeClr val="accent2">
                  <a:alpha val="80000"/>
                </a:schemeClr>
              </a:gs>
              <a:gs pos="100000">
                <a:schemeClr val="accent3">
                  <a:alpha val="80000"/>
                </a:schemeClr>
              </a:gs>
            </a:gsLst>
            <a:lin ang="1680000" scaled="0"/>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CC7A2807-F7BA-4350-93C3-95213A4854E0}"/>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2F6AE88-305E-4E68-AF8E-10BCB695A1D5}"/>
              </a:ext>
            </a:extLst>
          </p:cNvPr>
          <p:cNvSpPr>
            <a:spLocks noGrp="1"/>
          </p:cNvSpPr>
          <p:nvPr>
            <p:ph type="ftr" sz="quarter" idx="12"/>
          </p:nvPr>
        </p:nvSpPr>
        <p:spPr/>
        <p:txBody>
          <a:bodyPr/>
          <a:lstStyle/>
          <a:p>
            <a:r>
              <a:rPr lang="en-US" noProof="0" dirty="0"/>
              <a:t>ADD A FOOTER</a:t>
            </a:r>
          </a:p>
        </p:txBody>
      </p:sp>
      <p:sp>
        <p:nvSpPr>
          <p:cNvPr id="7" name="Oval 6">
            <a:extLst>
              <a:ext uri="{FF2B5EF4-FFF2-40B4-BE49-F238E27FC236}">
                <a16:creationId xmlns:a16="http://schemas.microsoft.com/office/drawing/2014/main" id="{95BAC97E-3C4E-4D04-8A57-DC61E07CB8FD}"/>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3" name="Rectangle 12">
            <a:extLst>
              <a:ext uri="{FF2B5EF4-FFF2-40B4-BE49-F238E27FC236}">
                <a16:creationId xmlns:a16="http://schemas.microsoft.com/office/drawing/2014/main" id="{E7822F33-D675-4E6C-BD09-D9C78365BB41}"/>
              </a:ext>
              <a:ext uri="{C183D7F6-B498-43B3-948B-1728B52AA6E4}">
                <adec:decorative xmlns:adec="http://schemas.microsoft.com/office/drawing/2017/decorative" val="1"/>
              </a:ext>
            </a:extLst>
          </p:cNvPr>
          <p:cNvSpPr/>
          <p:nvPr userDrawn="1"/>
        </p:nvSpPr>
        <p:spPr>
          <a:xfrm>
            <a:off x="915026" y="1747488"/>
            <a:ext cx="4428000"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8" name="Title 7">
            <a:extLst>
              <a:ext uri="{FF2B5EF4-FFF2-40B4-BE49-F238E27FC236}">
                <a16:creationId xmlns:a16="http://schemas.microsoft.com/office/drawing/2014/main" id="{51A54DF2-9EE6-43F7-A586-88CA6C624778}"/>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11" name="Content Placeholder 2">
            <a:extLst>
              <a:ext uri="{FF2B5EF4-FFF2-40B4-BE49-F238E27FC236}">
                <a16:creationId xmlns:a16="http://schemas.microsoft.com/office/drawing/2014/main" id="{A122F4F2-F130-4DBE-B244-1D59BBE5CD9D}"/>
              </a:ext>
            </a:extLst>
          </p:cNvPr>
          <p:cNvSpPr>
            <a:spLocks noGrp="1"/>
          </p:cNvSpPr>
          <p:nvPr>
            <p:ph sz="half" idx="1" hasCustomPrompt="1"/>
          </p:nvPr>
        </p:nvSpPr>
        <p:spPr>
          <a:xfrm>
            <a:off x="838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3">
            <a:extLst>
              <a:ext uri="{FF2B5EF4-FFF2-40B4-BE49-F238E27FC236}">
                <a16:creationId xmlns:a16="http://schemas.microsoft.com/office/drawing/2014/main" id="{D4CE5575-876A-4335-83ED-6B346DA1B4D2}"/>
              </a:ext>
            </a:extLst>
          </p:cNvPr>
          <p:cNvSpPr>
            <a:spLocks noGrp="1"/>
          </p:cNvSpPr>
          <p:nvPr>
            <p:ph sz="half" idx="2" hasCustomPrompt="1"/>
          </p:nvPr>
        </p:nvSpPr>
        <p:spPr>
          <a:xfrm>
            <a:off x="6172200"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62503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descr="View of a lake and mountain range">
            <a:extLst>
              <a:ext uri="{FF2B5EF4-FFF2-40B4-BE49-F238E27FC236}">
                <a16:creationId xmlns:a16="http://schemas.microsoft.com/office/drawing/2014/main" id="{CECF654C-A7AE-4727-9F7F-492670C3E642}"/>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834F3F28-2A24-40B5-AC8C-5A53DC799A96}"/>
              </a:ext>
              <a:ext uri="{C183D7F6-B498-43B3-948B-1728B52AA6E4}">
                <adec:decorative xmlns:adec="http://schemas.microsoft.com/office/drawing/2017/decorative" val="1"/>
              </a:ext>
            </a:extLst>
          </p:cNvPr>
          <p:cNvSpPr/>
          <p:nvPr userDrawn="1"/>
        </p:nvSpPr>
        <p:spPr>
          <a:xfrm>
            <a:off x="129539" y="128016"/>
            <a:ext cx="11932919" cy="6601968"/>
          </a:xfrm>
          <a:prstGeom prst="rect">
            <a:avLst/>
          </a:prstGeom>
          <a:gradFill flip="none" rotWithShape="1">
            <a:gsLst>
              <a:gs pos="0">
                <a:schemeClr val="accent2">
                  <a:alpha val="80000"/>
                </a:schemeClr>
              </a:gs>
              <a:gs pos="100000">
                <a:schemeClr val="accent3">
                  <a:alpha val="80000"/>
                </a:schemeClr>
              </a:gs>
            </a:gsLst>
            <a:lin ang="1680000" scaled="0"/>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CC7A2807-F7BA-4350-93C3-95213A4854E0}"/>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2F6AE88-305E-4E68-AF8E-10BCB695A1D5}"/>
              </a:ext>
            </a:extLst>
          </p:cNvPr>
          <p:cNvSpPr>
            <a:spLocks noGrp="1"/>
          </p:cNvSpPr>
          <p:nvPr>
            <p:ph type="ftr" sz="quarter" idx="12"/>
          </p:nvPr>
        </p:nvSpPr>
        <p:spPr/>
        <p:txBody>
          <a:bodyPr/>
          <a:lstStyle/>
          <a:p>
            <a:r>
              <a:rPr lang="en-US" noProof="0" dirty="0"/>
              <a:t>ADD A FOOTER</a:t>
            </a:r>
          </a:p>
        </p:txBody>
      </p:sp>
      <p:sp>
        <p:nvSpPr>
          <p:cNvPr id="7" name="Oval 6">
            <a:extLst>
              <a:ext uri="{FF2B5EF4-FFF2-40B4-BE49-F238E27FC236}">
                <a16:creationId xmlns:a16="http://schemas.microsoft.com/office/drawing/2014/main" id="{95BAC97E-3C4E-4D04-8A57-DC61E07CB8FD}"/>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3" name="Rectangle 12">
            <a:extLst>
              <a:ext uri="{FF2B5EF4-FFF2-40B4-BE49-F238E27FC236}">
                <a16:creationId xmlns:a16="http://schemas.microsoft.com/office/drawing/2014/main" id="{E7822F33-D675-4E6C-BD09-D9C78365BB41}"/>
              </a:ext>
              <a:ext uri="{C183D7F6-B498-43B3-948B-1728B52AA6E4}">
                <adec:decorative xmlns:adec="http://schemas.microsoft.com/office/drawing/2017/decorative" val="1"/>
              </a:ext>
            </a:extLst>
          </p:cNvPr>
          <p:cNvSpPr/>
          <p:nvPr userDrawn="1"/>
        </p:nvSpPr>
        <p:spPr>
          <a:xfrm>
            <a:off x="915026" y="1747488"/>
            <a:ext cx="4428000"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8" name="Title 7">
            <a:extLst>
              <a:ext uri="{FF2B5EF4-FFF2-40B4-BE49-F238E27FC236}">
                <a16:creationId xmlns:a16="http://schemas.microsoft.com/office/drawing/2014/main" id="{51A54DF2-9EE6-43F7-A586-88CA6C624778}"/>
              </a:ext>
            </a:extLst>
          </p:cNvPr>
          <p:cNvSpPr>
            <a:spLocks noGrp="1"/>
          </p:cNvSpPr>
          <p:nvPr>
            <p:ph type="title"/>
          </p:nvPr>
        </p:nvSpPr>
        <p:spPr/>
        <p:txBody>
          <a:bodyPr/>
          <a:lstStyle>
            <a:lvl1pPr>
              <a:defRPr>
                <a:solidFill>
                  <a:schemeClr val="bg1"/>
                </a:solidFill>
              </a:defRPr>
            </a:lvl1pPr>
          </a:lstStyle>
          <a:p>
            <a:r>
              <a:rPr lang="en-US" noProof="0"/>
              <a:t>Click to edit Master title style</a:t>
            </a:r>
          </a:p>
        </p:txBody>
      </p:sp>
      <p:sp>
        <p:nvSpPr>
          <p:cNvPr id="11" name="Text Placeholder 2">
            <a:extLst>
              <a:ext uri="{FF2B5EF4-FFF2-40B4-BE49-F238E27FC236}">
                <a16:creationId xmlns:a16="http://schemas.microsoft.com/office/drawing/2014/main" id="{D1F82F6E-10E8-4A58-9655-E18D14D7901F}"/>
              </a:ext>
            </a:extLst>
          </p:cNvPr>
          <p:cNvSpPr>
            <a:spLocks noGrp="1"/>
          </p:cNvSpPr>
          <p:nvPr>
            <p:ph type="body" idx="1" hasCustomPrompt="1"/>
          </p:nvPr>
        </p:nvSpPr>
        <p:spPr>
          <a:xfrm>
            <a:off x="839788" y="1840863"/>
            <a:ext cx="5157787" cy="664211"/>
          </a:xfrm>
        </p:spPr>
        <p:txBody>
          <a:bodyPr anchor="b"/>
          <a:lstStyle>
            <a:lvl1pPr marL="0" indent="0">
              <a:buNone/>
              <a:defRPr sz="2400" b="1">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2" name="Content Placeholder 3">
            <a:extLst>
              <a:ext uri="{FF2B5EF4-FFF2-40B4-BE49-F238E27FC236}">
                <a16:creationId xmlns:a16="http://schemas.microsoft.com/office/drawing/2014/main" id="{C2F6C18E-5BCB-42EF-9310-5BD6E011DF2F}"/>
              </a:ext>
            </a:extLst>
          </p:cNvPr>
          <p:cNvSpPr>
            <a:spLocks noGrp="1"/>
          </p:cNvSpPr>
          <p:nvPr>
            <p:ph sz="half" idx="2" hasCustomPrompt="1"/>
          </p:nvPr>
        </p:nvSpPr>
        <p:spPr>
          <a:xfrm>
            <a:off x="839788" y="2505075"/>
            <a:ext cx="5157787"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Text Placeholder 4">
            <a:extLst>
              <a:ext uri="{FF2B5EF4-FFF2-40B4-BE49-F238E27FC236}">
                <a16:creationId xmlns:a16="http://schemas.microsoft.com/office/drawing/2014/main" id="{9BA2923F-D123-40C6-A193-B86D683D5B51}"/>
              </a:ext>
            </a:extLst>
          </p:cNvPr>
          <p:cNvSpPr>
            <a:spLocks noGrp="1"/>
          </p:cNvSpPr>
          <p:nvPr>
            <p:ph type="body" sz="quarter" idx="3" hasCustomPrompt="1"/>
          </p:nvPr>
        </p:nvSpPr>
        <p:spPr>
          <a:xfrm>
            <a:off x="6172200" y="1840863"/>
            <a:ext cx="5183188" cy="664212"/>
          </a:xfrm>
        </p:spPr>
        <p:txBody>
          <a:bodyPr anchor="b"/>
          <a:lstStyle>
            <a:lvl1pPr marL="0" indent="0">
              <a:buNone/>
              <a:defRPr sz="2400" b="1">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6" name="Content Placeholder 5">
            <a:extLst>
              <a:ext uri="{FF2B5EF4-FFF2-40B4-BE49-F238E27FC236}">
                <a16:creationId xmlns:a16="http://schemas.microsoft.com/office/drawing/2014/main" id="{8305C175-94AC-44DD-9321-0A8DBDF22DA9}"/>
              </a:ext>
            </a:extLst>
          </p:cNvPr>
          <p:cNvSpPr>
            <a:spLocks noGrp="1"/>
          </p:cNvSpPr>
          <p:nvPr>
            <p:ph sz="quarter" idx="4" hasCustomPrompt="1"/>
          </p:nvPr>
        </p:nvSpPr>
        <p:spPr>
          <a:xfrm>
            <a:off x="6172200" y="2505075"/>
            <a:ext cx="5183188"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75998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descr="View of a lake and mountain range">
            <a:extLst>
              <a:ext uri="{FF2B5EF4-FFF2-40B4-BE49-F238E27FC236}">
                <a16:creationId xmlns:a16="http://schemas.microsoft.com/office/drawing/2014/main" id="{CECF654C-A7AE-4727-9F7F-492670C3E642}"/>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834F3F28-2A24-40B5-AC8C-5A53DC799A96}"/>
              </a:ext>
              <a:ext uri="{C183D7F6-B498-43B3-948B-1728B52AA6E4}">
                <adec:decorative xmlns:adec="http://schemas.microsoft.com/office/drawing/2017/decorative" val="1"/>
              </a:ext>
            </a:extLst>
          </p:cNvPr>
          <p:cNvSpPr/>
          <p:nvPr userDrawn="1"/>
        </p:nvSpPr>
        <p:spPr>
          <a:xfrm>
            <a:off x="129539" y="128016"/>
            <a:ext cx="11932919" cy="6601968"/>
          </a:xfrm>
          <a:prstGeom prst="rect">
            <a:avLst/>
          </a:prstGeom>
          <a:gradFill flip="none" rotWithShape="1">
            <a:gsLst>
              <a:gs pos="0">
                <a:schemeClr val="accent2">
                  <a:alpha val="80000"/>
                </a:schemeClr>
              </a:gs>
              <a:gs pos="100000">
                <a:schemeClr val="accent3">
                  <a:alpha val="80000"/>
                </a:schemeClr>
              </a:gs>
            </a:gsLst>
            <a:lin ang="1680000" scaled="0"/>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CC7A2807-F7BA-4350-93C3-95213A4854E0}"/>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2F6AE88-305E-4E68-AF8E-10BCB695A1D5}"/>
              </a:ext>
            </a:extLst>
          </p:cNvPr>
          <p:cNvSpPr>
            <a:spLocks noGrp="1"/>
          </p:cNvSpPr>
          <p:nvPr>
            <p:ph type="ftr" sz="quarter" idx="12"/>
          </p:nvPr>
        </p:nvSpPr>
        <p:spPr/>
        <p:txBody>
          <a:bodyPr/>
          <a:lstStyle/>
          <a:p>
            <a:r>
              <a:rPr lang="en-US" noProof="0" dirty="0"/>
              <a:t>ADD A FOOTER</a:t>
            </a:r>
          </a:p>
        </p:txBody>
      </p:sp>
      <p:sp>
        <p:nvSpPr>
          <p:cNvPr id="7" name="Oval 6">
            <a:extLst>
              <a:ext uri="{FF2B5EF4-FFF2-40B4-BE49-F238E27FC236}">
                <a16:creationId xmlns:a16="http://schemas.microsoft.com/office/drawing/2014/main" id="{95BAC97E-3C4E-4D04-8A57-DC61E07CB8FD}"/>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3" name="Rectangle 12">
            <a:extLst>
              <a:ext uri="{FF2B5EF4-FFF2-40B4-BE49-F238E27FC236}">
                <a16:creationId xmlns:a16="http://schemas.microsoft.com/office/drawing/2014/main" id="{E7822F33-D675-4E6C-BD09-D9C78365BB41}"/>
              </a:ext>
              <a:ext uri="{C183D7F6-B498-43B3-948B-1728B52AA6E4}">
                <adec:decorative xmlns:adec="http://schemas.microsoft.com/office/drawing/2017/decorative" val="1"/>
              </a:ext>
            </a:extLst>
          </p:cNvPr>
          <p:cNvSpPr/>
          <p:nvPr userDrawn="1"/>
        </p:nvSpPr>
        <p:spPr>
          <a:xfrm>
            <a:off x="915026" y="2105709"/>
            <a:ext cx="3749040"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11" name="Title 1">
            <a:extLst>
              <a:ext uri="{FF2B5EF4-FFF2-40B4-BE49-F238E27FC236}">
                <a16:creationId xmlns:a16="http://schemas.microsoft.com/office/drawing/2014/main" id="{B1C3E675-6E45-4A81-AEA3-D36388222894}"/>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noProof="0"/>
              <a:t>Click to edit Master title style</a:t>
            </a:r>
          </a:p>
        </p:txBody>
      </p:sp>
      <p:sp>
        <p:nvSpPr>
          <p:cNvPr id="12" name="Text Placeholder 3">
            <a:extLst>
              <a:ext uri="{FF2B5EF4-FFF2-40B4-BE49-F238E27FC236}">
                <a16:creationId xmlns:a16="http://schemas.microsoft.com/office/drawing/2014/main" id="{1E4B599D-7641-40C1-8DAE-110A36403CFF}"/>
              </a:ext>
            </a:extLst>
          </p:cNvPr>
          <p:cNvSpPr>
            <a:spLocks noGrp="1"/>
          </p:cNvSpPr>
          <p:nvPr>
            <p:ph type="body" sz="half" idx="2" hasCustomPrompt="1"/>
          </p:nvPr>
        </p:nvSpPr>
        <p:spPr>
          <a:xfrm>
            <a:off x="839788" y="2177592"/>
            <a:ext cx="3932237" cy="3691396"/>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4" name="Content Placeholder 2">
            <a:extLst>
              <a:ext uri="{FF2B5EF4-FFF2-40B4-BE49-F238E27FC236}">
                <a16:creationId xmlns:a16="http://schemas.microsoft.com/office/drawing/2014/main" id="{709FEF38-E3A7-4527-97CB-AF528BAEBA8F}"/>
              </a:ext>
            </a:extLst>
          </p:cNvPr>
          <p:cNvSpPr>
            <a:spLocks noGrp="1"/>
          </p:cNvSpPr>
          <p:nvPr>
            <p:ph idx="1" hasCustomPrompt="1"/>
          </p:nvPr>
        </p:nvSpPr>
        <p:spPr>
          <a:xfrm>
            <a:off x="5180012" y="457200"/>
            <a:ext cx="6172200" cy="5408613"/>
          </a:xfrm>
        </p:spPr>
        <p:txBody>
          <a:bodyPr>
            <a:normAutofit/>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27947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Rectangle 9" descr="View of a lake and mountain range">
            <a:extLst>
              <a:ext uri="{FF2B5EF4-FFF2-40B4-BE49-F238E27FC236}">
                <a16:creationId xmlns:a16="http://schemas.microsoft.com/office/drawing/2014/main" id="{CECF654C-A7AE-4727-9F7F-492670C3E642}"/>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834F3F28-2A24-40B5-AC8C-5A53DC799A96}"/>
              </a:ext>
              <a:ext uri="{C183D7F6-B498-43B3-948B-1728B52AA6E4}">
                <adec:decorative xmlns:adec="http://schemas.microsoft.com/office/drawing/2017/decorative" val="1"/>
              </a:ext>
            </a:extLst>
          </p:cNvPr>
          <p:cNvSpPr/>
          <p:nvPr userDrawn="1"/>
        </p:nvSpPr>
        <p:spPr>
          <a:xfrm>
            <a:off x="129539" y="128016"/>
            <a:ext cx="11932919" cy="6601968"/>
          </a:xfrm>
          <a:prstGeom prst="rect">
            <a:avLst/>
          </a:prstGeom>
          <a:gradFill flip="none" rotWithShape="1">
            <a:gsLst>
              <a:gs pos="0">
                <a:schemeClr val="accent2">
                  <a:alpha val="80000"/>
                </a:schemeClr>
              </a:gs>
              <a:gs pos="100000">
                <a:schemeClr val="accent3">
                  <a:alpha val="80000"/>
                </a:schemeClr>
              </a:gs>
            </a:gsLst>
            <a:lin ang="1680000" scaled="0"/>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CC7A2807-F7BA-4350-93C3-95213A4854E0}"/>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2F6AE88-305E-4E68-AF8E-10BCB695A1D5}"/>
              </a:ext>
            </a:extLst>
          </p:cNvPr>
          <p:cNvSpPr>
            <a:spLocks noGrp="1"/>
          </p:cNvSpPr>
          <p:nvPr>
            <p:ph type="ftr" sz="quarter" idx="12"/>
          </p:nvPr>
        </p:nvSpPr>
        <p:spPr/>
        <p:txBody>
          <a:bodyPr/>
          <a:lstStyle/>
          <a:p>
            <a:r>
              <a:rPr lang="en-US" noProof="0" dirty="0"/>
              <a:t>ADD A FOOTER</a:t>
            </a:r>
          </a:p>
        </p:txBody>
      </p:sp>
      <p:sp>
        <p:nvSpPr>
          <p:cNvPr id="7" name="Oval 6">
            <a:extLst>
              <a:ext uri="{FF2B5EF4-FFF2-40B4-BE49-F238E27FC236}">
                <a16:creationId xmlns:a16="http://schemas.microsoft.com/office/drawing/2014/main" id="{95BAC97E-3C4E-4D04-8A57-DC61E07CB8FD}"/>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3" name="Rectangle 12">
            <a:extLst>
              <a:ext uri="{FF2B5EF4-FFF2-40B4-BE49-F238E27FC236}">
                <a16:creationId xmlns:a16="http://schemas.microsoft.com/office/drawing/2014/main" id="{E7822F33-D675-4E6C-BD09-D9C78365BB41}"/>
              </a:ext>
              <a:ext uri="{C183D7F6-B498-43B3-948B-1728B52AA6E4}">
                <adec:decorative xmlns:adec="http://schemas.microsoft.com/office/drawing/2017/decorative" val="1"/>
              </a:ext>
            </a:extLst>
          </p:cNvPr>
          <p:cNvSpPr/>
          <p:nvPr userDrawn="1"/>
        </p:nvSpPr>
        <p:spPr>
          <a:xfrm>
            <a:off x="915026" y="2105709"/>
            <a:ext cx="3749040"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11" name="Title 1">
            <a:extLst>
              <a:ext uri="{FF2B5EF4-FFF2-40B4-BE49-F238E27FC236}">
                <a16:creationId xmlns:a16="http://schemas.microsoft.com/office/drawing/2014/main" id="{B1C3E675-6E45-4A81-AEA3-D36388222894}"/>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noProof="0"/>
              <a:t>Click to edit Master title style</a:t>
            </a:r>
          </a:p>
        </p:txBody>
      </p:sp>
      <p:sp>
        <p:nvSpPr>
          <p:cNvPr id="12" name="Text Placeholder 3">
            <a:extLst>
              <a:ext uri="{FF2B5EF4-FFF2-40B4-BE49-F238E27FC236}">
                <a16:creationId xmlns:a16="http://schemas.microsoft.com/office/drawing/2014/main" id="{1E4B599D-7641-40C1-8DAE-110A36403CFF}"/>
              </a:ext>
            </a:extLst>
          </p:cNvPr>
          <p:cNvSpPr>
            <a:spLocks noGrp="1"/>
          </p:cNvSpPr>
          <p:nvPr>
            <p:ph type="body" sz="half" idx="2" hasCustomPrompt="1"/>
          </p:nvPr>
        </p:nvSpPr>
        <p:spPr>
          <a:xfrm>
            <a:off x="839788" y="2177592"/>
            <a:ext cx="3932237" cy="3691396"/>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5" name="Picture Placeholder 2">
            <a:extLst>
              <a:ext uri="{FF2B5EF4-FFF2-40B4-BE49-F238E27FC236}">
                <a16:creationId xmlns:a16="http://schemas.microsoft.com/office/drawing/2014/main" id="{1B69B4CE-EB2F-46CF-9A80-64E44E5E95AC}"/>
              </a:ext>
            </a:extLst>
          </p:cNvPr>
          <p:cNvSpPr>
            <a:spLocks noGrp="1"/>
          </p:cNvSpPr>
          <p:nvPr>
            <p:ph type="pic" idx="1"/>
          </p:nvPr>
        </p:nvSpPr>
        <p:spPr>
          <a:xfrm>
            <a:off x="5183188" y="457201"/>
            <a:ext cx="6172200" cy="5403850"/>
          </a:xfrm>
        </p:spPr>
        <p:txBody>
          <a:bodyPr anchor="ct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369830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descr="Unpaved road lined with trees, mountain side drive">
            <a:extLst>
              <a:ext uri="{FF2B5EF4-FFF2-40B4-BE49-F238E27FC236}">
                <a16:creationId xmlns:a16="http://schemas.microsoft.com/office/drawing/2014/main" id="{EC40FB52-44A8-43D1-8B33-F4E55A83AC38}"/>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164ACA68-1C2C-4C4D-9CB4-1C8BF3E03F57}"/>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alpha val="80000"/>
                </a:schemeClr>
              </a:gs>
              <a:gs pos="99000">
                <a:schemeClr val="accent3">
                  <a:alpha val="80000"/>
                </a:schemeClr>
              </a:gs>
            </a:gsLst>
            <a:lin ang="0" scaled="1"/>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D8A140A0-8435-451E-9A8E-9C33B97E1B11}"/>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3BDD90A-F598-4982-8244-00A2189F77BD}"/>
              </a:ext>
            </a:extLst>
          </p:cNvPr>
          <p:cNvSpPr>
            <a:spLocks noGrp="1"/>
          </p:cNvSpPr>
          <p:nvPr>
            <p:ph type="ftr" sz="quarter" idx="12"/>
          </p:nvPr>
        </p:nvSpPr>
        <p:spPr/>
        <p:txBody>
          <a:bodyPr/>
          <a:lstStyle/>
          <a:p>
            <a:r>
              <a:rPr lang="en-US" noProof="0" dirty="0"/>
              <a:t>ADD A FOOTER</a:t>
            </a:r>
          </a:p>
        </p:txBody>
      </p:sp>
      <p:sp>
        <p:nvSpPr>
          <p:cNvPr id="15" name="Oval 14">
            <a:extLst>
              <a:ext uri="{FF2B5EF4-FFF2-40B4-BE49-F238E27FC236}">
                <a16:creationId xmlns:a16="http://schemas.microsoft.com/office/drawing/2014/main" id="{B6E88236-C248-4008-9619-75BCE6D3401C}"/>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
        <p:nvSpPr>
          <p:cNvPr id="18" name="Rectangle 17">
            <a:extLst>
              <a:ext uri="{FF2B5EF4-FFF2-40B4-BE49-F238E27FC236}">
                <a16:creationId xmlns:a16="http://schemas.microsoft.com/office/drawing/2014/main" id="{2D3F74C5-9ADD-4AE3-BCA5-88726CC2A1A3}"/>
              </a:ext>
              <a:ext uri="{C183D7F6-B498-43B3-948B-1728B52AA6E4}">
                <adec:decorative xmlns:adec="http://schemas.microsoft.com/office/drawing/2017/decorative" val="1"/>
              </a:ext>
            </a:extLst>
          </p:cNvPr>
          <p:cNvSpPr/>
          <p:nvPr userDrawn="1"/>
        </p:nvSpPr>
        <p:spPr>
          <a:xfrm>
            <a:off x="4312920" y="1667974"/>
            <a:ext cx="3566160"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2" name="Title 1">
            <a:extLst>
              <a:ext uri="{FF2B5EF4-FFF2-40B4-BE49-F238E27FC236}">
                <a16:creationId xmlns:a16="http://schemas.microsoft.com/office/drawing/2014/main" id="{FF2B3756-19E0-4B2F-B1D5-7664E0B38BE1}"/>
              </a:ext>
            </a:extLst>
          </p:cNvPr>
          <p:cNvSpPr>
            <a:spLocks noGrp="1"/>
          </p:cNvSpPr>
          <p:nvPr>
            <p:ph type="title"/>
          </p:nvPr>
        </p:nvSpPr>
        <p:spPr/>
        <p:txBody>
          <a:bodyPr/>
          <a:lstStyle>
            <a:lvl1pPr algn="ct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2418320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Rectangle 6" descr="Unpaved road lined with trees, mountain side drive">
            <a:extLst>
              <a:ext uri="{FF2B5EF4-FFF2-40B4-BE49-F238E27FC236}">
                <a16:creationId xmlns:a16="http://schemas.microsoft.com/office/drawing/2014/main" id="{EC40FB52-44A8-43D1-8B33-F4E55A83AC38}"/>
              </a:ext>
            </a:extLst>
          </p:cNvPr>
          <p:cNvSpPr/>
          <p:nvPr userDrawn="1"/>
        </p:nvSpPr>
        <p:spPr>
          <a:xfrm>
            <a:off x="129540" y="128016"/>
            <a:ext cx="11932920" cy="6601968"/>
          </a:xfrm>
          <a:prstGeom prst="rect">
            <a:avLst/>
          </a:prstGeom>
          <a:blipFill>
            <a:blip r:embed="rId2"/>
            <a:srcRect/>
            <a:stretch>
              <a:fillRect l="-17" r="-17"/>
            </a:stretch>
          </a:blipFill>
          <a:ln w="12700" cap="flat">
            <a:noFill/>
            <a:prstDash val="solid"/>
            <a:miter/>
          </a:ln>
        </p:spPr>
        <p:txBody>
          <a:bodyPr rtlCol="0" anchor="ctr"/>
          <a:lstStyle/>
          <a:p>
            <a:pPr algn="l"/>
            <a:endParaRPr lang="en-US" noProof="0" dirty="0"/>
          </a:p>
        </p:txBody>
      </p:sp>
      <p:sp>
        <p:nvSpPr>
          <p:cNvPr id="6" name="Rectangle 5">
            <a:extLst>
              <a:ext uri="{FF2B5EF4-FFF2-40B4-BE49-F238E27FC236}">
                <a16:creationId xmlns:a16="http://schemas.microsoft.com/office/drawing/2014/main" id="{164ACA68-1C2C-4C4D-9CB4-1C8BF3E03F57}"/>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alpha val="80000"/>
                </a:schemeClr>
              </a:gs>
              <a:gs pos="99000">
                <a:schemeClr val="accent3">
                  <a:alpha val="80000"/>
                </a:schemeClr>
              </a:gs>
            </a:gsLst>
            <a:lin ang="0" scaled="1"/>
            <a:tileRect/>
          </a:gradFill>
          <a:ln w="12700" cap="flat">
            <a:noFill/>
            <a:prstDash val="solid"/>
            <a:miter/>
          </a:ln>
        </p:spPr>
        <p:txBody>
          <a:bodyPr rtlCol="0" anchor="ctr"/>
          <a:lstStyle/>
          <a:p>
            <a:pPr algn="l"/>
            <a:endParaRPr lang="en-US" noProof="0" dirty="0"/>
          </a:p>
        </p:txBody>
      </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en-US" noProof="0" smtClean="0"/>
              <a:pPr/>
              <a:t>‹#›</a:t>
            </a:fld>
            <a:endParaRPr lang="en-US" noProof="0" dirty="0"/>
          </a:p>
        </p:txBody>
      </p:sp>
      <p:sp>
        <p:nvSpPr>
          <p:cNvPr id="4" name="Date Placeholder 3">
            <a:extLst>
              <a:ext uri="{FF2B5EF4-FFF2-40B4-BE49-F238E27FC236}">
                <a16:creationId xmlns:a16="http://schemas.microsoft.com/office/drawing/2014/main" id="{D8A140A0-8435-451E-9A8E-9C33B97E1B11}"/>
              </a:ext>
            </a:extLst>
          </p:cNvPr>
          <p:cNvSpPr>
            <a:spLocks noGrp="1"/>
          </p:cNvSpPr>
          <p:nvPr>
            <p:ph type="dt" sz="half" idx="11"/>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93BDD90A-F598-4982-8244-00A2189F77BD}"/>
              </a:ext>
            </a:extLst>
          </p:cNvPr>
          <p:cNvSpPr>
            <a:spLocks noGrp="1"/>
          </p:cNvSpPr>
          <p:nvPr>
            <p:ph type="ftr" sz="quarter" idx="12"/>
          </p:nvPr>
        </p:nvSpPr>
        <p:spPr/>
        <p:txBody>
          <a:bodyPr/>
          <a:lstStyle/>
          <a:p>
            <a:r>
              <a:rPr lang="en-US" noProof="0" dirty="0"/>
              <a:t>ADD A FOOTER</a:t>
            </a:r>
          </a:p>
        </p:txBody>
      </p:sp>
      <p:sp>
        <p:nvSpPr>
          <p:cNvPr id="15" name="Oval 14">
            <a:extLst>
              <a:ext uri="{FF2B5EF4-FFF2-40B4-BE49-F238E27FC236}">
                <a16:creationId xmlns:a16="http://schemas.microsoft.com/office/drawing/2014/main" id="{B6E88236-C248-4008-9619-75BCE6D3401C}"/>
              </a:ext>
              <a:ext uri="{C183D7F6-B498-43B3-948B-1728B52AA6E4}">
                <adec:decorative xmlns:adec="http://schemas.microsoft.com/office/drawing/2017/decorative" val="1"/>
              </a:ext>
            </a:extLst>
          </p:cNvPr>
          <p:cNvSpPr/>
          <p:nvPr userDrawn="1"/>
        </p:nvSpPr>
        <p:spPr>
          <a:xfrm>
            <a:off x="5908548" y="6114045"/>
            <a:ext cx="374904" cy="374904"/>
          </a:xfrm>
          <a:prstGeom prst="ellipse">
            <a:avLst/>
          </a:prstGeom>
          <a:noFill/>
          <a:ln w="12700" cap="flat">
            <a:solidFill>
              <a:schemeClr val="bg2"/>
            </a:solidFill>
            <a:prstDash val="solid"/>
            <a:miter/>
          </a:ln>
        </p:spPr>
        <p:txBody>
          <a:bodyPr rtlCol="0" anchor="ctr"/>
          <a:lstStyle/>
          <a:p>
            <a:pPr algn="l"/>
            <a:endParaRPr lang="en-US" noProof="0" dirty="0"/>
          </a:p>
        </p:txBody>
      </p:sp>
    </p:spTree>
    <p:extLst>
      <p:ext uri="{BB962C8B-B14F-4D97-AF65-F5344CB8AC3E}">
        <p14:creationId xmlns:p14="http://schemas.microsoft.com/office/powerpoint/2010/main" val="26263062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4ACA68-1C2C-4C4D-9CB4-1C8BF3E03F57}"/>
              </a:ext>
              <a:ext uri="{C183D7F6-B498-43B3-948B-1728B52AA6E4}">
                <adec:decorative xmlns:adec="http://schemas.microsoft.com/office/drawing/2017/decorative" val="1"/>
              </a:ext>
            </a:extLst>
          </p:cNvPr>
          <p:cNvSpPr/>
          <p:nvPr userDrawn="1"/>
        </p:nvSpPr>
        <p:spPr>
          <a:xfrm>
            <a:off x="129540" y="128016"/>
            <a:ext cx="11932920" cy="6601968"/>
          </a:xfrm>
          <a:prstGeom prst="rect">
            <a:avLst/>
          </a:prstGeom>
          <a:gradFill flip="none" rotWithShape="1">
            <a:gsLst>
              <a:gs pos="0">
                <a:schemeClr val="accent2"/>
              </a:gs>
              <a:gs pos="100000">
                <a:schemeClr val="accent3"/>
              </a:gs>
            </a:gsLst>
            <a:lin ang="0" scaled="1"/>
            <a:tileRect/>
          </a:gradFill>
          <a:ln w="12700" cap="flat">
            <a:noFill/>
            <a:prstDash val="solid"/>
            <a:miter/>
          </a:ln>
        </p:spPr>
        <p:txBody>
          <a:bodyPr rtlCol="0" anchor="ctr"/>
          <a:lstStyle/>
          <a:p>
            <a:pPr algn="l"/>
            <a:endParaRPr lang="en-US" noProof="0" dirty="0"/>
          </a:p>
        </p:txBody>
      </p:sp>
      <p:sp>
        <p:nvSpPr>
          <p:cNvPr id="14" name="Title 1">
            <a:extLst>
              <a:ext uri="{FF2B5EF4-FFF2-40B4-BE49-F238E27FC236}">
                <a16:creationId xmlns:a16="http://schemas.microsoft.com/office/drawing/2014/main" id="{4510C334-F1CE-4CEF-ADC6-D1BADB9947D6}"/>
              </a:ext>
            </a:extLst>
          </p:cNvPr>
          <p:cNvSpPr>
            <a:spLocks noGrp="1"/>
          </p:cNvSpPr>
          <p:nvPr>
            <p:ph type="title" hasCustomPrompt="1"/>
          </p:nvPr>
        </p:nvSpPr>
        <p:spPr>
          <a:xfrm>
            <a:off x="838200" y="557629"/>
            <a:ext cx="10515600" cy="1325563"/>
          </a:xfrm>
        </p:spPr>
        <p:txBody>
          <a:bodyPr lIns="0" rIns="0"/>
          <a:lstStyle>
            <a:lvl1pPr algn="ctr">
              <a:defRPr>
                <a:solidFill>
                  <a:schemeClr val="bg1"/>
                </a:solidFill>
              </a:defRPr>
            </a:lvl1pPr>
          </a:lstStyle>
          <a:p>
            <a:r>
              <a:rPr lang="en-US" noProof="0"/>
              <a:t>HOW TO USE THIS TEMPLATE</a:t>
            </a:r>
          </a:p>
        </p:txBody>
      </p:sp>
      <p:sp>
        <p:nvSpPr>
          <p:cNvPr id="18" name="Rectangle 17">
            <a:extLst>
              <a:ext uri="{FF2B5EF4-FFF2-40B4-BE49-F238E27FC236}">
                <a16:creationId xmlns:a16="http://schemas.microsoft.com/office/drawing/2014/main" id="{2D3F74C5-9ADD-4AE3-BCA5-88726CC2A1A3}"/>
              </a:ext>
              <a:ext uri="{C183D7F6-B498-43B3-948B-1728B52AA6E4}">
                <adec:decorative xmlns:adec="http://schemas.microsoft.com/office/drawing/2017/decorative" val="1"/>
              </a:ext>
            </a:extLst>
          </p:cNvPr>
          <p:cNvSpPr/>
          <p:nvPr userDrawn="1"/>
        </p:nvSpPr>
        <p:spPr>
          <a:xfrm>
            <a:off x="2017776" y="1667974"/>
            <a:ext cx="8156448" cy="36576"/>
          </a:xfrm>
          <a:prstGeom prst="rect">
            <a:avLst/>
          </a:prstGeom>
          <a:solidFill>
            <a:schemeClr val="bg2"/>
          </a:solidFill>
          <a:ln w="12700" cap="flat">
            <a:noFill/>
            <a:prstDash val="solid"/>
            <a:miter/>
          </a:ln>
        </p:spPr>
        <p:txBody>
          <a:bodyPr rtlCol="0" anchor="ctr"/>
          <a:lstStyle/>
          <a:p>
            <a:pPr algn="l"/>
            <a:endParaRPr lang="en-US" noProof="0" dirty="0"/>
          </a:p>
        </p:txBody>
      </p:sp>
      <p:sp>
        <p:nvSpPr>
          <p:cNvPr id="31" name="Text Placeholder 21">
            <a:extLst>
              <a:ext uri="{FF2B5EF4-FFF2-40B4-BE49-F238E27FC236}">
                <a16:creationId xmlns:a16="http://schemas.microsoft.com/office/drawing/2014/main" id="{10000CCD-6AFF-4E65-8858-5502306E5811}"/>
              </a:ext>
            </a:extLst>
          </p:cNvPr>
          <p:cNvSpPr>
            <a:spLocks noGrp="1"/>
          </p:cNvSpPr>
          <p:nvPr>
            <p:ph type="body" sz="quarter" idx="13" hasCustomPrompt="1"/>
          </p:nvPr>
        </p:nvSpPr>
        <p:spPr>
          <a:xfrm>
            <a:off x="855578" y="1960171"/>
            <a:ext cx="882686" cy="1092200"/>
          </a:xfrm>
        </p:spPr>
        <p:txBody>
          <a:bodyPr lIns="0" tIns="0" rIns="0" bIns="0">
            <a:noAutofit/>
          </a:bodyPr>
          <a:lstStyle>
            <a:lvl1pPr marL="0" indent="0">
              <a:buNone/>
              <a:defRPr sz="8000" b="1">
                <a:solidFill>
                  <a:schemeClr val="bg2"/>
                </a:solidFill>
                <a:latin typeface="+mj-lt"/>
              </a:defRPr>
            </a:lvl1pPr>
          </a:lstStyle>
          <a:p>
            <a:pPr lvl="0"/>
            <a:r>
              <a:rPr lang="en-US" noProof="0"/>
              <a:t>1</a:t>
            </a:r>
          </a:p>
        </p:txBody>
      </p:sp>
      <p:sp>
        <p:nvSpPr>
          <p:cNvPr id="32" name="Text Placeholder 24">
            <a:extLst>
              <a:ext uri="{FF2B5EF4-FFF2-40B4-BE49-F238E27FC236}">
                <a16:creationId xmlns:a16="http://schemas.microsoft.com/office/drawing/2014/main" id="{D5D777E5-98F6-416A-8D23-3399269D85CB}"/>
              </a:ext>
            </a:extLst>
          </p:cNvPr>
          <p:cNvSpPr>
            <a:spLocks noGrp="1"/>
          </p:cNvSpPr>
          <p:nvPr>
            <p:ph type="body" sz="quarter" idx="14" hasCustomPrompt="1"/>
          </p:nvPr>
        </p:nvSpPr>
        <p:spPr>
          <a:xfrm>
            <a:off x="1442535" y="1984171"/>
            <a:ext cx="3103110" cy="1032355"/>
          </a:xfrm>
        </p:spPr>
        <p:txBody>
          <a:bodyPr>
            <a:noAutofit/>
          </a:bodyPr>
          <a:lstStyle>
            <a:lvl1pPr marL="0" indent="0">
              <a:lnSpc>
                <a:spcPct val="100000"/>
              </a:lnSpc>
              <a:spcBef>
                <a:spcPts val="600"/>
              </a:spcBef>
              <a:buNone/>
              <a:defRPr sz="3000" b="0">
                <a:solidFill>
                  <a:schemeClr val="bg1"/>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C979BADF-99B5-4C91-AAE5-FC2C4DBEDE20}"/>
              </a:ext>
            </a:extLst>
          </p:cNvPr>
          <p:cNvSpPr>
            <a:spLocks noGrp="1"/>
          </p:cNvSpPr>
          <p:nvPr>
            <p:ph type="body" sz="quarter" idx="15" hasCustomPrompt="1"/>
          </p:nvPr>
        </p:nvSpPr>
        <p:spPr>
          <a:xfrm>
            <a:off x="4820642" y="1960171"/>
            <a:ext cx="882686" cy="1092200"/>
          </a:xfrm>
        </p:spPr>
        <p:txBody>
          <a:bodyPr lIns="0" tIns="0" rIns="0" bIns="0">
            <a:noAutofit/>
          </a:bodyPr>
          <a:lstStyle>
            <a:lvl1pPr marL="0" indent="0">
              <a:buNone/>
              <a:defRPr sz="8000" b="1">
                <a:solidFill>
                  <a:schemeClr val="bg2"/>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6706F6A2-1599-4D73-9288-3ECEACDDCAEA}"/>
              </a:ext>
            </a:extLst>
          </p:cNvPr>
          <p:cNvSpPr>
            <a:spLocks noGrp="1"/>
          </p:cNvSpPr>
          <p:nvPr>
            <p:ph type="body" sz="quarter" idx="16" hasCustomPrompt="1"/>
          </p:nvPr>
        </p:nvSpPr>
        <p:spPr>
          <a:xfrm>
            <a:off x="5477939" y="1984171"/>
            <a:ext cx="2243918" cy="1032355"/>
          </a:xfrm>
        </p:spPr>
        <p:txBody>
          <a:bodyPr>
            <a:noAutofit/>
          </a:bodyPr>
          <a:lstStyle>
            <a:lvl1pPr marL="0" indent="0">
              <a:lnSpc>
                <a:spcPct val="100000"/>
              </a:lnSpc>
              <a:spcBef>
                <a:spcPts val="600"/>
              </a:spcBef>
              <a:buNone/>
              <a:defRPr sz="3000" b="0">
                <a:solidFill>
                  <a:schemeClr val="bg1"/>
                </a:solidFill>
                <a:latin typeface="+mj-lt"/>
              </a:defRPr>
            </a:lvl1pPr>
          </a:lstStyle>
          <a:p>
            <a:pPr lvl="0"/>
            <a:r>
              <a:rPr lang="en-US" noProof="0"/>
              <a:t>Edit Master text styles</a:t>
            </a:r>
          </a:p>
        </p:txBody>
      </p:sp>
      <p:sp>
        <p:nvSpPr>
          <p:cNvPr id="35" name="Text Placeholder 21">
            <a:extLst>
              <a:ext uri="{FF2B5EF4-FFF2-40B4-BE49-F238E27FC236}">
                <a16:creationId xmlns:a16="http://schemas.microsoft.com/office/drawing/2014/main" id="{BAE5E245-1702-4722-895D-0808BB0A868A}"/>
              </a:ext>
            </a:extLst>
          </p:cNvPr>
          <p:cNvSpPr>
            <a:spLocks noGrp="1"/>
          </p:cNvSpPr>
          <p:nvPr>
            <p:ph type="body" sz="quarter" idx="17" hasCustomPrompt="1"/>
          </p:nvPr>
        </p:nvSpPr>
        <p:spPr>
          <a:xfrm>
            <a:off x="7906755" y="1977950"/>
            <a:ext cx="882686" cy="1092200"/>
          </a:xfrm>
        </p:spPr>
        <p:txBody>
          <a:bodyPr lIns="0" tIns="0" rIns="0" bIns="0">
            <a:noAutofit/>
          </a:bodyPr>
          <a:lstStyle>
            <a:lvl1pPr marL="0" indent="0">
              <a:buNone/>
              <a:defRPr sz="8000" b="1">
                <a:solidFill>
                  <a:schemeClr val="bg2"/>
                </a:solidFill>
                <a:latin typeface="+mj-lt"/>
              </a:defRPr>
            </a:lvl1pPr>
          </a:lstStyle>
          <a:p>
            <a:pPr lvl="0"/>
            <a:r>
              <a:rPr lang="en-US" noProof="0"/>
              <a:t>3</a:t>
            </a:r>
          </a:p>
        </p:txBody>
      </p:sp>
      <p:sp>
        <p:nvSpPr>
          <p:cNvPr id="36" name="Text Placeholder 24">
            <a:extLst>
              <a:ext uri="{FF2B5EF4-FFF2-40B4-BE49-F238E27FC236}">
                <a16:creationId xmlns:a16="http://schemas.microsoft.com/office/drawing/2014/main" id="{3701E665-3CED-413C-BAC6-CE003B1494EA}"/>
              </a:ext>
            </a:extLst>
          </p:cNvPr>
          <p:cNvSpPr>
            <a:spLocks noGrp="1"/>
          </p:cNvSpPr>
          <p:nvPr>
            <p:ph type="body" sz="quarter" idx="18" hasCustomPrompt="1"/>
          </p:nvPr>
        </p:nvSpPr>
        <p:spPr>
          <a:xfrm>
            <a:off x="8564052" y="2001950"/>
            <a:ext cx="2959116" cy="1032355"/>
          </a:xfrm>
        </p:spPr>
        <p:txBody>
          <a:bodyPr>
            <a:noAutofit/>
          </a:bodyPr>
          <a:lstStyle>
            <a:lvl1pPr marL="0" indent="0">
              <a:lnSpc>
                <a:spcPct val="100000"/>
              </a:lnSpc>
              <a:spcBef>
                <a:spcPts val="600"/>
              </a:spcBef>
              <a:buNone/>
              <a:defRPr sz="3000" b="0">
                <a:solidFill>
                  <a:schemeClr val="bg1"/>
                </a:solidFill>
                <a:latin typeface="+mj-lt"/>
              </a:defRPr>
            </a:lvl1pPr>
          </a:lstStyle>
          <a:p>
            <a:pPr lvl="0"/>
            <a:r>
              <a:rPr lang="en-US" noProof="0"/>
              <a:t>Edit Master text styles</a:t>
            </a:r>
          </a:p>
        </p:txBody>
      </p:sp>
      <p:sp>
        <p:nvSpPr>
          <p:cNvPr id="37" name="Text Placeholder 24">
            <a:extLst>
              <a:ext uri="{FF2B5EF4-FFF2-40B4-BE49-F238E27FC236}">
                <a16:creationId xmlns:a16="http://schemas.microsoft.com/office/drawing/2014/main" id="{E01406B4-D44B-4D1E-91F3-D87541EAD4CE}"/>
              </a:ext>
            </a:extLst>
          </p:cNvPr>
          <p:cNvSpPr>
            <a:spLocks noGrp="1"/>
          </p:cNvSpPr>
          <p:nvPr>
            <p:ph type="body" sz="quarter" idx="19" hasCustomPrompt="1"/>
          </p:nvPr>
        </p:nvSpPr>
        <p:spPr>
          <a:xfrm>
            <a:off x="1020059" y="3103993"/>
            <a:ext cx="1698625" cy="800100"/>
          </a:xfrm>
        </p:spPr>
        <p:txBody>
          <a:bodyPr>
            <a:normAutofit/>
          </a:bodyPr>
          <a:lstStyle>
            <a:lvl1pPr marL="0" indent="0">
              <a:buNone/>
              <a:defRPr sz="1600" b="0">
                <a:solidFill>
                  <a:schemeClr val="bg1"/>
                </a:solidFill>
                <a:latin typeface="+mn-lt"/>
              </a:defRPr>
            </a:lvl1pPr>
          </a:lstStyle>
          <a:p>
            <a:pPr lvl="0"/>
            <a:r>
              <a:rPr lang="en-US" noProof="0"/>
              <a:t>Edit Master text styles</a:t>
            </a:r>
          </a:p>
        </p:txBody>
      </p:sp>
      <p:sp>
        <p:nvSpPr>
          <p:cNvPr id="38" name="Text Placeholder 24">
            <a:extLst>
              <a:ext uri="{FF2B5EF4-FFF2-40B4-BE49-F238E27FC236}">
                <a16:creationId xmlns:a16="http://schemas.microsoft.com/office/drawing/2014/main" id="{9AAD5CF9-9A59-4C5F-8C29-B92AD6012119}"/>
              </a:ext>
            </a:extLst>
          </p:cNvPr>
          <p:cNvSpPr>
            <a:spLocks noGrp="1"/>
          </p:cNvSpPr>
          <p:nvPr>
            <p:ph type="body" sz="quarter" idx="20" hasCustomPrompt="1"/>
          </p:nvPr>
        </p:nvSpPr>
        <p:spPr>
          <a:xfrm>
            <a:off x="2718684" y="3103993"/>
            <a:ext cx="1698625" cy="800100"/>
          </a:xfrm>
        </p:spPr>
        <p:txBody>
          <a:bodyPr>
            <a:normAutofit/>
          </a:bodyPr>
          <a:lstStyle>
            <a:lvl1pPr marL="0" indent="0">
              <a:buNone/>
              <a:defRPr sz="1600" b="0">
                <a:solidFill>
                  <a:schemeClr val="bg1"/>
                </a:solidFill>
                <a:latin typeface="+mn-lt"/>
              </a:defRPr>
            </a:lvl1pPr>
          </a:lstStyle>
          <a:p>
            <a:pPr lvl="0"/>
            <a:r>
              <a:rPr lang="en-US" noProof="0"/>
              <a:t>Edit Master text styles</a:t>
            </a:r>
          </a:p>
        </p:txBody>
      </p:sp>
      <p:sp>
        <p:nvSpPr>
          <p:cNvPr id="39" name="Text Placeholder 24">
            <a:extLst>
              <a:ext uri="{FF2B5EF4-FFF2-40B4-BE49-F238E27FC236}">
                <a16:creationId xmlns:a16="http://schemas.microsoft.com/office/drawing/2014/main" id="{C6725172-65CC-4645-B23F-E77886468F31}"/>
              </a:ext>
            </a:extLst>
          </p:cNvPr>
          <p:cNvSpPr>
            <a:spLocks noGrp="1"/>
          </p:cNvSpPr>
          <p:nvPr>
            <p:ph type="body" sz="quarter" idx="21" hasCustomPrompt="1"/>
          </p:nvPr>
        </p:nvSpPr>
        <p:spPr>
          <a:xfrm>
            <a:off x="4794793" y="3103993"/>
            <a:ext cx="2599197" cy="800100"/>
          </a:xfrm>
        </p:spPr>
        <p:txBody>
          <a:bodyPr>
            <a:normAutofit/>
          </a:bodyPr>
          <a:lstStyle>
            <a:lvl1pPr marL="0" indent="0">
              <a:buNone/>
              <a:defRPr sz="1600" b="0">
                <a:solidFill>
                  <a:schemeClr val="bg1"/>
                </a:solidFill>
                <a:latin typeface="+mn-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0EA5E6CA-5C78-4B75-BA22-59750E7D4501}"/>
              </a:ext>
            </a:extLst>
          </p:cNvPr>
          <p:cNvSpPr>
            <a:spLocks noGrp="1"/>
          </p:cNvSpPr>
          <p:nvPr>
            <p:ph type="body" sz="quarter" idx="22" hasCustomPrompt="1"/>
          </p:nvPr>
        </p:nvSpPr>
        <p:spPr>
          <a:xfrm>
            <a:off x="7876955" y="3102450"/>
            <a:ext cx="3726423" cy="800100"/>
          </a:xfrm>
        </p:spPr>
        <p:txBody>
          <a:bodyPr>
            <a:normAutofit/>
          </a:bodyPr>
          <a:lstStyle>
            <a:lvl1pPr marL="0" indent="0">
              <a:buNone/>
              <a:defRPr sz="1600" b="0">
                <a:solidFill>
                  <a:schemeClr val="bg1"/>
                </a:solidFill>
                <a:latin typeface="+mn-lt"/>
              </a:defRPr>
            </a:lvl1pPr>
          </a:lstStyle>
          <a:p>
            <a:pPr lvl="0"/>
            <a:r>
              <a:rPr lang="en-US" noProof="0"/>
              <a:t>Edit Master text styles</a:t>
            </a:r>
          </a:p>
        </p:txBody>
      </p:sp>
      <p:sp>
        <p:nvSpPr>
          <p:cNvPr id="41" name="Text Placeholder 24">
            <a:extLst>
              <a:ext uri="{FF2B5EF4-FFF2-40B4-BE49-F238E27FC236}">
                <a16:creationId xmlns:a16="http://schemas.microsoft.com/office/drawing/2014/main" id="{E1C61752-F57C-4FBF-93F3-06F43CCA43C8}"/>
              </a:ext>
            </a:extLst>
          </p:cNvPr>
          <p:cNvSpPr>
            <a:spLocks noGrp="1"/>
          </p:cNvSpPr>
          <p:nvPr>
            <p:ph type="body" sz="quarter" idx="23" hasCustomPrompt="1"/>
          </p:nvPr>
        </p:nvSpPr>
        <p:spPr>
          <a:xfrm>
            <a:off x="1657040" y="5751926"/>
            <a:ext cx="8877920" cy="470478"/>
          </a:xfrm>
        </p:spPr>
        <p:txBody>
          <a:bodyPr>
            <a:normAutofit/>
          </a:bodyPr>
          <a:lstStyle>
            <a:lvl1pPr marL="0" indent="0" algn="ctr">
              <a:buNone/>
              <a:defRPr sz="1600" b="0">
                <a:solidFill>
                  <a:schemeClr val="accent4"/>
                </a:solidFill>
                <a:latin typeface="+mn-lt"/>
              </a:defRPr>
            </a:lvl1pPr>
          </a:lstStyle>
          <a:p>
            <a:pPr lvl="0"/>
            <a:r>
              <a:rPr lang="en-US" noProof="0"/>
              <a:t>Edit Master text styles</a:t>
            </a:r>
          </a:p>
        </p:txBody>
      </p:sp>
      <p:sp>
        <p:nvSpPr>
          <p:cNvPr id="42" name="Text Placeholder 24">
            <a:extLst>
              <a:ext uri="{FF2B5EF4-FFF2-40B4-BE49-F238E27FC236}">
                <a16:creationId xmlns:a16="http://schemas.microsoft.com/office/drawing/2014/main" id="{E0232175-FB97-4039-8136-B9DD27441C05}"/>
              </a:ext>
            </a:extLst>
          </p:cNvPr>
          <p:cNvSpPr>
            <a:spLocks noGrp="1"/>
          </p:cNvSpPr>
          <p:nvPr>
            <p:ph type="body" sz="quarter" idx="24" hasCustomPrompt="1"/>
          </p:nvPr>
        </p:nvSpPr>
        <p:spPr>
          <a:xfrm>
            <a:off x="4794791" y="5070254"/>
            <a:ext cx="2599199" cy="800100"/>
          </a:xfrm>
        </p:spPr>
        <p:txBody>
          <a:bodyPr>
            <a:normAutofit/>
          </a:bodyPr>
          <a:lstStyle>
            <a:lvl1pPr marL="0" indent="0">
              <a:buNone/>
              <a:defRPr sz="1600" b="0">
                <a:solidFill>
                  <a:schemeClr val="bg2"/>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6E5262C3-0603-403F-AB36-FB4EB9FC7BCB}"/>
              </a:ext>
            </a:extLst>
          </p:cNvPr>
          <p:cNvSpPr>
            <a:spLocks noGrp="1"/>
          </p:cNvSpPr>
          <p:nvPr>
            <p:ph type="body" sz="quarter" idx="25" hasCustomPrompt="1"/>
          </p:nvPr>
        </p:nvSpPr>
        <p:spPr>
          <a:xfrm>
            <a:off x="7890713" y="5070254"/>
            <a:ext cx="3712665" cy="800100"/>
          </a:xfrm>
        </p:spPr>
        <p:txBody>
          <a:bodyPr>
            <a:normAutofit/>
          </a:bodyPr>
          <a:lstStyle>
            <a:lvl1pPr marL="0" indent="0">
              <a:buNone/>
              <a:defRPr sz="1600" b="0">
                <a:solidFill>
                  <a:schemeClr val="bg2"/>
                </a:solidFill>
                <a:latin typeface="+mn-lt"/>
              </a:defRPr>
            </a:lvl1pPr>
          </a:lstStyle>
          <a:p>
            <a:pPr lvl="0"/>
            <a:r>
              <a:rPr lang="en-US" noProof="0"/>
              <a:t>Edit Master text styles</a:t>
            </a:r>
          </a:p>
        </p:txBody>
      </p:sp>
      <p:sp>
        <p:nvSpPr>
          <p:cNvPr id="44" name="Picture Placeholder 12">
            <a:extLst>
              <a:ext uri="{FF2B5EF4-FFF2-40B4-BE49-F238E27FC236}">
                <a16:creationId xmlns:a16="http://schemas.microsoft.com/office/drawing/2014/main" id="{D2FBACFC-8B68-4A37-95A4-26BE5A23D759}"/>
              </a:ext>
            </a:extLst>
          </p:cNvPr>
          <p:cNvSpPr>
            <a:spLocks noGrp="1"/>
          </p:cNvSpPr>
          <p:nvPr>
            <p:ph type="pic" sz="quarter" idx="37"/>
          </p:nvPr>
        </p:nvSpPr>
        <p:spPr>
          <a:xfrm>
            <a:off x="1020058" y="3976866"/>
            <a:ext cx="3273552" cy="1618488"/>
          </a:xfrm>
        </p:spPr>
        <p:txBody>
          <a:bodyPr anchor="ctr" anchorCtr="0">
            <a:noAutofit/>
          </a:bodyPr>
          <a:lstStyle>
            <a:lvl1pPr marL="0" indent="0" algn="ctr">
              <a:buNone/>
              <a:defRPr sz="1400">
                <a:solidFill>
                  <a:schemeClr val="bg1"/>
                </a:solidFill>
              </a:defRPr>
            </a:lvl1pPr>
          </a:lstStyle>
          <a:p>
            <a:r>
              <a:rPr lang="en-US" noProof="0"/>
              <a:t>Click icon to add picture</a:t>
            </a:r>
            <a:endParaRPr lang="en-US" noProof="0" dirty="0"/>
          </a:p>
        </p:txBody>
      </p:sp>
      <p:sp>
        <p:nvSpPr>
          <p:cNvPr id="46" name="Picture Placeholder 12">
            <a:extLst>
              <a:ext uri="{FF2B5EF4-FFF2-40B4-BE49-F238E27FC236}">
                <a16:creationId xmlns:a16="http://schemas.microsoft.com/office/drawing/2014/main" id="{5A6A36C6-8489-4333-927A-141D8F98AE50}"/>
              </a:ext>
            </a:extLst>
          </p:cNvPr>
          <p:cNvSpPr>
            <a:spLocks noGrp="1"/>
          </p:cNvSpPr>
          <p:nvPr>
            <p:ph type="pic" sz="quarter" idx="43"/>
          </p:nvPr>
        </p:nvSpPr>
        <p:spPr>
          <a:xfrm>
            <a:off x="4794792" y="4041034"/>
            <a:ext cx="2599199" cy="896112"/>
          </a:xfrm>
        </p:spPr>
        <p:txBody>
          <a:bodyPr anchor="ctr" anchorCtr="0">
            <a:noAutofit/>
          </a:bodyPr>
          <a:lstStyle>
            <a:lvl1pPr marL="0" indent="0" algn="ctr">
              <a:buNone/>
              <a:defRPr sz="1400">
                <a:solidFill>
                  <a:schemeClr val="bg1"/>
                </a:solidFill>
              </a:defRPr>
            </a:lvl1pPr>
          </a:lstStyle>
          <a:p>
            <a:r>
              <a:rPr lang="en-US" noProof="0"/>
              <a:t>Click icon to add picture</a:t>
            </a:r>
            <a:endParaRPr lang="en-US" noProof="0" dirty="0"/>
          </a:p>
        </p:txBody>
      </p:sp>
      <p:sp>
        <p:nvSpPr>
          <p:cNvPr id="47" name="Picture Placeholder 9">
            <a:extLst>
              <a:ext uri="{FF2B5EF4-FFF2-40B4-BE49-F238E27FC236}">
                <a16:creationId xmlns:a16="http://schemas.microsoft.com/office/drawing/2014/main" id="{BB2DF986-C446-4302-9099-B1512AD5D8CA}"/>
              </a:ext>
            </a:extLst>
          </p:cNvPr>
          <p:cNvSpPr>
            <a:spLocks noGrp="1"/>
          </p:cNvSpPr>
          <p:nvPr>
            <p:ph type="pic" sz="quarter" idx="44"/>
          </p:nvPr>
        </p:nvSpPr>
        <p:spPr>
          <a:xfrm>
            <a:off x="7876955" y="4041034"/>
            <a:ext cx="2599200" cy="896400"/>
          </a:xfrm>
        </p:spPr>
        <p:txBody>
          <a:bodyPr anchor="ctr" anchorCtr="0">
            <a:normAutofit/>
          </a:bodyPr>
          <a:lstStyle>
            <a:lvl1pPr marL="0" indent="0" algn="ctr">
              <a:buNone/>
              <a:defRPr sz="1400">
                <a:solidFill>
                  <a:schemeClr val="bg1"/>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311389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475097E-EB08-4475-9112-275B8402794C}"/>
              </a:ext>
            </a:extLst>
          </p:cNvPr>
          <p:cNvSpPr>
            <a:spLocks noGrp="1"/>
          </p:cNvSpPr>
          <p:nvPr>
            <p:ph type="sldNum" sz="quarter" idx="4"/>
          </p:nvPr>
        </p:nvSpPr>
        <p:spPr>
          <a:xfrm>
            <a:off x="5821279" y="6118484"/>
            <a:ext cx="549442" cy="365125"/>
          </a:xfrm>
          <a:prstGeom prst="rect">
            <a:avLst/>
          </a:prstGeom>
        </p:spPr>
        <p:txBody>
          <a:bodyPr vert="horz" lIns="91440" tIns="45720" rIns="91440" bIns="45720" rtlCol="0" anchor="ctr"/>
          <a:lstStyle>
            <a:lvl1pPr algn="ctr">
              <a:defRPr sz="1600" b="1">
                <a:solidFill>
                  <a:schemeClr val="bg1"/>
                </a:solidFill>
                <a:latin typeface="+mn-lt"/>
              </a:defRPr>
            </a:lvl1pPr>
          </a:lstStyle>
          <a:p>
            <a:fld id="{D495E168-DA5E-4888-8D8A-92B118324C14}" type="slidenum">
              <a:rPr lang="en-US" noProof="0" smtClean="0"/>
              <a:pPr/>
              <a:t>‹#›</a:t>
            </a:fld>
            <a:endParaRPr lang="en-US" noProof="0" dirty="0"/>
          </a:p>
        </p:txBody>
      </p:sp>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048274"/>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600">
                <a:solidFill>
                  <a:schemeClr val="bg2"/>
                </a:solidFill>
              </a:defRPr>
            </a:lvl1pPr>
          </a:lstStyle>
          <a:p>
            <a:r>
              <a:rPr lang="en-US" noProof="0" dirty="0"/>
              <a:t>MM.DD.20XX</a:t>
            </a:r>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600">
                <a:solidFill>
                  <a:schemeClr val="bg2"/>
                </a:solidFill>
              </a:defRPr>
            </a:lvl1pPr>
          </a:lstStyle>
          <a:p>
            <a:r>
              <a:rPr lang="en-US" noProof="0" dirty="0"/>
              <a:t>ADD A FOOTER</a:t>
            </a:r>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77" r:id="rId2"/>
    <p:sldLayoutId id="2147483678" r:id="rId3"/>
    <p:sldLayoutId id="2147483679" r:id="rId4"/>
    <p:sldLayoutId id="2147483681" r:id="rId5"/>
    <p:sldLayoutId id="2147483682" r:id="rId6"/>
    <p:sldLayoutId id="2147483683" r:id="rId7"/>
    <p:sldLayoutId id="2147483684" r:id="rId8"/>
    <p:sldLayoutId id="2147483685" r:id="rId9"/>
    <p:sldLayoutId id="2147483686" r:id="rId10"/>
    <p:sldLayoutId id="2147483689" r:id="rId11"/>
    <p:sldLayoutId id="2147483690" r:id="rId12"/>
    <p:sldLayoutId id="2147483691" r:id="rId13"/>
    <p:sldLayoutId id="2147483692" r:id="rId14"/>
    <p:sldLayoutId id="2147483693" r:id="rId15"/>
    <p:sldLayoutId id="2147483694" r:id="rId16"/>
    <p:sldLayoutId id="2147483687" r:id="rId17"/>
    <p:sldLayoutId id="2147483695" r:id="rId18"/>
    <p:sldLayoutId id="2147483688" r:id="rId19"/>
  </p:sldLayoutIdLst>
  <p:hf hdr="0" dt="0"/>
  <p:txStyles>
    <p:titleStyle>
      <a:lvl1pPr algn="l" defTabSz="914400" rtl="0" eaLnBrk="1" latinLnBrk="0" hangingPunct="1">
        <a:lnSpc>
          <a:spcPct val="90000"/>
        </a:lnSpc>
        <a:spcBef>
          <a:spcPct val="0"/>
        </a:spcBef>
        <a:buNone/>
        <a:defRPr sz="50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guide id="9" pos="302" userDrawn="1">
          <p15:clr>
            <a:srgbClr val="F26B43"/>
          </p15:clr>
        </p15:guide>
        <p15:guide id="10" pos="737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857963-8D3D-4F24-B535-54652EE095F0}"/>
              </a:ext>
            </a:extLst>
          </p:cNvPr>
          <p:cNvSpPr>
            <a:spLocks noGrp="1"/>
          </p:cNvSpPr>
          <p:nvPr>
            <p:ph type="title"/>
          </p:nvPr>
        </p:nvSpPr>
        <p:spPr>
          <a:xfrm>
            <a:off x="956930" y="3429000"/>
            <a:ext cx="10396870" cy="1334674"/>
          </a:xfrm>
        </p:spPr>
        <p:txBody>
          <a:bodyPr/>
          <a:lstStyle/>
          <a:p>
            <a:r>
              <a:rPr lang="en-US" dirty="0"/>
              <a:t>Emotional Intelligence and Leadership</a:t>
            </a:r>
            <a:endParaRPr lang="ru-RU" dirty="0"/>
          </a:p>
        </p:txBody>
      </p:sp>
      <p:sp>
        <p:nvSpPr>
          <p:cNvPr id="5" name="Text Placeholder 4">
            <a:extLst>
              <a:ext uri="{FF2B5EF4-FFF2-40B4-BE49-F238E27FC236}">
                <a16:creationId xmlns:a16="http://schemas.microsoft.com/office/drawing/2014/main" id="{B623514F-9C9F-4868-A7D9-66CAA07E615D}"/>
              </a:ext>
            </a:extLst>
          </p:cNvPr>
          <p:cNvSpPr>
            <a:spLocks noGrp="1"/>
          </p:cNvSpPr>
          <p:nvPr>
            <p:ph type="body" idx="1"/>
          </p:nvPr>
        </p:nvSpPr>
        <p:spPr/>
        <p:txBody>
          <a:bodyPr/>
          <a:lstStyle/>
          <a:p>
            <a:r>
              <a:rPr lang="en-US" dirty="0"/>
              <a:t>WELCOME TO THE PRESENTATION</a:t>
            </a:r>
            <a:endParaRPr lang="ru-RU" dirty="0"/>
          </a:p>
        </p:txBody>
      </p:sp>
    </p:spTree>
    <p:extLst>
      <p:ext uri="{BB962C8B-B14F-4D97-AF65-F5344CB8AC3E}">
        <p14:creationId xmlns:p14="http://schemas.microsoft.com/office/powerpoint/2010/main" val="2142316308"/>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3D545-C417-48EA-9543-078BF8EB641C}"/>
              </a:ext>
            </a:extLst>
          </p:cNvPr>
          <p:cNvSpPr>
            <a:spLocks noGrp="1"/>
          </p:cNvSpPr>
          <p:nvPr>
            <p:ph type="title"/>
          </p:nvPr>
        </p:nvSpPr>
        <p:spPr>
          <a:xfrm>
            <a:off x="841248" y="746975"/>
            <a:ext cx="5675462" cy="1389061"/>
          </a:xfrm>
        </p:spPr>
        <p:txBody>
          <a:bodyPr>
            <a:normAutofit fontScale="90000"/>
          </a:bodyPr>
          <a:lstStyle/>
          <a:p>
            <a:r>
              <a:rPr lang="en-US" dirty="0"/>
              <a:t>What is emotional intelligence leadership ?</a:t>
            </a:r>
          </a:p>
        </p:txBody>
      </p:sp>
      <p:sp>
        <p:nvSpPr>
          <p:cNvPr id="5" name="Text Placeholder 4">
            <a:extLst>
              <a:ext uri="{FF2B5EF4-FFF2-40B4-BE49-F238E27FC236}">
                <a16:creationId xmlns:a16="http://schemas.microsoft.com/office/drawing/2014/main" id="{099A8D28-D968-408D-AA5E-1B16F071D7DF}"/>
              </a:ext>
            </a:extLst>
          </p:cNvPr>
          <p:cNvSpPr>
            <a:spLocks noGrp="1"/>
          </p:cNvSpPr>
          <p:nvPr>
            <p:ph type="body" sz="quarter" idx="13"/>
          </p:nvPr>
        </p:nvSpPr>
        <p:spPr>
          <a:xfrm>
            <a:off x="841247" y="2136036"/>
            <a:ext cx="5804251" cy="857098"/>
          </a:xfrm>
        </p:spPr>
        <p:txBody>
          <a:bodyPr>
            <a:normAutofit fontScale="92500" lnSpcReduction="20000"/>
          </a:bodyPr>
          <a:lstStyle/>
          <a:p>
            <a:r>
              <a:rPr lang="en-US" dirty="0"/>
              <a:t>Emotional intelligence in leadership is a leadership style with empathy, self awareness, social skills self regulation and motivation. </a:t>
            </a:r>
          </a:p>
        </p:txBody>
      </p:sp>
      <p:sp>
        <p:nvSpPr>
          <p:cNvPr id="6" name="Text Placeholder 5">
            <a:extLst>
              <a:ext uri="{FF2B5EF4-FFF2-40B4-BE49-F238E27FC236}">
                <a16:creationId xmlns:a16="http://schemas.microsoft.com/office/drawing/2014/main" id="{7E54AC28-9C3E-4734-B2BB-5EC5F60F5559}"/>
              </a:ext>
            </a:extLst>
          </p:cNvPr>
          <p:cNvSpPr>
            <a:spLocks noGrp="1"/>
          </p:cNvSpPr>
          <p:nvPr>
            <p:ph type="body" sz="quarter" idx="15"/>
          </p:nvPr>
        </p:nvSpPr>
        <p:spPr>
          <a:xfrm>
            <a:off x="838199" y="2914503"/>
            <a:ext cx="5807300" cy="2774403"/>
          </a:xfrm>
        </p:spPr>
        <p:txBody>
          <a:bodyPr>
            <a:normAutofit/>
          </a:bodyPr>
          <a:lstStyle/>
          <a:p>
            <a:r>
              <a:rPr lang="en-US" dirty="0">
                <a:latin typeface="Times New Roman" panose="02020603050405020304" pitchFamily="18" charset="0"/>
                <a:cs typeface="Times New Roman" panose="02020603050405020304" pitchFamily="18" charset="0"/>
              </a:rPr>
              <a:t>Emotional intelligence leadership helps build a better team</a:t>
            </a:r>
          </a:p>
          <a:p>
            <a:r>
              <a:rPr lang="en-US" dirty="0">
                <a:latin typeface="Times New Roman" panose="02020603050405020304" pitchFamily="18" charset="0"/>
                <a:cs typeface="Times New Roman" panose="02020603050405020304" pitchFamily="18" charset="0"/>
              </a:rPr>
              <a:t>A leader using this style is more effective</a:t>
            </a:r>
          </a:p>
          <a:p>
            <a:r>
              <a:rPr lang="en-US" dirty="0">
                <a:latin typeface="Times New Roman" panose="02020603050405020304" pitchFamily="18" charset="0"/>
                <a:cs typeface="Times New Roman" panose="02020603050405020304" pitchFamily="18" charset="0"/>
              </a:rPr>
              <a:t>This style involves the ability of a leader to identify and manage their emotions. </a:t>
            </a:r>
          </a:p>
          <a:p>
            <a:r>
              <a:rPr lang="en-US" dirty="0">
                <a:latin typeface="Times New Roman" panose="02020603050405020304" pitchFamily="18" charset="0"/>
                <a:cs typeface="Times New Roman" panose="02020603050405020304" pitchFamily="18" charset="0"/>
              </a:rPr>
              <a:t>An emotionally intelligent leader has character, wisdom and spiritual and social intelligence. </a:t>
            </a:r>
          </a:p>
          <a:p>
            <a:r>
              <a:rPr lang="en-US" dirty="0">
                <a:latin typeface="Times New Roman" panose="02020603050405020304" pitchFamily="18" charset="0"/>
                <a:cs typeface="Times New Roman" panose="02020603050405020304" pitchFamily="18" charset="0"/>
              </a:rPr>
              <a:t>I prefer to have emotional intelligence in my leadership so as to take care of the feelings of the others and create a situation where I will lead and others will follow. </a:t>
            </a:r>
          </a:p>
        </p:txBody>
      </p:sp>
      <p:sp>
        <p:nvSpPr>
          <p:cNvPr id="3" name="Slide Number Placeholder 2">
            <a:extLst>
              <a:ext uri="{FF2B5EF4-FFF2-40B4-BE49-F238E27FC236}">
                <a16:creationId xmlns:a16="http://schemas.microsoft.com/office/drawing/2014/main" id="{4D492004-FF5A-486F-BD35-52AACB74C659}"/>
              </a:ext>
            </a:extLst>
          </p:cNvPr>
          <p:cNvSpPr>
            <a:spLocks noGrp="1"/>
          </p:cNvSpPr>
          <p:nvPr>
            <p:ph type="sldNum" sz="quarter" idx="10"/>
          </p:nvPr>
        </p:nvSpPr>
        <p:spPr/>
        <p:txBody>
          <a:bodyPr/>
          <a:lstStyle/>
          <a:p>
            <a:fld id="{D495E168-DA5E-4888-8D8A-92B118324C14}" type="slidenum">
              <a:rPr lang="en-US" smtClean="0"/>
              <a:pPr/>
              <a:t>2</a:t>
            </a:fld>
            <a:endParaRPr lang="en-US" dirty="0"/>
          </a:p>
        </p:txBody>
      </p:sp>
      <p:pic>
        <p:nvPicPr>
          <p:cNvPr id="7" name="Picture 6"/>
          <p:cNvPicPr>
            <a:picLocks noChangeAspect="1"/>
          </p:cNvPicPr>
          <p:nvPr/>
        </p:nvPicPr>
        <p:blipFill>
          <a:blip r:embed="rId2"/>
          <a:stretch>
            <a:fillRect/>
          </a:stretch>
        </p:blipFill>
        <p:spPr>
          <a:xfrm>
            <a:off x="6851560" y="406271"/>
            <a:ext cx="4752302" cy="3459530"/>
          </a:xfrm>
          <a:prstGeom prst="rect">
            <a:avLst/>
          </a:prstGeom>
        </p:spPr>
      </p:pic>
      <p:sp>
        <p:nvSpPr>
          <p:cNvPr id="8" name="Title 1">
            <a:extLst>
              <a:ext uri="{FF2B5EF4-FFF2-40B4-BE49-F238E27FC236}">
                <a16:creationId xmlns:a16="http://schemas.microsoft.com/office/drawing/2014/main" id="{E593D545-C417-48EA-9543-078BF8EB641C}"/>
              </a:ext>
            </a:extLst>
          </p:cNvPr>
          <p:cNvSpPr txBox="1">
            <a:spLocks/>
          </p:cNvSpPr>
          <p:nvPr/>
        </p:nvSpPr>
        <p:spPr>
          <a:xfrm>
            <a:off x="8075054" y="4378816"/>
            <a:ext cx="4592525" cy="13100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000" b="0" kern="1200">
                <a:solidFill>
                  <a:schemeClr val="bg1"/>
                </a:solidFill>
                <a:latin typeface="+mj-lt"/>
                <a:ea typeface="+mj-ea"/>
                <a:cs typeface="+mj-cs"/>
              </a:defRPr>
            </a:lvl1pPr>
          </a:lstStyle>
          <a:p>
            <a:r>
              <a:rPr lang="en-US" sz="4800" dirty="0"/>
              <a:t>Leadership style of choice?</a:t>
            </a:r>
          </a:p>
        </p:txBody>
      </p:sp>
      <p:sp>
        <p:nvSpPr>
          <p:cNvPr id="9" name="Title 1">
            <a:extLst>
              <a:ext uri="{FF2B5EF4-FFF2-40B4-BE49-F238E27FC236}">
                <a16:creationId xmlns:a16="http://schemas.microsoft.com/office/drawing/2014/main" id="{E593D545-C417-48EA-9543-078BF8EB641C}"/>
              </a:ext>
            </a:extLst>
          </p:cNvPr>
          <p:cNvSpPr txBox="1">
            <a:spLocks/>
          </p:cNvSpPr>
          <p:nvPr/>
        </p:nvSpPr>
        <p:spPr>
          <a:xfrm>
            <a:off x="969980" y="5340016"/>
            <a:ext cx="5126020" cy="1143593"/>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5000" b="0" kern="1200">
                <a:solidFill>
                  <a:schemeClr val="bg1"/>
                </a:solidFill>
                <a:latin typeface="+mj-lt"/>
                <a:ea typeface="+mj-ea"/>
                <a:cs typeface="+mj-cs"/>
              </a:defRPr>
            </a:lvl1pPr>
          </a:lstStyle>
          <a:p>
            <a:r>
              <a:rPr lang="en-US" dirty="0">
                <a:solidFill>
                  <a:schemeClr val="tx2">
                    <a:lumMod val="60000"/>
                    <a:lumOff val="40000"/>
                  </a:schemeClr>
                </a:solidFill>
              </a:rPr>
              <a:t>My leadership style of choice is coaching</a:t>
            </a:r>
          </a:p>
        </p:txBody>
      </p:sp>
      <p:graphicFrame>
        <p:nvGraphicFramePr>
          <p:cNvPr id="10" name="Diagram 9"/>
          <p:cNvGraphicFramePr/>
          <p:nvPr>
            <p:extLst>
              <p:ext uri="{D42A27DB-BD31-4B8C-83A1-F6EECF244321}">
                <p14:modId xmlns:p14="http://schemas.microsoft.com/office/powerpoint/2010/main" val="2645603120"/>
              </p:ext>
            </p:extLst>
          </p:nvPr>
        </p:nvGraphicFramePr>
        <p:xfrm>
          <a:off x="6370721" y="4945486"/>
          <a:ext cx="1961938" cy="1058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352361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9FCA0-DE19-41E0-BED0-7B8DF3645DF3}"/>
              </a:ext>
            </a:extLst>
          </p:cNvPr>
          <p:cNvSpPr>
            <a:spLocks noGrp="1"/>
          </p:cNvSpPr>
          <p:nvPr>
            <p:ph type="title"/>
          </p:nvPr>
        </p:nvSpPr>
        <p:spPr>
          <a:xfrm>
            <a:off x="838200" y="584791"/>
            <a:ext cx="5288962" cy="1367103"/>
          </a:xfrm>
        </p:spPr>
        <p:txBody>
          <a:bodyPr>
            <a:normAutofit fontScale="90000"/>
          </a:bodyPr>
          <a:lstStyle/>
          <a:p>
            <a:r>
              <a:rPr lang="en-US" dirty="0"/>
              <a:t>Coaching; My leadership style</a:t>
            </a:r>
          </a:p>
        </p:txBody>
      </p:sp>
      <p:sp>
        <p:nvSpPr>
          <p:cNvPr id="3" name="Slide Number Placeholder 2">
            <a:extLst>
              <a:ext uri="{FF2B5EF4-FFF2-40B4-BE49-F238E27FC236}">
                <a16:creationId xmlns:a16="http://schemas.microsoft.com/office/drawing/2014/main" id="{8DA7D583-CDED-48B5-8008-3580C36A175F}"/>
              </a:ext>
            </a:extLst>
          </p:cNvPr>
          <p:cNvSpPr>
            <a:spLocks noGrp="1"/>
          </p:cNvSpPr>
          <p:nvPr>
            <p:ph type="sldNum" sz="quarter" idx="10"/>
          </p:nvPr>
        </p:nvSpPr>
        <p:spPr/>
        <p:txBody>
          <a:bodyPr/>
          <a:lstStyle/>
          <a:p>
            <a:fld id="{D495E168-DA5E-4888-8D8A-92B118324C14}" type="slidenum">
              <a:rPr lang="en-US" noProof="0" smtClean="0"/>
              <a:pPr/>
              <a:t>3</a:t>
            </a:fld>
            <a:endParaRPr lang="en-US" noProof="0" dirty="0"/>
          </a:p>
        </p:txBody>
      </p:sp>
      <p:sp>
        <p:nvSpPr>
          <p:cNvPr id="5" name="Text Placeholder 4">
            <a:extLst>
              <a:ext uri="{FF2B5EF4-FFF2-40B4-BE49-F238E27FC236}">
                <a16:creationId xmlns:a16="http://schemas.microsoft.com/office/drawing/2014/main" id="{42B5446A-1395-45A7-9773-8DA2FD7AAF65}"/>
              </a:ext>
            </a:extLst>
          </p:cNvPr>
          <p:cNvSpPr>
            <a:spLocks noGrp="1"/>
          </p:cNvSpPr>
          <p:nvPr>
            <p:ph type="body" sz="quarter" idx="13"/>
          </p:nvPr>
        </p:nvSpPr>
        <p:spPr>
          <a:xfrm>
            <a:off x="841247" y="2136035"/>
            <a:ext cx="5772203" cy="3860727"/>
          </a:xfrm>
        </p:spPr>
        <p:txBody>
          <a:bodyPr>
            <a:normAutofit fontScale="92500" lnSpcReduction="10000"/>
          </a:bodyPr>
          <a:lstStyle/>
          <a:p>
            <a:r>
              <a:rPr lang="en-US" b="1" dirty="0">
                <a:solidFill>
                  <a:srgbClr val="FF0000"/>
                </a:solidFill>
              </a:rPr>
              <a:t>Coaching is my preferred leadership style</a:t>
            </a:r>
          </a:p>
          <a:p>
            <a:pPr marL="342900" indent="-342900">
              <a:buFont typeface="Wingdings" panose="05000000000000000000" pitchFamily="2" charset="2"/>
              <a:buChar char="q"/>
            </a:pPr>
            <a:r>
              <a:rPr lang="en-US" dirty="0">
                <a:solidFill>
                  <a:srgbClr val="FFFF00"/>
                </a:solidFill>
              </a:rPr>
              <a:t>Coaching involves </a:t>
            </a:r>
            <a:r>
              <a:rPr lang="en-US" b="0" i="0" dirty="0">
                <a:solidFill>
                  <a:srgbClr val="FFFF00"/>
                </a:solidFill>
                <a:effectLst/>
                <a:latin typeface="Founders Grotesk Text"/>
              </a:rPr>
              <a:t>collaboration, support, and guidance. </a:t>
            </a:r>
          </a:p>
          <a:p>
            <a:pPr marL="342900" indent="-342900">
              <a:buFont typeface="Wingdings" panose="05000000000000000000" pitchFamily="2" charset="2"/>
              <a:buChar char="q"/>
            </a:pPr>
            <a:r>
              <a:rPr lang="en-US" b="0" i="0" dirty="0">
                <a:solidFill>
                  <a:srgbClr val="FFFF00"/>
                </a:solidFill>
                <a:effectLst/>
                <a:latin typeface="Founders Grotesk Text"/>
              </a:rPr>
              <a:t>Coaching leaders are focused on bringing out the best in their teams by guiding them through goals and obstacles. </a:t>
            </a:r>
          </a:p>
          <a:p>
            <a:pPr marL="342900" indent="-342900">
              <a:buFont typeface="Wingdings" panose="05000000000000000000" pitchFamily="2" charset="2"/>
              <a:buChar char="q"/>
            </a:pPr>
            <a:r>
              <a:rPr lang="en-US" dirty="0">
                <a:solidFill>
                  <a:srgbClr val="FFFF00"/>
                </a:solidFill>
                <a:latin typeface="Founders Grotesk Text"/>
              </a:rPr>
              <a:t>Coaching involves engaging with the employees to help them become better through self initiatives.</a:t>
            </a:r>
          </a:p>
          <a:p>
            <a:pPr marL="342900" indent="-342900">
              <a:buFont typeface="Wingdings" panose="05000000000000000000" pitchFamily="2" charset="2"/>
              <a:buChar char="q"/>
            </a:pPr>
            <a:r>
              <a:rPr lang="en-US" dirty="0">
                <a:solidFill>
                  <a:srgbClr val="FFFF00"/>
                </a:solidFill>
                <a:latin typeface="Founders Grotesk Text"/>
              </a:rPr>
              <a:t>It is characterized by teaching, skills development, support, empowering, guidance, mentoring and motivation. </a:t>
            </a:r>
            <a:endParaRPr lang="en-US" dirty="0">
              <a:solidFill>
                <a:srgbClr val="FFFF00"/>
              </a:solidFill>
            </a:endParaRPr>
          </a:p>
          <a:p>
            <a:endParaRPr lang="en-US" dirty="0"/>
          </a:p>
        </p:txBody>
      </p:sp>
      <p:pic>
        <p:nvPicPr>
          <p:cNvPr id="8" name="Picture 7">
            <a:extLst>
              <a:ext uri="{FF2B5EF4-FFF2-40B4-BE49-F238E27FC236}">
                <a16:creationId xmlns:a16="http://schemas.microsoft.com/office/drawing/2014/main" id="{EC50459C-2983-4647-B6BC-88BBBBDB928C}"/>
              </a:ext>
            </a:extLst>
          </p:cNvPr>
          <p:cNvPicPr>
            <a:picLocks noChangeAspect="1"/>
          </p:cNvPicPr>
          <p:nvPr/>
        </p:nvPicPr>
        <p:blipFill>
          <a:blip r:embed="rId2"/>
          <a:stretch>
            <a:fillRect/>
          </a:stretch>
        </p:blipFill>
        <p:spPr>
          <a:xfrm>
            <a:off x="7064397" y="4380614"/>
            <a:ext cx="4794255" cy="1920432"/>
          </a:xfrm>
          <a:prstGeom prst="rect">
            <a:avLst/>
          </a:prstGeom>
        </p:spPr>
      </p:pic>
      <p:pic>
        <p:nvPicPr>
          <p:cNvPr id="10" name="Picture 9">
            <a:extLst>
              <a:ext uri="{FF2B5EF4-FFF2-40B4-BE49-F238E27FC236}">
                <a16:creationId xmlns:a16="http://schemas.microsoft.com/office/drawing/2014/main" id="{54D7BC95-C5F8-4EF7-B8B0-04A2DEE0C873}"/>
              </a:ext>
            </a:extLst>
          </p:cNvPr>
          <p:cNvPicPr>
            <a:picLocks noChangeAspect="1"/>
          </p:cNvPicPr>
          <p:nvPr/>
        </p:nvPicPr>
        <p:blipFill>
          <a:blip r:embed="rId3"/>
          <a:stretch>
            <a:fillRect/>
          </a:stretch>
        </p:blipFill>
        <p:spPr>
          <a:xfrm>
            <a:off x="6569690" y="659219"/>
            <a:ext cx="5288962" cy="3233670"/>
          </a:xfrm>
          <a:prstGeom prst="rect">
            <a:avLst/>
          </a:prstGeom>
        </p:spPr>
      </p:pic>
    </p:spTree>
    <p:extLst>
      <p:ext uri="{BB962C8B-B14F-4D97-AF65-F5344CB8AC3E}">
        <p14:creationId xmlns:p14="http://schemas.microsoft.com/office/powerpoint/2010/main" val="220480592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3E7209B-EA97-4E46-B935-409525612C95}"/>
              </a:ext>
            </a:extLst>
          </p:cNvPr>
          <p:cNvSpPr>
            <a:spLocks noGrp="1"/>
          </p:cNvSpPr>
          <p:nvPr>
            <p:ph type="sldNum" sz="quarter" idx="10"/>
          </p:nvPr>
        </p:nvSpPr>
        <p:spPr/>
        <p:txBody>
          <a:bodyPr/>
          <a:lstStyle/>
          <a:p>
            <a:fld id="{D495E168-DA5E-4888-8D8A-92B118324C14}" type="slidenum">
              <a:rPr lang="en-US" smtClean="0"/>
              <a:pPr/>
              <a:t>4</a:t>
            </a:fld>
            <a:endParaRPr lang="en-US" dirty="0"/>
          </a:p>
        </p:txBody>
      </p:sp>
      <p:sp>
        <p:nvSpPr>
          <p:cNvPr id="2" name="Title 1">
            <a:extLst>
              <a:ext uri="{FF2B5EF4-FFF2-40B4-BE49-F238E27FC236}">
                <a16:creationId xmlns:a16="http://schemas.microsoft.com/office/drawing/2014/main" id="{77EDADF0-23DD-491B-8755-2E19692F9B18}"/>
              </a:ext>
            </a:extLst>
          </p:cNvPr>
          <p:cNvSpPr>
            <a:spLocks noGrp="1"/>
          </p:cNvSpPr>
          <p:nvPr>
            <p:ph type="title"/>
          </p:nvPr>
        </p:nvSpPr>
        <p:spPr>
          <a:xfrm>
            <a:off x="838200" y="268874"/>
            <a:ext cx="10515600" cy="470644"/>
          </a:xfrm>
        </p:spPr>
        <p:txBody>
          <a:bodyPr>
            <a:noAutofit/>
          </a:bodyPr>
          <a:lstStyle/>
          <a:p>
            <a:r>
              <a:rPr lang="en-US" sz="4000" dirty="0"/>
              <a:t>EMOTIONAL INTELLIGENCE </a:t>
            </a:r>
          </a:p>
        </p:txBody>
      </p:sp>
      <p:sp>
        <p:nvSpPr>
          <p:cNvPr id="9" name="Rectangle 8"/>
          <p:cNvSpPr/>
          <p:nvPr/>
        </p:nvSpPr>
        <p:spPr>
          <a:xfrm>
            <a:off x="5284458" y="2220711"/>
            <a:ext cx="5649705" cy="3231654"/>
          </a:xfrm>
          <a:prstGeom prst="rect">
            <a:avLst/>
          </a:prstGeom>
        </p:spPr>
        <p:txBody>
          <a:bodyPr wrap="square">
            <a:spAutoFit/>
          </a:bodyPr>
          <a:lstStyle/>
          <a:p>
            <a:endParaRPr lang="en-US" b="1" dirty="0">
              <a:solidFill>
                <a:srgbClr val="FF0000"/>
              </a:solidFill>
            </a:endParaRPr>
          </a:p>
          <a:p>
            <a:r>
              <a:rPr lang="en-US" b="1" dirty="0">
                <a:solidFill>
                  <a:srgbClr val="FF0000"/>
                </a:solidFill>
                <a:latin typeface="Times New Roman" panose="02020603050405020304" pitchFamily="18" charset="0"/>
                <a:cs typeface="Times New Roman" panose="02020603050405020304" pitchFamily="18" charset="0"/>
              </a:rPr>
              <a:t>Engagement-</a:t>
            </a:r>
            <a:r>
              <a:rPr lang="en-US" b="1" dirty="0">
                <a:solidFill>
                  <a:srgbClr val="FFFF00"/>
                </a:solidFill>
                <a:latin typeface="Times New Roman" panose="02020603050405020304" pitchFamily="18" charset="0"/>
                <a:cs typeface="Times New Roman" panose="02020603050405020304" pitchFamily="18" charset="0"/>
              </a:rPr>
              <a:t> With emotional intelligence, I will give the employees an opportunity for engagement. This will help us understand each other better in the unit.</a:t>
            </a:r>
          </a:p>
          <a:p>
            <a:endParaRPr lang="en-US" b="1" dirty="0">
              <a:solidFill>
                <a:srgbClr val="FFFF00"/>
              </a:solidFill>
              <a:latin typeface="Times New Roman" panose="02020603050405020304" pitchFamily="18" charset="0"/>
              <a:cs typeface="Times New Roman" panose="02020603050405020304" pitchFamily="18" charset="0"/>
            </a:endParaRPr>
          </a:p>
          <a:p>
            <a:r>
              <a:rPr lang="en-US" sz="1600" b="1" dirty="0">
                <a:solidFill>
                  <a:srgbClr val="FF0000"/>
                </a:solidFill>
                <a:latin typeface="Times New Roman" panose="02020603050405020304" pitchFamily="18" charset="0"/>
                <a:cs typeface="Times New Roman" panose="02020603050405020304" pitchFamily="18" charset="0"/>
              </a:rPr>
              <a:t>Development-</a:t>
            </a:r>
            <a:r>
              <a:rPr lang="en-US" sz="1600" b="1" dirty="0">
                <a:solidFill>
                  <a:srgbClr val="FFFF00"/>
                </a:solidFill>
                <a:latin typeface="Times New Roman" panose="02020603050405020304" pitchFamily="18" charset="0"/>
                <a:cs typeface="Times New Roman" panose="02020603050405020304" pitchFamily="18" charset="0"/>
              </a:rPr>
              <a:t> Engagement and Motivation that comes with coaching and emotional intelligence will foster development of the employees knowledge and skills. </a:t>
            </a:r>
          </a:p>
          <a:p>
            <a:r>
              <a:rPr lang="en-US" sz="1600" b="1" dirty="0">
                <a:solidFill>
                  <a:srgbClr val="FFFF00"/>
                </a:solidFill>
                <a:latin typeface="Times New Roman" panose="02020603050405020304" pitchFamily="18" charset="0"/>
                <a:cs typeface="Times New Roman" panose="02020603050405020304" pitchFamily="18" charset="0"/>
              </a:rPr>
              <a:t>. </a:t>
            </a:r>
            <a:br>
              <a:rPr lang="en-US" sz="1600" dirty="0">
                <a:solidFill>
                  <a:srgbClr val="FFFF00"/>
                </a:solidFill>
              </a:rPr>
            </a:br>
            <a:br>
              <a:rPr lang="en-US" sz="1600" dirty="0"/>
            </a:br>
            <a:br>
              <a:rPr lang="en-US" sz="1600" dirty="0"/>
            </a:br>
            <a:endParaRPr lang="en-US" dirty="0"/>
          </a:p>
        </p:txBody>
      </p:sp>
      <p:pic>
        <p:nvPicPr>
          <p:cNvPr id="11" name="Picture 10"/>
          <p:cNvPicPr>
            <a:picLocks noChangeAspect="1"/>
          </p:cNvPicPr>
          <p:nvPr/>
        </p:nvPicPr>
        <p:blipFill>
          <a:blip r:embed="rId2"/>
          <a:stretch>
            <a:fillRect/>
          </a:stretch>
        </p:blipFill>
        <p:spPr>
          <a:xfrm>
            <a:off x="570864" y="1056897"/>
            <a:ext cx="4301470" cy="3505281"/>
          </a:xfrm>
          <a:prstGeom prst="rect">
            <a:avLst/>
          </a:prstGeom>
        </p:spPr>
      </p:pic>
      <p:sp>
        <p:nvSpPr>
          <p:cNvPr id="14" name="Title 1">
            <a:extLst>
              <a:ext uri="{FF2B5EF4-FFF2-40B4-BE49-F238E27FC236}">
                <a16:creationId xmlns:a16="http://schemas.microsoft.com/office/drawing/2014/main" id="{E593D545-C417-48EA-9543-078BF8EB641C}"/>
              </a:ext>
            </a:extLst>
          </p:cNvPr>
          <p:cNvSpPr txBox="1">
            <a:spLocks/>
          </p:cNvSpPr>
          <p:nvPr/>
        </p:nvSpPr>
        <p:spPr>
          <a:xfrm>
            <a:off x="5384911" y="779005"/>
            <a:ext cx="5678041" cy="1745254"/>
          </a:xfrm>
          <a:prstGeom prst="rect">
            <a:avLst/>
          </a:prstGeom>
        </p:spPr>
        <p:txBody>
          <a:bodyPr vert="horz" lIns="0" tIns="45720" rIns="0" bIns="45720" rtlCol="0" anchor="ctr">
            <a:normAutofit fontScale="47500" lnSpcReduction="20000"/>
          </a:bodyPr>
          <a:lstStyle>
            <a:lvl1pPr algn="ctr" defTabSz="914400" rtl="0" eaLnBrk="1" latinLnBrk="0" hangingPunct="1">
              <a:lnSpc>
                <a:spcPct val="90000"/>
              </a:lnSpc>
              <a:spcBef>
                <a:spcPct val="0"/>
              </a:spcBef>
              <a:buNone/>
              <a:defRPr sz="5000" b="0" kern="1200">
                <a:solidFill>
                  <a:schemeClr val="bg1"/>
                </a:solidFill>
                <a:latin typeface="+mj-lt"/>
                <a:ea typeface="+mj-ea"/>
                <a:cs typeface="+mj-cs"/>
              </a:defRPr>
            </a:lvl1pPr>
          </a:lstStyle>
          <a:p>
            <a:pPr algn="l"/>
            <a:r>
              <a:rPr lang="en-US" sz="5400" b="1" dirty="0">
                <a:solidFill>
                  <a:schemeClr val="accent1">
                    <a:lumMod val="10000"/>
                    <a:lumOff val="90000"/>
                  </a:schemeClr>
                </a:solidFill>
                <a:latin typeface="Times New Roman" panose="02020603050405020304" pitchFamily="18" charset="0"/>
                <a:cs typeface="Times New Roman" panose="02020603050405020304" pitchFamily="18" charset="0"/>
              </a:rPr>
              <a:t>Coaching and emotional intelligence have many benefits on employees.  Combining the two in my leadership of the med surg unit will yield benefits Highlighted below</a:t>
            </a:r>
          </a:p>
        </p:txBody>
      </p:sp>
      <p:sp>
        <p:nvSpPr>
          <p:cNvPr id="15" name="Title 1">
            <a:extLst>
              <a:ext uri="{FF2B5EF4-FFF2-40B4-BE49-F238E27FC236}">
                <a16:creationId xmlns:a16="http://schemas.microsoft.com/office/drawing/2014/main" id="{E593D545-C417-48EA-9543-078BF8EB641C}"/>
              </a:ext>
            </a:extLst>
          </p:cNvPr>
          <p:cNvSpPr txBox="1">
            <a:spLocks/>
          </p:cNvSpPr>
          <p:nvPr/>
        </p:nvSpPr>
        <p:spPr>
          <a:xfrm>
            <a:off x="838200" y="5138851"/>
            <a:ext cx="5678041" cy="1562122"/>
          </a:xfrm>
          <a:prstGeom prst="rect">
            <a:avLst/>
          </a:prstGeom>
        </p:spPr>
        <p:txBody>
          <a:bodyPr vert="horz" lIns="0" tIns="45720" rIns="0" bIns="45720" rtlCol="0" anchor="ctr">
            <a:normAutofit/>
          </a:bodyPr>
          <a:lstStyle>
            <a:lvl1pPr algn="ctr" defTabSz="914400" rtl="0" eaLnBrk="1" latinLnBrk="0" hangingPunct="1">
              <a:lnSpc>
                <a:spcPct val="90000"/>
              </a:lnSpc>
              <a:spcBef>
                <a:spcPct val="0"/>
              </a:spcBef>
              <a:buNone/>
              <a:defRPr sz="5000" b="0" kern="1200">
                <a:solidFill>
                  <a:schemeClr val="bg1"/>
                </a:solidFill>
                <a:latin typeface="+mj-lt"/>
                <a:ea typeface="+mj-ea"/>
                <a:cs typeface="+mj-cs"/>
              </a:defRPr>
            </a:lvl1pPr>
          </a:lstStyle>
          <a:p>
            <a:pPr algn="l"/>
            <a:endParaRPr lang="en-US" sz="5400" b="1" dirty="0">
              <a:solidFill>
                <a:schemeClr val="accent1">
                  <a:lumMod val="10000"/>
                  <a:lumOff val="90000"/>
                </a:schemeClr>
              </a:solidFill>
            </a:endParaRPr>
          </a:p>
        </p:txBody>
      </p:sp>
      <p:sp>
        <p:nvSpPr>
          <p:cNvPr id="16" name="Rectangle 15"/>
          <p:cNvSpPr/>
          <p:nvPr/>
        </p:nvSpPr>
        <p:spPr>
          <a:xfrm>
            <a:off x="2208464" y="4601667"/>
            <a:ext cx="8324514" cy="1477328"/>
          </a:xfrm>
          <a:prstGeom prst="rect">
            <a:avLst/>
          </a:prstGeom>
        </p:spPr>
        <p:txBody>
          <a:bodyPr wrap="square">
            <a:spAutoFit/>
          </a:bodyPr>
          <a:lstStyle/>
          <a:p>
            <a:r>
              <a:rPr lang="en-US" b="1" dirty="0">
                <a:solidFill>
                  <a:srgbClr val="FF0000"/>
                </a:solidFill>
                <a:latin typeface="Times New Roman" panose="02020603050405020304" pitchFamily="18" charset="0"/>
                <a:cs typeface="Times New Roman" panose="02020603050405020304" pitchFamily="18" charset="0"/>
              </a:rPr>
              <a:t>Awareness</a:t>
            </a:r>
            <a:r>
              <a:rPr lang="en-US" b="1" dirty="0">
                <a:solidFill>
                  <a:srgbClr val="FFFF00"/>
                </a:solidFill>
                <a:latin typeface="Times New Roman" panose="02020603050405020304" pitchFamily="18" charset="0"/>
                <a:cs typeface="Times New Roman" panose="02020603050405020304" pitchFamily="18" charset="0"/>
              </a:rPr>
              <a:t>- Coaching involves challenging the employee to identify their strengths and weaknesses and make the best out of them and this increases their self awareness. </a:t>
            </a:r>
          </a:p>
          <a:p>
            <a:r>
              <a:rPr lang="en-US" b="1" dirty="0">
                <a:solidFill>
                  <a:srgbClr val="FF0000"/>
                </a:solidFill>
                <a:latin typeface="Times New Roman" panose="02020603050405020304" pitchFamily="18" charset="0"/>
                <a:cs typeface="Times New Roman" panose="02020603050405020304" pitchFamily="18" charset="0"/>
              </a:rPr>
              <a:t>Transformation-</a:t>
            </a:r>
            <a:r>
              <a:rPr lang="en-US" b="1" dirty="0">
                <a:solidFill>
                  <a:srgbClr val="FFFF00"/>
                </a:solidFill>
                <a:latin typeface="Times New Roman" panose="02020603050405020304" pitchFamily="18" charset="0"/>
                <a:cs typeface="Times New Roman" panose="02020603050405020304" pitchFamily="18" charset="0"/>
              </a:rPr>
              <a:t> Better engagement, staff development and increased self awareness helps achieve overall organizational transformation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43897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1BA9B4B-C586-4B6B-8142-E49AC2D37AD1}"/>
              </a:ext>
            </a:extLst>
          </p:cNvPr>
          <p:cNvSpPr>
            <a:spLocks noGrp="1"/>
          </p:cNvSpPr>
          <p:nvPr>
            <p:ph type="title"/>
          </p:nvPr>
        </p:nvSpPr>
        <p:spPr/>
        <p:txBody>
          <a:bodyPr/>
          <a:lstStyle/>
          <a:p>
            <a:r>
              <a:rPr lang="en-US" dirty="0"/>
              <a:t>Staffing and effective teamwork</a:t>
            </a:r>
          </a:p>
        </p:txBody>
      </p:sp>
      <p:sp>
        <p:nvSpPr>
          <p:cNvPr id="6" name="Text Placeholder 5">
            <a:extLst>
              <a:ext uri="{FF2B5EF4-FFF2-40B4-BE49-F238E27FC236}">
                <a16:creationId xmlns:a16="http://schemas.microsoft.com/office/drawing/2014/main" id="{349249DA-4230-416D-838C-A72D2E7CADA4}"/>
              </a:ext>
            </a:extLst>
          </p:cNvPr>
          <p:cNvSpPr>
            <a:spLocks noGrp="1"/>
          </p:cNvSpPr>
          <p:nvPr>
            <p:ph type="body" idx="18"/>
          </p:nvPr>
        </p:nvSpPr>
        <p:spPr>
          <a:xfrm>
            <a:off x="6988175" y="1741571"/>
            <a:ext cx="4183650" cy="454353"/>
          </a:xfrm>
        </p:spPr>
        <p:txBody>
          <a:bodyPr/>
          <a:lstStyle/>
          <a:p>
            <a:r>
              <a:rPr lang="en-US" dirty="0"/>
              <a:t>EFFECTIVE TEAMWORK</a:t>
            </a:r>
          </a:p>
        </p:txBody>
      </p:sp>
      <p:sp>
        <p:nvSpPr>
          <p:cNvPr id="8" name="Text Placeholder 7">
            <a:extLst>
              <a:ext uri="{FF2B5EF4-FFF2-40B4-BE49-F238E27FC236}">
                <a16:creationId xmlns:a16="http://schemas.microsoft.com/office/drawing/2014/main" id="{C9E879AA-B873-414B-BC94-C8FF28566266}"/>
              </a:ext>
            </a:extLst>
          </p:cNvPr>
          <p:cNvSpPr>
            <a:spLocks noGrp="1"/>
          </p:cNvSpPr>
          <p:nvPr>
            <p:ph type="body" sz="quarter" idx="21"/>
          </p:nvPr>
        </p:nvSpPr>
        <p:spPr>
          <a:xfrm>
            <a:off x="6632620" y="2225772"/>
            <a:ext cx="5215944" cy="2835625"/>
          </a:xfrm>
        </p:spPr>
        <p:txBody>
          <a:bodyPr>
            <a:normAutofit fontScale="92500" lnSpcReduction="10000"/>
          </a:bodyPr>
          <a:lstStyle/>
          <a:p>
            <a:pPr>
              <a:buFont typeface="Wingdings" panose="05000000000000000000" pitchFamily="2" charset="2"/>
              <a:buChar char="q"/>
            </a:pPr>
            <a:r>
              <a:rPr lang="en-US" sz="1800" dirty="0"/>
              <a:t>Coaching as a leadership method will help achieve cohesive teamwork</a:t>
            </a:r>
          </a:p>
          <a:p>
            <a:pPr>
              <a:buFont typeface="Wingdings" panose="05000000000000000000" pitchFamily="2" charset="2"/>
              <a:buChar char="q"/>
            </a:pPr>
            <a:r>
              <a:rPr lang="en-US" sz="1800" dirty="0"/>
              <a:t>Coaching involves one-on-one engagement sections where the employees are given an opportunity to identify their strengths and weaknesses. </a:t>
            </a:r>
          </a:p>
          <a:p>
            <a:pPr>
              <a:buFont typeface="Wingdings" panose="05000000000000000000" pitchFamily="2" charset="2"/>
              <a:buChar char="q"/>
            </a:pPr>
            <a:r>
              <a:rPr lang="en-US" sz="1800" dirty="0"/>
              <a:t>With these engagements, bonding is created between the employees rather than imposing authoritative leadership which may demotivate the employee. </a:t>
            </a:r>
          </a:p>
          <a:p>
            <a:pPr>
              <a:buFont typeface="Wingdings" panose="05000000000000000000" pitchFamily="2" charset="2"/>
              <a:buChar char="q"/>
            </a:pPr>
            <a:r>
              <a:rPr lang="en-US" sz="1800" dirty="0"/>
              <a:t>Coaching enables Working together as a team in the unit and this is an opportunity to bond more. </a:t>
            </a:r>
          </a:p>
        </p:txBody>
      </p:sp>
      <p:sp>
        <p:nvSpPr>
          <p:cNvPr id="2" name="Slide Number Placeholder 1">
            <a:extLst>
              <a:ext uri="{FF2B5EF4-FFF2-40B4-BE49-F238E27FC236}">
                <a16:creationId xmlns:a16="http://schemas.microsoft.com/office/drawing/2014/main" id="{4132B1B3-C6FB-4075-BF96-89BEEBC1E9E3}"/>
              </a:ext>
            </a:extLst>
          </p:cNvPr>
          <p:cNvSpPr>
            <a:spLocks noGrp="1"/>
          </p:cNvSpPr>
          <p:nvPr>
            <p:ph type="sldNum" sz="quarter" idx="10"/>
          </p:nvPr>
        </p:nvSpPr>
        <p:spPr/>
        <p:txBody>
          <a:bodyPr/>
          <a:lstStyle/>
          <a:p>
            <a:fld id="{D495E168-DA5E-4888-8D8A-92B118324C14}" type="slidenum">
              <a:rPr lang="en-US" smtClean="0"/>
              <a:pPr/>
              <a:t>5</a:t>
            </a:fld>
            <a:endParaRPr lang="en-US" dirty="0"/>
          </a:p>
        </p:txBody>
      </p:sp>
      <p:pic>
        <p:nvPicPr>
          <p:cNvPr id="12" name="Picture 11"/>
          <p:cNvPicPr>
            <a:picLocks noChangeAspect="1"/>
          </p:cNvPicPr>
          <p:nvPr/>
        </p:nvPicPr>
        <p:blipFill>
          <a:blip r:embed="rId2"/>
          <a:stretch>
            <a:fillRect/>
          </a:stretch>
        </p:blipFill>
        <p:spPr>
          <a:xfrm rot="372944">
            <a:off x="6684651" y="5275545"/>
            <a:ext cx="4021534" cy="1211616"/>
          </a:xfrm>
          <a:prstGeom prst="rect">
            <a:avLst/>
          </a:prstGeom>
        </p:spPr>
      </p:pic>
      <p:pic>
        <p:nvPicPr>
          <p:cNvPr id="10" name="Picture 9">
            <a:extLst>
              <a:ext uri="{FF2B5EF4-FFF2-40B4-BE49-F238E27FC236}">
                <a16:creationId xmlns:a16="http://schemas.microsoft.com/office/drawing/2014/main" id="{F6BBE8A2-D85A-402A-B7E4-044FCD3043FE}"/>
              </a:ext>
            </a:extLst>
          </p:cNvPr>
          <p:cNvPicPr>
            <a:picLocks noChangeAspect="1"/>
          </p:cNvPicPr>
          <p:nvPr/>
        </p:nvPicPr>
        <p:blipFill>
          <a:blip r:embed="rId3"/>
          <a:stretch>
            <a:fillRect/>
          </a:stretch>
        </p:blipFill>
        <p:spPr>
          <a:xfrm>
            <a:off x="535924" y="1765939"/>
            <a:ext cx="5834797" cy="4115414"/>
          </a:xfrm>
          <a:prstGeom prst="rect">
            <a:avLst/>
          </a:prstGeom>
        </p:spPr>
      </p:pic>
    </p:spTree>
    <p:extLst>
      <p:ext uri="{BB962C8B-B14F-4D97-AF65-F5344CB8AC3E}">
        <p14:creationId xmlns:p14="http://schemas.microsoft.com/office/powerpoint/2010/main" val="1876800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14074CC-6CA1-425C-B7AB-995ED7F2CBB9}"/>
              </a:ext>
            </a:extLst>
          </p:cNvPr>
          <p:cNvSpPr>
            <a:spLocks noGrp="1"/>
          </p:cNvSpPr>
          <p:nvPr>
            <p:ph type="sldNum" sz="quarter" idx="10"/>
          </p:nvPr>
        </p:nvSpPr>
        <p:spPr/>
        <p:txBody>
          <a:bodyPr/>
          <a:lstStyle/>
          <a:p>
            <a:fld id="{D495E168-DA5E-4888-8D8A-92B118324C14}" type="slidenum">
              <a:rPr lang="en-US" noProof="0" smtClean="0"/>
              <a:pPr/>
              <a:t>6</a:t>
            </a:fld>
            <a:endParaRPr lang="en-US" noProof="0" dirty="0"/>
          </a:p>
        </p:txBody>
      </p:sp>
      <p:sp>
        <p:nvSpPr>
          <p:cNvPr id="4" name="Footer Placeholder 3">
            <a:extLst>
              <a:ext uri="{FF2B5EF4-FFF2-40B4-BE49-F238E27FC236}">
                <a16:creationId xmlns:a16="http://schemas.microsoft.com/office/drawing/2014/main" id="{5D3DC439-59FA-40B0-83DF-C5F7B4DBB0D6}"/>
              </a:ext>
            </a:extLst>
          </p:cNvPr>
          <p:cNvSpPr>
            <a:spLocks noGrp="1"/>
          </p:cNvSpPr>
          <p:nvPr>
            <p:ph type="ftr" sz="quarter" idx="12"/>
          </p:nvPr>
        </p:nvSpPr>
        <p:spPr/>
        <p:txBody>
          <a:bodyPr/>
          <a:lstStyle/>
          <a:p>
            <a:r>
              <a:rPr lang="en-US" noProof="0"/>
              <a:t>ADD A FOOTER</a:t>
            </a:r>
            <a:endParaRPr lang="en-US" noProof="0" dirty="0"/>
          </a:p>
        </p:txBody>
      </p:sp>
      <p:sp>
        <p:nvSpPr>
          <p:cNvPr id="2" name="Title 1">
            <a:extLst>
              <a:ext uri="{FF2B5EF4-FFF2-40B4-BE49-F238E27FC236}">
                <a16:creationId xmlns:a16="http://schemas.microsoft.com/office/drawing/2014/main" id="{CBB7EBB8-4614-4DCF-9AAB-BAC819CFEEC5}"/>
              </a:ext>
            </a:extLst>
          </p:cNvPr>
          <p:cNvSpPr>
            <a:spLocks noGrp="1"/>
          </p:cNvSpPr>
          <p:nvPr>
            <p:ph type="title"/>
          </p:nvPr>
        </p:nvSpPr>
        <p:spPr/>
        <p:txBody>
          <a:bodyPr>
            <a:normAutofit/>
          </a:bodyPr>
          <a:lstStyle/>
          <a:p>
            <a:pPr algn="ctr"/>
            <a:r>
              <a:rPr lang="en-US" dirty="0"/>
              <a:t>STAFFING</a:t>
            </a:r>
          </a:p>
        </p:txBody>
      </p:sp>
      <p:sp>
        <p:nvSpPr>
          <p:cNvPr id="5" name="Text Placeholder 4">
            <a:extLst>
              <a:ext uri="{FF2B5EF4-FFF2-40B4-BE49-F238E27FC236}">
                <a16:creationId xmlns:a16="http://schemas.microsoft.com/office/drawing/2014/main" id="{E16A588F-A6E5-442C-A9C6-E326D95FDFDE}"/>
              </a:ext>
            </a:extLst>
          </p:cNvPr>
          <p:cNvSpPr>
            <a:spLocks noGrp="1"/>
          </p:cNvSpPr>
          <p:nvPr>
            <p:ph type="body" idx="1"/>
          </p:nvPr>
        </p:nvSpPr>
        <p:spPr/>
        <p:txBody>
          <a:bodyPr>
            <a:normAutofit/>
          </a:bodyPr>
          <a:lstStyle/>
          <a:p>
            <a:r>
              <a:rPr lang="en-US" sz="3600" dirty="0">
                <a:solidFill>
                  <a:schemeClr val="bg1"/>
                </a:solidFill>
              </a:rPr>
              <a:t>My staffing Model</a:t>
            </a:r>
          </a:p>
        </p:txBody>
      </p:sp>
      <p:sp>
        <p:nvSpPr>
          <p:cNvPr id="7" name="Content Placeholder 6">
            <a:extLst>
              <a:ext uri="{FF2B5EF4-FFF2-40B4-BE49-F238E27FC236}">
                <a16:creationId xmlns:a16="http://schemas.microsoft.com/office/drawing/2014/main" id="{A0C2ACDB-0127-4E43-9BD8-891EE41B1D8A}"/>
              </a:ext>
            </a:extLst>
          </p:cNvPr>
          <p:cNvSpPr>
            <a:spLocks noGrp="1"/>
          </p:cNvSpPr>
          <p:nvPr>
            <p:ph sz="half" idx="2"/>
          </p:nvPr>
        </p:nvSpPr>
        <p:spPr>
          <a:xfrm>
            <a:off x="839788" y="2505075"/>
            <a:ext cx="4981491" cy="3684588"/>
          </a:xfrm>
        </p:spPr>
        <p:txBody>
          <a:bodyPr/>
          <a:lstStyle/>
          <a:p>
            <a:r>
              <a:rPr lang="en-US" sz="3200" b="1" dirty="0">
                <a:solidFill>
                  <a:srgbClr val="FF0000"/>
                </a:solidFill>
              </a:rPr>
              <a:t>The staffing model I love best is The patient acuity model </a:t>
            </a:r>
          </a:p>
          <a:p>
            <a:r>
              <a:rPr lang="en-US" b="1" dirty="0">
                <a:solidFill>
                  <a:srgbClr val="FFFF00"/>
                </a:solidFill>
              </a:rPr>
              <a:t>I chose this model because it will help us to set appropriate staffing levels in acute care, long-term care and other treatment and rehabilitation setting</a:t>
            </a:r>
          </a:p>
          <a:p>
            <a:r>
              <a:rPr lang="en-US" b="1" dirty="0">
                <a:solidFill>
                  <a:srgbClr val="FFFF00"/>
                </a:solidFill>
              </a:rPr>
              <a:t>With this model., patients receive the care their health status demands. </a:t>
            </a:r>
          </a:p>
          <a:p>
            <a:endParaRPr lang="en-US" dirty="0"/>
          </a:p>
        </p:txBody>
      </p:sp>
      <p:sp>
        <p:nvSpPr>
          <p:cNvPr id="8" name="Text Placeholder 7">
            <a:extLst>
              <a:ext uri="{FF2B5EF4-FFF2-40B4-BE49-F238E27FC236}">
                <a16:creationId xmlns:a16="http://schemas.microsoft.com/office/drawing/2014/main" id="{C66A23E8-19C8-44B8-811C-68FB8692C2ED}"/>
              </a:ext>
            </a:extLst>
          </p:cNvPr>
          <p:cNvSpPr>
            <a:spLocks noGrp="1"/>
          </p:cNvSpPr>
          <p:nvPr>
            <p:ph type="body" sz="quarter" idx="3"/>
          </p:nvPr>
        </p:nvSpPr>
        <p:spPr>
          <a:xfrm>
            <a:off x="6172199" y="1840863"/>
            <a:ext cx="5357813" cy="664212"/>
          </a:xfrm>
        </p:spPr>
        <p:txBody>
          <a:bodyPr>
            <a:noAutofit/>
          </a:bodyPr>
          <a:lstStyle/>
          <a:p>
            <a:r>
              <a:rPr lang="en-US" sz="4000" b="1" dirty="0">
                <a:solidFill>
                  <a:schemeClr val="bg1"/>
                </a:solidFill>
              </a:rPr>
              <a:t>Impact of Coaching as a leadership style</a:t>
            </a:r>
            <a:endParaRPr lang="en-US" sz="4000" dirty="0">
              <a:solidFill>
                <a:schemeClr val="bg1"/>
              </a:solidFill>
            </a:endParaRPr>
          </a:p>
        </p:txBody>
      </p:sp>
      <p:sp>
        <p:nvSpPr>
          <p:cNvPr id="9" name="Content Placeholder 8">
            <a:extLst>
              <a:ext uri="{FF2B5EF4-FFF2-40B4-BE49-F238E27FC236}">
                <a16:creationId xmlns:a16="http://schemas.microsoft.com/office/drawing/2014/main" id="{74DEE31B-AE3A-4031-BD82-A1BA00A2A74A}"/>
              </a:ext>
            </a:extLst>
          </p:cNvPr>
          <p:cNvSpPr>
            <a:spLocks noGrp="1"/>
          </p:cNvSpPr>
          <p:nvPr>
            <p:ph sz="quarter" idx="4"/>
          </p:nvPr>
        </p:nvSpPr>
        <p:spPr/>
        <p:txBody>
          <a:bodyPr/>
          <a:lstStyle/>
          <a:p>
            <a:r>
              <a:rPr lang="en-US" sz="3200" b="1" dirty="0">
                <a:solidFill>
                  <a:srgbClr val="FF0000"/>
                </a:solidFill>
              </a:rPr>
              <a:t>Coaching as a leadership style </a:t>
            </a:r>
            <a:r>
              <a:rPr lang="en-US" b="1" dirty="0">
                <a:solidFill>
                  <a:srgbClr val="FFFF00"/>
                </a:solidFill>
              </a:rPr>
              <a:t>will impact the unit through the following</a:t>
            </a:r>
          </a:p>
          <a:p>
            <a:r>
              <a:rPr lang="en-US" b="1" dirty="0">
                <a:solidFill>
                  <a:srgbClr val="FFFF00"/>
                </a:solidFill>
              </a:rPr>
              <a:t>Employee evolution</a:t>
            </a:r>
          </a:p>
          <a:p>
            <a:r>
              <a:rPr lang="en-US" b="1" dirty="0">
                <a:solidFill>
                  <a:srgbClr val="FFFF00"/>
                </a:solidFill>
              </a:rPr>
              <a:t>Employee Development</a:t>
            </a:r>
          </a:p>
          <a:p>
            <a:r>
              <a:rPr lang="en-US" b="1" dirty="0">
                <a:solidFill>
                  <a:srgbClr val="FFFF00"/>
                </a:solidFill>
              </a:rPr>
              <a:t>Self awareness</a:t>
            </a:r>
          </a:p>
          <a:p>
            <a:r>
              <a:rPr lang="en-US" b="1" dirty="0">
                <a:solidFill>
                  <a:srgbClr val="FFFF00"/>
                </a:solidFill>
              </a:rPr>
              <a:t>Motivation </a:t>
            </a:r>
          </a:p>
          <a:p>
            <a:r>
              <a:rPr lang="en-US" b="1" dirty="0">
                <a:solidFill>
                  <a:srgbClr val="FFFF00"/>
                </a:solidFill>
              </a:rPr>
              <a:t>Effective communication within the unit. </a:t>
            </a:r>
          </a:p>
          <a:p>
            <a:endParaRPr lang="en-US" dirty="0"/>
          </a:p>
        </p:txBody>
      </p:sp>
      <p:graphicFrame>
        <p:nvGraphicFramePr>
          <p:cNvPr id="10" name="Diagram 9">
            <a:extLst>
              <a:ext uri="{FF2B5EF4-FFF2-40B4-BE49-F238E27FC236}">
                <a16:creationId xmlns:a16="http://schemas.microsoft.com/office/drawing/2014/main" id="{BD5494EA-B964-4E70-9EA1-C9998E9EDBAE}"/>
              </a:ext>
            </a:extLst>
          </p:cNvPr>
          <p:cNvGraphicFramePr/>
          <p:nvPr>
            <p:extLst>
              <p:ext uri="{D42A27DB-BD31-4B8C-83A1-F6EECF244321}">
                <p14:modId xmlns:p14="http://schemas.microsoft.com/office/powerpoint/2010/main" val="391742234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274851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D495E168-DA5E-4888-8D8A-92B118324C14}" type="slidenum">
              <a:rPr lang="en-US" noProof="0" smtClean="0"/>
              <a:pPr/>
              <a:t>7</a:t>
            </a:fld>
            <a:endParaRPr lang="en-US" noProof="0" dirty="0"/>
          </a:p>
        </p:txBody>
      </p:sp>
      <p:sp>
        <p:nvSpPr>
          <p:cNvPr id="4" name="Title 3"/>
          <p:cNvSpPr>
            <a:spLocks noGrp="1"/>
          </p:cNvSpPr>
          <p:nvPr>
            <p:ph type="title"/>
          </p:nvPr>
        </p:nvSpPr>
        <p:spPr/>
        <p:txBody>
          <a:bodyPr/>
          <a:lstStyle/>
          <a:p>
            <a:pPr algn="ctr"/>
            <a:r>
              <a:rPr lang="en-US" dirty="0"/>
              <a:t>Delegation</a:t>
            </a:r>
          </a:p>
        </p:txBody>
      </p:sp>
      <p:sp>
        <p:nvSpPr>
          <p:cNvPr id="7" name="Text Placeholder 6">
            <a:extLst>
              <a:ext uri="{FF2B5EF4-FFF2-40B4-BE49-F238E27FC236}">
                <a16:creationId xmlns:a16="http://schemas.microsoft.com/office/drawing/2014/main" id="{7A599395-0D59-490A-A770-4E0439732DC4}"/>
              </a:ext>
            </a:extLst>
          </p:cNvPr>
          <p:cNvSpPr>
            <a:spLocks noGrp="1"/>
          </p:cNvSpPr>
          <p:nvPr>
            <p:ph type="body" idx="1"/>
          </p:nvPr>
        </p:nvSpPr>
        <p:spPr>
          <a:xfrm>
            <a:off x="1212934" y="1690690"/>
            <a:ext cx="5157787" cy="520440"/>
          </a:xfrm>
        </p:spPr>
        <p:txBody>
          <a:bodyPr/>
          <a:lstStyle/>
          <a:p>
            <a:r>
              <a:rPr lang="en-US" dirty="0"/>
              <a:t>Five rights of delegation</a:t>
            </a:r>
          </a:p>
        </p:txBody>
      </p:sp>
      <p:sp>
        <p:nvSpPr>
          <p:cNvPr id="8" name="Content Placeholder 7">
            <a:extLst>
              <a:ext uri="{FF2B5EF4-FFF2-40B4-BE49-F238E27FC236}">
                <a16:creationId xmlns:a16="http://schemas.microsoft.com/office/drawing/2014/main" id="{632D47E7-532D-44C5-8F29-77C6BB5A3C02}"/>
              </a:ext>
            </a:extLst>
          </p:cNvPr>
          <p:cNvSpPr>
            <a:spLocks noGrp="1"/>
          </p:cNvSpPr>
          <p:nvPr>
            <p:ph sz="half" idx="2"/>
          </p:nvPr>
        </p:nvSpPr>
        <p:spPr>
          <a:xfrm>
            <a:off x="839789" y="2505075"/>
            <a:ext cx="4487124" cy="3684588"/>
          </a:xfrm>
        </p:spPr>
        <p:txBody>
          <a:bodyPr>
            <a:normAutofit fontScale="85000" lnSpcReduction="10000"/>
          </a:bodyPr>
          <a:lstStyle/>
          <a:p>
            <a:r>
              <a:rPr lang="en-US" dirty="0"/>
              <a:t>Below are the 5 rights of delegation. </a:t>
            </a:r>
          </a:p>
          <a:p>
            <a:r>
              <a:rPr lang="en-US" b="1" dirty="0">
                <a:solidFill>
                  <a:srgbClr val="FFFF00"/>
                </a:solidFill>
              </a:rPr>
              <a:t>Right Task-Only </a:t>
            </a:r>
            <a:r>
              <a:rPr lang="en-US" dirty="0"/>
              <a:t>appropriate activities should be delegated. Not all</a:t>
            </a:r>
          </a:p>
          <a:p>
            <a:r>
              <a:rPr lang="en-US" b="1" dirty="0">
                <a:solidFill>
                  <a:srgbClr val="FFFF00"/>
                </a:solidFill>
              </a:rPr>
              <a:t>Right Circumstances- </a:t>
            </a:r>
            <a:r>
              <a:rPr lang="en-US" dirty="0"/>
              <a:t>Tasks should be delegated only under correct circumstances. </a:t>
            </a:r>
          </a:p>
          <a:p>
            <a:r>
              <a:rPr lang="en-US" b="1" dirty="0">
                <a:solidFill>
                  <a:srgbClr val="FFFF00"/>
                </a:solidFill>
              </a:rPr>
              <a:t>Right person- </a:t>
            </a:r>
            <a:r>
              <a:rPr lang="en-US" dirty="0"/>
              <a:t>The right person should be identified before delegating tasks</a:t>
            </a:r>
          </a:p>
          <a:p>
            <a:r>
              <a:rPr lang="en-US" b="1" dirty="0">
                <a:solidFill>
                  <a:srgbClr val="FFFF00"/>
                </a:solidFill>
              </a:rPr>
              <a:t>Right communication/direction- </a:t>
            </a:r>
            <a:r>
              <a:rPr lang="en-US" dirty="0"/>
              <a:t>it helps the person to whom tasks have been delegated to understand their role and scope.</a:t>
            </a:r>
          </a:p>
          <a:p>
            <a:r>
              <a:rPr lang="en-US" b="1" dirty="0">
                <a:solidFill>
                  <a:srgbClr val="FFFF00"/>
                </a:solidFill>
              </a:rPr>
              <a:t>Right supervision-</a:t>
            </a:r>
            <a:r>
              <a:rPr lang="en-US" b="1" dirty="0">
                <a:solidFill>
                  <a:schemeClr val="bg2">
                    <a:lumMod val="40000"/>
                    <a:lumOff val="60000"/>
                  </a:schemeClr>
                </a:solidFill>
              </a:rPr>
              <a:t> </a:t>
            </a:r>
            <a:r>
              <a:rPr lang="en-US" dirty="0"/>
              <a:t>After delegating, it is important to ensure proper supervision and guidance </a:t>
            </a:r>
          </a:p>
        </p:txBody>
      </p:sp>
      <p:sp>
        <p:nvSpPr>
          <p:cNvPr id="9" name="Text Placeholder 8">
            <a:extLst>
              <a:ext uri="{FF2B5EF4-FFF2-40B4-BE49-F238E27FC236}">
                <a16:creationId xmlns:a16="http://schemas.microsoft.com/office/drawing/2014/main" id="{534BAB0C-CCC7-4F15-ABEE-C0C374E5B4C0}"/>
              </a:ext>
            </a:extLst>
          </p:cNvPr>
          <p:cNvSpPr>
            <a:spLocks noGrp="1"/>
          </p:cNvSpPr>
          <p:nvPr>
            <p:ph type="body" sz="quarter" idx="3"/>
          </p:nvPr>
        </p:nvSpPr>
        <p:spPr>
          <a:xfrm>
            <a:off x="6525447" y="1464193"/>
            <a:ext cx="4810042" cy="520440"/>
          </a:xfrm>
        </p:spPr>
        <p:txBody>
          <a:bodyPr/>
          <a:lstStyle/>
          <a:p>
            <a:r>
              <a:rPr lang="en-US" dirty="0"/>
              <a:t> My Coaching  and delegation</a:t>
            </a:r>
          </a:p>
        </p:txBody>
      </p:sp>
      <p:sp>
        <p:nvSpPr>
          <p:cNvPr id="10" name="Content Placeholder 9">
            <a:extLst>
              <a:ext uri="{FF2B5EF4-FFF2-40B4-BE49-F238E27FC236}">
                <a16:creationId xmlns:a16="http://schemas.microsoft.com/office/drawing/2014/main" id="{E0756C38-7AF3-4318-8A16-12C85A6819D1}"/>
              </a:ext>
            </a:extLst>
          </p:cNvPr>
          <p:cNvSpPr>
            <a:spLocks noGrp="1"/>
          </p:cNvSpPr>
          <p:nvPr>
            <p:ph sz="quarter" idx="4"/>
          </p:nvPr>
        </p:nvSpPr>
        <p:spPr>
          <a:xfrm>
            <a:off x="7113180" y="1984633"/>
            <a:ext cx="4242207" cy="4205030"/>
          </a:xfrm>
        </p:spPr>
        <p:txBody>
          <a:bodyPr/>
          <a:lstStyle/>
          <a:p>
            <a:r>
              <a:rPr lang="en-US" dirty="0"/>
              <a:t>Coaching style of leadership enables good development of employees. This develops people who are competent to take over roles in acting capacity. It helps to develop leaders and therefore is appropriate.</a:t>
            </a:r>
          </a:p>
          <a:p>
            <a:r>
              <a:rPr lang="en-US" dirty="0"/>
              <a:t>I will utilize my coaching style to develop competent staff to delegate tasks to from time to time and to exercise the five rights of delegation. </a:t>
            </a:r>
          </a:p>
        </p:txBody>
      </p:sp>
      <p:pic>
        <p:nvPicPr>
          <p:cNvPr id="12" name="Picture 11">
            <a:extLst>
              <a:ext uri="{FF2B5EF4-FFF2-40B4-BE49-F238E27FC236}">
                <a16:creationId xmlns:a16="http://schemas.microsoft.com/office/drawing/2014/main" id="{ED9D16F7-109B-4197-B9E1-003C25A0D276}"/>
              </a:ext>
            </a:extLst>
          </p:cNvPr>
          <p:cNvPicPr>
            <a:picLocks noChangeAspect="1"/>
          </p:cNvPicPr>
          <p:nvPr/>
        </p:nvPicPr>
        <p:blipFill>
          <a:blip r:embed="rId2"/>
          <a:stretch>
            <a:fillRect/>
          </a:stretch>
        </p:blipFill>
        <p:spPr>
          <a:xfrm>
            <a:off x="5256555" y="1911388"/>
            <a:ext cx="1926984" cy="2536307"/>
          </a:xfrm>
          <a:prstGeom prst="rect">
            <a:avLst/>
          </a:prstGeom>
        </p:spPr>
      </p:pic>
      <p:pic>
        <p:nvPicPr>
          <p:cNvPr id="14" name="Picture 13">
            <a:extLst>
              <a:ext uri="{FF2B5EF4-FFF2-40B4-BE49-F238E27FC236}">
                <a16:creationId xmlns:a16="http://schemas.microsoft.com/office/drawing/2014/main" id="{EE27D4FE-C705-447A-B3E5-90F90976C3E1}"/>
              </a:ext>
            </a:extLst>
          </p:cNvPr>
          <p:cNvPicPr>
            <a:picLocks noChangeAspect="1"/>
          </p:cNvPicPr>
          <p:nvPr/>
        </p:nvPicPr>
        <p:blipFill>
          <a:blip r:embed="rId3"/>
          <a:stretch>
            <a:fillRect/>
          </a:stretch>
        </p:blipFill>
        <p:spPr>
          <a:xfrm rot="1761565">
            <a:off x="5097065" y="5028556"/>
            <a:ext cx="3095625" cy="1209675"/>
          </a:xfrm>
          <a:prstGeom prst="rect">
            <a:avLst/>
          </a:prstGeom>
        </p:spPr>
      </p:pic>
    </p:spTree>
    <p:extLst>
      <p:ext uri="{BB962C8B-B14F-4D97-AF65-F5344CB8AC3E}">
        <p14:creationId xmlns:p14="http://schemas.microsoft.com/office/powerpoint/2010/main" val="3758566841"/>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2BE50-6E43-47B8-AC5E-DF447A1EF4FB}"/>
              </a:ext>
            </a:extLst>
          </p:cNvPr>
          <p:cNvSpPr>
            <a:spLocks noGrp="1"/>
          </p:cNvSpPr>
          <p:nvPr>
            <p:ph type="title"/>
          </p:nvPr>
        </p:nvSpPr>
        <p:spPr>
          <a:xfrm>
            <a:off x="841248" y="1169256"/>
            <a:ext cx="5285914" cy="782638"/>
          </a:xfrm>
        </p:spPr>
        <p:txBody>
          <a:bodyPr/>
          <a:lstStyle/>
          <a:p>
            <a:r>
              <a:rPr lang="en-US" dirty="0"/>
              <a:t>Evaluation of staff</a:t>
            </a:r>
          </a:p>
        </p:txBody>
      </p:sp>
      <p:sp>
        <p:nvSpPr>
          <p:cNvPr id="3" name="Slide Number Placeholder 2">
            <a:extLst>
              <a:ext uri="{FF2B5EF4-FFF2-40B4-BE49-F238E27FC236}">
                <a16:creationId xmlns:a16="http://schemas.microsoft.com/office/drawing/2014/main" id="{A4D194D0-5E68-47BA-8CA5-15562D9B45AC}"/>
              </a:ext>
            </a:extLst>
          </p:cNvPr>
          <p:cNvSpPr>
            <a:spLocks noGrp="1"/>
          </p:cNvSpPr>
          <p:nvPr>
            <p:ph type="sldNum" sz="quarter" idx="10"/>
          </p:nvPr>
        </p:nvSpPr>
        <p:spPr/>
        <p:txBody>
          <a:bodyPr/>
          <a:lstStyle/>
          <a:p>
            <a:fld id="{D495E168-DA5E-4888-8D8A-92B118324C14}" type="slidenum">
              <a:rPr lang="en-US" noProof="0" smtClean="0"/>
              <a:pPr/>
              <a:t>8</a:t>
            </a:fld>
            <a:endParaRPr lang="en-US" noProof="0" dirty="0"/>
          </a:p>
        </p:txBody>
      </p:sp>
      <p:sp>
        <p:nvSpPr>
          <p:cNvPr id="5" name="Text Placeholder 4">
            <a:extLst>
              <a:ext uri="{FF2B5EF4-FFF2-40B4-BE49-F238E27FC236}">
                <a16:creationId xmlns:a16="http://schemas.microsoft.com/office/drawing/2014/main" id="{8253E660-072B-4B5C-AC7B-4855DCE23665}"/>
              </a:ext>
            </a:extLst>
          </p:cNvPr>
          <p:cNvSpPr>
            <a:spLocks noGrp="1"/>
          </p:cNvSpPr>
          <p:nvPr>
            <p:ph type="body" sz="quarter" idx="13"/>
          </p:nvPr>
        </p:nvSpPr>
        <p:spPr>
          <a:xfrm>
            <a:off x="841248" y="2136036"/>
            <a:ext cx="5931692" cy="3839462"/>
          </a:xfrm>
        </p:spPr>
        <p:txBody>
          <a:bodyPr>
            <a:normAutofit fontScale="85000" lnSpcReduction="20000"/>
          </a:bodyPr>
          <a:lstStyle/>
          <a:p>
            <a:r>
              <a:rPr lang="en-US" dirty="0"/>
              <a:t>Coaching will be fundamental </a:t>
            </a:r>
            <a:r>
              <a:rPr lang="en-US" dirty="0" err="1"/>
              <a:t>im</a:t>
            </a:r>
            <a:r>
              <a:rPr lang="en-US" dirty="0"/>
              <a:t> my evaluation of staff in the following ways</a:t>
            </a:r>
          </a:p>
          <a:p>
            <a:pPr marL="342900" indent="-342900">
              <a:buFont typeface="Wingdings" panose="05000000000000000000" pitchFamily="2" charset="2"/>
              <a:buChar char="v"/>
            </a:pPr>
            <a:r>
              <a:rPr lang="en-US" b="1" i="0" dirty="0">
                <a:solidFill>
                  <a:srgbClr val="000000"/>
                </a:solidFill>
                <a:effectLst/>
                <a:latin typeface="Open Sans" panose="020B0606030504020204" pitchFamily="34" charset="0"/>
              </a:rPr>
              <a:t>Increases employee and staff engagement and therefore I will know my staff better</a:t>
            </a:r>
          </a:p>
          <a:p>
            <a:pPr marL="342900" indent="-342900">
              <a:buFont typeface="Wingdings" panose="05000000000000000000" pitchFamily="2" charset="2"/>
              <a:buChar char="v"/>
            </a:pPr>
            <a:r>
              <a:rPr lang="en-US" b="1" i="0" dirty="0">
                <a:solidFill>
                  <a:srgbClr val="000000"/>
                </a:solidFill>
                <a:effectLst/>
                <a:latin typeface="Open Sans" panose="020B0606030504020204" pitchFamily="34" charset="0"/>
              </a:rPr>
              <a:t>Coaching helps get </a:t>
            </a:r>
            <a:r>
              <a:rPr lang="en-US" b="1" dirty="0">
                <a:solidFill>
                  <a:srgbClr val="000000"/>
                </a:solidFill>
                <a:latin typeface="Open Sans" panose="020B0606030504020204" pitchFamily="34" charset="0"/>
              </a:rPr>
              <a:t>feedback from employees important in evaluation</a:t>
            </a:r>
          </a:p>
          <a:p>
            <a:pPr marL="342900" indent="-342900">
              <a:buFont typeface="Wingdings" panose="05000000000000000000" pitchFamily="2" charset="2"/>
              <a:buChar char="v"/>
            </a:pPr>
            <a:r>
              <a:rPr lang="en-US" b="1" i="0" dirty="0">
                <a:solidFill>
                  <a:srgbClr val="000000"/>
                </a:solidFill>
                <a:effectLst/>
                <a:latin typeface="Open Sans" panose="020B0606030504020204" pitchFamily="34" charset="0"/>
              </a:rPr>
              <a:t>Teamwork will </a:t>
            </a:r>
            <a:r>
              <a:rPr lang="en-US" b="1" dirty="0">
                <a:solidFill>
                  <a:srgbClr val="000000"/>
                </a:solidFill>
                <a:latin typeface="Open Sans" panose="020B0606030504020204" pitchFamily="34" charset="0"/>
              </a:rPr>
              <a:t>keep my close to the team and in a position to understand them better. </a:t>
            </a:r>
          </a:p>
          <a:p>
            <a:pPr marL="342900" indent="-342900">
              <a:buFont typeface="Wingdings" panose="05000000000000000000" pitchFamily="2" charset="2"/>
              <a:buChar char="v"/>
            </a:pPr>
            <a:r>
              <a:rPr lang="en-US" b="1" i="0" dirty="0">
                <a:solidFill>
                  <a:srgbClr val="000000"/>
                </a:solidFill>
                <a:effectLst/>
                <a:latin typeface="Open Sans" panose="020B0606030504020204" pitchFamily="34" charset="0"/>
              </a:rPr>
              <a:t>Continuous assessment helps in evaluation.</a:t>
            </a:r>
          </a:p>
          <a:p>
            <a:pPr marL="342900" indent="-342900">
              <a:buFont typeface="Wingdings" panose="05000000000000000000" pitchFamily="2" charset="2"/>
              <a:buChar char="v"/>
            </a:pPr>
            <a:r>
              <a:rPr lang="en-US" b="1" dirty="0">
                <a:solidFill>
                  <a:srgbClr val="000000"/>
                </a:solidFill>
                <a:latin typeface="Open Sans" panose="020B0606030504020204" pitchFamily="34" charset="0"/>
              </a:rPr>
              <a:t>Effective communication- which helps in faster access of employee information. </a:t>
            </a:r>
            <a:endParaRPr lang="en-US" b="1" i="0" dirty="0">
              <a:solidFill>
                <a:srgbClr val="000000"/>
              </a:solidFill>
              <a:effectLst/>
              <a:latin typeface="Open Sans" panose="020B0606030504020204" pitchFamily="34" charset="0"/>
            </a:endParaRPr>
          </a:p>
          <a:p>
            <a:pPr marL="342900" indent="-342900">
              <a:buFont typeface="Wingdings" panose="05000000000000000000" pitchFamily="2" charset="2"/>
              <a:buChar char="v"/>
            </a:pPr>
            <a:endParaRPr lang="en-US" b="0" i="0" dirty="0">
              <a:solidFill>
                <a:srgbClr val="000000"/>
              </a:solidFill>
              <a:effectLst/>
              <a:latin typeface="Open Sans" panose="020B0606030504020204" pitchFamily="34" charset="0"/>
            </a:endParaRPr>
          </a:p>
          <a:p>
            <a:endParaRPr lang="en-US" b="0" i="0" dirty="0">
              <a:solidFill>
                <a:srgbClr val="000000"/>
              </a:solidFill>
              <a:effectLst/>
              <a:latin typeface="Open Sans" panose="020B0606030504020204" pitchFamily="34" charset="0"/>
            </a:endParaRPr>
          </a:p>
        </p:txBody>
      </p:sp>
      <p:pic>
        <p:nvPicPr>
          <p:cNvPr id="12" name="Picture 11">
            <a:extLst>
              <a:ext uri="{FF2B5EF4-FFF2-40B4-BE49-F238E27FC236}">
                <a16:creationId xmlns:a16="http://schemas.microsoft.com/office/drawing/2014/main" id="{D8907B4D-183E-4F75-B873-4F6926B39B2E}"/>
              </a:ext>
            </a:extLst>
          </p:cNvPr>
          <p:cNvPicPr>
            <a:picLocks noChangeAspect="1"/>
          </p:cNvPicPr>
          <p:nvPr/>
        </p:nvPicPr>
        <p:blipFill>
          <a:blip r:embed="rId2"/>
          <a:stretch>
            <a:fillRect/>
          </a:stretch>
        </p:blipFill>
        <p:spPr>
          <a:xfrm>
            <a:off x="6562282" y="813059"/>
            <a:ext cx="5276850" cy="5305425"/>
          </a:xfrm>
          <a:prstGeom prst="rect">
            <a:avLst/>
          </a:prstGeom>
        </p:spPr>
      </p:pic>
    </p:spTree>
    <p:extLst>
      <p:ext uri="{BB962C8B-B14F-4D97-AF65-F5344CB8AC3E}">
        <p14:creationId xmlns:p14="http://schemas.microsoft.com/office/powerpoint/2010/main" val="342790151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C77C5D-1541-4D4C-8CD9-E4CB2D74FBB4}"/>
              </a:ext>
            </a:extLst>
          </p:cNvPr>
          <p:cNvSpPr>
            <a:spLocks noGrp="1"/>
          </p:cNvSpPr>
          <p:nvPr>
            <p:ph type="title"/>
          </p:nvPr>
        </p:nvSpPr>
        <p:spPr/>
        <p:txBody>
          <a:bodyPr/>
          <a:lstStyle/>
          <a:p>
            <a:r>
              <a:rPr lang="en-US" dirty="0"/>
              <a:t>THANK YOU!</a:t>
            </a:r>
          </a:p>
        </p:txBody>
      </p:sp>
      <p:sp>
        <p:nvSpPr>
          <p:cNvPr id="4" name="Text Placeholder 3">
            <a:extLst>
              <a:ext uri="{FF2B5EF4-FFF2-40B4-BE49-F238E27FC236}">
                <a16:creationId xmlns:a16="http://schemas.microsoft.com/office/drawing/2014/main" id="{049B0BE2-2BDB-48DC-AE9B-F3B9BACA8247}"/>
              </a:ext>
            </a:extLst>
          </p:cNvPr>
          <p:cNvSpPr>
            <a:spLocks noGrp="1"/>
          </p:cNvSpPr>
          <p:nvPr>
            <p:ph type="body" sz="quarter" idx="16"/>
          </p:nvPr>
        </p:nvSpPr>
        <p:spPr/>
        <p:txBody>
          <a:bodyPr/>
          <a:lstStyle/>
          <a:p>
            <a:r>
              <a:rPr lang="en-US" dirty="0"/>
              <a:t>PRESENTER NAME</a:t>
            </a:r>
          </a:p>
        </p:txBody>
      </p:sp>
      <p:sp>
        <p:nvSpPr>
          <p:cNvPr id="3" name="Footer Placeholder 2">
            <a:extLst>
              <a:ext uri="{FF2B5EF4-FFF2-40B4-BE49-F238E27FC236}">
                <a16:creationId xmlns:a16="http://schemas.microsoft.com/office/drawing/2014/main" id="{20ED71B1-7851-43AD-8F7D-18071590E8BF}"/>
              </a:ext>
            </a:extLst>
          </p:cNvPr>
          <p:cNvSpPr>
            <a:spLocks noGrp="1"/>
          </p:cNvSpPr>
          <p:nvPr>
            <p:ph type="ftr" sz="quarter" idx="12"/>
          </p:nvPr>
        </p:nvSpPr>
        <p:spPr/>
        <p:txBody>
          <a:bodyPr/>
          <a:lstStyle/>
          <a:p>
            <a:r>
              <a:rPr lang="en-US" dirty="0"/>
              <a:t>ADD A FOOTER</a:t>
            </a:r>
          </a:p>
        </p:txBody>
      </p:sp>
      <p:sp>
        <p:nvSpPr>
          <p:cNvPr id="2" name="Slide Number Placeholder 1">
            <a:extLst>
              <a:ext uri="{FF2B5EF4-FFF2-40B4-BE49-F238E27FC236}">
                <a16:creationId xmlns:a16="http://schemas.microsoft.com/office/drawing/2014/main" id="{95F1F869-7372-4C01-A626-993295149E3E}"/>
              </a:ext>
            </a:extLst>
          </p:cNvPr>
          <p:cNvSpPr>
            <a:spLocks noGrp="1"/>
          </p:cNvSpPr>
          <p:nvPr>
            <p:ph type="sldNum" sz="quarter" idx="10"/>
          </p:nvPr>
        </p:nvSpPr>
        <p:spPr/>
        <p:txBody>
          <a:bodyPr/>
          <a:lstStyle/>
          <a:p>
            <a:fld id="{D495E168-DA5E-4888-8D8A-92B118324C14}" type="slidenum">
              <a:rPr lang="en-US" smtClean="0"/>
              <a:pPr/>
              <a:t>9</a:t>
            </a:fld>
            <a:endParaRPr lang="en-US" dirty="0"/>
          </a:p>
        </p:txBody>
      </p:sp>
      <p:pic>
        <p:nvPicPr>
          <p:cNvPr id="7" name="Picture 6">
            <a:extLst>
              <a:ext uri="{FF2B5EF4-FFF2-40B4-BE49-F238E27FC236}">
                <a16:creationId xmlns:a16="http://schemas.microsoft.com/office/drawing/2014/main" id="{7C36393E-25C2-4819-B9C5-41FF6472C4E6}"/>
              </a:ext>
            </a:extLst>
          </p:cNvPr>
          <p:cNvPicPr>
            <a:picLocks noChangeAspect="1"/>
          </p:cNvPicPr>
          <p:nvPr/>
        </p:nvPicPr>
        <p:blipFill>
          <a:blip r:embed="rId2"/>
          <a:stretch>
            <a:fillRect/>
          </a:stretch>
        </p:blipFill>
        <p:spPr>
          <a:xfrm>
            <a:off x="3641619" y="2472006"/>
            <a:ext cx="4908762" cy="3828365"/>
          </a:xfrm>
          <a:prstGeom prst="rect">
            <a:avLst/>
          </a:prstGeom>
        </p:spPr>
      </p:pic>
    </p:spTree>
    <p:extLst>
      <p:ext uri="{BB962C8B-B14F-4D97-AF65-F5344CB8AC3E}">
        <p14:creationId xmlns:p14="http://schemas.microsoft.com/office/powerpoint/2010/main" val="4243905809"/>
      </p:ext>
    </p:extLst>
  </p:cSld>
  <p:clrMapOvr>
    <a:masterClrMapping/>
  </p:clrMapOvr>
  <mc:AlternateContent xmlns:mc="http://schemas.openxmlformats.org/markup-compatibility/2006">
    <mc:Choice xmlns:p14="http://schemas.microsoft.com/office/powerpoint/2010/main" Requires="p14">
      <p:transition spd="slow" p14:dur="2000">
        <p14:vortex dir="r"/>
      </p:transition>
    </mc:Choice>
    <mc:Fallback>
      <p:transition spd="slow">
        <p:fade/>
      </p:transition>
    </mc:Fallback>
  </mc:AlternateContent>
</p:sld>
</file>

<file path=ppt/theme/theme1.xml><?xml version="1.0" encoding="utf-8"?>
<a:theme xmlns:a="http://schemas.openxmlformats.org/drawingml/2006/main" name="Office Theme">
  <a:themeElements>
    <a:clrScheme name="Custom 24">
      <a:dk1>
        <a:sysClr val="windowText" lastClr="000000"/>
      </a:dk1>
      <a:lt1>
        <a:sysClr val="window" lastClr="FFFFFF"/>
      </a:lt1>
      <a:dk2>
        <a:srgbClr val="64AC00"/>
      </a:dk2>
      <a:lt2>
        <a:srgbClr val="CBFF00"/>
      </a:lt2>
      <a:accent1>
        <a:srgbClr val="002E62"/>
      </a:accent1>
      <a:accent2>
        <a:srgbClr val="004CB9"/>
      </a:accent2>
      <a:accent3>
        <a:srgbClr val="005500"/>
      </a:accent3>
      <a:accent4>
        <a:srgbClr val="16B3DC"/>
      </a:accent4>
      <a:accent5>
        <a:srgbClr val="F9DC5C"/>
      </a:accent5>
      <a:accent6>
        <a:srgbClr val="EF626C"/>
      </a:accent6>
      <a:hlink>
        <a:srgbClr val="FFFFFF"/>
      </a:hlink>
      <a:folHlink>
        <a:srgbClr val="FFFFFF"/>
      </a:folHlink>
    </a:clrScheme>
    <a:fontScheme name="Custom 21">
      <a:majorFont>
        <a:latin typeface="Gill Sans MT"/>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TF22977542_Outdoors presentation_RVA_v4.potx" id="{6CD96AFB-7D75-48FF-A856-C8B82BF3C12B}" vid="{1E6ACFD4-3AE6-4944-B76B-DA44E915EC7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35B1F0-3442-4957-9701-25816EFDB6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6A71AF-4CF2-4B95-BFB6-5C27500258C6}">
  <ds:schemaRefs>
    <ds:schemaRef ds:uri="71af3243-3dd4-4a8d-8c0d-dd76da1f02a5"/>
    <ds:schemaRef ds:uri="http://purl.org/dc/dcmitype/"/>
    <ds:schemaRef ds:uri="http://www.w3.org/XML/1998/namespace"/>
    <ds:schemaRef ds:uri="http://schemas.microsoft.com/office/2006/metadata/properties"/>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16c05727-aa75-4e4a-9b5f-8a80a1165891"/>
  </ds:schemaRefs>
</ds:datastoreItem>
</file>

<file path=customXml/itemProps3.xml><?xml version="1.0" encoding="utf-8"?>
<ds:datastoreItem xmlns:ds="http://schemas.openxmlformats.org/officeDocument/2006/customXml" ds:itemID="{0F60B100-7079-4DE7-AF7C-20BFB1D62C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Outdoors presentation</Template>
  <TotalTime>0</TotalTime>
  <Words>720</Words>
  <Application>Microsoft Office PowerPoint</Application>
  <PresentationFormat>Widescreen</PresentationFormat>
  <Paragraphs>76</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Calibri</vt:lpstr>
      <vt:lpstr>Founders Grotesk Text</vt:lpstr>
      <vt:lpstr>Franklin Gothic Book</vt:lpstr>
      <vt:lpstr>Gill Sans MT</vt:lpstr>
      <vt:lpstr>Open Sans</vt:lpstr>
      <vt:lpstr>Times New Roman</vt:lpstr>
      <vt:lpstr>Wingdings</vt:lpstr>
      <vt:lpstr>Office Theme</vt:lpstr>
      <vt:lpstr>Emotional Intelligence and Leadership</vt:lpstr>
      <vt:lpstr>What is emotional intelligence leadership ?</vt:lpstr>
      <vt:lpstr>Coaching; My leadership style</vt:lpstr>
      <vt:lpstr>EMOTIONAL INTELLIGENCE </vt:lpstr>
      <vt:lpstr>Staffing and effective teamwork</vt:lpstr>
      <vt:lpstr>STAFFING</vt:lpstr>
      <vt:lpstr>Delegation</vt:lpstr>
      <vt:lpstr>Evaluation of staff</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2021-07-21T07:54:28Z</dcterms:created>
  <dcterms:modified xsi:type="dcterms:W3CDTF">2021-07-21T13:19:52Z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