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D3D3F7-959E-455F-B12D-2B805500214E}" type="datetimeFigureOut">
              <a:rPr lang="en-US" smtClean="0"/>
              <a:t>4/26/2021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2F2224-2529-47F8-820F-3D2F42F079CC}" type="slidenum">
              <a:rPr lang="en-US" smtClean="0"/>
              <a:t>‹#›</a:t>
            </a:fld>
            <a:endParaRPr lang="en-US"/>
          </a:p>
        </p:txBody>
      </p:sp>
    </p:spTree>
    <p:extLst>
      <p:ext uri="{BB962C8B-B14F-4D97-AF65-F5344CB8AC3E}">
        <p14:creationId xmlns:p14="http://schemas.microsoft.com/office/powerpoint/2010/main" val="1218906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For centuries</a:t>
            </a:r>
            <a:r>
              <a:rPr lang="en-US" baseline="0" dirty="0"/>
              <a:t> women have been judged and discriminated against, however as time passes this has been changes due to the study and findings that have been facilitated by psychology. The study therefore has given a limelight on the variations in psychological aspects, there has been prior stereotypes that these variations are caused by biological difference however its more of a psychological point of view.</a:t>
            </a:r>
            <a:endParaRPr lang="en-US" dirty="0"/>
          </a:p>
        </p:txBody>
      </p:sp>
      <p:sp>
        <p:nvSpPr>
          <p:cNvPr id="4" name="Slide Number Placeholder 3"/>
          <p:cNvSpPr>
            <a:spLocks noGrp="1"/>
          </p:cNvSpPr>
          <p:nvPr>
            <p:ph type="sldNum" sz="quarter" idx="10"/>
          </p:nvPr>
        </p:nvSpPr>
        <p:spPr/>
        <p:txBody>
          <a:bodyPr/>
          <a:lstStyle/>
          <a:p>
            <a:fld id="{E42F2224-2529-47F8-820F-3D2F42F079CC}" type="slidenum">
              <a:rPr lang="en-US" smtClean="0"/>
              <a:t>2</a:t>
            </a:fld>
            <a:endParaRPr lang="en-US"/>
          </a:p>
        </p:txBody>
      </p:sp>
    </p:spTree>
    <p:extLst>
      <p:ext uri="{BB962C8B-B14F-4D97-AF65-F5344CB8AC3E}">
        <p14:creationId xmlns:p14="http://schemas.microsoft.com/office/powerpoint/2010/main" val="1608277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Over the past centuries there have been a</a:t>
            </a:r>
            <a:r>
              <a:rPr lang="en-US" baseline="0" dirty="0"/>
              <a:t> deficiency in the study pertaining to this aspect of psychology in the female gender, however there have been notable advancements that have brought a new point of view to the prior misunderstanding. To understand the misunderstanding we trace the origin of the first information about the female psychology that gave rise to the centuries of misunderstanding.</a:t>
            </a:r>
            <a:endParaRPr lang="en-US" dirty="0"/>
          </a:p>
        </p:txBody>
      </p:sp>
      <p:sp>
        <p:nvSpPr>
          <p:cNvPr id="4" name="Slide Number Placeholder 3"/>
          <p:cNvSpPr>
            <a:spLocks noGrp="1"/>
          </p:cNvSpPr>
          <p:nvPr>
            <p:ph type="sldNum" sz="quarter" idx="10"/>
          </p:nvPr>
        </p:nvSpPr>
        <p:spPr/>
        <p:txBody>
          <a:bodyPr/>
          <a:lstStyle/>
          <a:p>
            <a:fld id="{E42F2224-2529-47F8-820F-3D2F42F079CC}" type="slidenum">
              <a:rPr lang="en-US" smtClean="0"/>
              <a:t>3</a:t>
            </a:fld>
            <a:endParaRPr lang="en-US"/>
          </a:p>
        </p:txBody>
      </p:sp>
    </p:spTree>
    <p:extLst>
      <p:ext uri="{BB962C8B-B14F-4D97-AF65-F5344CB8AC3E}">
        <p14:creationId xmlns:p14="http://schemas.microsoft.com/office/powerpoint/2010/main" val="1252802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Newborn</a:t>
            </a:r>
            <a:r>
              <a:rPr lang="en-US" baseline="0" dirty="0"/>
              <a:t> male and female babies show little or less variations in the brain, however it can further be explained by the cultural differences and the social conditioning aspects as they grow up. So to further understand the female psychology we need to evaluate the origin of the difference between the two genders so as to understand the difference in behavior.</a:t>
            </a:r>
            <a:endParaRPr lang="en-US" dirty="0"/>
          </a:p>
        </p:txBody>
      </p:sp>
      <p:sp>
        <p:nvSpPr>
          <p:cNvPr id="4" name="Slide Number Placeholder 3"/>
          <p:cNvSpPr>
            <a:spLocks noGrp="1"/>
          </p:cNvSpPr>
          <p:nvPr>
            <p:ph type="sldNum" sz="quarter" idx="10"/>
          </p:nvPr>
        </p:nvSpPr>
        <p:spPr/>
        <p:txBody>
          <a:bodyPr/>
          <a:lstStyle/>
          <a:p>
            <a:fld id="{E42F2224-2529-47F8-820F-3D2F42F079CC}" type="slidenum">
              <a:rPr lang="en-US" smtClean="0"/>
              <a:t>4</a:t>
            </a:fld>
            <a:endParaRPr lang="en-US"/>
          </a:p>
        </p:txBody>
      </p:sp>
    </p:spTree>
    <p:extLst>
      <p:ext uri="{BB962C8B-B14F-4D97-AF65-F5344CB8AC3E}">
        <p14:creationId xmlns:p14="http://schemas.microsoft.com/office/powerpoint/2010/main" val="1717771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To</a:t>
            </a:r>
            <a:r>
              <a:rPr lang="en-US" baseline="0" dirty="0"/>
              <a:t> understand the female psychology we need to delve deeper into various parts of the female brain so as to view the difference in the female psychology. We therefore take a look at the Anterior Cingulate the part in the brain that is responsible for decision making and worrying, this will give us a better look at the chemistry behind the female behavior and psychology.</a:t>
            </a:r>
            <a:endParaRPr lang="en-US" dirty="0"/>
          </a:p>
        </p:txBody>
      </p:sp>
      <p:sp>
        <p:nvSpPr>
          <p:cNvPr id="4" name="Slide Number Placeholder 3"/>
          <p:cNvSpPr>
            <a:spLocks noGrp="1"/>
          </p:cNvSpPr>
          <p:nvPr>
            <p:ph type="sldNum" sz="quarter" idx="10"/>
          </p:nvPr>
        </p:nvSpPr>
        <p:spPr/>
        <p:txBody>
          <a:bodyPr/>
          <a:lstStyle/>
          <a:p>
            <a:fld id="{E42F2224-2529-47F8-820F-3D2F42F079CC}" type="slidenum">
              <a:rPr lang="en-US" smtClean="0"/>
              <a:t>5</a:t>
            </a:fld>
            <a:endParaRPr lang="en-US"/>
          </a:p>
        </p:txBody>
      </p:sp>
    </p:spTree>
    <p:extLst>
      <p:ext uri="{BB962C8B-B14F-4D97-AF65-F5344CB8AC3E}">
        <p14:creationId xmlns:p14="http://schemas.microsoft.com/office/powerpoint/2010/main" val="3238293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As</a:t>
            </a:r>
            <a:r>
              <a:rPr lang="en-US" baseline="0" dirty="0"/>
              <a:t> we have seen the female brain is related to the female psychology in general, we therefore take a look at the various aspects that vary within the male and female and contribute to personalities. We see the various character traits that are brought about by the variation of the psychology.</a:t>
            </a:r>
            <a:endParaRPr lang="en-US" dirty="0"/>
          </a:p>
        </p:txBody>
      </p:sp>
      <p:sp>
        <p:nvSpPr>
          <p:cNvPr id="4" name="Slide Number Placeholder 3"/>
          <p:cNvSpPr>
            <a:spLocks noGrp="1"/>
          </p:cNvSpPr>
          <p:nvPr>
            <p:ph type="sldNum" sz="quarter" idx="10"/>
          </p:nvPr>
        </p:nvSpPr>
        <p:spPr/>
        <p:txBody>
          <a:bodyPr/>
          <a:lstStyle/>
          <a:p>
            <a:fld id="{E42F2224-2529-47F8-820F-3D2F42F079CC}" type="slidenum">
              <a:rPr lang="en-US" smtClean="0"/>
              <a:t>6</a:t>
            </a:fld>
            <a:endParaRPr lang="en-US"/>
          </a:p>
        </p:txBody>
      </p:sp>
    </p:spTree>
    <p:extLst>
      <p:ext uri="{BB962C8B-B14F-4D97-AF65-F5344CB8AC3E}">
        <p14:creationId xmlns:p14="http://schemas.microsoft.com/office/powerpoint/2010/main" val="3038601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2F2224-2529-47F8-820F-3D2F42F079CC}" type="slidenum">
              <a:rPr lang="en-US" smtClean="0"/>
              <a:t>7</a:t>
            </a:fld>
            <a:endParaRPr lang="en-US"/>
          </a:p>
        </p:txBody>
      </p:sp>
    </p:spTree>
    <p:extLst>
      <p:ext uri="{BB962C8B-B14F-4D97-AF65-F5344CB8AC3E}">
        <p14:creationId xmlns:p14="http://schemas.microsoft.com/office/powerpoint/2010/main" val="1948877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2147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29345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9431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96796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75199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08471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440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58790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93677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37743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smtClean="0"/>
              <a:t>4/26/2021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6267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4/26/2021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4072726"/>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PSYCHOLOGY</a:t>
            </a:r>
          </a:p>
        </p:txBody>
      </p:sp>
      <p:sp>
        <p:nvSpPr>
          <p:cNvPr id="3" name="Subtitle 2"/>
          <p:cNvSpPr>
            <a:spLocks noGrp="1"/>
          </p:cNvSpPr>
          <p:nvPr>
            <p:ph type="subTitle" idx="1"/>
          </p:nvPr>
        </p:nvSpPr>
        <p:spPr/>
        <p:txBody>
          <a:bodyPr/>
          <a:lstStyle/>
          <a:p>
            <a:r>
              <a:rPr lang="en-US" dirty="0"/>
              <a:t>APPLICATION</a:t>
            </a:r>
          </a:p>
        </p:txBody>
      </p:sp>
    </p:spTree>
    <p:extLst>
      <p:ext uri="{BB962C8B-B14F-4D97-AF65-F5344CB8AC3E}">
        <p14:creationId xmlns:p14="http://schemas.microsoft.com/office/powerpoint/2010/main" val="4230789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It is crucial to have an overview of female psychology so as to understand how one behaves and the relationship with others.</a:t>
            </a:r>
          </a:p>
          <a:p>
            <a:r>
              <a:rPr lang="en-US" dirty="0">
                <a:latin typeface="Times New Roman" panose="02020603050405020304" pitchFamily="18" charset="0"/>
                <a:cs typeface="Times New Roman" panose="02020603050405020304" pitchFamily="18" charset="0"/>
              </a:rPr>
              <a:t>The understanding also helps men to understand women.</a:t>
            </a:r>
          </a:p>
          <a:p>
            <a:r>
              <a:rPr lang="en-US" dirty="0">
                <a:latin typeface="Times New Roman" panose="02020603050405020304" pitchFamily="18" charset="0"/>
                <a:cs typeface="Times New Roman" panose="02020603050405020304" pitchFamily="18" charset="0"/>
              </a:rPr>
              <a:t>Despite all odds it is very crucial that one understands the meaning of being a woman so as to understand various crucial aspects.</a:t>
            </a:r>
          </a:p>
          <a:p>
            <a:r>
              <a:rPr lang="en-US" dirty="0">
                <a:latin typeface="Times New Roman" panose="02020603050405020304" pitchFamily="18" charset="0"/>
                <a:cs typeface="Times New Roman" panose="02020603050405020304" pitchFamily="18" charset="0"/>
              </a:rPr>
              <a:t>There lies a huge difference between men and women in terms of psychology</a:t>
            </a:r>
          </a:p>
          <a:p>
            <a:r>
              <a:rPr lang="en-US" dirty="0" err="1">
                <a:latin typeface="Times New Roman" panose="02020603050405020304" pitchFamily="18" charset="0"/>
                <a:cs typeface="Times New Roman" panose="02020603050405020304" pitchFamily="18" charset="0"/>
              </a:rPr>
              <a:t>Neurosexism</a:t>
            </a:r>
            <a:r>
              <a:rPr lang="en-US" dirty="0">
                <a:latin typeface="Times New Roman" panose="02020603050405020304" pitchFamily="18" charset="0"/>
                <a:cs typeface="Times New Roman" panose="02020603050405020304" pitchFamily="18" charset="0"/>
              </a:rPr>
              <a:t> is the inaccurate belief that there are biological differences between male and female is the reason behind the variations and behavior</a:t>
            </a:r>
          </a:p>
        </p:txBody>
      </p:sp>
    </p:spTree>
    <p:extLst>
      <p:ext uri="{BB962C8B-B14F-4D97-AF65-F5344CB8AC3E}">
        <p14:creationId xmlns:p14="http://schemas.microsoft.com/office/powerpoint/2010/main" val="2619301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 of the fallacy</a:t>
            </a:r>
          </a:p>
        </p:txBody>
      </p:sp>
      <p:sp>
        <p:nvSpPr>
          <p:cNvPr id="3" name="Content Placeholder 2"/>
          <p:cNvSpPr>
            <a:spLocks noGrp="1"/>
          </p:cNvSpPr>
          <p:nvPr>
            <p:ph idx="1"/>
          </p:nvPr>
        </p:nvSpPr>
        <p:spPr/>
        <p:txBody>
          <a:bodyPr/>
          <a:lstStyle/>
          <a:p>
            <a:r>
              <a:rPr lang="en-US" dirty="0"/>
              <a:t>For centuries there have been misunderstanding and misconceptions about the female behavior and psychology</a:t>
            </a:r>
          </a:p>
          <a:p>
            <a:r>
              <a:rPr lang="en-US" dirty="0"/>
              <a:t>As the studies have now shown, there is not that much of a difference brought by the biological variations between men and women.</a:t>
            </a:r>
          </a:p>
          <a:p>
            <a:r>
              <a:rPr lang="en-US" dirty="0"/>
              <a:t>The origin of the fallacy dates back to the 19</a:t>
            </a:r>
            <a:r>
              <a:rPr lang="en-US" baseline="30000" dirty="0"/>
              <a:t>th</a:t>
            </a:r>
            <a:r>
              <a:rPr lang="en-US" dirty="0"/>
              <a:t> century</a:t>
            </a:r>
          </a:p>
          <a:p>
            <a:r>
              <a:rPr lang="en-US" dirty="0"/>
              <a:t>The fallacy originated from the fact that scientists discovered that the Female brains weighs slightly lighter that the male</a:t>
            </a:r>
          </a:p>
        </p:txBody>
      </p:sp>
    </p:spTree>
    <p:extLst>
      <p:ext uri="{BB962C8B-B14F-4D97-AF65-F5344CB8AC3E}">
        <p14:creationId xmlns:p14="http://schemas.microsoft.com/office/powerpoint/2010/main" val="1670261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Female psychology</a:t>
            </a:r>
          </a:p>
        </p:txBody>
      </p:sp>
      <p:sp>
        <p:nvSpPr>
          <p:cNvPr id="3" name="Content Placeholder 2"/>
          <p:cNvSpPr>
            <a:spLocks noGrp="1"/>
          </p:cNvSpPr>
          <p:nvPr>
            <p:ph idx="1"/>
          </p:nvPr>
        </p:nvSpPr>
        <p:spPr/>
        <p:txBody>
          <a:bodyPr/>
          <a:lstStyle/>
          <a:p>
            <a:r>
              <a:rPr lang="en-US" dirty="0"/>
              <a:t>With additional study we have been able to separate the aspect of intelligence and the variation in the brain size and mass.</a:t>
            </a:r>
          </a:p>
          <a:p>
            <a:r>
              <a:rPr lang="en-US" dirty="0"/>
              <a:t>The study further shows that there is less or no significant difference between boys and girls at new born stage.</a:t>
            </a:r>
          </a:p>
          <a:p>
            <a:r>
              <a:rPr lang="en-US" dirty="0"/>
              <a:t>In fact the study has shown that the variation between adult men and women is brought about by social conditioning and cultural influence.</a:t>
            </a:r>
          </a:p>
          <a:p>
            <a:r>
              <a:rPr lang="en-US" dirty="0"/>
              <a:t>There have been further study on this issue and it is yet to be fully discussed and comprehended</a:t>
            </a:r>
          </a:p>
        </p:txBody>
      </p:sp>
    </p:spTree>
    <p:extLst>
      <p:ext uri="{BB962C8B-B14F-4D97-AF65-F5344CB8AC3E}">
        <p14:creationId xmlns:p14="http://schemas.microsoft.com/office/powerpoint/2010/main" val="2877674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female brain</a:t>
            </a:r>
          </a:p>
        </p:txBody>
      </p:sp>
      <p:sp>
        <p:nvSpPr>
          <p:cNvPr id="3" name="Content Placeholder 2"/>
          <p:cNvSpPr>
            <a:spLocks noGrp="1"/>
          </p:cNvSpPr>
          <p:nvPr>
            <p:ph idx="1"/>
          </p:nvPr>
        </p:nvSpPr>
        <p:spPr/>
        <p:txBody>
          <a:bodyPr/>
          <a:lstStyle/>
          <a:p>
            <a:r>
              <a:rPr lang="en-US" dirty="0"/>
              <a:t>There exists  a difference in hormones between male and female right from the womb, this is responsible for further variation between men and women.</a:t>
            </a:r>
          </a:p>
          <a:p>
            <a:r>
              <a:rPr lang="en-US" dirty="0"/>
              <a:t>The hormones affects various parts of the brain, inclusive of parts such as the anterior cingulate which is responsible for decision making and worrying.</a:t>
            </a:r>
          </a:p>
          <a:p>
            <a:r>
              <a:rPr lang="en-US" dirty="0"/>
              <a:t>These differences are responsible for character and behavioral aspects.</a:t>
            </a:r>
          </a:p>
          <a:p>
            <a:r>
              <a:rPr lang="en-US" dirty="0"/>
              <a:t>It is important to remember that no matter the difference between the two genders they still belong to the same species.</a:t>
            </a:r>
          </a:p>
        </p:txBody>
      </p:sp>
    </p:spTree>
    <p:extLst>
      <p:ext uri="{BB962C8B-B14F-4D97-AF65-F5344CB8AC3E}">
        <p14:creationId xmlns:p14="http://schemas.microsoft.com/office/powerpoint/2010/main" val="3373881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female personalities</a:t>
            </a:r>
          </a:p>
        </p:txBody>
      </p:sp>
      <p:sp>
        <p:nvSpPr>
          <p:cNvPr id="3" name="Content Placeholder 2"/>
          <p:cNvSpPr>
            <a:spLocks noGrp="1"/>
          </p:cNvSpPr>
          <p:nvPr>
            <p:ph idx="1"/>
          </p:nvPr>
        </p:nvSpPr>
        <p:spPr/>
        <p:txBody>
          <a:bodyPr/>
          <a:lstStyle/>
          <a:p>
            <a:r>
              <a:rPr lang="en-US" dirty="0"/>
              <a:t>There is a common pool of traits that both the male and female gender acquire their character traits from.</a:t>
            </a:r>
          </a:p>
          <a:p>
            <a:r>
              <a:rPr lang="en-US" dirty="0"/>
              <a:t>These personalities are mainly impacted by parents and siblings as the children grow.</a:t>
            </a:r>
          </a:p>
          <a:p>
            <a:r>
              <a:rPr lang="en-US" dirty="0"/>
              <a:t>The various traits include</a:t>
            </a:r>
          </a:p>
          <a:p>
            <a:pPr>
              <a:buFont typeface="+mj-lt"/>
              <a:buAutoNum type="arabicPeriod"/>
            </a:pPr>
            <a:r>
              <a:rPr lang="en-US" dirty="0"/>
              <a:t>Myer-Briggs</a:t>
            </a:r>
          </a:p>
          <a:p>
            <a:pPr>
              <a:buFont typeface="+mj-lt"/>
              <a:buAutoNum type="arabicPeriod"/>
            </a:pPr>
            <a:r>
              <a:rPr lang="en-US" dirty="0"/>
              <a:t>The alpha female</a:t>
            </a:r>
          </a:p>
          <a:p>
            <a:pPr>
              <a:buFont typeface="+mj-lt"/>
              <a:buAutoNum type="arabicPeriod"/>
            </a:pPr>
            <a:endParaRPr lang="en-US" dirty="0"/>
          </a:p>
        </p:txBody>
      </p:sp>
    </p:spTree>
    <p:extLst>
      <p:ext uri="{BB962C8B-B14F-4D97-AF65-F5344CB8AC3E}">
        <p14:creationId xmlns:p14="http://schemas.microsoft.com/office/powerpoint/2010/main" val="2607842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lstStyle/>
          <a:p>
            <a:r>
              <a:rPr lang="en-US" dirty="0"/>
              <a:t>Geary, D. C. (2010). Male, female: The evolution of human sex differences. American Psychological Association.</a:t>
            </a:r>
          </a:p>
        </p:txBody>
      </p:sp>
    </p:spTree>
    <p:extLst>
      <p:ext uri="{BB962C8B-B14F-4D97-AF65-F5344CB8AC3E}">
        <p14:creationId xmlns:p14="http://schemas.microsoft.com/office/powerpoint/2010/main" val="39387569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78</TotalTime>
  <Words>745</Words>
  <Application>Microsoft Office PowerPoint</Application>
  <PresentationFormat>Widescreen</PresentationFormat>
  <Paragraphs>42</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Gill Sans MT</vt:lpstr>
      <vt:lpstr>Times New Roman</vt:lpstr>
      <vt:lpstr>Gallery</vt:lpstr>
      <vt:lpstr>PSYCHOLOGY</vt:lpstr>
      <vt:lpstr>Introduction</vt:lpstr>
      <vt:lpstr>History of the fallacy</vt:lpstr>
      <vt:lpstr>Female psychology</vt:lpstr>
      <vt:lpstr>The female brain</vt:lpstr>
      <vt:lpstr>Types of female personalities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PSYCHOLOGY</dc:title>
  <dc:creator>waithuki</dc:creator>
  <cp:lastModifiedBy>Joseph Kanyi</cp:lastModifiedBy>
  <cp:revision>7</cp:revision>
  <dcterms:created xsi:type="dcterms:W3CDTF">2021-04-26T09:53:18Z</dcterms:created>
  <dcterms:modified xsi:type="dcterms:W3CDTF">2021-04-26T11:24:20Z</dcterms:modified>
</cp:coreProperties>
</file>