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38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8407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8922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57339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02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438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4642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291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97076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27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3637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7076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ABD2D-02B5-40E4-9393-9A45F9672F85}" type="datetimeFigureOut">
              <a:rPr lang="en-US" smtClean="0"/>
              <a:pPr/>
              <a:t>8/13/2018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CD129-9468-4AE3-8A68-246172C0FB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3161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contemporary-african-ar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African art refers to the reflection of the cultural heritage of the continent which dates back to decades in the past.</a:t>
            </a:r>
          </a:p>
          <a:p>
            <a:r>
              <a:rPr lang="en-US" dirty="0" smtClean="0"/>
              <a:t>Its advancement is ironic since it has faced influence from the western culture.</a:t>
            </a:r>
          </a:p>
          <a:p>
            <a:r>
              <a:rPr lang="en-US" dirty="0" smtClean="0"/>
              <a:t>The influences have been in most cases in the form of religious and missionary stripe.</a:t>
            </a:r>
          </a:p>
          <a:p>
            <a:r>
              <a:rPr lang="en-US" dirty="0" smtClean="0"/>
              <a:t>But, the influences have been condemned by the natives of the African continent.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5493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Traditional Art. It refers to the most popular and studied types of African art that are found in museum collections.</a:t>
            </a:r>
          </a:p>
          <a:p>
            <a:r>
              <a:rPr lang="en-US" dirty="0" smtClean="0"/>
              <a:t>Contemporary art.  African has been a home to a thriving art fine culture, however, there has been a notable modern artist who include Marlene Dumas, and Kendell </a:t>
            </a:r>
            <a:r>
              <a:rPr lang="en-US" dirty="0" err="1" smtClean="0"/>
              <a:t>Geers</a:t>
            </a:r>
            <a:r>
              <a:rPr lang="en-US" dirty="0" smtClean="0"/>
              <a:t> among others.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6365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Significance of 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Religious and social events. African art is used during religious and social events where the participants put on certain art which are associated with that given event or religious practice.</a:t>
            </a:r>
          </a:p>
          <a:p>
            <a:r>
              <a:rPr lang="en-US" dirty="0" smtClean="0"/>
              <a:t>Arts portray status where we have some particular arts being found with some specific people or families within the society.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185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African art is a reflection of the cultural heritage of the continent that dates back into centuries back.</a:t>
            </a:r>
          </a:p>
          <a:p>
            <a:r>
              <a:rPr lang="en-US" dirty="0" smtClean="0"/>
              <a:t>There are two types of African arts;, the traditional and contemporary arts.</a:t>
            </a:r>
          </a:p>
          <a:p>
            <a:r>
              <a:rPr lang="en-US" dirty="0" smtClean="0"/>
              <a:t>Traditional art refers to the most popular and studied types of African art which are stored in the museum collections.</a:t>
            </a:r>
          </a:p>
          <a:p>
            <a:r>
              <a:rPr lang="en-US" dirty="0" smtClean="0"/>
              <a:t>Contemporary art.  African has been a home to a thriving art fine culture, however, there has been a notable modern artist who include Marlene Dumas, and Kendell </a:t>
            </a:r>
            <a:r>
              <a:rPr lang="en-US" dirty="0" err="1" smtClean="0"/>
              <a:t>Geers</a:t>
            </a:r>
            <a:r>
              <a:rPr lang="en-US" dirty="0" smtClean="0"/>
              <a:t> among others</a:t>
            </a:r>
          </a:p>
          <a:p>
            <a:r>
              <a:rPr lang="en-US" dirty="0" smtClean="0"/>
              <a:t>African arts can be used in religious, and social events among others.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1565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African Art Pictures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https://www.contemporary-african-art.com/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Fang mask,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Dogon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Nhlandhla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Nsudwane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Sculptor of ceramics Ardmore, SA</a:t>
            </a: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en-US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1026" name="Picture 1" descr="Fang mas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014" y="3317081"/>
            <a:ext cx="1952625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 descr="Nhlandhla Nsudwan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1217" y="3367881"/>
            <a:ext cx="13335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0" y="29908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8958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762000" y="3133784"/>
            <a:ext cx="995849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Andreae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C. (1996). African Art: Its Beauty, Form, And Function. </a:t>
            </a: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Christian Science Monitor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94521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331</Words>
  <Application>Microsoft Office PowerPoint</Application>
  <PresentationFormat>Custom</PresentationFormat>
  <Paragraphs>22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AFRICAN ART</vt:lpstr>
      <vt:lpstr>Types of Arts</vt:lpstr>
      <vt:lpstr>Significance of Art</vt:lpstr>
      <vt:lpstr>Conclusion </vt:lpstr>
      <vt:lpstr>African Art Pictures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</dc:creator>
  <cp:lastModifiedBy>hp ProBook 4530 User</cp:lastModifiedBy>
  <cp:revision>33</cp:revision>
  <dcterms:created xsi:type="dcterms:W3CDTF">2018-08-13T02:51:14Z</dcterms:created>
  <dcterms:modified xsi:type="dcterms:W3CDTF">2018-08-13T15:08:19Z</dcterms:modified>
</cp:coreProperties>
</file>