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sldIdLst>
    <p:sldId id="256" r:id="rId4"/>
    <p:sldId id="258" r:id="rId5"/>
    <p:sldId id="259" r:id="rId6"/>
    <p:sldId id="345" r:id="rId7"/>
    <p:sldId id="260" r:id="rId8"/>
    <p:sldId id="342" r:id="rId9"/>
    <p:sldId id="298" r:id="rId10"/>
    <p:sldId id="343" r:id="rId11"/>
    <p:sldId id="307" r:id="rId12"/>
    <p:sldId id="309" r:id="rId13"/>
    <p:sldId id="341" r:id="rId14"/>
    <p:sldId id="317" r:id="rId15"/>
    <p:sldId id="344" r:id="rId16"/>
    <p:sldId id="312" r:id="rId17"/>
    <p:sldId id="313" r:id="rId18"/>
    <p:sldId id="316" r:id="rId19"/>
    <p:sldId id="325" r:id="rId20"/>
    <p:sldId id="319" r:id="rId21"/>
    <p:sldId id="323"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3" autoAdjust="0"/>
    <p:restoredTop sz="94660" autoAdjust="0"/>
  </p:normalViewPr>
  <p:slideViewPr>
    <p:cSldViewPr snapToGrid="0" showGuides="1">
      <p:cViewPr varScale="1">
        <p:scale>
          <a:sx n="74" d="100"/>
          <a:sy n="74" d="100"/>
        </p:scale>
        <p:origin x="-486" y="-90"/>
      </p:cViewPr>
      <p:guideLst>
        <p:guide orient="horz" pos="2184"/>
        <p:guide pos="3840"/>
      </p:guideLst>
    </p:cSldViewPr>
  </p:slideViewPr>
  <p:outlineViewPr>
    <p:cViewPr>
      <p:scale>
        <a:sx n="33" d="100"/>
        <a:sy n="33" d="100"/>
      </p:scale>
      <p:origin x="0" y="76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 xmlns:a16="http://schemas.microsoft.com/office/drawing/2014/main" id="{832FCE64-6F1D-4F57-965F-C2124A1F6CAA}"/>
              </a:ext>
            </a:extLst>
          </p:cNvPr>
          <p:cNvSpPr>
            <a:spLocks noGrp="1"/>
          </p:cNvSpPr>
          <p:nvPr>
            <p:ph type="pic" idx="15" hasCustomPrompt="1"/>
          </p:nvPr>
        </p:nvSpPr>
        <p:spPr>
          <a:xfrm>
            <a:off x="448492" y="1874586"/>
            <a:ext cx="11295017" cy="272353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Oval 11">
            <a:extLst>
              <a:ext uri="{FF2B5EF4-FFF2-40B4-BE49-F238E27FC236}">
                <a16:creationId xmlns="" xmlns:a16="http://schemas.microsoft.com/office/drawing/2014/main" id="{8E8D4DF9-AB27-4BFA-B8F3-B5A4BAE366DC}"/>
              </a:ext>
            </a:extLst>
          </p:cNvPr>
          <p:cNvSpPr/>
          <p:nvPr userDrawn="1"/>
        </p:nvSpPr>
        <p:spPr>
          <a:xfrm>
            <a:off x="5553075" y="319737"/>
            <a:ext cx="6294726" cy="62947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Hollow 12">
            <a:extLst>
              <a:ext uri="{FF2B5EF4-FFF2-40B4-BE49-F238E27FC236}">
                <a16:creationId xmlns="" xmlns:a16="http://schemas.microsoft.com/office/drawing/2014/main" id="{6AAC4FD0-A05F-49DE-B603-5B07343EE3B7}"/>
              </a:ext>
            </a:extLst>
          </p:cNvPr>
          <p:cNvSpPr>
            <a:spLocks noChangeAspect="1"/>
          </p:cNvSpPr>
          <p:nvPr userDrawn="1"/>
        </p:nvSpPr>
        <p:spPr>
          <a:xfrm>
            <a:off x="5408598" y="143934"/>
            <a:ext cx="6583680" cy="6583680"/>
          </a:xfrm>
          <a:prstGeom prst="donut">
            <a:avLst>
              <a:gd name="adj" fmla="val 64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 xmlns:a16="http://schemas.microsoft.com/office/drawing/2014/main" id="{CFAEB202-273C-434A-B97E-CEE50752E6F0}"/>
              </a:ext>
            </a:extLst>
          </p:cNvPr>
          <p:cNvSpPr>
            <a:spLocks noGrp="1"/>
          </p:cNvSpPr>
          <p:nvPr>
            <p:ph type="pic" idx="19" hasCustomPrompt="1"/>
          </p:nvPr>
        </p:nvSpPr>
        <p:spPr>
          <a:xfrm>
            <a:off x="8799375" y="1914017"/>
            <a:ext cx="2941201" cy="4085102"/>
          </a:xfrm>
          <a:custGeom>
            <a:avLst/>
            <a:gdLst>
              <a:gd name="connsiteX0" fmla="*/ 2588032 w 3030428"/>
              <a:gd name="connsiteY0" fmla="*/ 0 h 4209032"/>
              <a:gd name="connsiteX1" fmla="*/ 2600644 w 3030428"/>
              <a:gd name="connsiteY1" fmla="*/ 19372 h 4209032"/>
              <a:gd name="connsiteX2" fmla="*/ 2720921 w 3030428"/>
              <a:gd name="connsiteY2" fmla="*/ 2958328 h 4209032"/>
              <a:gd name="connsiteX3" fmla="*/ 1733790 w 3030428"/>
              <a:gd name="connsiteY3" fmla="*/ 4140387 h 4209032"/>
              <a:gd name="connsiteX4" fmla="*/ 1628348 w 3030428"/>
              <a:gd name="connsiteY4" fmla="*/ 4209032 h 4209032"/>
              <a:gd name="connsiteX5" fmla="*/ 0 w 3030428"/>
              <a:gd name="connsiteY5" fmla="*/ 1619391 h 420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0428" h="4209032">
                <a:moveTo>
                  <a:pt x="2588032" y="0"/>
                </a:moveTo>
                <a:lnTo>
                  <a:pt x="2600644" y="19372"/>
                </a:lnTo>
                <a:cubicBezTo>
                  <a:pt x="3107939" y="887445"/>
                  <a:pt x="3189003" y="1983805"/>
                  <a:pt x="2720921" y="2958328"/>
                </a:cubicBezTo>
                <a:cubicBezTo>
                  <a:pt x="2486880" y="3445590"/>
                  <a:pt x="2143248" y="3844731"/>
                  <a:pt x="1733790" y="4140387"/>
                </a:cubicBezTo>
                <a:lnTo>
                  <a:pt x="1628348" y="4209032"/>
                </a:lnTo>
                <a:lnTo>
                  <a:pt x="0" y="161939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marL="0" lvl="0" algn="ctr"/>
            <a:r>
              <a:rPr lang="en-US" altLang="ko-KR" dirty="0"/>
              <a:t>Place Your Picture Here </a:t>
            </a:r>
          </a:p>
          <a:p>
            <a:pPr marL="0" lvl="0" algn="ctr"/>
            <a:r>
              <a:rPr lang="en-US" altLang="ko-KR" dirty="0"/>
              <a:t>and send to back</a:t>
            </a:r>
            <a:endParaRPr lang="ko-KR" altLang="en-US" dirty="0"/>
          </a:p>
        </p:txBody>
      </p:sp>
      <p:sp>
        <p:nvSpPr>
          <p:cNvPr id="3" name="Picture Placeholder 16">
            <a:extLst>
              <a:ext uri="{FF2B5EF4-FFF2-40B4-BE49-F238E27FC236}">
                <a16:creationId xmlns="" xmlns:a16="http://schemas.microsoft.com/office/drawing/2014/main" id="{8575046F-3041-46AF-B8DE-A05E27BF58BE}"/>
              </a:ext>
            </a:extLst>
          </p:cNvPr>
          <p:cNvSpPr>
            <a:spLocks noGrp="1"/>
          </p:cNvSpPr>
          <p:nvPr>
            <p:ph type="pic" sz="quarter" idx="15" hasCustomPrompt="1"/>
          </p:nvPr>
        </p:nvSpPr>
        <p:spPr>
          <a:xfrm>
            <a:off x="6172200" y="3578791"/>
            <a:ext cx="4088534" cy="2940422"/>
          </a:xfrm>
          <a:custGeom>
            <a:avLst/>
            <a:gdLst>
              <a:gd name="connsiteX0" fmla="*/ 2587894 w 4212569"/>
              <a:gd name="connsiteY0" fmla="*/ 0 h 3029626"/>
              <a:gd name="connsiteX1" fmla="*/ 4212569 w 4212569"/>
              <a:gd name="connsiteY1" fmla="*/ 2581665 h 3029626"/>
              <a:gd name="connsiteX2" fmla="*/ 4097442 w 4212569"/>
              <a:gd name="connsiteY2" fmla="*/ 2651607 h 3029626"/>
              <a:gd name="connsiteX3" fmla="*/ 2604529 w 4212569"/>
              <a:gd name="connsiteY3" fmla="*/ 3029626 h 3029626"/>
              <a:gd name="connsiteX4" fmla="*/ 7398 w 4212569"/>
              <a:gd name="connsiteY4" fmla="*/ 1648743 h 3029626"/>
              <a:gd name="connsiteX5" fmla="*/ 0 w 4212569"/>
              <a:gd name="connsiteY5" fmla="*/ 1636566 h 302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2569" h="3029626">
                <a:moveTo>
                  <a:pt x="2587894" y="0"/>
                </a:moveTo>
                <a:lnTo>
                  <a:pt x="4212569" y="2581665"/>
                </a:lnTo>
                <a:lnTo>
                  <a:pt x="4097442" y="2651607"/>
                </a:lnTo>
                <a:cubicBezTo>
                  <a:pt x="3653654" y="2892687"/>
                  <a:pt x="3145083" y="3029626"/>
                  <a:pt x="2604529" y="3029626"/>
                </a:cubicBezTo>
                <a:cubicBezTo>
                  <a:pt x="1523420" y="3029626"/>
                  <a:pt x="570247" y="2481869"/>
                  <a:pt x="7398" y="1648743"/>
                </a:cubicBezTo>
                <a:lnTo>
                  <a:pt x="0" y="1636566"/>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t>
            </a:r>
          </a:p>
          <a:p>
            <a:pPr marL="0" lvl="0" algn="ctr"/>
            <a:r>
              <a:rPr lang="en-US" altLang="ko-KR" dirty="0"/>
              <a:t>and send to back</a:t>
            </a:r>
            <a:endParaRPr lang="ko-KR" altLang="en-US" dirty="0"/>
          </a:p>
        </p:txBody>
      </p:sp>
      <p:sp>
        <p:nvSpPr>
          <p:cNvPr id="4" name="Picture Placeholder 14">
            <a:extLst>
              <a:ext uri="{FF2B5EF4-FFF2-40B4-BE49-F238E27FC236}">
                <a16:creationId xmlns="" xmlns:a16="http://schemas.microsoft.com/office/drawing/2014/main" id="{F7C47643-27A7-4608-B12D-9383BD877ADB}"/>
              </a:ext>
            </a:extLst>
          </p:cNvPr>
          <p:cNvSpPr>
            <a:spLocks noGrp="1"/>
          </p:cNvSpPr>
          <p:nvPr>
            <p:ph type="pic" sz="quarter" idx="17" hasCustomPrompt="1"/>
          </p:nvPr>
        </p:nvSpPr>
        <p:spPr>
          <a:xfrm>
            <a:off x="7127158" y="444096"/>
            <a:ext cx="4088536" cy="2940422"/>
          </a:xfrm>
          <a:custGeom>
            <a:avLst/>
            <a:gdLst>
              <a:gd name="connsiteX0" fmla="*/ 1608042 w 4212570"/>
              <a:gd name="connsiteY0" fmla="*/ 0 h 3029626"/>
              <a:gd name="connsiteX1" fmla="*/ 4205172 w 4212570"/>
              <a:gd name="connsiteY1" fmla="*/ 1380883 h 3029626"/>
              <a:gd name="connsiteX2" fmla="*/ 4212570 w 4212570"/>
              <a:gd name="connsiteY2" fmla="*/ 1393060 h 3029626"/>
              <a:gd name="connsiteX3" fmla="*/ 1624674 w 4212570"/>
              <a:gd name="connsiteY3" fmla="*/ 3029626 h 3029626"/>
              <a:gd name="connsiteX4" fmla="*/ 0 w 4212570"/>
              <a:gd name="connsiteY4" fmla="*/ 447962 h 3029626"/>
              <a:gd name="connsiteX5" fmla="*/ 115129 w 4212570"/>
              <a:gd name="connsiteY5" fmla="*/ 378019 h 3029626"/>
              <a:gd name="connsiteX6" fmla="*/ 1608042 w 4212570"/>
              <a:gd name="connsiteY6" fmla="*/ 0 h 302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570" h="3029626">
                <a:moveTo>
                  <a:pt x="1608042" y="0"/>
                </a:moveTo>
                <a:cubicBezTo>
                  <a:pt x="2689150" y="0"/>
                  <a:pt x="3642324" y="547757"/>
                  <a:pt x="4205172" y="1380883"/>
                </a:cubicBezTo>
                <a:lnTo>
                  <a:pt x="4212570" y="1393060"/>
                </a:lnTo>
                <a:lnTo>
                  <a:pt x="1624674" y="3029626"/>
                </a:lnTo>
                <a:lnTo>
                  <a:pt x="0" y="447962"/>
                </a:lnTo>
                <a:lnTo>
                  <a:pt x="115129" y="378019"/>
                </a:lnTo>
                <a:cubicBezTo>
                  <a:pt x="558917" y="136939"/>
                  <a:pt x="1067487" y="0"/>
                  <a:pt x="1608042" y="0"/>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t>
            </a:r>
          </a:p>
          <a:p>
            <a:pPr marL="0" lvl="0" algn="ctr"/>
            <a:r>
              <a:rPr lang="en-US" altLang="ko-KR" dirty="0"/>
              <a:t>and send to back</a:t>
            </a:r>
            <a:endParaRPr lang="ko-KR" altLang="en-US" dirty="0"/>
          </a:p>
        </p:txBody>
      </p:sp>
    </p:spTree>
    <p:extLst>
      <p:ext uri="{BB962C8B-B14F-4D97-AF65-F5344CB8AC3E}">
        <p14:creationId xmlns:p14="http://schemas.microsoft.com/office/powerpoint/2010/main" val="85149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aphic 14">
            <a:extLst>
              <a:ext uri="{FF2B5EF4-FFF2-40B4-BE49-F238E27FC236}">
                <a16:creationId xmlns="" xmlns:a16="http://schemas.microsoft.com/office/drawing/2014/main" id="{D09A2AF4-17BF-4A25-A87E-E1829C5DE226}"/>
              </a:ext>
            </a:extLst>
          </p:cNvPr>
          <p:cNvGrpSpPr/>
          <p:nvPr userDrawn="1"/>
        </p:nvGrpSpPr>
        <p:grpSpPr>
          <a:xfrm>
            <a:off x="6938803" y="1532913"/>
            <a:ext cx="4395454" cy="3457099"/>
            <a:chOff x="2444748" y="555045"/>
            <a:chExt cx="7282048" cy="5727454"/>
          </a:xfrm>
        </p:grpSpPr>
        <p:sp>
          <p:nvSpPr>
            <p:cNvPr id="6" name="Freeform: Shape 5">
              <a:extLst>
                <a:ext uri="{FF2B5EF4-FFF2-40B4-BE49-F238E27FC236}">
                  <a16:creationId xmlns="" xmlns:a16="http://schemas.microsoft.com/office/drawing/2014/main" id="{B9E75E5F-71B5-49C0-9580-68235626864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 xmlns:a16="http://schemas.microsoft.com/office/drawing/2014/main" id="{C922526E-A294-4273-B92B-E01D2661DF0A}"/>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 xmlns:a16="http://schemas.microsoft.com/office/drawing/2014/main" id="{90803D58-4984-4852-9C65-D40BB68CD89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0DD253A3-4D74-48A8-AAEC-8FD49BB9415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10" name="Freeform: Shape 9">
              <a:extLst>
                <a:ext uri="{FF2B5EF4-FFF2-40B4-BE49-F238E27FC236}">
                  <a16:creationId xmlns="" xmlns:a16="http://schemas.microsoft.com/office/drawing/2014/main" id="{25FA20A0-4116-412E-9605-34479A2F773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 xmlns:a16="http://schemas.microsoft.com/office/drawing/2014/main" id="{3D2C317E-14D0-44AD-BF2E-3987C043A975}"/>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EA431446-6B05-41D3-9365-E8AF0C73C9D6}"/>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CAC0D53A-318F-45B5-B98A-1FF9B699594F}"/>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 name="Picture Placeholder 2">
            <a:extLst>
              <a:ext uri="{FF2B5EF4-FFF2-40B4-BE49-F238E27FC236}">
                <a16:creationId xmlns="" xmlns:a16="http://schemas.microsoft.com/office/drawing/2014/main" id="{7A65F4E1-43A2-4742-A867-7EBB66F7D374}"/>
              </a:ext>
            </a:extLst>
          </p:cNvPr>
          <p:cNvSpPr>
            <a:spLocks noGrp="1"/>
          </p:cNvSpPr>
          <p:nvPr>
            <p:ph type="pic" idx="15" hasCustomPrompt="1"/>
          </p:nvPr>
        </p:nvSpPr>
        <p:spPr>
          <a:xfrm>
            <a:off x="7108854" y="1700415"/>
            <a:ext cx="4056875" cy="237057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4" name="Text Placeholder 9">
            <a:extLst>
              <a:ext uri="{FF2B5EF4-FFF2-40B4-BE49-F238E27FC236}">
                <a16:creationId xmlns="" xmlns:a16="http://schemas.microsoft.com/office/drawing/2014/main" id="{5618A71E-2FD6-4B23-8726-E28CC011495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10">
            <a:extLst>
              <a:ext uri="{FF2B5EF4-FFF2-40B4-BE49-F238E27FC236}">
                <a16:creationId xmlns="" xmlns:a16="http://schemas.microsoft.com/office/drawing/2014/main" id="{153022F2-D855-4119-8159-5E792860E344}"/>
              </a:ext>
            </a:extLst>
          </p:cNvPr>
          <p:cNvSpPr>
            <a:spLocks noGrp="1"/>
          </p:cNvSpPr>
          <p:nvPr>
            <p:ph type="pic" sz="quarter" idx="15" hasCustomPrompt="1"/>
          </p:nvPr>
        </p:nvSpPr>
        <p:spPr>
          <a:xfrm>
            <a:off x="0" y="0"/>
            <a:ext cx="6937746" cy="6858000"/>
          </a:xfrm>
          <a:custGeom>
            <a:avLst/>
            <a:gdLst>
              <a:gd name="connsiteX0" fmla="*/ 4721285 w 6937746"/>
              <a:gd name="connsiteY0" fmla="*/ 4641539 h 6858000"/>
              <a:gd name="connsiteX1" fmla="*/ 6937746 w 6937746"/>
              <a:gd name="connsiteY1" fmla="*/ 6858000 h 6858000"/>
              <a:gd name="connsiteX2" fmla="*/ 2504824 w 6937746"/>
              <a:gd name="connsiteY2" fmla="*/ 6858000 h 6858000"/>
              <a:gd name="connsiteX3" fmla="*/ 2376433 w 6937746"/>
              <a:gd name="connsiteY3" fmla="*/ 2296687 h 6858000"/>
              <a:gd name="connsiteX4" fmla="*/ 4602775 w 6937746"/>
              <a:gd name="connsiteY4" fmla="*/ 4523028 h 6858000"/>
              <a:gd name="connsiteX5" fmla="*/ 2376433 w 6937746"/>
              <a:gd name="connsiteY5" fmla="*/ 6749369 h 6858000"/>
              <a:gd name="connsiteX6" fmla="*/ 150091 w 6937746"/>
              <a:gd name="connsiteY6" fmla="*/ 4523027 h 6858000"/>
              <a:gd name="connsiteX7" fmla="*/ 306688 w 6937746"/>
              <a:gd name="connsiteY7" fmla="*/ 0 h 6858000"/>
              <a:gd name="connsiteX8" fmla="*/ 4436095 w 6937746"/>
              <a:gd name="connsiteY8" fmla="*/ 0 h 6858000"/>
              <a:gd name="connsiteX9" fmla="*/ 2371391 w 6937746"/>
              <a:gd name="connsiteY9" fmla="*/ 2064703 h 6858000"/>
              <a:gd name="connsiteX10" fmla="*/ 0 w 6937746"/>
              <a:gd name="connsiteY10" fmla="*/ 0 h 6858000"/>
              <a:gd name="connsiteX11" fmla="*/ 79746 w 6937746"/>
              <a:gd name="connsiteY11" fmla="*/ 0 h 6858000"/>
              <a:gd name="connsiteX12" fmla="*/ 2257922 w 6937746"/>
              <a:gd name="connsiteY12" fmla="*/ 2178176 h 6858000"/>
              <a:gd name="connsiteX13" fmla="*/ 31580 w 6937746"/>
              <a:gd name="connsiteY13" fmla="*/ 4404516 h 6858000"/>
              <a:gd name="connsiteX14" fmla="*/ 0 w 6937746"/>
              <a:gd name="connsiteY14" fmla="*/ 43729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7746" h="6858000">
                <a:moveTo>
                  <a:pt x="4721285" y="4641539"/>
                </a:moveTo>
                <a:lnTo>
                  <a:pt x="6937746" y="6858000"/>
                </a:lnTo>
                <a:lnTo>
                  <a:pt x="2504824" y="6858000"/>
                </a:lnTo>
                <a:close/>
                <a:moveTo>
                  <a:pt x="2376433" y="2296687"/>
                </a:moveTo>
                <a:lnTo>
                  <a:pt x="4602775" y="4523028"/>
                </a:lnTo>
                <a:lnTo>
                  <a:pt x="2376433" y="6749369"/>
                </a:lnTo>
                <a:lnTo>
                  <a:pt x="150091" y="4523027"/>
                </a:lnTo>
                <a:close/>
                <a:moveTo>
                  <a:pt x="306688" y="0"/>
                </a:moveTo>
                <a:lnTo>
                  <a:pt x="4436095" y="0"/>
                </a:lnTo>
                <a:lnTo>
                  <a:pt x="2371391" y="2064703"/>
                </a:lnTo>
                <a:close/>
                <a:moveTo>
                  <a:pt x="0" y="0"/>
                </a:moveTo>
                <a:lnTo>
                  <a:pt x="79746" y="0"/>
                </a:lnTo>
                <a:lnTo>
                  <a:pt x="2257922" y="2178176"/>
                </a:lnTo>
                <a:lnTo>
                  <a:pt x="31580" y="4404516"/>
                </a:lnTo>
                <a:lnTo>
                  <a:pt x="0" y="4372937"/>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a:t>Place Your Picture Here</a:t>
            </a:r>
            <a:endParaRPr lang="ko-KR" altLang="en-US" dirty="0"/>
          </a:p>
        </p:txBody>
      </p:sp>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ame 3">
            <a:extLst>
              <a:ext uri="{FF2B5EF4-FFF2-40B4-BE49-F238E27FC236}">
                <a16:creationId xmlns="" xmlns:a16="http://schemas.microsoft.com/office/drawing/2014/main" id="{5572DA0E-7139-4875-B891-B942C008A2D3}"/>
              </a:ext>
            </a:extLst>
          </p:cNvPr>
          <p:cNvSpPr/>
          <p:nvPr userDrawn="1"/>
        </p:nvSpPr>
        <p:spPr>
          <a:xfrm>
            <a:off x="419100" y="1271995"/>
            <a:ext cx="11353800" cy="4314010"/>
          </a:xfrm>
          <a:prstGeom prst="frame">
            <a:avLst>
              <a:gd name="adj1" fmla="val 7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 xmlns:a16="http://schemas.microsoft.com/office/drawing/2014/main" id="{A9EAD944-BF55-49B6-8314-4AAD62C015A8}"/>
              </a:ext>
            </a:extLst>
          </p:cNvPr>
          <p:cNvSpPr>
            <a:spLocks noGrp="1"/>
          </p:cNvSpPr>
          <p:nvPr>
            <p:ph type="pic" sz="quarter" idx="14" hasCustomPrompt="1"/>
          </p:nvPr>
        </p:nvSpPr>
        <p:spPr>
          <a:xfrm>
            <a:off x="1868938" y="1889760"/>
            <a:ext cx="3277824"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
        <p:nvSpPr>
          <p:cNvPr id="3" name="그림 개체 틀 2">
            <a:extLst>
              <a:ext uri="{FF2B5EF4-FFF2-40B4-BE49-F238E27FC236}">
                <a16:creationId xmlns="" xmlns:a16="http://schemas.microsoft.com/office/drawing/2014/main" id="{E1662967-CC84-4489-B1A3-F8A94ECCD0E2}"/>
              </a:ext>
            </a:extLst>
          </p:cNvPr>
          <p:cNvSpPr>
            <a:spLocks noGrp="1"/>
          </p:cNvSpPr>
          <p:nvPr>
            <p:ph type="pic" sz="quarter" idx="15" hasCustomPrompt="1"/>
          </p:nvPr>
        </p:nvSpPr>
        <p:spPr>
          <a:xfrm>
            <a:off x="7777707" y="-1"/>
            <a:ext cx="3277824" cy="364889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15" name="Freeform: Shape 14">
            <a:extLst>
              <a:ext uri="{FF2B5EF4-FFF2-40B4-BE49-F238E27FC236}">
                <a16:creationId xmlns="" xmlns:a16="http://schemas.microsoft.com/office/drawing/2014/main" id="{D9BD8CEE-60B3-403E-82CE-46A97164E3F8}"/>
              </a:ext>
            </a:extLst>
          </p:cNvPr>
          <p:cNvSpPr/>
          <p:nvPr userDrawn="1"/>
        </p:nvSpPr>
        <p:spPr>
          <a:xfrm rot="5400000">
            <a:off x="-351545" y="354974"/>
            <a:ext cx="2157572" cy="1447626"/>
          </a:xfrm>
          <a:custGeom>
            <a:avLst/>
            <a:gdLst>
              <a:gd name="connsiteX0" fmla="*/ 2501155 w 3201892"/>
              <a:gd name="connsiteY0" fmla="*/ 1847914 h 2148314"/>
              <a:gd name="connsiteX1" fmla="*/ 2534032 w 3201892"/>
              <a:gd name="connsiteY1" fmla="*/ 1925783 h 2148314"/>
              <a:gd name="connsiteX2" fmla="*/ 2542909 w 3201892"/>
              <a:gd name="connsiteY2" fmla="*/ 1936140 h 2148314"/>
              <a:gd name="connsiteX3" fmla="*/ 2680517 w 3201892"/>
              <a:gd name="connsiteY3" fmla="*/ 1990888 h 2148314"/>
              <a:gd name="connsiteX4" fmla="*/ 2788533 w 3201892"/>
              <a:gd name="connsiteY4" fmla="*/ 1925783 h 2148314"/>
              <a:gd name="connsiteX5" fmla="*/ 2819605 w 3201892"/>
              <a:gd name="connsiteY5" fmla="*/ 1819246 h 2148314"/>
              <a:gd name="connsiteX6" fmla="*/ 2640566 w 3201892"/>
              <a:gd name="connsiteY6" fmla="*/ 1683116 h 2148314"/>
              <a:gd name="connsiteX7" fmla="*/ 2501155 w 3201892"/>
              <a:gd name="connsiteY7" fmla="*/ 1847914 h 2148314"/>
              <a:gd name="connsiteX8" fmla="*/ 1615856 w 3201892"/>
              <a:gd name="connsiteY8" fmla="*/ 388573 h 2148314"/>
              <a:gd name="connsiteX9" fmla="*/ 1615902 w 3201892"/>
              <a:gd name="connsiteY9" fmla="*/ 424478 h 2148314"/>
              <a:gd name="connsiteX10" fmla="*/ 1646234 w 3201892"/>
              <a:gd name="connsiteY10" fmla="*/ 491987 h 2148314"/>
              <a:gd name="connsiteX11" fmla="*/ 1709860 w 3201892"/>
              <a:gd name="connsiteY11" fmla="*/ 546735 h 2148314"/>
              <a:gd name="connsiteX12" fmla="*/ 1903696 w 3201892"/>
              <a:gd name="connsiteY12" fmla="*/ 491987 h 2148314"/>
              <a:gd name="connsiteX13" fmla="*/ 1934769 w 3201892"/>
              <a:gd name="connsiteY13" fmla="*/ 407647 h 2148314"/>
              <a:gd name="connsiteX14" fmla="*/ 1881501 w 3201892"/>
              <a:gd name="connsiteY14" fmla="*/ 292234 h 2148314"/>
              <a:gd name="connsiteX15" fmla="*/ 1625520 w 3201892"/>
              <a:gd name="connsiteY15" fmla="*/ 351419 h 2148314"/>
              <a:gd name="connsiteX16" fmla="*/ 1615856 w 3201892"/>
              <a:gd name="connsiteY16" fmla="*/ 388573 h 2148314"/>
              <a:gd name="connsiteX17" fmla="*/ 1477368 w 3201892"/>
              <a:gd name="connsiteY17" fmla="*/ 1765238 h 2148314"/>
              <a:gd name="connsiteX18" fmla="*/ 1477552 w 3201892"/>
              <a:gd name="connsiteY18" fmla="*/ 1754141 h 2148314"/>
              <a:gd name="connsiteX19" fmla="*/ 1479032 w 3201892"/>
              <a:gd name="connsiteY19" fmla="*/ 86560 h 2148314"/>
              <a:gd name="connsiteX20" fmla="*/ 1479032 w 3201892"/>
              <a:gd name="connsiteY20" fmla="*/ 25892 h 2148314"/>
              <a:gd name="connsiteX21" fmla="*/ 1505666 w 3201892"/>
              <a:gd name="connsiteY21" fmla="*/ 738 h 2148314"/>
              <a:gd name="connsiteX22" fmla="*/ 1547097 w 3201892"/>
              <a:gd name="connsiteY22" fmla="*/ 3698 h 2148314"/>
              <a:gd name="connsiteX23" fmla="*/ 1832673 w 3201892"/>
              <a:gd name="connsiteY23" fmla="*/ 42169 h 2148314"/>
              <a:gd name="connsiteX24" fmla="*/ 2276571 w 3201892"/>
              <a:gd name="connsiteY24" fmla="*/ 197534 h 2148314"/>
              <a:gd name="connsiteX25" fmla="*/ 2674600 w 3201892"/>
              <a:gd name="connsiteY25" fmla="*/ 463873 h 2148314"/>
              <a:gd name="connsiteX26" fmla="*/ 2702714 w 3201892"/>
              <a:gd name="connsiteY26" fmla="*/ 490507 h 2148314"/>
              <a:gd name="connsiteX27" fmla="*/ 2720471 w 3201892"/>
              <a:gd name="connsiteY27" fmla="*/ 505304 h 2148314"/>
              <a:gd name="connsiteX28" fmla="*/ 2721951 w 3201892"/>
              <a:gd name="connsiteY28" fmla="*/ 540816 h 2148314"/>
              <a:gd name="connsiteX29" fmla="*/ 2682000 w 3201892"/>
              <a:gd name="connsiteY29" fmla="*/ 579287 h 2148314"/>
              <a:gd name="connsiteX30" fmla="*/ 2440815 w 3201892"/>
              <a:gd name="connsiteY30" fmla="*/ 821954 h 2148314"/>
              <a:gd name="connsiteX31" fmla="*/ 2414181 w 3201892"/>
              <a:gd name="connsiteY31" fmla="*/ 820474 h 2148314"/>
              <a:gd name="connsiteX32" fmla="*/ 2141923 w 3201892"/>
              <a:gd name="connsiteY32" fmla="*/ 743531 h 2148314"/>
              <a:gd name="connsiteX33" fmla="*/ 1983598 w 3201892"/>
              <a:gd name="connsiteY33" fmla="*/ 981756 h 2148314"/>
              <a:gd name="connsiteX34" fmla="*/ 2019109 w 3201892"/>
              <a:gd name="connsiteY34" fmla="*/ 1101610 h 2148314"/>
              <a:gd name="connsiteX35" fmla="*/ 2050183 w 3201892"/>
              <a:gd name="connsiteY35" fmla="*/ 1140081 h 2148314"/>
              <a:gd name="connsiteX36" fmla="*/ 2062020 w 3201892"/>
              <a:gd name="connsiteY36" fmla="*/ 1150438 h 2148314"/>
              <a:gd name="connsiteX37" fmla="*/ 2062020 w 3201892"/>
              <a:gd name="connsiteY37" fmla="*/ 1197787 h 2148314"/>
              <a:gd name="connsiteX38" fmla="*/ 1493829 w 3201892"/>
              <a:gd name="connsiteY38" fmla="*/ 1765978 h 2148314"/>
              <a:gd name="connsiteX39" fmla="*/ 1480512 w 3201892"/>
              <a:gd name="connsiteY39" fmla="*/ 1776335 h 2148314"/>
              <a:gd name="connsiteX40" fmla="*/ 1477368 w 3201892"/>
              <a:gd name="connsiteY40" fmla="*/ 1765238 h 2148314"/>
              <a:gd name="connsiteX41" fmla="*/ 1424283 w 3201892"/>
              <a:gd name="connsiteY41" fmla="*/ 2140333 h 2148314"/>
              <a:gd name="connsiteX42" fmla="*/ 1480511 w 3201892"/>
              <a:gd name="connsiteY42" fmla="*/ 2087065 h 2148314"/>
              <a:gd name="connsiteX43" fmla="*/ 1727613 w 3201892"/>
              <a:gd name="connsiteY43" fmla="*/ 1839961 h 2148314"/>
              <a:gd name="connsiteX44" fmla="*/ 1973238 w 3201892"/>
              <a:gd name="connsiteY44" fmla="*/ 1594336 h 2148314"/>
              <a:gd name="connsiteX45" fmla="*/ 2004311 w 3201892"/>
              <a:gd name="connsiteY45" fmla="*/ 1591379 h 2148314"/>
              <a:gd name="connsiteX46" fmla="*/ 2332796 w 3201892"/>
              <a:gd name="connsiteY46" fmla="*/ 1544028 h 2148314"/>
              <a:gd name="connsiteX47" fmla="*/ 2344633 w 3201892"/>
              <a:gd name="connsiteY47" fmla="*/ 1530711 h 2148314"/>
              <a:gd name="connsiteX48" fmla="*/ 2377187 w 3201892"/>
              <a:gd name="connsiteY48" fmla="*/ 1453768 h 2148314"/>
              <a:gd name="connsiteX49" fmla="*/ 2343153 w 3201892"/>
              <a:gd name="connsiteY49" fmla="*/ 1258452 h 2148314"/>
              <a:gd name="connsiteX50" fmla="*/ 2347593 w 3201892"/>
              <a:gd name="connsiteY50" fmla="*/ 1219981 h 2148314"/>
              <a:gd name="connsiteX51" fmla="*/ 2362390 w 3201892"/>
              <a:gd name="connsiteY51" fmla="*/ 1206664 h 2148314"/>
              <a:gd name="connsiteX52" fmla="*/ 2551786 w 3201892"/>
              <a:gd name="connsiteY52" fmla="*/ 1015788 h 2148314"/>
              <a:gd name="connsiteX53" fmla="*/ 2603575 w 3201892"/>
              <a:gd name="connsiteY53" fmla="*/ 962520 h 2148314"/>
              <a:gd name="connsiteX54" fmla="*/ 2613932 w 3201892"/>
              <a:gd name="connsiteY54" fmla="*/ 943285 h 2148314"/>
              <a:gd name="connsiteX55" fmla="*/ 2667200 w 3201892"/>
              <a:gd name="connsiteY55" fmla="*/ 890017 h 2148314"/>
              <a:gd name="connsiteX56" fmla="*/ 2696794 w 3201892"/>
              <a:gd name="connsiteY56" fmla="*/ 890017 h 2148314"/>
              <a:gd name="connsiteX57" fmla="*/ 2760419 w 3201892"/>
              <a:gd name="connsiteY57" fmla="*/ 961042 h 2148314"/>
              <a:gd name="connsiteX58" fmla="*/ 2766339 w 3201892"/>
              <a:gd name="connsiteY58" fmla="*/ 981756 h 2148314"/>
              <a:gd name="connsiteX59" fmla="*/ 2939458 w 3201892"/>
              <a:gd name="connsiteY59" fmla="*/ 1230341 h 2148314"/>
              <a:gd name="connsiteX60" fmla="*/ 2976450 w 3201892"/>
              <a:gd name="connsiteY60" fmla="*/ 1296924 h 2148314"/>
              <a:gd name="connsiteX61" fmla="*/ 3062272 w 3201892"/>
              <a:gd name="connsiteY61" fmla="*/ 1477443 h 2148314"/>
              <a:gd name="connsiteX62" fmla="*/ 3188043 w 3201892"/>
              <a:gd name="connsiteY62" fmla="*/ 1959814 h 2148314"/>
              <a:gd name="connsiteX63" fmla="*/ 3195440 w 3201892"/>
              <a:gd name="connsiteY63" fmla="*/ 2020480 h 2148314"/>
              <a:gd name="connsiteX64" fmla="*/ 3201360 w 3201892"/>
              <a:gd name="connsiteY64" fmla="*/ 2119617 h 2148314"/>
              <a:gd name="connsiteX65" fmla="*/ 3179163 w 3201892"/>
              <a:gd name="connsiteY65" fmla="*/ 2144773 h 2148314"/>
              <a:gd name="connsiteX66" fmla="*/ 2442292 w 3201892"/>
              <a:gd name="connsiteY66" fmla="*/ 2144773 h 2148314"/>
              <a:gd name="connsiteX67" fmla="*/ 1450917 w 3201892"/>
              <a:gd name="connsiteY67" fmla="*/ 2144773 h 2148314"/>
              <a:gd name="connsiteX68" fmla="*/ 1424283 w 3201892"/>
              <a:gd name="connsiteY68" fmla="*/ 2140333 h 2148314"/>
              <a:gd name="connsiteX69" fmla="*/ 87779 w 3201892"/>
              <a:gd name="connsiteY69" fmla="*/ 1650933 h 2148314"/>
              <a:gd name="connsiteX70" fmla="*/ 120701 w 3201892"/>
              <a:gd name="connsiteY70" fmla="*/ 1724546 h 2148314"/>
              <a:gd name="connsiteX71" fmla="*/ 280505 w 3201892"/>
              <a:gd name="connsiteY71" fmla="*/ 1785212 h 2148314"/>
              <a:gd name="connsiteX72" fmla="*/ 372245 w 3201892"/>
              <a:gd name="connsiteY72" fmla="*/ 1724546 h 2148314"/>
              <a:gd name="connsiteX73" fmla="*/ 404797 w 3201892"/>
              <a:gd name="connsiteY73" fmla="*/ 1612093 h 2148314"/>
              <a:gd name="connsiteX74" fmla="*/ 240554 w 3201892"/>
              <a:gd name="connsiteY74" fmla="*/ 1477442 h 2148314"/>
              <a:gd name="connsiteX75" fmla="*/ 101466 w 3201892"/>
              <a:gd name="connsiteY75" fmla="*/ 1570661 h 2148314"/>
              <a:gd name="connsiteX76" fmla="*/ 87779 w 3201892"/>
              <a:gd name="connsiteY76" fmla="*/ 1650933 h 2148314"/>
              <a:gd name="connsiteX77" fmla="*/ 0 w 3201892"/>
              <a:gd name="connsiteY77" fmla="*/ 832939 h 2148314"/>
              <a:gd name="connsiteX78" fmla="*/ 0 w 3201892"/>
              <a:gd name="connsiteY78" fmla="*/ 803651 h 2148314"/>
              <a:gd name="connsiteX79" fmla="*/ 21564 w 3201892"/>
              <a:gd name="connsiteY79" fmla="*/ 784960 h 2148314"/>
              <a:gd name="connsiteX80" fmla="*/ 151775 w 3201892"/>
              <a:gd name="connsiteY80" fmla="*/ 675466 h 2148314"/>
              <a:gd name="connsiteX81" fmla="*/ 620827 w 3201892"/>
              <a:gd name="connsiteY81" fmla="*/ 416525 h 2148314"/>
              <a:gd name="connsiteX82" fmla="*/ 1094321 w 3201892"/>
              <a:gd name="connsiteY82" fmla="*/ 304069 h 2148314"/>
              <a:gd name="connsiteX83" fmla="*/ 1193458 w 3201892"/>
              <a:gd name="connsiteY83" fmla="*/ 296671 h 2148314"/>
              <a:gd name="connsiteX84" fmla="*/ 1196418 w 3201892"/>
              <a:gd name="connsiteY84" fmla="*/ 295191 h 2148314"/>
              <a:gd name="connsiteX85" fmla="*/ 1199376 w 3201892"/>
              <a:gd name="connsiteY85" fmla="*/ 295191 h 2148314"/>
              <a:gd name="connsiteX86" fmla="*/ 1248206 w 3201892"/>
              <a:gd name="connsiteY86" fmla="*/ 336622 h 2148314"/>
              <a:gd name="connsiteX87" fmla="*/ 1248206 w 3201892"/>
              <a:gd name="connsiteY87" fmla="*/ 2076706 h 2148314"/>
              <a:gd name="connsiteX88" fmla="*/ 1248206 w 3201892"/>
              <a:gd name="connsiteY88" fmla="*/ 2081145 h 2148314"/>
              <a:gd name="connsiteX89" fmla="*/ 1234889 w 3201892"/>
              <a:gd name="connsiteY89" fmla="*/ 2069308 h 2148314"/>
              <a:gd name="connsiteX90" fmla="*/ 1215653 w 3201892"/>
              <a:gd name="connsiteY90" fmla="*/ 2048594 h 2148314"/>
              <a:gd name="connsiteX91" fmla="*/ 521690 w 3201892"/>
              <a:gd name="connsiteY91" fmla="*/ 1354632 h 2148314"/>
              <a:gd name="connsiteX92" fmla="*/ 509853 w 3201892"/>
              <a:gd name="connsiteY92" fmla="*/ 1341315 h 2148314"/>
              <a:gd name="connsiteX93" fmla="*/ 549804 w 3201892"/>
              <a:gd name="connsiteY93" fmla="*/ 1333915 h 2148314"/>
              <a:gd name="connsiteX94" fmla="*/ 563121 w 3201892"/>
              <a:gd name="connsiteY94" fmla="*/ 1333915 h 2148314"/>
              <a:gd name="connsiteX95" fmla="*/ 579398 w 3201892"/>
              <a:gd name="connsiteY95" fmla="*/ 1319118 h 2148314"/>
              <a:gd name="connsiteX96" fmla="*/ 672616 w 3201892"/>
              <a:gd name="connsiteY96" fmla="*/ 1267330 h 2148314"/>
              <a:gd name="connsiteX97" fmla="*/ 718486 w 3201892"/>
              <a:gd name="connsiteY97" fmla="*/ 1215541 h 2148314"/>
              <a:gd name="connsiteX98" fmla="*/ 730323 w 3201892"/>
              <a:gd name="connsiteY98" fmla="*/ 1211104 h 2148314"/>
              <a:gd name="connsiteX99" fmla="*/ 758437 w 3201892"/>
              <a:gd name="connsiteY99" fmla="*/ 1129722 h 2148314"/>
              <a:gd name="connsiteX100" fmla="*/ 758437 w 3201892"/>
              <a:gd name="connsiteY100" fmla="*/ 1058699 h 2148314"/>
              <a:gd name="connsiteX101" fmla="*/ 711087 w 3201892"/>
              <a:gd name="connsiteY101" fmla="*/ 947723 h 2148314"/>
              <a:gd name="connsiteX102" fmla="*/ 563121 w 3201892"/>
              <a:gd name="connsiteY102" fmla="*/ 858943 h 2148314"/>
              <a:gd name="connsiteX103" fmla="*/ 554244 w 3201892"/>
              <a:gd name="connsiteY103" fmla="*/ 855983 h 2148314"/>
              <a:gd name="connsiteX104" fmla="*/ 483219 w 3201892"/>
              <a:gd name="connsiteY104" fmla="*/ 855983 h 2148314"/>
              <a:gd name="connsiteX105" fmla="*/ 394440 w 3201892"/>
              <a:gd name="connsiteY105" fmla="*/ 887057 h 2148314"/>
              <a:gd name="connsiteX106" fmla="*/ 277546 w 3201892"/>
              <a:gd name="connsiteY106" fmla="*/ 1089771 h 2148314"/>
              <a:gd name="connsiteX107" fmla="*/ 277546 w 3201892"/>
              <a:gd name="connsiteY107" fmla="*/ 1098650 h 2148314"/>
              <a:gd name="connsiteX108" fmla="*/ 273106 w 3201892"/>
              <a:gd name="connsiteY108" fmla="*/ 1106047 h 2148314"/>
              <a:gd name="connsiteX109" fmla="*/ 0 w 3201892"/>
              <a:gd name="connsiteY109" fmla="*/ 2144087 h 2148314"/>
              <a:gd name="connsiteX110" fmla="*/ 0 w 3201892"/>
              <a:gd name="connsiteY110" fmla="*/ 958944 h 2148314"/>
              <a:gd name="connsiteX111" fmla="*/ 2327 w 3201892"/>
              <a:gd name="connsiteY111" fmla="*/ 961039 h 2148314"/>
              <a:gd name="connsiteX112" fmla="*/ 1104679 w 3201892"/>
              <a:gd name="connsiteY112" fmla="*/ 2057470 h 2148314"/>
              <a:gd name="connsiteX113" fmla="*/ 1117996 w 3201892"/>
              <a:gd name="connsiteY113" fmla="*/ 2072267 h 2148314"/>
              <a:gd name="connsiteX114" fmla="*/ 1120953 w 3201892"/>
              <a:gd name="connsiteY114" fmla="*/ 2088544 h 2148314"/>
              <a:gd name="connsiteX115" fmla="*/ 1163864 w 3201892"/>
              <a:gd name="connsiteY115" fmla="*/ 2128493 h 2148314"/>
              <a:gd name="connsiteX116" fmla="*/ 1175701 w 3201892"/>
              <a:gd name="connsiteY116" fmla="*/ 2143290 h 2148314"/>
              <a:gd name="connsiteX117" fmla="*/ 1147587 w 3201892"/>
              <a:gd name="connsiteY117" fmla="*/ 2147730 h 2148314"/>
              <a:gd name="connsiteX118" fmla="*/ 110344 w 3201892"/>
              <a:gd name="connsiteY118" fmla="*/ 2147730 h 2148314"/>
              <a:gd name="connsiteX119" fmla="*/ 12687 w 3201892"/>
              <a:gd name="connsiteY119" fmla="*/ 2147730 h 214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201892" h="2148314">
                <a:moveTo>
                  <a:pt x="2501155" y="1847914"/>
                </a:moveTo>
                <a:cubicBezTo>
                  <a:pt x="2503421" y="1874271"/>
                  <a:pt x="2513686" y="1900998"/>
                  <a:pt x="2534032" y="1925783"/>
                </a:cubicBezTo>
                <a:cubicBezTo>
                  <a:pt x="2536989" y="1928740"/>
                  <a:pt x="2539949" y="1933180"/>
                  <a:pt x="2542909" y="1936140"/>
                </a:cubicBezTo>
                <a:cubicBezTo>
                  <a:pt x="2579900" y="1979049"/>
                  <a:pt x="2625771" y="1996805"/>
                  <a:pt x="2680517" y="1990888"/>
                </a:cubicBezTo>
                <a:cubicBezTo>
                  <a:pt x="2726388" y="1984968"/>
                  <a:pt x="2760419" y="1961294"/>
                  <a:pt x="2788533" y="1925783"/>
                </a:cubicBezTo>
                <a:cubicBezTo>
                  <a:pt x="2810728" y="1894709"/>
                  <a:pt x="2825525" y="1860677"/>
                  <a:pt x="2819605" y="1819246"/>
                </a:cubicBezTo>
                <a:cubicBezTo>
                  <a:pt x="2806288" y="1733424"/>
                  <a:pt x="2727868" y="1672759"/>
                  <a:pt x="2640566" y="1683116"/>
                </a:cubicBezTo>
                <a:cubicBezTo>
                  <a:pt x="2559555" y="1693104"/>
                  <a:pt x="2494357" y="1768844"/>
                  <a:pt x="2501155" y="1847914"/>
                </a:cubicBezTo>
                <a:close/>
                <a:moveTo>
                  <a:pt x="1615856" y="388573"/>
                </a:moveTo>
                <a:cubicBezTo>
                  <a:pt x="1614238" y="400757"/>
                  <a:pt x="1614238" y="412733"/>
                  <a:pt x="1615902" y="424478"/>
                </a:cubicBezTo>
                <a:cubicBezTo>
                  <a:pt x="1619231" y="447968"/>
                  <a:pt x="1629218" y="470533"/>
                  <a:pt x="1646234" y="491987"/>
                </a:cubicBezTo>
                <a:cubicBezTo>
                  <a:pt x="1663991" y="515662"/>
                  <a:pt x="1683228" y="534898"/>
                  <a:pt x="1709860" y="546735"/>
                </a:cubicBezTo>
                <a:cubicBezTo>
                  <a:pt x="1766088" y="573369"/>
                  <a:pt x="1850430" y="567450"/>
                  <a:pt x="1903696" y="491987"/>
                </a:cubicBezTo>
                <a:cubicBezTo>
                  <a:pt x="1922932" y="466833"/>
                  <a:pt x="1934769" y="440199"/>
                  <a:pt x="1934769" y="407647"/>
                </a:cubicBezTo>
                <a:cubicBezTo>
                  <a:pt x="1933290" y="361777"/>
                  <a:pt x="1915533" y="324785"/>
                  <a:pt x="1881501" y="292234"/>
                </a:cubicBezTo>
                <a:cubicBezTo>
                  <a:pt x="1803079" y="216771"/>
                  <a:pt x="1663991" y="249323"/>
                  <a:pt x="1625520" y="351419"/>
                </a:cubicBezTo>
                <a:cubicBezTo>
                  <a:pt x="1620711" y="363997"/>
                  <a:pt x="1617474" y="376389"/>
                  <a:pt x="1615856" y="388573"/>
                </a:cubicBezTo>
                <a:close/>
                <a:moveTo>
                  <a:pt x="1477368" y="1765238"/>
                </a:moveTo>
                <a:cubicBezTo>
                  <a:pt x="1477183" y="1761539"/>
                  <a:pt x="1477552" y="1757839"/>
                  <a:pt x="1477552" y="1754141"/>
                </a:cubicBezTo>
                <a:cubicBezTo>
                  <a:pt x="1477552" y="1197787"/>
                  <a:pt x="1477552" y="641435"/>
                  <a:pt x="1479032" y="86560"/>
                </a:cubicBezTo>
                <a:cubicBezTo>
                  <a:pt x="1479032" y="65844"/>
                  <a:pt x="1479032" y="46609"/>
                  <a:pt x="1479032" y="25892"/>
                </a:cubicBezTo>
                <a:cubicBezTo>
                  <a:pt x="1480512" y="738"/>
                  <a:pt x="1480512" y="738"/>
                  <a:pt x="1505666" y="738"/>
                </a:cubicBezTo>
                <a:cubicBezTo>
                  <a:pt x="1518983" y="738"/>
                  <a:pt x="1533780" y="-2219"/>
                  <a:pt x="1547097" y="3698"/>
                </a:cubicBezTo>
                <a:cubicBezTo>
                  <a:pt x="1643276" y="6658"/>
                  <a:pt x="1737974" y="21455"/>
                  <a:pt x="1832673" y="42169"/>
                </a:cubicBezTo>
                <a:cubicBezTo>
                  <a:pt x="1986558" y="74723"/>
                  <a:pt x="2134523" y="126512"/>
                  <a:pt x="2276571" y="197534"/>
                </a:cubicBezTo>
                <a:cubicBezTo>
                  <a:pt x="2420099" y="270037"/>
                  <a:pt x="2553269" y="358819"/>
                  <a:pt x="2674600" y="463873"/>
                </a:cubicBezTo>
                <a:cubicBezTo>
                  <a:pt x="2684960" y="472753"/>
                  <a:pt x="2695317" y="478670"/>
                  <a:pt x="2702714" y="490507"/>
                </a:cubicBezTo>
                <a:cubicBezTo>
                  <a:pt x="2708634" y="494947"/>
                  <a:pt x="2714551" y="500867"/>
                  <a:pt x="2720471" y="505304"/>
                </a:cubicBezTo>
                <a:cubicBezTo>
                  <a:pt x="2742665" y="524541"/>
                  <a:pt x="2741185" y="521581"/>
                  <a:pt x="2721951" y="540816"/>
                </a:cubicBezTo>
                <a:cubicBezTo>
                  <a:pt x="2716031" y="563012"/>
                  <a:pt x="2704194" y="574850"/>
                  <a:pt x="2682000" y="579287"/>
                </a:cubicBezTo>
                <a:cubicBezTo>
                  <a:pt x="2602097" y="660669"/>
                  <a:pt x="2520715" y="740572"/>
                  <a:pt x="2440815" y="821954"/>
                </a:cubicBezTo>
                <a:cubicBezTo>
                  <a:pt x="2430456" y="832311"/>
                  <a:pt x="2424538" y="833791"/>
                  <a:pt x="2414181" y="820474"/>
                </a:cubicBezTo>
                <a:cubicBezTo>
                  <a:pt x="2347596" y="737612"/>
                  <a:pt x="2239580" y="706540"/>
                  <a:pt x="2141923" y="743531"/>
                </a:cubicBezTo>
                <a:cubicBezTo>
                  <a:pt x="2042786" y="780523"/>
                  <a:pt x="1980638" y="875220"/>
                  <a:pt x="1983598" y="981756"/>
                </a:cubicBezTo>
                <a:cubicBezTo>
                  <a:pt x="1985078" y="1024667"/>
                  <a:pt x="1999875" y="1064619"/>
                  <a:pt x="2019109" y="1101610"/>
                </a:cubicBezTo>
                <a:cubicBezTo>
                  <a:pt x="2029469" y="1113447"/>
                  <a:pt x="2039826" y="1126764"/>
                  <a:pt x="2050183" y="1140081"/>
                </a:cubicBezTo>
                <a:cubicBezTo>
                  <a:pt x="2054623" y="1143041"/>
                  <a:pt x="2057581" y="1147478"/>
                  <a:pt x="2062020" y="1150438"/>
                </a:cubicBezTo>
                <a:cubicBezTo>
                  <a:pt x="2087175" y="1172633"/>
                  <a:pt x="2087175" y="1172633"/>
                  <a:pt x="2062020" y="1197787"/>
                </a:cubicBezTo>
                <a:cubicBezTo>
                  <a:pt x="1872624" y="1387185"/>
                  <a:pt x="1683228" y="1576582"/>
                  <a:pt x="1493829" y="1765978"/>
                </a:cubicBezTo>
                <a:cubicBezTo>
                  <a:pt x="1489392" y="1770418"/>
                  <a:pt x="1487912" y="1774856"/>
                  <a:pt x="1480512" y="1776335"/>
                </a:cubicBezTo>
                <a:cubicBezTo>
                  <a:pt x="1478294" y="1772636"/>
                  <a:pt x="1477554" y="1768937"/>
                  <a:pt x="1477368" y="1765238"/>
                </a:cubicBezTo>
                <a:close/>
                <a:moveTo>
                  <a:pt x="1424283" y="2140333"/>
                </a:moveTo>
                <a:cubicBezTo>
                  <a:pt x="1443520" y="2122576"/>
                  <a:pt x="1461274" y="2104822"/>
                  <a:pt x="1480511" y="2087065"/>
                </a:cubicBezTo>
                <a:cubicBezTo>
                  <a:pt x="1563371" y="2005683"/>
                  <a:pt x="1644753" y="1922823"/>
                  <a:pt x="1727613" y="1839961"/>
                </a:cubicBezTo>
                <a:cubicBezTo>
                  <a:pt x="1808995" y="1758581"/>
                  <a:pt x="1891858" y="1677198"/>
                  <a:pt x="1973238" y="1594336"/>
                </a:cubicBezTo>
                <a:cubicBezTo>
                  <a:pt x="1983597" y="1583979"/>
                  <a:pt x="1990994" y="1582499"/>
                  <a:pt x="2004311" y="1591379"/>
                </a:cubicBezTo>
                <a:cubicBezTo>
                  <a:pt x="2109368" y="1665361"/>
                  <a:pt x="2251416" y="1644645"/>
                  <a:pt x="2332796" y="1544028"/>
                </a:cubicBezTo>
                <a:cubicBezTo>
                  <a:pt x="2337236" y="1539590"/>
                  <a:pt x="2340195" y="1535151"/>
                  <a:pt x="2344633" y="1530711"/>
                </a:cubicBezTo>
                <a:cubicBezTo>
                  <a:pt x="2356470" y="1505557"/>
                  <a:pt x="2371267" y="1481882"/>
                  <a:pt x="2377187" y="1453768"/>
                </a:cubicBezTo>
                <a:cubicBezTo>
                  <a:pt x="2393464" y="1384225"/>
                  <a:pt x="2384584" y="1317640"/>
                  <a:pt x="2343153" y="1258452"/>
                </a:cubicBezTo>
                <a:cubicBezTo>
                  <a:pt x="2331316" y="1242178"/>
                  <a:pt x="2331316" y="1231820"/>
                  <a:pt x="2347593" y="1219981"/>
                </a:cubicBezTo>
                <a:cubicBezTo>
                  <a:pt x="2353513" y="1215544"/>
                  <a:pt x="2357950" y="1211104"/>
                  <a:pt x="2362390" y="1206664"/>
                </a:cubicBezTo>
                <a:cubicBezTo>
                  <a:pt x="2424535" y="1143039"/>
                  <a:pt x="2488161" y="1079413"/>
                  <a:pt x="2551786" y="1015788"/>
                </a:cubicBezTo>
                <a:cubicBezTo>
                  <a:pt x="2569543" y="998033"/>
                  <a:pt x="2585820" y="980277"/>
                  <a:pt x="2603575" y="962520"/>
                </a:cubicBezTo>
                <a:cubicBezTo>
                  <a:pt x="2606534" y="956602"/>
                  <a:pt x="2608014" y="949205"/>
                  <a:pt x="2613932" y="943285"/>
                </a:cubicBezTo>
                <a:cubicBezTo>
                  <a:pt x="2631689" y="925528"/>
                  <a:pt x="2649445" y="907774"/>
                  <a:pt x="2667200" y="890017"/>
                </a:cubicBezTo>
                <a:cubicBezTo>
                  <a:pt x="2677559" y="879660"/>
                  <a:pt x="2687917" y="879660"/>
                  <a:pt x="2696794" y="890017"/>
                </a:cubicBezTo>
                <a:cubicBezTo>
                  <a:pt x="2718988" y="913691"/>
                  <a:pt x="2739705" y="935888"/>
                  <a:pt x="2760419" y="961042"/>
                </a:cubicBezTo>
                <a:cubicBezTo>
                  <a:pt x="2764859" y="966959"/>
                  <a:pt x="2764859" y="974359"/>
                  <a:pt x="2766339" y="981756"/>
                </a:cubicBezTo>
                <a:cubicBezTo>
                  <a:pt x="2829964" y="1060179"/>
                  <a:pt x="2889150" y="1143039"/>
                  <a:pt x="2939458" y="1230341"/>
                </a:cubicBezTo>
                <a:cubicBezTo>
                  <a:pt x="2952775" y="1252535"/>
                  <a:pt x="2964613" y="1274729"/>
                  <a:pt x="2976450" y="1296924"/>
                </a:cubicBezTo>
                <a:cubicBezTo>
                  <a:pt x="3009004" y="1354632"/>
                  <a:pt x="3037118" y="1415297"/>
                  <a:pt x="3062272" y="1477443"/>
                </a:cubicBezTo>
                <a:cubicBezTo>
                  <a:pt x="3125897" y="1632807"/>
                  <a:pt x="3167326" y="1794092"/>
                  <a:pt x="3188043" y="1959814"/>
                </a:cubicBezTo>
                <a:cubicBezTo>
                  <a:pt x="3191002" y="1979049"/>
                  <a:pt x="3191002" y="1999765"/>
                  <a:pt x="3195440" y="2020480"/>
                </a:cubicBezTo>
                <a:cubicBezTo>
                  <a:pt x="3195440" y="2054511"/>
                  <a:pt x="3199880" y="2087065"/>
                  <a:pt x="3201360" y="2119617"/>
                </a:cubicBezTo>
                <a:cubicBezTo>
                  <a:pt x="3202840" y="2143293"/>
                  <a:pt x="3202840" y="2144773"/>
                  <a:pt x="3179163" y="2144773"/>
                </a:cubicBezTo>
                <a:cubicBezTo>
                  <a:pt x="2933541" y="2144773"/>
                  <a:pt x="2687917" y="2144773"/>
                  <a:pt x="2442292" y="2144773"/>
                </a:cubicBezTo>
                <a:cubicBezTo>
                  <a:pt x="2112326" y="2144773"/>
                  <a:pt x="1780881" y="2144773"/>
                  <a:pt x="1450917" y="2144773"/>
                </a:cubicBezTo>
                <a:cubicBezTo>
                  <a:pt x="1442040" y="2144773"/>
                  <a:pt x="1431680" y="2147731"/>
                  <a:pt x="1424283" y="2140333"/>
                </a:cubicBezTo>
                <a:close/>
                <a:moveTo>
                  <a:pt x="87779" y="1650933"/>
                </a:moveTo>
                <a:cubicBezTo>
                  <a:pt x="91108" y="1676827"/>
                  <a:pt x="102205" y="1701611"/>
                  <a:pt x="120701" y="1724546"/>
                </a:cubicBezTo>
                <a:cubicBezTo>
                  <a:pt x="162132" y="1776335"/>
                  <a:pt x="215400" y="1798529"/>
                  <a:pt x="280505" y="1785212"/>
                </a:cubicBezTo>
                <a:cubicBezTo>
                  <a:pt x="318977" y="1776335"/>
                  <a:pt x="348571" y="1754140"/>
                  <a:pt x="372245" y="1724546"/>
                </a:cubicBezTo>
                <a:cubicBezTo>
                  <a:pt x="398879" y="1691993"/>
                  <a:pt x="410716" y="1655001"/>
                  <a:pt x="404797" y="1612093"/>
                </a:cubicBezTo>
                <a:cubicBezTo>
                  <a:pt x="392959" y="1535150"/>
                  <a:pt x="320457" y="1473002"/>
                  <a:pt x="240554" y="1477442"/>
                </a:cubicBezTo>
                <a:cubicBezTo>
                  <a:pt x="175449" y="1481882"/>
                  <a:pt x="128100" y="1512954"/>
                  <a:pt x="101466" y="1570661"/>
                </a:cubicBezTo>
                <a:cubicBezTo>
                  <a:pt x="88889" y="1598036"/>
                  <a:pt x="84450" y="1625039"/>
                  <a:pt x="87779" y="1650933"/>
                </a:cubicBezTo>
                <a:close/>
                <a:moveTo>
                  <a:pt x="0" y="832939"/>
                </a:moveTo>
                <a:lnTo>
                  <a:pt x="0" y="803651"/>
                </a:lnTo>
                <a:lnTo>
                  <a:pt x="21564" y="784960"/>
                </a:lnTo>
                <a:cubicBezTo>
                  <a:pt x="61515" y="745009"/>
                  <a:pt x="105904" y="709498"/>
                  <a:pt x="151775" y="675466"/>
                </a:cubicBezTo>
                <a:cubicBezTo>
                  <a:pt x="295303" y="565970"/>
                  <a:pt x="452147" y="480150"/>
                  <a:pt x="620827" y="416525"/>
                </a:cubicBezTo>
                <a:cubicBezTo>
                  <a:pt x="774712" y="358817"/>
                  <a:pt x="931557" y="321825"/>
                  <a:pt x="1094321" y="304069"/>
                </a:cubicBezTo>
                <a:cubicBezTo>
                  <a:pt x="1126873" y="299631"/>
                  <a:pt x="1160904" y="295191"/>
                  <a:pt x="1193458" y="296671"/>
                </a:cubicBezTo>
                <a:cubicBezTo>
                  <a:pt x="1194938" y="296671"/>
                  <a:pt x="1194938" y="295191"/>
                  <a:pt x="1196418" y="295191"/>
                </a:cubicBezTo>
                <a:cubicBezTo>
                  <a:pt x="1197898" y="295191"/>
                  <a:pt x="1197898" y="295191"/>
                  <a:pt x="1199376" y="295191"/>
                </a:cubicBezTo>
                <a:cubicBezTo>
                  <a:pt x="1240807" y="284834"/>
                  <a:pt x="1248206" y="292231"/>
                  <a:pt x="1248206" y="336622"/>
                </a:cubicBezTo>
                <a:cubicBezTo>
                  <a:pt x="1248206" y="916651"/>
                  <a:pt x="1248206" y="1496679"/>
                  <a:pt x="1248206" y="2076706"/>
                </a:cubicBezTo>
                <a:cubicBezTo>
                  <a:pt x="1249686" y="2078186"/>
                  <a:pt x="1249686" y="2079666"/>
                  <a:pt x="1248206" y="2081145"/>
                </a:cubicBezTo>
                <a:cubicBezTo>
                  <a:pt x="1237847" y="2082625"/>
                  <a:pt x="1234889" y="2078186"/>
                  <a:pt x="1234889" y="2069308"/>
                </a:cubicBezTo>
                <a:cubicBezTo>
                  <a:pt x="1228970" y="2061911"/>
                  <a:pt x="1223052" y="2055991"/>
                  <a:pt x="1215653" y="2048594"/>
                </a:cubicBezTo>
                <a:cubicBezTo>
                  <a:pt x="984825" y="1817766"/>
                  <a:pt x="752518" y="1585459"/>
                  <a:pt x="521690" y="1354632"/>
                </a:cubicBezTo>
                <a:cubicBezTo>
                  <a:pt x="517251" y="1350192"/>
                  <a:pt x="514293" y="1345752"/>
                  <a:pt x="509853" y="1341315"/>
                </a:cubicBezTo>
                <a:cubicBezTo>
                  <a:pt x="521690" y="1332435"/>
                  <a:pt x="537967" y="1339835"/>
                  <a:pt x="549804" y="1333915"/>
                </a:cubicBezTo>
                <a:cubicBezTo>
                  <a:pt x="554244" y="1333915"/>
                  <a:pt x="558682" y="1333915"/>
                  <a:pt x="563121" y="1333915"/>
                </a:cubicBezTo>
                <a:cubicBezTo>
                  <a:pt x="563121" y="1323558"/>
                  <a:pt x="571999" y="1322078"/>
                  <a:pt x="579398" y="1319118"/>
                </a:cubicBezTo>
                <a:cubicBezTo>
                  <a:pt x="613430" y="1307281"/>
                  <a:pt x="644504" y="1291006"/>
                  <a:pt x="672616" y="1267330"/>
                </a:cubicBezTo>
                <a:cubicBezTo>
                  <a:pt x="690372" y="1252535"/>
                  <a:pt x="702209" y="1231818"/>
                  <a:pt x="718486" y="1215541"/>
                </a:cubicBezTo>
                <a:cubicBezTo>
                  <a:pt x="722924" y="1215541"/>
                  <a:pt x="727364" y="1212584"/>
                  <a:pt x="730323" y="1211104"/>
                </a:cubicBezTo>
                <a:cubicBezTo>
                  <a:pt x="742161" y="1185950"/>
                  <a:pt x="752518" y="1157836"/>
                  <a:pt x="758437" y="1129722"/>
                </a:cubicBezTo>
                <a:cubicBezTo>
                  <a:pt x="761395" y="1106047"/>
                  <a:pt x="761395" y="1082373"/>
                  <a:pt x="758437" y="1058699"/>
                </a:cubicBezTo>
                <a:cubicBezTo>
                  <a:pt x="749558" y="1018748"/>
                  <a:pt x="736241" y="980276"/>
                  <a:pt x="711087" y="947723"/>
                </a:cubicBezTo>
                <a:cubicBezTo>
                  <a:pt x="672616" y="900374"/>
                  <a:pt x="623787" y="869300"/>
                  <a:pt x="563121" y="858943"/>
                </a:cubicBezTo>
                <a:cubicBezTo>
                  <a:pt x="560162" y="858943"/>
                  <a:pt x="557202" y="857463"/>
                  <a:pt x="554244" y="855983"/>
                </a:cubicBezTo>
                <a:cubicBezTo>
                  <a:pt x="530568" y="853025"/>
                  <a:pt x="506893" y="853025"/>
                  <a:pt x="483219" y="855983"/>
                </a:cubicBezTo>
                <a:cubicBezTo>
                  <a:pt x="452147" y="861903"/>
                  <a:pt x="422554" y="869300"/>
                  <a:pt x="394440" y="887057"/>
                </a:cubicBezTo>
                <a:cubicBezTo>
                  <a:pt x="318977" y="934406"/>
                  <a:pt x="280506" y="1002471"/>
                  <a:pt x="277546" y="1089771"/>
                </a:cubicBezTo>
                <a:cubicBezTo>
                  <a:pt x="277546" y="1092730"/>
                  <a:pt x="277546" y="1095690"/>
                  <a:pt x="277546" y="1098650"/>
                </a:cubicBezTo>
                <a:cubicBezTo>
                  <a:pt x="276066" y="1098650"/>
                  <a:pt x="276066" y="1100128"/>
                  <a:pt x="273106" y="1106047"/>
                </a:cubicBezTo>
                <a:close/>
                <a:moveTo>
                  <a:pt x="0" y="2144087"/>
                </a:moveTo>
                <a:lnTo>
                  <a:pt x="0" y="958944"/>
                </a:lnTo>
                <a:lnTo>
                  <a:pt x="2327" y="961039"/>
                </a:lnTo>
                <a:cubicBezTo>
                  <a:pt x="369285" y="1326517"/>
                  <a:pt x="734761" y="1693473"/>
                  <a:pt x="1104679" y="2057470"/>
                </a:cubicBezTo>
                <a:cubicBezTo>
                  <a:pt x="1109116" y="2063390"/>
                  <a:pt x="1113556" y="2067828"/>
                  <a:pt x="1117996" y="2072267"/>
                </a:cubicBezTo>
                <a:cubicBezTo>
                  <a:pt x="1122433" y="2076705"/>
                  <a:pt x="1123913" y="2082625"/>
                  <a:pt x="1120953" y="2088544"/>
                </a:cubicBezTo>
                <a:cubicBezTo>
                  <a:pt x="1135750" y="2101861"/>
                  <a:pt x="1147587" y="2118136"/>
                  <a:pt x="1163864" y="2128493"/>
                </a:cubicBezTo>
                <a:cubicBezTo>
                  <a:pt x="1174222" y="2128493"/>
                  <a:pt x="1178661" y="2132933"/>
                  <a:pt x="1175701" y="2143290"/>
                </a:cubicBezTo>
                <a:cubicBezTo>
                  <a:pt x="1168304" y="2150690"/>
                  <a:pt x="1157947" y="2147730"/>
                  <a:pt x="1147587" y="2147730"/>
                </a:cubicBezTo>
                <a:cubicBezTo>
                  <a:pt x="801346" y="2147730"/>
                  <a:pt x="456585" y="2147730"/>
                  <a:pt x="110344" y="2147730"/>
                </a:cubicBezTo>
                <a:cubicBezTo>
                  <a:pt x="77792" y="2147730"/>
                  <a:pt x="45238" y="2147730"/>
                  <a:pt x="12687" y="2147730"/>
                </a:cubicBezTo>
                <a:close/>
              </a:path>
            </a:pathLst>
          </a:custGeom>
          <a:solidFill>
            <a:schemeClr val="bg1">
              <a:alpha val="40000"/>
            </a:schemeClr>
          </a:solidFill>
          <a:ln w="7015" cap="flat">
            <a:noFill/>
            <a:prstDash val="solid"/>
            <a:miter/>
          </a:ln>
        </p:spPr>
        <p:txBody>
          <a:bodyPr rtlCol="0" anchor="ctr"/>
          <a:lstStyle/>
          <a:p>
            <a:endParaRPr lang="en-US"/>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 xmlns:a16="http://schemas.microsoft.com/office/drawing/2014/main" id="{97073889-D6DF-4C92-948B-7A57C91C6439}"/>
              </a:ext>
            </a:extLst>
          </p:cNvPr>
          <p:cNvSpPr/>
          <p:nvPr userDrawn="1"/>
        </p:nvSpPr>
        <p:spPr>
          <a:xfrm flipH="1">
            <a:off x="10564162" y="5765800"/>
            <a:ext cx="1627837" cy="1092200"/>
          </a:xfrm>
          <a:custGeom>
            <a:avLst/>
            <a:gdLst>
              <a:gd name="connsiteX0" fmla="*/ 2501155 w 3201892"/>
              <a:gd name="connsiteY0" fmla="*/ 1847914 h 2148314"/>
              <a:gd name="connsiteX1" fmla="*/ 2534032 w 3201892"/>
              <a:gd name="connsiteY1" fmla="*/ 1925783 h 2148314"/>
              <a:gd name="connsiteX2" fmla="*/ 2542909 w 3201892"/>
              <a:gd name="connsiteY2" fmla="*/ 1936140 h 2148314"/>
              <a:gd name="connsiteX3" fmla="*/ 2680517 w 3201892"/>
              <a:gd name="connsiteY3" fmla="*/ 1990888 h 2148314"/>
              <a:gd name="connsiteX4" fmla="*/ 2788533 w 3201892"/>
              <a:gd name="connsiteY4" fmla="*/ 1925783 h 2148314"/>
              <a:gd name="connsiteX5" fmla="*/ 2819605 w 3201892"/>
              <a:gd name="connsiteY5" fmla="*/ 1819246 h 2148314"/>
              <a:gd name="connsiteX6" fmla="*/ 2640566 w 3201892"/>
              <a:gd name="connsiteY6" fmla="*/ 1683116 h 2148314"/>
              <a:gd name="connsiteX7" fmla="*/ 2501155 w 3201892"/>
              <a:gd name="connsiteY7" fmla="*/ 1847914 h 2148314"/>
              <a:gd name="connsiteX8" fmla="*/ 1615856 w 3201892"/>
              <a:gd name="connsiteY8" fmla="*/ 388573 h 2148314"/>
              <a:gd name="connsiteX9" fmla="*/ 1615902 w 3201892"/>
              <a:gd name="connsiteY9" fmla="*/ 424478 h 2148314"/>
              <a:gd name="connsiteX10" fmla="*/ 1646234 w 3201892"/>
              <a:gd name="connsiteY10" fmla="*/ 491987 h 2148314"/>
              <a:gd name="connsiteX11" fmla="*/ 1709860 w 3201892"/>
              <a:gd name="connsiteY11" fmla="*/ 546735 h 2148314"/>
              <a:gd name="connsiteX12" fmla="*/ 1903696 w 3201892"/>
              <a:gd name="connsiteY12" fmla="*/ 491987 h 2148314"/>
              <a:gd name="connsiteX13" fmla="*/ 1934769 w 3201892"/>
              <a:gd name="connsiteY13" fmla="*/ 407647 h 2148314"/>
              <a:gd name="connsiteX14" fmla="*/ 1881501 w 3201892"/>
              <a:gd name="connsiteY14" fmla="*/ 292234 h 2148314"/>
              <a:gd name="connsiteX15" fmla="*/ 1625520 w 3201892"/>
              <a:gd name="connsiteY15" fmla="*/ 351419 h 2148314"/>
              <a:gd name="connsiteX16" fmla="*/ 1615856 w 3201892"/>
              <a:gd name="connsiteY16" fmla="*/ 388573 h 2148314"/>
              <a:gd name="connsiteX17" fmla="*/ 1477368 w 3201892"/>
              <a:gd name="connsiteY17" fmla="*/ 1765238 h 2148314"/>
              <a:gd name="connsiteX18" fmla="*/ 1477552 w 3201892"/>
              <a:gd name="connsiteY18" fmla="*/ 1754141 h 2148314"/>
              <a:gd name="connsiteX19" fmla="*/ 1479032 w 3201892"/>
              <a:gd name="connsiteY19" fmla="*/ 86560 h 2148314"/>
              <a:gd name="connsiteX20" fmla="*/ 1479032 w 3201892"/>
              <a:gd name="connsiteY20" fmla="*/ 25892 h 2148314"/>
              <a:gd name="connsiteX21" fmla="*/ 1505666 w 3201892"/>
              <a:gd name="connsiteY21" fmla="*/ 738 h 2148314"/>
              <a:gd name="connsiteX22" fmla="*/ 1547097 w 3201892"/>
              <a:gd name="connsiteY22" fmla="*/ 3698 h 2148314"/>
              <a:gd name="connsiteX23" fmla="*/ 1832673 w 3201892"/>
              <a:gd name="connsiteY23" fmla="*/ 42169 h 2148314"/>
              <a:gd name="connsiteX24" fmla="*/ 2276571 w 3201892"/>
              <a:gd name="connsiteY24" fmla="*/ 197534 h 2148314"/>
              <a:gd name="connsiteX25" fmla="*/ 2674600 w 3201892"/>
              <a:gd name="connsiteY25" fmla="*/ 463873 h 2148314"/>
              <a:gd name="connsiteX26" fmla="*/ 2702714 w 3201892"/>
              <a:gd name="connsiteY26" fmla="*/ 490507 h 2148314"/>
              <a:gd name="connsiteX27" fmla="*/ 2720471 w 3201892"/>
              <a:gd name="connsiteY27" fmla="*/ 505304 h 2148314"/>
              <a:gd name="connsiteX28" fmla="*/ 2721951 w 3201892"/>
              <a:gd name="connsiteY28" fmla="*/ 540816 h 2148314"/>
              <a:gd name="connsiteX29" fmla="*/ 2682000 w 3201892"/>
              <a:gd name="connsiteY29" fmla="*/ 579287 h 2148314"/>
              <a:gd name="connsiteX30" fmla="*/ 2440815 w 3201892"/>
              <a:gd name="connsiteY30" fmla="*/ 821954 h 2148314"/>
              <a:gd name="connsiteX31" fmla="*/ 2414181 w 3201892"/>
              <a:gd name="connsiteY31" fmla="*/ 820474 h 2148314"/>
              <a:gd name="connsiteX32" fmla="*/ 2141923 w 3201892"/>
              <a:gd name="connsiteY32" fmla="*/ 743531 h 2148314"/>
              <a:gd name="connsiteX33" fmla="*/ 1983598 w 3201892"/>
              <a:gd name="connsiteY33" fmla="*/ 981756 h 2148314"/>
              <a:gd name="connsiteX34" fmla="*/ 2019109 w 3201892"/>
              <a:gd name="connsiteY34" fmla="*/ 1101610 h 2148314"/>
              <a:gd name="connsiteX35" fmla="*/ 2050183 w 3201892"/>
              <a:gd name="connsiteY35" fmla="*/ 1140081 h 2148314"/>
              <a:gd name="connsiteX36" fmla="*/ 2062020 w 3201892"/>
              <a:gd name="connsiteY36" fmla="*/ 1150438 h 2148314"/>
              <a:gd name="connsiteX37" fmla="*/ 2062020 w 3201892"/>
              <a:gd name="connsiteY37" fmla="*/ 1197787 h 2148314"/>
              <a:gd name="connsiteX38" fmla="*/ 1493829 w 3201892"/>
              <a:gd name="connsiteY38" fmla="*/ 1765978 h 2148314"/>
              <a:gd name="connsiteX39" fmla="*/ 1480512 w 3201892"/>
              <a:gd name="connsiteY39" fmla="*/ 1776335 h 2148314"/>
              <a:gd name="connsiteX40" fmla="*/ 1477368 w 3201892"/>
              <a:gd name="connsiteY40" fmla="*/ 1765238 h 2148314"/>
              <a:gd name="connsiteX41" fmla="*/ 1424283 w 3201892"/>
              <a:gd name="connsiteY41" fmla="*/ 2140333 h 2148314"/>
              <a:gd name="connsiteX42" fmla="*/ 1480511 w 3201892"/>
              <a:gd name="connsiteY42" fmla="*/ 2087065 h 2148314"/>
              <a:gd name="connsiteX43" fmla="*/ 1727613 w 3201892"/>
              <a:gd name="connsiteY43" fmla="*/ 1839961 h 2148314"/>
              <a:gd name="connsiteX44" fmla="*/ 1973238 w 3201892"/>
              <a:gd name="connsiteY44" fmla="*/ 1594336 h 2148314"/>
              <a:gd name="connsiteX45" fmla="*/ 2004311 w 3201892"/>
              <a:gd name="connsiteY45" fmla="*/ 1591379 h 2148314"/>
              <a:gd name="connsiteX46" fmla="*/ 2332796 w 3201892"/>
              <a:gd name="connsiteY46" fmla="*/ 1544028 h 2148314"/>
              <a:gd name="connsiteX47" fmla="*/ 2344633 w 3201892"/>
              <a:gd name="connsiteY47" fmla="*/ 1530711 h 2148314"/>
              <a:gd name="connsiteX48" fmla="*/ 2377187 w 3201892"/>
              <a:gd name="connsiteY48" fmla="*/ 1453768 h 2148314"/>
              <a:gd name="connsiteX49" fmla="*/ 2343153 w 3201892"/>
              <a:gd name="connsiteY49" fmla="*/ 1258452 h 2148314"/>
              <a:gd name="connsiteX50" fmla="*/ 2347593 w 3201892"/>
              <a:gd name="connsiteY50" fmla="*/ 1219981 h 2148314"/>
              <a:gd name="connsiteX51" fmla="*/ 2362390 w 3201892"/>
              <a:gd name="connsiteY51" fmla="*/ 1206664 h 2148314"/>
              <a:gd name="connsiteX52" fmla="*/ 2551786 w 3201892"/>
              <a:gd name="connsiteY52" fmla="*/ 1015788 h 2148314"/>
              <a:gd name="connsiteX53" fmla="*/ 2603575 w 3201892"/>
              <a:gd name="connsiteY53" fmla="*/ 962520 h 2148314"/>
              <a:gd name="connsiteX54" fmla="*/ 2613932 w 3201892"/>
              <a:gd name="connsiteY54" fmla="*/ 943285 h 2148314"/>
              <a:gd name="connsiteX55" fmla="*/ 2667200 w 3201892"/>
              <a:gd name="connsiteY55" fmla="*/ 890017 h 2148314"/>
              <a:gd name="connsiteX56" fmla="*/ 2696794 w 3201892"/>
              <a:gd name="connsiteY56" fmla="*/ 890017 h 2148314"/>
              <a:gd name="connsiteX57" fmla="*/ 2760419 w 3201892"/>
              <a:gd name="connsiteY57" fmla="*/ 961042 h 2148314"/>
              <a:gd name="connsiteX58" fmla="*/ 2766339 w 3201892"/>
              <a:gd name="connsiteY58" fmla="*/ 981756 h 2148314"/>
              <a:gd name="connsiteX59" fmla="*/ 2939458 w 3201892"/>
              <a:gd name="connsiteY59" fmla="*/ 1230341 h 2148314"/>
              <a:gd name="connsiteX60" fmla="*/ 2976450 w 3201892"/>
              <a:gd name="connsiteY60" fmla="*/ 1296924 h 2148314"/>
              <a:gd name="connsiteX61" fmla="*/ 3062272 w 3201892"/>
              <a:gd name="connsiteY61" fmla="*/ 1477443 h 2148314"/>
              <a:gd name="connsiteX62" fmla="*/ 3188043 w 3201892"/>
              <a:gd name="connsiteY62" fmla="*/ 1959814 h 2148314"/>
              <a:gd name="connsiteX63" fmla="*/ 3195440 w 3201892"/>
              <a:gd name="connsiteY63" fmla="*/ 2020480 h 2148314"/>
              <a:gd name="connsiteX64" fmla="*/ 3201360 w 3201892"/>
              <a:gd name="connsiteY64" fmla="*/ 2119617 h 2148314"/>
              <a:gd name="connsiteX65" fmla="*/ 3179163 w 3201892"/>
              <a:gd name="connsiteY65" fmla="*/ 2144773 h 2148314"/>
              <a:gd name="connsiteX66" fmla="*/ 2442292 w 3201892"/>
              <a:gd name="connsiteY66" fmla="*/ 2144773 h 2148314"/>
              <a:gd name="connsiteX67" fmla="*/ 1450917 w 3201892"/>
              <a:gd name="connsiteY67" fmla="*/ 2144773 h 2148314"/>
              <a:gd name="connsiteX68" fmla="*/ 1424283 w 3201892"/>
              <a:gd name="connsiteY68" fmla="*/ 2140333 h 2148314"/>
              <a:gd name="connsiteX69" fmla="*/ 87779 w 3201892"/>
              <a:gd name="connsiteY69" fmla="*/ 1650933 h 2148314"/>
              <a:gd name="connsiteX70" fmla="*/ 120701 w 3201892"/>
              <a:gd name="connsiteY70" fmla="*/ 1724546 h 2148314"/>
              <a:gd name="connsiteX71" fmla="*/ 280505 w 3201892"/>
              <a:gd name="connsiteY71" fmla="*/ 1785212 h 2148314"/>
              <a:gd name="connsiteX72" fmla="*/ 372245 w 3201892"/>
              <a:gd name="connsiteY72" fmla="*/ 1724546 h 2148314"/>
              <a:gd name="connsiteX73" fmla="*/ 404797 w 3201892"/>
              <a:gd name="connsiteY73" fmla="*/ 1612093 h 2148314"/>
              <a:gd name="connsiteX74" fmla="*/ 240554 w 3201892"/>
              <a:gd name="connsiteY74" fmla="*/ 1477442 h 2148314"/>
              <a:gd name="connsiteX75" fmla="*/ 101466 w 3201892"/>
              <a:gd name="connsiteY75" fmla="*/ 1570661 h 2148314"/>
              <a:gd name="connsiteX76" fmla="*/ 87779 w 3201892"/>
              <a:gd name="connsiteY76" fmla="*/ 1650933 h 2148314"/>
              <a:gd name="connsiteX77" fmla="*/ 0 w 3201892"/>
              <a:gd name="connsiteY77" fmla="*/ 832939 h 2148314"/>
              <a:gd name="connsiteX78" fmla="*/ 0 w 3201892"/>
              <a:gd name="connsiteY78" fmla="*/ 803651 h 2148314"/>
              <a:gd name="connsiteX79" fmla="*/ 21564 w 3201892"/>
              <a:gd name="connsiteY79" fmla="*/ 784960 h 2148314"/>
              <a:gd name="connsiteX80" fmla="*/ 151775 w 3201892"/>
              <a:gd name="connsiteY80" fmla="*/ 675466 h 2148314"/>
              <a:gd name="connsiteX81" fmla="*/ 620827 w 3201892"/>
              <a:gd name="connsiteY81" fmla="*/ 416525 h 2148314"/>
              <a:gd name="connsiteX82" fmla="*/ 1094321 w 3201892"/>
              <a:gd name="connsiteY82" fmla="*/ 304069 h 2148314"/>
              <a:gd name="connsiteX83" fmla="*/ 1193458 w 3201892"/>
              <a:gd name="connsiteY83" fmla="*/ 296671 h 2148314"/>
              <a:gd name="connsiteX84" fmla="*/ 1196418 w 3201892"/>
              <a:gd name="connsiteY84" fmla="*/ 295191 h 2148314"/>
              <a:gd name="connsiteX85" fmla="*/ 1199376 w 3201892"/>
              <a:gd name="connsiteY85" fmla="*/ 295191 h 2148314"/>
              <a:gd name="connsiteX86" fmla="*/ 1248206 w 3201892"/>
              <a:gd name="connsiteY86" fmla="*/ 336622 h 2148314"/>
              <a:gd name="connsiteX87" fmla="*/ 1248206 w 3201892"/>
              <a:gd name="connsiteY87" fmla="*/ 2076706 h 2148314"/>
              <a:gd name="connsiteX88" fmla="*/ 1248206 w 3201892"/>
              <a:gd name="connsiteY88" fmla="*/ 2081145 h 2148314"/>
              <a:gd name="connsiteX89" fmla="*/ 1234889 w 3201892"/>
              <a:gd name="connsiteY89" fmla="*/ 2069308 h 2148314"/>
              <a:gd name="connsiteX90" fmla="*/ 1215653 w 3201892"/>
              <a:gd name="connsiteY90" fmla="*/ 2048594 h 2148314"/>
              <a:gd name="connsiteX91" fmla="*/ 521690 w 3201892"/>
              <a:gd name="connsiteY91" fmla="*/ 1354632 h 2148314"/>
              <a:gd name="connsiteX92" fmla="*/ 509853 w 3201892"/>
              <a:gd name="connsiteY92" fmla="*/ 1341315 h 2148314"/>
              <a:gd name="connsiteX93" fmla="*/ 549804 w 3201892"/>
              <a:gd name="connsiteY93" fmla="*/ 1333915 h 2148314"/>
              <a:gd name="connsiteX94" fmla="*/ 563121 w 3201892"/>
              <a:gd name="connsiteY94" fmla="*/ 1333915 h 2148314"/>
              <a:gd name="connsiteX95" fmla="*/ 579398 w 3201892"/>
              <a:gd name="connsiteY95" fmla="*/ 1319118 h 2148314"/>
              <a:gd name="connsiteX96" fmla="*/ 672616 w 3201892"/>
              <a:gd name="connsiteY96" fmla="*/ 1267330 h 2148314"/>
              <a:gd name="connsiteX97" fmla="*/ 718486 w 3201892"/>
              <a:gd name="connsiteY97" fmla="*/ 1215541 h 2148314"/>
              <a:gd name="connsiteX98" fmla="*/ 730323 w 3201892"/>
              <a:gd name="connsiteY98" fmla="*/ 1211104 h 2148314"/>
              <a:gd name="connsiteX99" fmla="*/ 758437 w 3201892"/>
              <a:gd name="connsiteY99" fmla="*/ 1129722 h 2148314"/>
              <a:gd name="connsiteX100" fmla="*/ 758437 w 3201892"/>
              <a:gd name="connsiteY100" fmla="*/ 1058699 h 2148314"/>
              <a:gd name="connsiteX101" fmla="*/ 711087 w 3201892"/>
              <a:gd name="connsiteY101" fmla="*/ 947723 h 2148314"/>
              <a:gd name="connsiteX102" fmla="*/ 563121 w 3201892"/>
              <a:gd name="connsiteY102" fmla="*/ 858943 h 2148314"/>
              <a:gd name="connsiteX103" fmla="*/ 554244 w 3201892"/>
              <a:gd name="connsiteY103" fmla="*/ 855983 h 2148314"/>
              <a:gd name="connsiteX104" fmla="*/ 483219 w 3201892"/>
              <a:gd name="connsiteY104" fmla="*/ 855983 h 2148314"/>
              <a:gd name="connsiteX105" fmla="*/ 394440 w 3201892"/>
              <a:gd name="connsiteY105" fmla="*/ 887057 h 2148314"/>
              <a:gd name="connsiteX106" fmla="*/ 277546 w 3201892"/>
              <a:gd name="connsiteY106" fmla="*/ 1089771 h 2148314"/>
              <a:gd name="connsiteX107" fmla="*/ 277546 w 3201892"/>
              <a:gd name="connsiteY107" fmla="*/ 1098650 h 2148314"/>
              <a:gd name="connsiteX108" fmla="*/ 273106 w 3201892"/>
              <a:gd name="connsiteY108" fmla="*/ 1106047 h 2148314"/>
              <a:gd name="connsiteX109" fmla="*/ 0 w 3201892"/>
              <a:gd name="connsiteY109" fmla="*/ 2144087 h 2148314"/>
              <a:gd name="connsiteX110" fmla="*/ 0 w 3201892"/>
              <a:gd name="connsiteY110" fmla="*/ 958944 h 2148314"/>
              <a:gd name="connsiteX111" fmla="*/ 2327 w 3201892"/>
              <a:gd name="connsiteY111" fmla="*/ 961039 h 2148314"/>
              <a:gd name="connsiteX112" fmla="*/ 1104679 w 3201892"/>
              <a:gd name="connsiteY112" fmla="*/ 2057470 h 2148314"/>
              <a:gd name="connsiteX113" fmla="*/ 1117996 w 3201892"/>
              <a:gd name="connsiteY113" fmla="*/ 2072267 h 2148314"/>
              <a:gd name="connsiteX114" fmla="*/ 1120953 w 3201892"/>
              <a:gd name="connsiteY114" fmla="*/ 2088544 h 2148314"/>
              <a:gd name="connsiteX115" fmla="*/ 1163864 w 3201892"/>
              <a:gd name="connsiteY115" fmla="*/ 2128493 h 2148314"/>
              <a:gd name="connsiteX116" fmla="*/ 1175701 w 3201892"/>
              <a:gd name="connsiteY116" fmla="*/ 2143290 h 2148314"/>
              <a:gd name="connsiteX117" fmla="*/ 1147587 w 3201892"/>
              <a:gd name="connsiteY117" fmla="*/ 2147730 h 2148314"/>
              <a:gd name="connsiteX118" fmla="*/ 110344 w 3201892"/>
              <a:gd name="connsiteY118" fmla="*/ 2147730 h 2148314"/>
              <a:gd name="connsiteX119" fmla="*/ 12687 w 3201892"/>
              <a:gd name="connsiteY119" fmla="*/ 2147730 h 214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201892" h="2148314">
                <a:moveTo>
                  <a:pt x="2501155" y="1847914"/>
                </a:moveTo>
                <a:cubicBezTo>
                  <a:pt x="2503421" y="1874271"/>
                  <a:pt x="2513686" y="1900998"/>
                  <a:pt x="2534032" y="1925783"/>
                </a:cubicBezTo>
                <a:cubicBezTo>
                  <a:pt x="2536989" y="1928740"/>
                  <a:pt x="2539949" y="1933180"/>
                  <a:pt x="2542909" y="1936140"/>
                </a:cubicBezTo>
                <a:cubicBezTo>
                  <a:pt x="2579900" y="1979049"/>
                  <a:pt x="2625771" y="1996805"/>
                  <a:pt x="2680517" y="1990888"/>
                </a:cubicBezTo>
                <a:cubicBezTo>
                  <a:pt x="2726388" y="1984968"/>
                  <a:pt x="2760419" y="1961294"/>
                  <a:pt x="2788533" y="1925783"/>
                </a:cubicBezTo>
                <a:cubicBezTo>
                  <a:pt x="2810728" y="1894709"/>
                  <a:pt x="2825525" y="1860677"/>
                  <a:pt x="2819605" y="1819246"/>
                </a:cubicBezTo>
                <a:cubicBezTo>
                  <a:pt x="2806288" y="1733424"/>
                  <a:pt x="2727868" y="1672759"/>
                  <a:pt x="2640566" y="1683116"/>
                </a:cubicBezTo>
                <a:cubicBezTo>
                  <a:pt x="2559555" y="1693104"/>
                  <a:pt x="2494357" y="1768844"/>
                  <a:pt x="2501155" y="1847914"/>
                </a:cubicBezTo>
                <a:close/>
                <a:moveTo>
                  <a:pt x="1615856" y="388573"/>
                </a:moveTo>
                <a:cubicBezTo>
                  <a:pt x="1614238" y="400757"/>
                  <a:pt x="1614238" y="412733"/>
                  <a:pt x="1615902" y="424478"/>
                </a:cubicBezTo>
                <a:cubicBezTo>
                  <a:pt x="1619231" y="447968"/>
                  <a:pt x="1629218" y="470533"/>
                  <a:pt x="1646234" y="491987"/>
                </a:cubicBezTo>
                <a:cubicBezTo>
                  <a:pt x="1663991" y="515662"/>
                  <a:pt x="1683228" y="534898"/>
                  <a:pt x="1709860" y="546735"/>
                </a:cubicBezTo>
                <a:cubicBezTo>
                  <a:pt x="1766088" y="573369"/>
                  <a:pt x="1850430" y="567450"/>
                  <a:pt x="1903696" y="491987"/>
                </a:cubicBezTo>
                <a:cubicBezTo>
                  <a:pt x="1922932" y="466833"/>
                  <a:pt x="1934769" y="440199"/>
                  <a:pt x="1934769" y="407647"/>
                </a:cubicBezTo>
                <a:cubicBezTo>
                  <a:pt x="1933290" y="361777"/>
                  <a:pt x="1915533" y="324785"/>
                  <a:pt x="1881501" y="292234"/>
                </a:cubicBezTo>
                <a:cubicBezTo>
                  <a:pt x="1803079" y="216771"/>
                  <a:pt x="1663991" y="249323"/>
                  <a:pt x="1625520" y="351419"/>
                </a:cubicBezTo>
                <a:cubicBezTo>
                  <a:pt x="1620711" y="363997"/>
                  <a:pt x="1617474" y="376389"/>
                  <a:pt x="1615856" y="388573"/>
                </a:cubicBezTo>
                <a:close/>
                <a:moveTo>
                  <a:pt x="1477368" y="1765238"/>
                </a:moveTo>
                <a:cubicBezTo>
                  <a:pt x="1477183" y="1761539"/>
                  <a:pt x="1477552" y="1757839"/>
                  <a:pt x="1477552" y="1754141"/>
                </a:cubicBezTo>
                <a:cubicBezTo>
                  <a:pt x="1477552" y="1197787"/>
                  <a:pt x="1477552" y="641435"/>
                  <a:pt x="1479032" y="86560"/>
                </a:cubicBezTo>
                <a:cubicBezTo>
                  <a:pt x="1479032" y="65844"/>
                  <a:pt x="1479032" y="46609"/>
                  <a:pt x="1479032" y="25892"/>
                </a:cubicBezTo>
                <a:cubicBezTo>
                  <a:pt x="1480512" y="738"/>
                  <a:pt x="1480512" y="738"/>
                  <a:pt x="1505666" y="738"/>
                </a:cubicBezTo>
                <a:cubicBezTo>
                  <a:pt x="1518983" y="738"/>
                  <a:pt x="1533780" y="-2219"/>
                  <a:pt x="1547097" y="3698"/>
                </a:cubicBezTo>
                <a:cubicBezTo>
                  <a:pt x="1643276" y="6658"/>
                  <a:pt x="1737974" y="21455"/>
                  <a:pt x="1832673" y="42169"/>
                </a:cubicBezTo>
                <a:cubicBezTo>
                  <a:pt x="1986558" y="74723"/>
                  <a:pt x="2134523" y="126512"/>
                  <a:pt x="2276571" y="197534"/>
                </a:cubicBezTo>
                <a:cubicBezTo>
                  <a:pt x="2420099" y="270037"/>
                  <a:pt x="2553269" y="358819"/>
                  <a:pt x="2674600" y="463873"/>
                </a:cubicBezTo>
                <a:cubicBezTo>
                  <a:pt x="2684960" y="472753"/>
                  <a:pt x="2695317" y="478670"/>
                  <a:pt x="2702714" y="490507"/>
                </a:cubicBezTo>
                <a:cubicBezTo>
                  <a:pt x="2708634" y="494947"/>
                  <a:pt x="2714551" y="500867"/>
                  <a:pt x="2720471" y="505304"/>
                </a:cubicBezTo>
                <a:cubicBezTo>
                  <a:pt x="2742665" y="524541"/>
                  <a:pt x="2741185" y="521581"/>
                  <a:pt x="2721951" y="540816"/>
                </a:cubicBezTo>
                <a:cubicBezTo>
                  <a:pt x="2716031" y="563012"/>
                  <a:pt x="2704194" y="574850"/>
                  <a:pt x="2682000" y="579287"/>
                </a:cubicBezTo>
                <a:cubicBezTo>
                  <a:pt x="2602097" y="660669"/>
                  <a:pt x="2520715" y="740572"/>
                  <a:pt x="2440815" y="821954"/>
                </a:cubicBezTo>
                <a:cubicBezTo>
                  <a:pt x="2430456" y="832311"/>
                  <a:pt x="2424538" y="833791"/>
                  <a:pt x="2414181" y="820474"/>
                </a:cubicBezTo>
                <a:cubicBezTo>
                  <a:pt x="2347596" y="737612"/>
                  <a:pt x="2239580" y="706540"/>
                  <a:pt x="2141923" y="743531"/>
                </a:cubicBezTo>
                <a:cubicBezTo>
                  <a:pt x="2042786" y="780523"/>
                  <a:pt x="1980638" y="875220"/>
                  <a:pt x="1983598" y="981756"/>
                </a:cubicBezTo>
                <a:cubicBezTo>
                  <a:pt x="1985078" y="1024667"/>
                  <a:pt x="1999875" y="1064619"/>
                  <a:pt x="2019109" y="1101610"/>
                </a:cubicBezTo>
                <a:cubicBezTo>
                  <a:pt x="2029469" y="1113447"/>
                  <a:pt x="2039826" y="1126764"/>
                  <a:pt x="2050183" y="1140081"/>
                </a:cubicBezTo>
                <a:cubicBezTo>
                  <a:pt x="2054623" y="1143041"/>
                  <a:pt x="2057581" y="1147478"/>
                  <a:pt x="2062020" y="1150438"/>
                </a:cubicBezTo>
                <a:cubicBezTo>
                  <a:pt x="2087175" y="1172633"/>
                  <a:pt x="2087175" y="1172633"/>
                  <a:pt x="2062020" y="1197787"/>
                </a:cubicBezTo>
                <a:cubicBezTo>
                  <a:pt x="1872624" y="1387185"/>
                  <a:pt x="1683228" y="1576582"/>
                  <a:pt x="1493829" y="1765978"/>
                </a:cubicBezTo>
                <a:cubicBezTo>
                  <a:pt x="1489392" y="1770418"/>
                  <a:pt x="1487912" y="1774856"/>
                  <a:pt x="1480512" y="1776335"/>
                </a:cubicBezTo>
                <a:cubicBezTo>
                  <a:pt x="1478294" y="1772636"/>
                  <a:pt x="1477554" y="1768937"/>
                  <a:pt x="1477368" y="1765238"/>
                </a:cubicBezTo>
                <a:close/>
                <a:moveTo>
                  <a:pt x="1424283" y="2140333"/>
                </a:moveTo>
                <a:cubicBezTo>
                  <a:pt x="1443520" y="2122576"/>
                  <a:pt x="1461274" y="2104822"/>
                  <a:pt x="1480511" y="2087065"/>
                </a:cubicBezTo>
                <a:cubicBezTo>
                  <a:pt x="1563371" y="2005683"/>
                  <a:pt x="1644753" y="1922823"/>
                  <a:pt x="1727613" y="1839961"/>
                </a:cubicBezTo>
                <a:cubicBezTo>
                  <a:pt x="1808995" y="1758581"/>
                  <a:pt x="1891858" y="1677198"/>
                  <a:pt x="1973238" y="1594336"/>
                </a:cubicBezTo>
                <a:cubicBezTo>
                  <a:pt x="1983597" y="1583979"/>
                  <a:pt x="1990994" y="1582499"/>
                  <a:pt x="2004311" y="1591379"/>
                </a:cubicBezTo>
                <a:cubicBezTo>
                  <a:pt x="2109368" y="1665361"/>
                  <a:pt x="2251416" y="1644645"/>
                  <a:pt x="2332796" y="1544028"/>
                </a:cubicBezTo>
                <a:cubicBezTo>
                  <a:pt x="2337236" y="1539590"/>
                  <a:pt x="2340195" y="1535151"/>
                  <a:pt x="2344633" y="1530711"/>
                </a:cubicBezTo>
                <a:cubicBezTo>
                  <a:pt x="2356470" y="1505557"/>
                  <a:pt x="2371267" y="1481882"/>
                  <a:pt x="2377187" y="1453768"/>
                </a:cubicBezTo>
                <a:cubicBezTo>
                  <a:pt x="2393464" y="1384225"/>
                  <a:pt x="2384584" y="1317640"/>
                  <a:pt x="2343153" y="1258452"/>
                </a:cubicBezTo>
                <a:cubicBezTo>
                  <a:pt x="2331316" y="1242178"/>
                  <a:pt x="2331316" y="1231820"/>
                  <a:pt x="2347593" y="1219981"/>
                </a:cubicBezTo>
                <a:cubicBezTo>
                  <a:pt x="2353513" y="1215544"/>
                  <a:pt x="2357950" y="1211104"/>
                  <a:pt x="2362390" y="1206664"/>
                </a:cubicBezTo>
                <a:cubicBezTo>
                  <a:pt x="2424535" y="1143039"/>
                  <a:pt x="2488161" y="1079413"/>
                  <a:pt x="2551786" y="1015788"/>
                </a:cubicBezTo>
                <a:cubicBezTo>
                  <a:pt x="2569543" y="998033"/>
                  <a:pt x="2585820" y="980277"/>
                  <a:pt x="2603575" y="962520"/>
                </a:cubicBezTo>
                <a:cubicBezTo>
                  <a:pt x="2606534" y="956602"/>
                  <a:pt x="2608014" y="949205"/>
                  <a:pt x="2613932" y="943285"/>
                </a:cubicBezTo>
                <a:cubicBezTo>
                  <a:pt x="2631689" y="925528"/>
                  <a:pt x="2649445" y="907774"/>
                  <a:pt x="2667200" y="890017"/>
                </a:cubicBezTo>
                <a:cubicBezTo>
                  <a:pt x="2677559" y="879660"/>
                  <a:pt x="2687917" y="879660"/>
                  <a:pt x="2696794" y="890017"/>
                </a:cubicBezTo>
                <a:cubicBezTo>
                  <a:pt x="2718988" y="913691"/>
                  <a:pt x="2739705" y="935888"/>
                  <a:pt x="2760419" y="961042"/>
                </a:cubicBezTo>
                <a:cubicBezTo>
                  <a:pt x="2764859" y="966959"/>
                  <a:pt x="2764859" y="974359"/>
                  <a:pt x="2766339" y="981756"/>
                </a:cubicBezTo>
                <a:cubicBezTo>
                  <a:pt x="2829964" y="1060179"/>
                  <a:pt x="2889150" y="1143039"/>
                  <a:pt x="2939458" y="1230341"/>
                </a:cubicBezTo>
                <a:cubicBezTo>
                  <a:pt x="2952775" y="1252535"/>
                  <a:pt x="2964613" y="1274729"/>
                  <a:pt x="2976450" y="1296924"/>
                </a:cubicBezTo>
                <a:cubicBezTo>
                  <a:pt x="3009004" y="1354632"/>
                  <a:pt x="3037118" y="1415297"/>
                  <a:pt x="3062272" y="1477443"/>
                </a:cubicBezTo>
                <a:cubicBezTo>
                  <a:pt x="3125897" y="1632807"/>
                  <a:pt x="3167326" y="1794092"/>
                  <a:pt x="3188043" y="1959814"/>
                </a:cubicBezTo>
                <a:cubicBezTo>
                  <a:pt x="3191002" y="1979049"/>
                  <a:pt x="3191002" y="1999765"/>
                  <a:pt x="3195440" y="2020480"/>
                </a:cubicBezTo>
                <a:cubicBezTo>
                  <a:pt x="3195440" y="2054511"/>
                  <a:pt x="3199880" y="2087065"/>
                  <a:pt x="3201360" y="2119617"/>
                </a:cubicBezTo>
                <a:cubicBezTo>
                  <a:pt x="3202840" y="2143293"/>
                  <a:pt x="3202840" y="2144773"/>
                  <a:pt x="3179163" y="2144773"/>
                </a:cubicBezTo>
                <a:cubicBezTo>
                  <a:pt x="2933541" y="2144773"/>
                  <a:pt x="2687917" y="2144773"/>
                  <a:pt x="2442292" y="2144773"/>
                </a:cubicBezTo>
                <a:cubicBezTo>
                  <a:pt x="2112326" y="2144773"/>
                  <a:pt x="1780881" y="2144773"/>
                  <a:pt x="1450917" y="2144773"/>
                </a:cubicBezTo>
                <a:cubicBezTo>
                  <a:pt x="1442040" y="2144773"/>
                  <a:pt x="1431680" y="2147731"/>
                  <a:pt x="1424283" y="2140333"/>
                </a:cubicBezTo>
                <a:close/>
                <a:moveTo>
                  <a:pt x="87779" y="1650933"/>
                </a:moveTo>
                <a:cubicBezTo>
                  <a:pt x="91108" y="1676827"/>
                  <a:pt x="102205" y="1701611"/>
                  <a:pt x="120701" y="1724546"/>
                </a:cubicBezTo>
                <a:cubicBezTo>
                  <a:pt x="162132" y="1776335"/>
                  <a:pt x="215400" y="1798529"/>
                  <a:pt x="280505" y="1785212"/>
                </a:cubicBezTo>
                <a:cubicBezTo>
                  <a:pt x="318977" y="1776335"/>
                  <a:pt x="348571" y="1754140"/>
                  <a:pt x="372245" y="1724546"/>
                </a:cubicBezTo>
                <a:cubicBezTo>
                  <a:pt x="398879" y="1691993"/>
                  <a:pt x="410716" y="1655001"/>
                  <a:pt x="404797" y="1612093"/>
                </a:cubicBezTo>
                <a:cubicBezTo>
                  <a:pt x="392959" y="1535150"/>
                  <a:pt x="320457" y="1473002"/>
                  <a:pt x="240554" y="1477442"/>
                </a:cubicBezTo>
                <a:cubicBezTo>
                  <a:pt x="175449" y="1481882"/>
                  <a:pt x="128100" y="1512954"/>
                  <a:pt x="101466" y="1570661"/>
                </a:cubicBezTo>
                <a:cubicBezTo>
                  <a:pt x="88889" y="1598036"/>
                  <a:pt x="84450" y="1625039"/>
                  <a:pt x="87779" y="1650933"/>
                </a:cubicBezTo>
                <a:close/>
                <a:moveTo>
                  <a:pt x="0" y="832939"/>
                </a:moveTo>
                <a:lnTo>
                  <a:pt x="0" y="803651"/>
                </a:lnTo>
                <a:lnTo>
                  <a:pt x="21564" y="784960"/>
                </a:lnTo>
                <a:cubicBezTo>
                  <a:pt x="61515" y="745009"/>
                  <a:pt x="105904" y="709498"/>
                  <a:pt x="151775" y="675466"/>
                </a:cubicBezTo>
                <a:cubicBezTo>
                  <a:pt x="295303" y="565970"/>
                  <a:pt x="452147" y="480150"/>
                  <a:pt x="620827" y="416525"/>
                </a:cubicBezTo>
                <a:cubicBezTo>
                  <a:pt x="774712" y="358817"/>
                  <a:pt x="931557" y="321825"/>
                  <a:pt x="1094321" y="304069"/>
                </a:cubicBezTo>
                <a:cubicBezTo>
                  <a:pt x="1126873" y="299631"/>
                  <a:pt x="1160904" y="295191"/>
                  <a:pt x="1193458" y="296671"/>
                </a:cubicBezTo>
                <a:cubicBezTo>
                  <a:pt x="1194938" y="296671"/>
                  <a:pt x="1194938" y="295191"/>
                  <a:pt x="1196418" y="295191"/>
                </a:cubicBezTo>
                <a:cubicBezTo>
                  <a:pt x="1197898" y="295191"/>
                  <a:pt x="1197898" y="295191"/>
                  <a:pt x="1199376" y="295191"/>
                </a:cubicBezTo>
                <a:cubicBezTo>
                  <a:pt x="1240807" y="284834"/>
                  <a:pt x="1248206" y="292231"/>
                  <a:pt x="1248206" y="336622"/>
                </a:cubicBezTo>
                <a:cubicBezTo>
                  <a:pt x="1248206" y="916651"/>
                  <a:pt x="1248206" y="1496679"/>
                  <a:pt x="1248206" y="2076706"/>
                </a:cubicBezTo>
                <a:cubicBezTo>
                  <a:pt x="1249686" y="2078186"/>
                  <a:pt x="1249686" y="2079666"/>
                  <a:pt x="1248206" y="2081145"/>
                </a:cubicBezTo>
                <a:cubicBezTo>
                  <a:pt x="1237847" y="2082625"/>
                  <a:pt x="1234889" y="2078186"/>
                  <a:pt x="1234889" y="2069308"/>
                </a:cubicBezTo>
                <a:cubicBezTo>
                  <a:pt x="1228970" y="2061911"/>
                  <a:pt x="1223052" y="2055991"/>
                  <a:pt x="1215653" y="2048594"/>
                </a:cubicBezTo>
                <a:cubicBezTo>
                  <a:pt x="984825" y="1817766"/>
                  <a:pt x="752518" y="1585459"/>
                  <a:pt x="521690" y="1354632"/>
                </a:cubicBezTo>
                <a:cubicBezTo>
                  <a:pt x="517251" y="1350192"/>
                  <a:pt x="514293" y="1345752"/>
                  <a:pt x="509853" y="1341315"/>
                </a:cubicBezTo>
                <a:cubicBezTo>
                  <a:pt x="521690" y="1332435"/>
                  <a:pt x="537967" y="1339835"/>
                  <a:pt x="549804" y="1333915"/>
                </a:cubicBezTo>
                <a:cubicBezTo>
                  <a:pt x="554244" y="1333915"/>
                  <a:pt x="558682" y="1333915"/>
                  <a:pt x="563121" y="1333915"/>
                </a:cubicBezTo>
                <a:cubicBezTo>
                  <a:pt x="563121" y="1323558"/>
                  <a:pt x="571999" y="1322078"/>
                  <a:pt x="579398" y="1319118"/>
                </a:cubicBezTo>
                <a:cubicBezTo>
                  <a:pt x="613430" y="1307281"/>
                  <a:pt x="644504" y="1291006"/>
                  <a:pt x="672616" y="1267330"/>
                </a:cubicBezTo>
                <a:cubicBezTo>
                  <a:pt x="690372" y="1252535"/>
                  <a:pt x="702209" y="1231818"/>
                  <a:pt x="718486" y="1215541"/>
                </a:cubicBezTo>
                <a:cubicBezTo>
                  <a:pt x="722924" y="1215541"/>
                  <a:pt x="727364" y="1212584"/>
                  <a:pt x="730323" y="1211104"/>
                </a:cubicBezTo>
                <a:cubicBezTo>
                  <a:pt x="742161" y="1185950"/>
                  <a:pt x="752518" y="1157836"/>
                  <a:pt x="758437" y="1129722"/>
                </a:cubicBezTo>
                <a:cubicBezTo>
                  <a:pt x="761395" y="1106047"/>
                  <a:pt x="761395" y="1082373"/>
                  <a:pt x="758437" y="1058699"/>
                </a:cubicBezTo>
                <a:cubicBezTo>
                  <a:pt x="749558" y="1018748"/>
                  <a:pt x="736241" y="980276"/>
                  <a:pt x="711087" y="947723"/>
                </a:cubicBezTo>
                <a:cubicBezTo>
                  <a:pt x="672616" y="900374"/>
                  <a:pt x="623787" y="869300"/>
                  <a:pt x="563121" y="858943"/>
                </a:cubicBezTo>
                <a:cubicBezTo>
                  <a:pt x="560162" y="858943"/>
                  <a:pt x="557202" y="857463"/>
                  <a:pt x="554244" y="855983"/>
                </a:cubicBezTo>
                <a:cubicBezTo>
                  <a:pt x="530568" y="853025"/>
                  <a:pt x="506893" y="853025"/>
                  <a:pt x="483219" y="855983"/>
                </a:cubicBezTo>
                <a:cubicBezTo>
                  <a:pt x="452147" y="861903"/>
                  <a:pt x="422554" y="869300"/>
                  <a:pt x="394440" y="887057"/>
                </a:cubicBezTo>
                <a:cubicBezTo>
                  <a:pt x="318977" y="934406"/>
                  <a:pt x="280506" y="1002471"/>
                  <a:pt x="277546" y="1089771"/>
                </a:cubicBezTo>
                <a:cubicBezTo>
                  <a:pt x="277546" y="1092730"/>
                  <a:pt x="277546" y="1095690"/>
                  <a:pt x="277546" y="1098650"/>
                </a:cubicBezTo>
                <a:cubicBezTo>
                  <a:pt x="276066" y="1098650"/>
                  <a:pt x="276066" y="1100128"/>
                  <a:pt x="273106" y="1106047"/>
                </a:cubicBezTo>
                <a:close/>
                <a:moveTo>
                  <a:pt x="0" y="2144087"/>
                </a:moveTo>
                <a:lnTo>
                  <a:pt x="0" y="958944"/>
                </a:lnTo>
                <a:lnTo>
                  <a:pt x="2327" y="961039"/>
                </a:lnTo>
                <a:cubicBezTo>
                  <a:pt x="369285" y="1326517"/>
                  <a:pt x="734761" y="1693473"/>
                  <a:pt x="1104679" y="2057470"/>
                </a:cubicBezTo>
                <a:cubicBezTo>
                  <a:pt x="1109116" y="2063390"/>
                  <a:pt x="1113556" y="2067828"/>
                  <a:pt x="1117996" y="2072267"/>
                </a:cubicBezTo>
                <a:cubicBezTo>
                  <a:pt x="1122433" y="2076705"/>
                  <a:pt x="1123913" y="2082625"/>
                  <a:pt x="1120953" y="2088544"/>
                </a:cubicBezTo>
                <a:cubicBezTo>
                  <a:pt x="1135750" y="2101861"/>
                  <a:pt x="1147587" y="2118136"/>
                  <a:pt x="1163864" y="2128493"/>
                </a:cubicBezTo>
                <a:cubicBezTo>
                  <a:pt x="1174222" y="2128493"/>
                  <a:pt x="1178661" y="2132933"/>
                  <a:pt x="1175701" y="2143290"/>
                </a:cubicBezTo>
                <a:cubicBezTo>
                  <a:pt x="1168304" y="2150690"/>
                  <a:pt x="1157947" y="2147730"/>
                  <a:pt x="1147587" y="2147730"/>
                </a:cubicBezTo>
                <a:cubicBezTo>
                  <a:pt x="801346" y="2147730"/>
                  <a:pt x="456585" y="2147730"/>
                  <a:pt x="110344" y="2147730"/>
                </a:cubicBezTo>
                <a:cubicBezTo>
                  <a:pt x="77792" y="2147730"/>
                  <a:pt x="45238" y="2147730"/>
                  <a:pt x="12687" y="2147730"/>
                </a:cubicBezTo>
                <a:close/>
              </a:path>
            </a:pathLst>
          </a:custGeom>
          <a:solidFill>
            <a:schemeClr val="bg1">
              <a:alpha val="40000"/>
            </a:schemeClr>
          </a:solidFill>
          <a:ln w="701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E840C3EF-D75C-495B-AAAB-53664E147FB9}"/>
              </a:ext>
            </a:extLst>
          </p:cNvPr>
          <p:cNvSpPr/>
          <p:nvPr userDrawn="1"/>
        </p:nvSpPr>
        <p:spPr>
          <a:xfrm rot="5400000">
            <a:off x="-351545" y="354974"/>
            <a:ext cx="2157572" cy="1447626"/>
          </a:xfrm>
          <a:custGeom>
            <a:avLst/>
            <a:gdLst>
              <a:gd name="connsiteX0" fmla="*/ 2501155 w 3201892"/>
              <a:gd name="connsiteY0" fmla="*/ 1847914 h 2148314"/>
              <a:gd name="connsiteX1" fmla="*/ 2534032 w 3201892"/>
              <a:gd name="connsiteY1" fmla="*/ 1925783 h 2148314"/>
              <a:gd name="connsiteX2" fmla="*/ 2542909 w 3201892"/>
              <a:gd name="connsiteY2" fmla="*/ 1936140 h 2148314"/>
              <a:gd name="connsiteX3" fmla="*/ 2680517 w 3201892"/>
              <a:gd name="connsiteY3" fmla="*/ 1990888 h 2148314"/>
              <a:gd name="connsiteX4" fmla="*/ 2788533 w 3201892"/>
              <a:gd name="connsiteY4" fmla="*/ 1925783 h 2148314"/>
              <a:gd name="connsiteX5" fmla="*/ 2819605 w 3201892"/>
              <a:gd name="connsiteY5" fmla="*/ 1819246 h 2148314"/>
              <a:gd name="connsiteX6" fmla="*/ 2640566 w 3201892"/>
              <a:gd name="connsiteY6" fmla="*/ 1683116 h 2148314"/>
              <a:gd name="connsiteX7" fmla="*/ 2501155 w 3201892"/>
              <a:gd name="connsiteY7" fmla="*/ 1847914 h 2148314"/>
              <a:gd name="connsiteX8" fmla="*/ 1615856 w 3201892"/>
              <a:gd name="connsiteY8" fmla="*/ 388573 h 2148314"/>
              <a:gd name="connsiteX9" fmla="*/ 1615902 w 3201892"/>
              <a:gd name="connsiteY9" fmla="*/ 424478 h 2148314"/>
              <a:gd name="connsiteX10" fmla="*/ 1646234 w 3201892"/>
              <a:gd name="connsiteY10" fmla="*/ 491987 h 2148314"/>
              <a:gd name="connsiteX11" fmla="*/ 1709860 w 3201892"/>
              <a:gd name="connsiteY11" fmla="*/ 546735 h 2148314"/>
              <a:gd name="connsiteX12" fmla="*/ 1903696 w 3201892"/>
              <a:gd name="connsiteY12" fmla="*/ 491987 h 2148314"/>
              <a:gd name="connsiteX13" fmla="*/ 1934769 w 3201892"/>
              <a:gd name="connsiteY13" fmla="*/ 407647 h 2148314"/>
              <a:gd name="connsiteX14" fmla="*/ 1881501 w 3201892"/>
              <a:gd name="connsiteY14" fmla="*/ 292234 h 2148314"/>
              <a:gd name="connsiteX15" fmla="*/ 1625520 w 3201892"/>
              <a:gd name="connsiteY15" fmla="*/ 351419 h 2148314"/>
              <a:gd name="connsiteX16" fmla="*/ 1615856 w 3201892"/>
              <a:gd name="connsiteY16" fmla="*/ 388573 h 2148314"/>
              <a:gd name="connsiteX17" fmla="*/ 1477368 w 3201892"/>
              <a:gd name="connsiteY17" fmla="*/ 1765238 h 2148314"/>
              <a:gd name="connsiteX18" fmla="*/ 1477552 w 3201892"/>
              <a:gd name="connsiteY18" fmla="*/ 1754141 h 2148314"/>
              <a:gd name="connsiteX19" fmla="*/ 1479032 w 3201892"/>
              <a:gd name="connsiteY19" fmla="*/ 86560 h 2148314"/>
              <a:gd name="connsiteX20" fmla="*/ 1479032 w 3201892"/>
              <a:gd name="connsiteY20" fmla="*/ 25892 h 2148314"/>
              <a:gd name="connsiteX21" fmla="*/ 1505666 w 3201892"/>
              <a:gd name="connsiteY21" fmla="*/ 738 h 2148314"/>
              <a:gd name="connsiteX22" fmla="*/ 1547097 w 3201892"/>
              <a:gd name="connsiteY22" fmla="*/ 3698 h 2148314"/>
              <a:gd name="connsiteX23" fmla="*/ 1832673 w 3201892"/>
              <a:gd name="connsiteY23" fmla="*/ 42169 h 2148314"/>
              <a:gd name="connsiteX24" fmla="*/ 2276571 w 3201892"/>
              <a:gd name="connsiteY24" fmla="*/ 197534 h 2148314"/>
              <a:gd name="connsiteX25" fmla="*/ 2674600 w 3201892"/>
              <a:gd name="connsiteY25" fmla="*/ 463873 h 2148314"/>
              <a:gd name="connsiteX26" fmla="*/ 2702714 w 3201892"/>
              <a:gd name="connsiteY26" fmla="*/ 490507 h 2148314"/>
              <a:gd name="connsiteX27" fmla="*/ 2720471 w 3201892"/>
              <a:gd name="connsiteY27" fmla="*/ 505304 h 2148314"/>
              <a:gd name="connsiteX28" fmla="*/ 2721951 w 3201892"/>
              <a:gd name="connsiteY28" fmla="*/ 540816 h 2148314"/>
              <a:gd name="connsiteX29" fmla="*/ 2682000 w 3201892"/>
              <a:gd name="connsiteY29" fmla="*/ 579287 h 2148314"/>
              <a:gd name="connsiteX30" fmla="*/ 2440815 w 3201892"/>
              <a:gd name="connsiteY30" fmla="*/ 821954 h 2148314"/>
              <a:gd name="connsiteX31" fmla="*/ 2414181 w 3201892"/>
              <a:gd name="connsiteY31" fmla="*/ 820474 h 2148314"/>
              <a:gd name="connsiteX32" fmla="*/ 2141923 w 3201892"/>
              <a:gd name="connsiteY32" fmla="*/ 743531 h 2148314"/>
              <a:gd name="connsiteX33" fmla="*/ 1983598 w 3201892"/>
              <a:gd name="connsiteY33" fmla="*/ 981756 h 2148314"/>
              <a:gd name="connsiteX34" fmla="*/ 2019109 w 3201892"/>
              <a:gd name="connsiteY34" fmla="*/ 1101610 h 2148314"/>
              <a:gd name="connsiteX35" fmla="*/ 2050183 w 3201892"/>
              <a:gd name="connsiteY35" fmla="*/ 1140081 h 2148314"/>
              <a:gd name="connsiteX36" fmla="*/ 2062020 w 3201892"/>
              <a:gd name="connsiteY36" fmla="*/ 1150438 h 2148314"/>
              <a:gd name="connsiteX37" fmla="*/ 2062020 w 3201892"/>
              <a:gd name="connsiteY37" fmla="*/ 1197787 h 2148314"/>
              <a:gd name="connsiteX38" fmla="*/ 1493829 w 3201892"/>
              <a:gd name="connsiteY38" fmla="*/ 1765978 h 2148314"/>
              <a:gd name="connsiteX39" fmla="*/ 1480512 w 3201892"/>
              <a:gd name="connsiteY39" fmla="*/ 1776335 h 2148314"/>
              <a:gd name="connsiteX40" fmla="*/ 1477368 w 3201892"/>
              <a:gd name="connsiteY40" fmla="*/ 1765238 h 2148314"/>
              <a:gd name="connsiteX41" fmla="*/ 1424283 w 3201892"/>
              <a:gd name="connsiteY41" fmla="*/ 2140333 h 2148314"/>
              <a:gd name="connsiteX42" fmla="*/ 1480511 w 3201892"/>
              <a:gd name="connsiteY42" fmla="*/ 2087065 h 2148314"/>
              <a:gd name="connsiteX43" fmla="*/ 1727613 w 3201892"/>
              <a:gd name="connsiteY43" fmla="*/ 1839961 h 2148314"/>
              <a:gd name="connsiteX44" fmla="*/ 1973238 w 3201892"/>
              <a:gd name="connsiteY44" fmla="*/ 1594336 h 2148314"/>
              <a:gd name="connsiteX45" fmla="*/ 2004311 w 3201892"/>
              <a:gd name="connsiteY45" fmla="*/ 1591379 h 2148314"/>
              <a:gd name="connsiteX46" fmla="*/ 2332796 w 3201892"/>
              <a:gd name="connsiteY46" fmla="*/ 1544028 h 2148314"/>
              <a:gd name="connsiteX47" fmla="*/ 2344633 w 3201892"/>
              <a:gd name="connsiteY47" fmla="*/ 1530711 h 2148314"/>
              <a:gd name="connsiteX48" fmla="*/ 2377187 w 3201892"/>
              <a:gd name="connsiteY48" fmla="*/ 1453768 h 2148314"/>
              <a:gd name="connsiteX49" fmla="*/ 2343153 w 3201892"/>
              <a:gd name="connsiteY49" fmla="*/ 1258452 h 2148314"/>
              <a:gd name="connsiteX50" fmla="*/ 2347593 w 3201892"/>
              <a:gd name="connsiteY50" fmla="*/ 1219981 h 2148314"/>
              <a:gd name="connsiteX51" fmla="*/ 2362390 w 3201892"/>
              <a:gd name="connsiteY51" fmla="*/ 1206664 h 2148314"/>
              <a:gd name="connsiteX52" fmla="*/ 2551786 w 3201892"/>
              <a:gd name="connsiteY52" fmla="*/ 1015788 h 2148314"/>
              <a:gd name="connsiteX53" fmla="*/ 2603575 w 3201892"/>
              <a:gd name="connsiteY53" fmla="*/ 962520 h 2148314"/>
              <a:gd name="connsiteX54" fmla="*/ 2613932 w 3201892"/>
              <a:gd name="connsiteY54" fmla="*/ 943285 h 2148314"/>
              <a:gd name="connsiteX55" fmla="*/ 2667200 w 3201892"/>
              <a:gd name="connsiteY55" fmla="*/ 890017 h 2148314"/>
              <a:gd name="connsiteX56" fmla="*/ 2696794 w 3201892"/>
              <a:gd name="connsiteY56" fmla="*/ 890017 h 2148314"/>
              <a:gd name="connsiteX57" fmla="*/ 2760419 w 3201892"/>
              <a:gd name="connsiteY57" fmla="*/ 961042 h 2148314"/>
              <a:gd name="connsiteX58" fmla="*/ 2766339 w 3201892"/>
              <a:gd name="connsiteY58" fmla="*/ 981756 h 2148314"/>
              <a:gd name="connsiteX59" fmla="*/ 2939458 w 3201892"/>
              <a:gd name="connsiteY59" fmla="*/ 1230341 h 2148314"/>
              <a:gd name="connsiteX60" fmla="*/ 2976450 w 3201892"/>
              <a:gd name="connsiteY60" fmla="*/ 1296924 h 2148314"/>
              <a:gd name="connsiteX61" fmla="*/ 3062272 w 3201892"/>
              <a:gd name="connsiteY61" fmla="*/ 1477443 h 2148314"/>
              <a:gd name="connsiteX62" fmla="*/ 3188043 w 3201892"/>
              <a:gd name="connsiteY62" fmla="*/ 1959814 h 2148314"/>
              <a:gd name="connsiteX63" fmla="*/ 3195440 w 3201892"/>
              <a:gd name="connsiteY63" fmla="*/ 2020480 h 2148314"/>
              <a:gd name="connsiteX64" fmla="*/ 3201360 w 3201892"/>
              <a:gd name="connsiteY64" fmla="*/ 2119617 h 2148314"/>
              <a:gd name="connsiteX65" fmla="*/ 3179163 w 3201892"/>
              <a:gd name="connsiteY65" fmla="*/ 2144773 h 2148314"/>
              <a:gd name="connsiteX66" fmla="*/ 2442292 w 3201892"/>
              <a:gd name="connsiteY66" fmla="*/ 2144773 h 2148314"/>
              <a:gd name="connsiteX67" fmla="*/ 1450917 w 3201892"/>
              <a:gd name="connsiteY67" fmla="*/ 2144773 h 2148314"/>
              <a:gd name="connsiteX68" fmla="*/ 1424283 w 3201892"/>
              <a:gd name="connsiteY68" fmla="*/ 2140333 h 2148314"/>
              <a:gd name="connsiteX69" fmla="*/ 87779 w 3201892"/>
              <a:gd name="connsiteY69" fmla="*/ 1650933 h 2148314"/>
              <a:gd name="connsiteX70" fmla="*/ 120701 w 3201892"/>
              <a:gd name="connsiteY70" fmla="*/ 1724546 h 2148314"/>
              <a:gd name="connsiteX71" fmla="*/ 280505 w 3201892"/>
              <a:gd name="connsiteY71" fmla="*/ 1785212 h 2148314"/>
              <a:gd name="connsiteX72" fmla="*/ 372245 w 3201892"/>
              <a:gd name="connsiteY72" fmla="*/ 1724546 h 2148314"/>
              <a:gd name="connsiteX73" fmla="*/ 404797 w 3201892"/>
              <a:gd name="connsiteY73" fmla="*/ 1612093 h 2148314"/>
              <a:gd name="connsiteX74" fmla="*/ 240554 w 3201892"/>
              <a:gd name="connsiteY74" fmla="*/ 1477442 h 2148314"/>
              <a:gd name="connsiteX75" fmla="*/ 101466 w 3201892"/>
              <a:gd name="connsiteY75" fmla="*/ 1570661 h 2148314"/>
              <a:gd name="connsiteX76" fmla="*/ 87779 w 3201892"/>
              <a:gd name="connsiteY76" fmla="*/ 1650933 h 2148314"/>
              <a:gd name="connsiteX77" fmla="*/ 0 w 3201892"/>
              <a:gd name="connsiteY77" fmla="*/ 832939 h 2148314"/>
              <a:gd name="connsiteX78" fmla="*/ 0 w 3201892"/>
              <a:gd name="connsiteY78" fmla="*/ 803651 h 2148314"/>
              <a:gd name="connsiteX79" fmla="*/ 21564 w 3201892"/>
              <a:gd name="connsiteY79" fmla="*/ 784960 h 2148314"/>
              <a:gd name="connsiteX80" fmla="*/ 151775 w 3201892"/>
              <a:gd name="connsiteY80" fmla="*/ 675466 h 2148314"/>
              <a:gd name="connsiteX81" fmla="*/ 620827 w 3201892"/>
              <a:gd name="connsiteY81" fmla="*/ 416525 h 2148314"/>
              <a:gd name="connsiteX82" fmla="*/ 1094321 w 3201892"/>
              <a:gd name="connsiteY82" fmla="*/ 304069 h 2148314"/>
              <a:gd name="connsiteX83" fmla="*/ 1193458 w 3201892"/>
              <a:gd name="connsiteY83" fmla="*/ 296671 h 2148314"/>
              <a:gd name="connsiteX84" fmla="*/ 1196418 w 3201892"/>
              <a:gd name="connsiteY84" fmla="*/ 295191 h 2148314"/>
              <a:gd name="connsiteX85" fmla="*/ 1199376 w 3201892"/>
              <a:gd name="connsiteY85" fmla="*/ 295191 h 2148314"/>
              <a:gd name="connsiteX86" fmla="*/ 1248206 w 3201892"/>
              <a:gd name="connsiteY86" fmla="*/ 336622 h 2148314"/>
              <a:gd name="connsiteX87" fmla="*/ 1248206 w 3201892"/>
              <a:gd name="connsiteY87" fmla="*/ 2076706 h 2148314"/>
              <a:gd name="connsiteX88" fmla="*/ 1248206 w 3201892"/>
              <a:gd name="connsiteY88" fmla="*/ 2081145 h 2148314"/>
              <a:gd name="connsiteX89" fmla="*/ 1234889 w 3201892"/>
              <a:gd name="connsiteY89" fmla="*/ 2069308 h 2148314"/>
              <a:gd name="connsiteX90" fmla="*/ 1215653 w 3201892"/>
              <a:gd name="connsiteY90" fmla="*/ 2048594 h 2148314"/>
              <a:gd name="connsiteX91" fmla="*/ 521690 w 3201892"/>
              <a:gd name="connsiteY91" fmla="*/ 1354632 h 2148314"/>
              <a:gd name="connsiteX92" fmla="*/ 509853 w 3201892"/>
              <a:gd name="connsiteY92" fmla="*/ 1341315 h 2148314"/>
              <a:gd name="connsiteX93" fmla="*/ 549804 w 3201892"/>
              <a:gd name="connsiteY93" fmla="*/ 1333915 h 2148314"/>
              <a:gd name="connsiteX94" fmla="*/ 563121 w 3201892"/>
              <a:gd name="connsiteY94" fmla="*/ 1333915 h 2148314"/>
              <a:gd name="connsiteX95" fmla="*/ 579398 w 3201892"/>
              <a:gd name="connsiteY95" fmla="*/ 1319118 h 2148314"/>
              <a:gd name="connsiteX96" fmla="*/ 672616 w 3201892"/>
              <a:gd name="connsiteY96" fmla="*/ 1267330 h 2148314"/>
              <a:gd name="connsiteX97" fmla="*/ 718486 w 3201892"/>
              <a:gd name="connsiteY97" fmla="*/ 1215541 h 2148314"/>
              <a:gd name="connsiteX98" fmla="*/ 730323 w 3201892"/>
              <a:gd name="connsiteY98" fmla="*/ 1211104 h 2148314"/>
              <a:gd name="connsiteX99" fmla="*/ 758437 w 3201892"/>
              <a:gd name="connsiteY99" fmla="*/ 1129722 h 2148314"/>
              <a:gd name="connsiteX100" fmla="*/ 758437 w 3201892"/>
              <a:gd name="connsiteY100" fmla="*/ 1058699 h 2148314"/>
              <a:gd name="connsiteX101" fmla="*/ 711087 w 3201892"/>
              <a:gd name="connsiteY101" fmla="*/ 947723 h 2148314"/>
              <a:gd name="connsiteX102" fmla="*/ 563121 w 3201892"/>
              <a:gd name="connsiteY102" fmla="*/ 858943 h 2148314"/>
              <a:gd name="connsiteX103" fmla="*/ 554244 w 3201892"/>
              <a:gd name="connsiteY103" fmla="*/ 855983 h 2148314"/>
              <a:gd name="connsiteX104" fmla="*/ 483219 w 3201892"/>
              <a:gd name="connsiteY104" fmla="*/ 855983 h 2148314"/>
              <a:gd name="connsiteX105" fmla="*/ 394440 w 3201892"/>
              <a:gd name="connsiteY105" fmla="*/ 887057 h 2148314"/>
              <a:gd name="connsiteX106" fmla="*/ 277546 w 3201892"/>
              <a:gd name="connsiteY106" fmla="*/ 1089771 h 2148314"/>
              <a:gd name="connsiteX107" fmla="*/ 277546 w 3201892"/>
              <a:gd name="connsiteY107" fmla="*/ 1098650 h 2148314"/>
              <a:gd name="connsiteX108" fmla="*/ 273106 w 3201892"/>
              <a:gd name="connsiteY108" fmla="*/ 1106047 h 2148314"/>
              <a:gd name="connsiteX109" fmla="*/ 0 w 3201892"/>
              <a:gd name="connsiteY109" fmla="*/ 2144087 h 2148314"/>
              <a:gd name="connsiteX110" fmla="*/ 0 w 3201892"/>
              <a:gd name="connsiteY110" fmla="*/ 958944 h 2148314"/>
              <a:gd name="connsiteX111" fmla="*/ 2327 w 3201892"/>
              <a:gd name="connsiteY111" fmla="*/ 961039 h 2148314"/>
              <a:gd name="connsiteX112" fmla="*/ 1104679 w 3201892"/>
              <a:gd name="connsiteY112" fmla="*/ 2057470 h 2148314"/>
              <a:gd name="connsiteX113" fmla="*/ 1117996 w 3201892"/>
              <a:gd name="connsiteY113" fmla="*/ 2072267 h 2148314"/>
              <a:gd name="connsiteX114" fmla="*/ 1120953 w 3201892"/>
              <a:gd name="connsiteY114" fmla="*/ 2088544 h 2148314"/>
              <a:gd name="connsiteX115" fmla="*/ 1163864 w 3201892"/>
              <a:gd name="connsiteY115" fmla="*/ 2128493 h 2148314"/>
              <a:gd name="connsiteX116" fmla="*/ 1175701 w 3201892"/>
              <a:gd name="connsiteY116" fmla="*/ 2143290 h 2148314"/>
              <a:gd name="connsiteX117" fmla="*/ 1147587 w 3201892"/>
              <a:gd name="connsiteY117" fmla="*/ 2147730 h 2148314"/>
              <a:gd name="connsiteX118" fmla="*/ 110344 w 3201892"/>
              <a:gd name="connsiteY118" fmla="*/ 2147730 h 2148314"/>
              <a:gd name="connsiteX119" fmla="*/ 12687 w 3201892"/>
              <a:gd name="connsiteY119" fmla="*/ 2147730 h 214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201892" h="2148314">
                <a:moveTo>
                  <a:pt x="2501155" y="1847914"/>
                </a:moveTo>
                <a:cubicBezTo>
                  <a:pt x="2503421" y="1874271"/>
                  <a:pt x="2513686" y="1900998"/>
                  <a:pt x="2534032" y="1925783"/>
                </a:cubicBezTo>
                <a:cubicBezTo>
                  <a:pt x="2536989" y="1928740"/>
                  <a:pt x="2539949" y="1933180"/>
                  <a:pt x="2542909" y="1936140"/>
                </a:cubicBezTo>
                <a:cubicBezTo>
                  <a:pt x="2579900" y="1979049"/>
                  <a:pt x="2625771" y="1996805"/>
                  <a:pt x="2680517" y="1990888"/>
                </a:cubicBezTo>
                <a:cubicBezTo>
                  <a:pt x="2726388" y="1984968"/>
                  <a:pt x="2760419" y="1961294"/>
                  <a:pt x="2788533" y="1925783"/>
                </a:cubicBezTo>
                <a:cubicBezTo>
                  <a:pt x="2810728" y="1894709"/>
                  <a:pt x="2825525" y="1860677"/>
                  <a:pt x="2819605" y="1819246"/>
                </a:cubicBezTo>
                <a:cubicBezTo>
                  <a:pt x="2806288" y="1733424"/>
                  <a:pt x="2727868" y="1672759"/>
                  <a:pt x="2640566" y="1683116"/>
                </a:cubicBezTo>
                <a:cubicBezTo>
                  <a:pt x="2559555" y="1693104"/>
                  <a:pt x="2494357" y="1768844"/>
                  <a:pt x="2501155" y="1847914"/>
                </a:cubicBezTo>
                <a:close/>
                <a:moveTo>
                  <a:pt x="1615856" y="388573"/>
                </a:moveTo>
                <a:cubicBezTo>
                  <a:pt x="1614238" y="400757"/>
                  <a:pt x="1614238" y="412733"/>
                  <a:pt x="1615902" y="424478"/>
                </a:cubicBezTo>
                <a:cubicBezTo>
                  <a:pt x="1619231" y="447968"/>
                  <a:pt x="1629218" y="470533"/>
                  <a:pt x="1646234" y="491987"/>
                </a:cubicBezTo>
                <a:cubicBezTo>
                  <a:pt x="1663991" y="515662"/>
                  <a:pt x="1683228" y="534898"/>
                  <a:pt x="1709860" y="546735"/>
                </a:cubicBezTo>
                <a:cubicBezTo>
                  <a:pt x="1766088" y="573369"/>
                  <a:pt x="1850430" y="567450"/>
                  <a:pt x="1903696" y="491987"/>
                </a:cubicBezTo>
                <a:cubicBezTo>
                  <a:pt x="1922932" y="466833"/>
                  <a:pt x="1934769" y="440199"/>
                  <a:pt x="1934769" y="407647"/>
                </a:cubicBezTo>
                <a:cubicBezTo>
                  <a:pt x="1933290" y="361777"/>
                  <a:pt x="1915533" y="324785"/>
                  <a:pt x="1881501" y="292234"/>
                </a:cubicBezTo>
                <a:cubicBezTo>
                  <a:pt x="1803079" y="216771"/>
                  <a:pt x="1663991" y="249323"/>
                  <a:pt x="1625520" y="351419"/>
                </a:cubicBezTo>
                <a:cubicBezTo>
                  <a:pt x="1620711" y="363997"/>
                  <a:pt x="1617474" y="376389"/>
                  <a:pt x="1615856" y="388573"/>
                </a:cubicBezTo>
                <a:close/>
                <a:moveTo>
                  <a:pt x="1477368" y="1765238"/>
                </a:moveTo>
                <a:cubicBezTo>
                  <a:pt x="1477183" y="1761539"/>
                  <a:pt x="1477552" y="1757839"/>
                  <a:pt x="1477552" y="1754141"/>
                </a:cubicBezTo>
                <a:cubicBezTo>
                  <a:pt x="1477552" y="1197787"/>
                  <a:pt x="1477552" y="641435"/>
                  <a:pt x="1479032" y="86560"/>
                </a:cubicBezTo>
                <a:cubicBezTo>
                  <a:pt x="1479032" y="65844"/>
                  <a:pt x="1479032" y="46609"/>
                  <a:pt x="1479032" y="25892"/>
                </a:cubicBezTo>
                <a:cubicBezTo>
                  <a:pt x="1480512" y="738"/>
                  <a:pt x="1480512" y="738"/>
                  <a:pt x="1505666" y="738"/>
                </a:cubicBezTo>
                <a:cubicBezTo>
                  <a:pt x="1518983" y="738"/>
                  <a:pt x="1533780" y="-2219"/>
                  <a:pt x="1547097" y="3698"/>
                </a:cubicBezTo>
                <a:cubicBezTo>
                  <a:pt x="1643276" y="6658"/>
                  <a:pt x="1737974" y="21455"/>
                  <a:pt x="1832673" y="42169"/>
                </a:cubicBezTo>
                <a:cubicBezTo>
                  <a:pt x="1986558" y="74723"/>
                  <a:pt x="2134523" y="126512"/>
                  <a:pt x="2276571" y="197534"/>
                </a:cubicBezTo>
                <a:cubicBezTo>
                  <a:pt x="2420099" y="270037"/>
                  <a:pt x="2553269" y="358819"/>
                  <a:pt x="2674600" y="463873"/>
                </a:cubicBezTo>
                <a:cubicBezTo>
                  <a:pt x="2684960" y="472753"/>
                  <a:pt x="2695317" y="478670"/>
                  <a:pt x="2702714" y="490507"/>
                </a:cubicBezTo>
                <a:cubicBezTo>
                  <a:pt x="2708634" y="494947"/>
                  <a:pt x="2714551" y="500867"/>
                  <a:pt x="2720471" y="505304"/>
                </a:cubicBezTo>
                <a:cubicBezTo>
                  <a:pt x="2742665" y="524541"/>
                  <a:pt x="2741185" y="521581"/>
                  <a:pt x="2721951" y="540816"/>
                </a:cubicBezTo>
                <a:cubicBezTo>
                  <a:pt x="2716031" y="563012"/>
                  <a:pt x="2704194" y="574850"/>
                  <a:pt x="2682000" y="579287"/>
                </a:cubicBezTo>
                <a:cubicBezTo>
                  <a:pt x="2602097" y="660669"/>
                  <a:pt x="2520715" y="740572"/>
                  <a:pt x="2440815" y="821954"/>
                </a:cubicBezTo>
                <a:cubicBezTo>
                  <a:pt x="2430456" y="832311"/>
                  <a:pt x="2424538" y="833791"/>
                  <a:pt x="2414181" y="820474"/>
                </a:cubicBezTo>
                <a:cubicBezTo>
                  <a:pt x="2347596" y="737612"/>
                  <a:pt x="2239580" y="706540"/>
                  <a:pt x="2141923" y="743531"/>
                </a:cubicBezTo>
                <a:cubicBezTo>
                  <a:pt x="2042786" y="780523"/>
                  <a:pt x="1980638" y="875220"/>
                  <a:pt x="1983598" y="981756"/>
                </a:cubicBezTo>
                <a:cubicBezTo>
                  <a:pt x="1985078" y="1024667"/>
                  <a:pt x="1999875" y="1064619"/>
                  <a:pt x="2019109" y="1101610"/>
                </a:cubicBezTo>
                <a:cubicBezTo>
                  <a:pt x="2029469" y="1113447"/>
                  <a:pt x="2039826" y="1126764"/>
                  <a:pt x="2050183" y="1140081"/>
                </a:cubicBezTo>
                <a:cubicBezTo>
                  <a:pt x="2054623" y="1143041"/>
                  <a:pt x="2057581" y="1147478"/>
                  <a:pt x="2062020" y="1150438"/>
                </a:cubicBezTo>
                <a:cubicBezTo>
                  <a:pt x="2087175" y="1172633"/>
                  <a:pt x="2087175" y="1172633"/>
                  <a:pt x="2062020" y="1197787"/>
                </a:cubicBezTo>
                <a:cubicBezTo>
                  <a:pt x="1872624" y="1387185"/>
                  <a:pt x="1683228" y="1576582"/>
                  <a:pt x="1493829" y="1765978"/>
                </a:cubicBezTo>
                <a:cubicBezTo>
                  <a:pt x="1489392" y="1770418"/>
                  <a:pt x="1487912" y="1774856"/>
                  <a:pt x="1480512" y="1776335"/>
                </a:cubicBezTo>
                <a:cubicBezTo>
                  <a:pt x="1478294" y="1772636"/>
                  <a:pt x="1477554" y="1768937"/>
                  <a:pt x="1477368" y="1765238"/>
                </a:cubicBezTo>
                <a:close/>
                <a:moveTo>
                  <a:pt x="1424283" y="2140333"/>
                </a:moveTo>
                <a:cubicBezTo>
                  <a:pt x="1443520" y="2122576"/>
                  <a:pt x="1461274" y="2104822"/>
                  <a:pt x="1480511" y="2087065"/>
                </a:cubicBezTo>
                <a:cubicBezTo>
                  <a:pt x="1563371" y="2005683"/>
                  <a:pt x="1644753" y="1922823"/>
                  <a:pt x="1727613" y="1839961"/>
                </a:cubicBezTo>
                <a:cubicBezTo>
                  <a:pt x="1808995" y="1758581"/>
                  <a:pt x="1891858" y="1677198"/>
                  <a:pt x="1973238" y="1594336"/>
                </a:cubicBezTo>
                <a:cubicBezTo>
                  <a:pt x="1983597" y="1583979"/>
                  <a:pt x="1990994" y="1582499"/>
                  <a:pt x="2004311" y="1591379"/>
                </a:cubicBezTo>
                <a:cubicBezTo>
                  <a:pt x="2109368" y="1665361"/>
                  <a:pt x="2251416" y="1644645"/>
                  <a:pt x="2332796" y="1544028"/>
                </a:cubicBezTo>
                <a:cubicBezTo>
                  <a:pt x="2337236" y="1539590"/>
                  <a:pt x="2340195" y="1535151"/>
                  <a:pt x="2344633" y="1530711"/>
                </a:cubicBezTo>
                <a:cubicBezTo>
                  <a:pt x="2356470" y="1505557"/>
                  <a:pt x="2371267" y="1481882"/>
                  <a:pt x="2377187" y="1453768"/>
                </a:cubicBezTo>
                <a:cubicBezTo>
                  <a:pt x="2393464" y="1384225"/>
                  <a:pt x="2384584" y="1317640"/>
                  <a:pt x="2343153" y="1258452"/>
                </a:cubicBezTo>
                <a:cubicBezTo>
                  <a:pt x="2331316" y="1242178"/>
                  <a:pt x="2331316" y="1231820"/>
                  <a:pt x="2347593" y="1219981"/>
                </a:cubicBezTo>
                <a:cubicBezTo>
                  <a:pt x="2353513" y="1215544"/>
                  <a:pt x="2357950" y="1211104"/>
                  <a:pt x="2362390" y="1206664"/>
                </a:cubicBezTo>
                <a:cubicBezTo>
                  <a:pt x="2424535" y="1143039"/>
                  <a:pt x="2488161" y="1079413"/>
                  <a:pt x="2551786" y="1015788"/>
                </a:cubicBezTo>
                <a:cubicBezTo>
                  <a:pt x="2569543" y="998033"/>
                  <a:pt x="2585820" y="980277"/>
                  <a:pt x="2603575" y="962520"/>
                </a:cubicBezTo>
                <a:cubicBezTo>
                  <a:pt x="2606534" y="956602"/>
                  <a:pt x="2608014" y="949205"/>
                  <a:pt x="2613932" y="943285"/>
                </a:cubicBezTo>
                <a:cubicBezTo>
                  <a:pt x="2631689" y="925528"/>
                  <a:pt x="2649445" y="907774"/>
                  <a:pt x="2667200" y="890017"/>
                </a:cubicBezTo>
                <a:cubicBezTo>
                  <a:pt x="2677559" y="879660"/>
                  <a:pt x="2687917" y="879660"/>
                  <a:pt x="2696794" y="890017"/>
                </a:cubicBezTo>
                <a:cubicBezTo>
                  <a:pt x="2718988" y="913691"/>
                  <a:pt x="2739705" y="935888"/>
                  <a:pt x="2760419" y="961042"/>
                </a:cubicBezTo>
                <a:cubicBezTo>
                  <a:pt x="2764859" y="966959"/>
                  <a:pt x="2764859" y="974359"/>
                  <a:pt x="2766339" y="981756"/>
                </a:cubicBezTo>
                <a:cubicBezTo>
                  <a:pt x="2829964" y="1060179"/>
                  <a:pt x="2889150" y="1143039"/>
                  <a:pt x="2939458" y="1230341"/>
                </a:cubicBezTo>
                <a:cubicBezTo>
                  <a:pt x="2952775" y="1252535"/>
                  <a:pt x="2964613" y="1274729"/>
                  <a:pt x="2976450" y="1296924"/>
                </a:cubicBezTo>
                <a:cubicBezTo>
                  <a:pt x="3009004" y="1354632"/>
                  <a:pt x="3037118" y="1415297"/>
                  <a:pt x="3062272" y="1477443"/>
                </a:cubicBezTo>
                <a:cubicBezTo>
                  <a:pt x="3125897" y="1632807"/>
                  <a:pt x="3167326" y="1794092"/>
                  <a:pt x="3188043" y="1959814"/>
                </a:cubicBezTo>
                <a:cubicBezTo>
                  <a:pt x="3191002" y="1979049"/>
                  <a:pt x="3191002" y="1999765"/>
                  <a:pt x="3195440" y="2020480"/>
                </a:cubicBezTo>
                <a:cubicBezTo>
                  <a:pt x="3195440" y="2054511"/>
                  <a:pt x="3199880" y="2087065"/>
                  <a:pt x="3201360" y="2119617"/>
                </a:cubicBezTo>
                <a:cubicBezTo>
                  <a:pt x="3202840" y="2143293"/>
                  <a:pt x="3202840" y="2144773"/>
                  <a:pt x="3179163" y="2144773"/>
                </a:cubicBezTo>
                <a:cubicBezTo>
                  <a:pt x="2933541" y="2144773"/>
                  <a:pt x="2687917" y="2144773"/>
                  <a:pt x="2442292" y="2144773"/>
                </a:cubicBezTo>
                <a:cubicBezTo>
                  <a:pt x="2112326" y="2144773"/>
                  <a:pt x="1780881" y="2144773"/>
                  <a:pt x="1450917" y="2144773"/>
                </a:cubicBezTo>
                <a:cubicBezTo>
                  <a:pt x="1442040" y="2144773"/>
                  <a:pt x="1431680" y="2147731"/>
                  <a:pt x="1424283" y="2140333"/>
                </a:cubicBezTo>
                <a:close/>
                <a:moveTo>
                  <a:pt x="87779" y="1650933"/>
                </a:moveTo>
                <a:cubicBezTo>
                  <a:pt x="91108" y="1676827"/>
                  <a:pt x="102205" y="1701611"/>
                  <a:pt x="120701" y="1724546"/>
                </a:cubicBezTo>
                <a:cubicBezTo>
                  <a:pt x="162132" y="1776335"/>
                  <a:pt x="215400" y="1798529"/>
                  <a:pt x="280505" y="1785212"/>
                </a:cubicBezTo>
                <a:cubicBezTo>
                  <a:pt x="318977" y="1776335"/>
                  <a:pt x="348571" y="1754140"/>
                  <a:pt x="372245" y="1724546"/>
                </a:cubicBezTo>
                <a:cubicBezTo>
                  <a:pt x="398879" y="1691993"/>
                  <a:pt x="410716" y="1655001"/>
                  <a:pt x="404797" y="1612093"/>
                </a:cubicBezTo>
                <a:cubicBezTo>
                  <a:pt x="392959" y="1535150"/>
                  <a:pt x="320457" y="1473002"/>
                  <a:pt x="240554" y="1477442"/>
                </a:cubicBezTo>
                <a:cubicBezTo>
                  <a:pt x="175449" y="1481882"/>
                  <a:pt x="128100" y="1512954"/>
                  <a:pt x="101466" y="1570661"/>
                </a:cubicBezTo>
                <a:cubicBezTo>
                  <a:pt x="88889" y="1598036"/>
                  <a:pt x="84450" y="1625039"/>
                  <a:pt x="87779" y="1650933"/>
                </a:cubicBezTo>
                <a:close/>
                <a:moveTo>
                  <a:pt x="0" y="832939"/>
                </a:moveTo>
                <a:lnTo>
                  <a:pt x="0" y="803651"/>
                </a:lnTo>
                <a:lnTo>
                  <a:pt x="21564" y="784960"/>
                </a:lnTo>
                <a:cubicBezTo>
                  <a:pt x="61515" y="745009"/>
                  <a:pt x="105904" y="709498"/>
                  <a:pt x="151775" y="675466"/>
                </a:cubicBezTo>
                <a:cubicBezTo>
                  <a:pt x="295303" y="565970"/>
                  <a:pt x="452147" y="480150"/>
                  <a:pt x="620827" y="416525"/>
                </a:cubicBezTo>
                <a:cubicBezTo>
                  <a:pt x="774712" y="358817"/>
                  <a:pt x="931557" y="321825"/>
                  <a:pt x="1094321" y="304069"/>
                </a:cubicBezTo>
                <a:cubicBezTo>
                  <a:pt x="1126873" y="299631"/>
                  <a:pt x="1160904" y="295191"/>
                  <a:pt x="1193458" y="296671"/>
                </a:cubicBezTo>
                <a:cubicBezTo>
                  <a:pt x="1194938" y="296671"/>
                  <a:pt x="1194938" y="295191"/>
                  <a:pt x="1196418" y="295191"/>
                </a:cubicBezTo>
                <a:cubicBezTo>
                  <a:pt x="1197898" y="295191"/>
                  <a:pt x="1197898" y="295191"/>
                  <a:pt x="1199376" y="295191"/>
                </a:cubicBezTo>
                <a:cubicBezTo>
                  <a:pt x="1240807" y="284834"/>
                  <a:pt x="1248206" y="292231"/>
                  <a:pt x="1248206" y="336622"/>
                </a:cubicBezTo>
                <a:cubicBezTo>
                  <a:pt x="1248206" y="916651"/>
                  <a:pt x="1248206" y="1496679"/>
                  <a:pt x="1248206" y="2076706"/>
                </a:cubicBezTo>
                <a:cubicBezTo>
                  <a:pt x="1249686" y="2078186"/>
                  <a:pt x="1249686" y="2079666"/>
                  <a:pt x="1248206" y="2081145"/>
                </a:cubicBezTo>
                <a:cubicBezTo>
                  <a:pt x="1237847" y="2082625"/>
                  <a:pt x="1234889" y="2078186"/>
                  <a:pt x="1234889" y="2069308"/>
                </a:cubicBezTo>
                <a:cubicBezTo>
                  <a:pt x="1228970" y="2061911"/>
                  <a:pt x="1223052" y="2055991"/>
                  <a:pt x="1215653" y="2048594"/>
                </a:cubicBezTo>
                <a:cubicBezTo>
                  <a:pt x="984825" y="1817766"/>
                  <a:pt x="752518" y="1585459"/>
                  <a:pt x="521690" y="1354632"/>
                </a:cubicBezTo>
                <a:cubicBezTo>
                  <a:pt x="517251" y="1350192"/>
                  <a:pt x="514293" y="1345752"/>
                  <a:pt x="509853" y="1341315"/>
                </a:cubicBezTo>
                <a:cubicBezTo>
                  <a:pt x="521690" y="1332435"/>
                  <a:pt x="537967" y="1339835"/>
                  <a:pt x="549804" y="1333915"/>
                </a:cubicBezTo>
                <a:cubicBezTo>
                  <a:pt x="554244" y="1333915"/>
                  <a:pt x="558682" y="1333915"/>
                  <a:pt x="563121" y="1333915"/>
                </a:cubicBezTo>
                <a:cubicBezTo>
                  <a:pt x="563121" y="1323558"/>
                  <a:pt x="571999" y="1322078"/>
                  <a:pt x="579398" y="1319118"/>
                </a:cubicBezTo>
                <a:cubicBezTo>
                  <a:pt x="613430" y="1307281"/>
                  <a:pt x="644504" y="1291006"/>
                  <a:pt x="672616" y="1267330"/>
                </a:cubicBezTo>
                <a:cubicBezTo>
                  <a:pt x="690372" y="1252535"/>
                  <a:pt x="702209" y="1231818"/>
                  <a:pt x="718486" y="1215541"/>
                </a:cubicBezTo>
                <a:cubicBezTo>
                  <a:pt x="722924" y="1215541"/>
                  <a:pt x="727364" y="1212584"/>
                  <a:pt x="730323" y="1211104"/>
                </a:cubicBezTo>
                <a:cubicBezTo>
                  <a:pt x="742161" y="1185950"/>
                  <a:pt x="752518" y="1157836"/>
                  <a:pt x="758437" y="1129722"/>
                </a:cubicBezTo>
                <a:cubicBezTo>
                  <a:pt x="761395" y="1106047"/>
                  <a:pt x="761395" y="1082373"/>
                  <a:pt x="758437" y="1058699"/>
                </a:cubicBezTo>
                <a:cubicBezTo>
                  <a:pt x="749558" y="1018748"/>
                  <a:pt x="736241" y="980276"/>
                  <a:pt x="711087" y="947723"/>
                </a:cubicBezTo>
                <a:cubicBezTo>
                  <a:pt x="672616" y="900374"/>
                  <a:pt x="623787" y="869300"/>
                  <a:pt x="563121" y="858943"/>
                </a:cubicBezTo>
                <a:cubicBezTo>
                  <a:pt x="560162" y="858943"/>
                  <a:pt x="557202" y="857463"/>
                  <a:pt x="554244" y="855983"/>
                </a:cubicBezTo>
                <a:cubicBezTo>
                  <a:pt x="530568" y="853025"/>
                  <a:pt x="506893" y="853025"/>
                  <a:pt x="483219" y="855983"/>
                </a:cubicBezTo>
                <a:cubicBezTo>
                  <a:pt x="452147" y="861903"/>
                  <a:pt x="422554" y="869300"/>
                  <a:pt x="394440" y="887057"/>
                </a:cubicBezTo>
                <a:cubicBezTo>
                  <a:pt x="318977" y="934406"/>
                  <a:pt x="280506" y="1002471"/>
                  <a:pt x="277546" y="1089771"/>
                </a:cubicBezTo>
                <a:cubicBezTo>
                  <a:pt x="277546" y="1092730"/>
                  <a:pt x="277546" y="1095690"/>
                  <a:pt x="277546" y="1098650"/>
                </a:cubicBezTo>
                <a:cubicBezTo>
                  <a:pt x="276066" y="1098650"/>
                  <a:pt x="276066" y="1100128"/>
                  <a:pt x="273106" y="1106047"/>
                </a:cubicBezTo>
                <a:close/>
                <a:moveTo>
                  <a:pt x="0" y="2144087"/>
                </a:moveTo>
                <a:lnTo>
                  <a:pt x="0" y="958944"/>
                </a:lnTo>
                <a:lnTo>
                  <a:pt x="2327" y="961039"/>
                </a:lnTo>
                <a:cubicBezTo>
                  <a:pt x="369285" y="1326517"/>
                  <a:pt x="734761" y="1693473"/>
                  <a:pt x="1104679" y="2057470"/>
                </a:cubicBezTo>
                <a:cubicBezTo>
                  <a:pt x="1109116" y="2063390"/>
                  <a:pt x="1113556" y="2067828"/>
                  <a:pt x="1117996" y="2072267"/>
                </a:cubicBezTo>
                <a:cubicBezTo>
                  <a:pt x="1122433" y="2076705"/>
                  <a:pt x="1123913" y="2082625"/>
                  <a:pt x="1120953" y="2088544"/>
                </a:cubicBezTo>
                <a:cubicBezTo>
                  <a:pt x="1135750" y="2101861"/>
                  <a:pt x="1147587" y="2118136"/>
                  <a:pt x="1163864" y="2128493"/>
                </a:cubicBezTo>
                <a:cubicBezTo>
                  <a:pt x="1174222" y="2128493"/>
                  <a:pt x="1178661" y="2132933"/>
                  <a:pt x="1175701" y="2143290"/>
                </a:cubicBezTo>
                <a:cubicBezTo>
                  <a:pt x="1168304" y="2150690"/>
                  <a:pt x="1157947" y="2147730"/>
                  <a:pt x="1147587" y="2147730"/>
                </a:cubicBezTo>
                <a:cubicBezTo>
                  <a:pt x="801346" y="2147730"/>
                  <a:pt x="456585" y="2147730"/>
                  <a:pt x="110344" y="2147730"/>
                </a:cubicBezTo>
                <a:cubicBezTo>
                  <a:pt x="77792" y="2147730"/>
                  <a:pt x="45238" y="2147730"/>
                  <a:pt x="12687" y="2147730"/>
                </a:cubicBezTo>
                <a:close/>
              </a:path>
            </a:pathLst>
          </a:custGeom>
          <a:solidFill>
            <a:schemeClr val="bg1">
              <a:alpha val="40000"/>
            </a:schemeClr>
          </a:solidFill>
          <a:ln w="7015" cap="flat">
            <a:noFill/>
            <a:prstDash val="solid"/>
            <a:miter/>
          </a:ln>
        </p:spPr>
        <p:txBody>
          <a:bodyPr rtlCol="0" anchor="ctr"/>
          <a:lstStyle/>
          <a:p>
            <a:endParaRPr lang="en-US"/>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Our Team LAYOUT</a:t>
            </a:r>
          </a:p>
        </p:txBody>
      </p:sp>
      <p:sp>
        <p:nvSpPr>
          <p:cNvPr id="4" name="Freeform: Shape 3">
            <a:extLst>
              <a:ext uri="{FF2B5EF4-FFF2-40B4-BE49-F238E27FC236}">
                <a16:creationId xmlns="" xmlns:a16="http://schemas.microsoft.com/office/drawing/2014/main" id="{D4F6D272-925E-407D-96CF-EB9C0739DD30}"/>
              </a:ext>
            </a:extLst>
          </p:cNvPr>
          <p:cNvSpPr/>
          <p:nvPr userDrawn="1"/>
        </p:nvSpPr>
        <p:spPr>
          <a:xfrm rot="5400000">
            <a:off x="-353869" y="357298"/>
            <a:ext cx="2171699" cy="1457105"/>
          </a:xfrm>
          <a:custGeom>
            <a:avLst/>
            <a:gdLst>
              <a:gd name="connsiteX0" fmla="*/ 2501155 w 3201892"/>
              <a:gd name="connsiteY0" fmla="*/ 1847914 h 2148314"/>
              <a:gd name="connsiteX1" fmla="*/ 2534032 w 3201892"/>
              <a:gd name="connsiteY1" fmla="*/ 1925783 h 2148314"/>
              <a:gd name="connsiteX2" fmla="*/ 2542909 w 3201892"/>
              <a:gd name="connsiteY2" fmla="*/ 1936140 h 2148314"/>
              <a:gd name="connsiteX3" fmla="*/ 2680517 w 3201892"/>
              <a:gd name="connsiteY3" fmla="*/ 1990888 h 2148314"/>
              <a:gd name="connsiteX4" fmla="*/ 2788533 w 3201892"/>
              <a:gd name="connsiteY4" fmla="*/ 1925783 h 2148314"/>
              <a:gd name="connsiteX5" fmla="*/ 2819605 w 3201892"/>
              <a:gd name="connsiteY5" fmla="*/ 1819246 h 2148314"/>
              <a:gd name="connsiteX6" fmla="*/ 2640566 w 3201892"/>
              <a:gd name="connsiteY6" fmla="*/ 1683116 h 2148314"/>
              <a:gd name="connsiteX7" fmla="*/ 2501155 w 3201892"/>
              <a:gd name="connsiteY7" fmla="*/ 1847914 h 2148314"/>
              <a:gd name="connsiteX8" fmla="*/ 1615856 w 3201892"/>
              <a:gd name="connsiteY8" fmla="*/ 388573 h 2148314"/>
              <a:gd name="connsiteX9" fmla="*/ 1615902 w 3201892"/>
              <a:gd name="connsiteY9" fmla="*/ 424478 h 2148314"/>
              <a:gd name="connsiteX10" fmla="*/ 1646234 w 3201892"/>
              <a:gd name="connsiteY10" fmla="*/ 491987 h 2148314"/>
              <a:gd name="connsiteX11" fmla="*/ 1709860 w 3201892"/>
              <a:gd name="connsiteY11" fmla="*/ 546735 h 2148314"/>
              <a:gd name="connsiteX12" fmla="*/ 1903696 w 3201892"/>
              <a:gd name="connsiteY12" fmla="*/ 491987 h 2148314"/>
              <a:gd name="connsiteX13" fmla="*/ 1934769 w 3201892"/>
              <a:gd name="connsiteY13" fmla="*/ 407647 h 2148314"/>
              <a:gd name="connsiteX14" fmla="*/ 1881501 w 3201892"/>
              <a:gd name="connsiteY14" fmla="*/ 292234 h 2148314"/>
              <a:gd name="connsiteX15" fmla="*/ 1625520 w 3201892"/>
              <a:gd name="connsiteY15" fmla="*/ 351419 h 2148314"/>
              <a:gd name="connsiteX16" fmla="*/ 1615856 w 3201892"/>
              <a:gd name="connsiteY16" fmla="*/ 388573 h 2148314"/>
              <a:gd name="connsiteX17" fmla="*/ 1477368 w 3201892"/>
              <a:gd name="connsiteY17" fmla="*/ 1765238 h 2148314"/>
              <a:gd name="connsiteX18" fmla="*/ 1477552 w 3201892"/>
              <a:gd name="connsiteY18" fmla="*/ 1754141 h 2148314"/>
              <a:gd name="connsiteX19" fmla="*/ 1479032 w 3201892"/>
              <a:gd name="connsiteY19" fmla="*/ 86560 h 2148314"/>
              <a:gd name="connsiteX20" fmla="*/ 1479032 w 3201892"/>
              <a:gd name="connsiteY20" fmla="*/ 25892 h 2148314"/>
              <a:gd name="connsiteX21" fmla="*/ 1505666 w 3201892"/>
              <a:gd name="connsiteY21" fmla="*/ 738 h 2148314"/>
              <a:gd name="connsiteX22" fmla="*/ 1547097 w 3201892"/>
              <a:gd name="connsiteY22" fmla="*/ 3698 h 2148314"/>
              <a:gd name="connsiteX23" fmla="*/ 1832673 w 3201892"/>
              <a:gd name="connsiteY23" fmla="*/ 42169 h 2148314"/>
              <a:gd name="connsiteX24" fmla="*/ 2276571 w 3201892"/>
              <a:gd name="connsiteY24" fmla="*/ 197534 h 2148314"/>
              <a:gd name="connsiteX25" fmla="*/ 2674600 w 3201892"/>
              <a:gd name="connsiteY25" fmla="*/ 463873 h 2148314"/>
              <a:gd name="connsiteX26" fmla="*/ 2702714 w 3201892"/>
              <a:gd name="connsiteY26" fmla="*/ 490507 h 2148314"/>
              <a:gd name="connsiteX27" fmla="*/ 2720471 w 3201892"/>
              <a:gd name="connsiteY27" fmla="*/ 505304 h 2148314"/>
              <a:gd name="connsiteX28" fmla="*/ 2721951 w 3201892"/>
              <a:gd name="connsiteY28" fmla="*/ 540816 h 2148314"/>
              <a:gd name="connsiteX29" fmla="*/ 2682000 w 3201892"/>
              <a:gd name="connsiteY29" fmla="*/ 579287 h 2148314"/>
              <a:gd name="connsiteX30" fmla="*/ 2440815 w 3201892"/>
              <a:gd name="connsiteY30" fmla="*/ 821954 h 2148314"/>
              <a:gd name="connsiteX31" fmla="*/ 2414181 w 3201892"/>
              <a:gd name="connsiteY31" fmla="*/ 820474 h 2148314"/>
              <a:gd name="connsiteX32" fmla="*/ 2141923 w 3201892"/>
              <a:gd name="connsiteY32" fmla="*/ 743531 h 2148314"/>
              <a:gd name="connsiteX33" fmla="*/ 1983598 w 3201892"/>
              <a:gd name="connsiteY33" fmla="*/ 981756 h 2148314"/>
              <a:gd name="connsiteX34" fmla="*/ 2019109 w 3201892"/>
              <a:gd name="connsiteY34" fmla="*/ 1101610 h 2148314"/>
              <a:gd name="connsiteX35" fmla="*/ 2050183 w 3201892"/>
              <a:gd name="connsiteY35" fmla="*/ 1140081 h 2148314"/>
              <a:gd name="connsiteX36" fmla="*/ 2062020 w 3201892"/>
              <a:gd name="connsiteY36" fmla="*/ 1150438 h 2148314"/>
              <a:gd name="connsiteX37" fmla="*/ 2062020 w 3201892"/>
              <a:gd name="connsiteY37" fmla="*/ 1197787 h 2148314"/>
              <a:gd name="connsiteX38" fmla="*/ 1493829 w 3201892"/>
              <a:gd name="connsiteY38" fmla="*/ 1765978 h 2148314"/>
              <a:gd name="connsiteX39" fmla="*/ 1480512 w 3201892"/>
              <a:gd name="connsiteY39" fmla="*/ 1776335 h 2148314"/>
              <a:gd name="connsiteX40" fmla="*/ 1477368 w 3201892"/>
              <a:gd name="connsiteY40" fmla="*/ 1765238 h 2148314"/>
              <a:gd name="connsiteX41" fmla="*/ 1424283 w 3201892"/>
              <a:gd name="connsiteY41" fmla="*/ 2140333 h 2148314"/>
              <a:gd name="connsiteX42" fmla="*/ 1480511 w 3201892"/>
              <a:gd name="connsiteY42" fmla="*/ 2087065 h 2148314"/>
              <a:gd name="connsiteX43" fmla="*/ 1727613 w 3201892"/>
              <a:gd name="connsiteY43" fmla="*/ 1839961 h 2148314"/>
              <a:gd name="connsiteX44" fmla="*/ 1973238 w 3201892"/>
              <a:gd name="connsiteY44" fmla="*/ 1594336 h 2148314"/>
              <a:gd name="connsiteX45" fmla="*/ 2004311 w 3201892"/>
              <a:gd name="connsiteY45" fmla="*/ 1591379 h 2148314"/>
              <a:gd name="connsiteX46" fmla="*/ 2332796 w 3201892"/>
              <a:gd name="connsiteY46" fmla="*/ 1544028 h 2148314"/>
              <a:gd name="connsiteX47" fmla="*/ 2344633 w 3201892"/>
              <a:gd name="connsiteY47" fmla="*/ 1530711 h 2148314"/>
              <a:gd name="connsiteX48" fmla="*/ 2377187 w 3201892"/>
              <a:gd name="connsiteY48" fmla="*/ 1453768 h 2148314"/>
              <a:gd name="connsiteX49" fmla="*/ 2343153 w 3201892"/>
              <a:gd name="connsiteY49" fmla="*/ 1258452 h 2148314"/>
              <a:gd name="connsiteX50" fmla="*/ 2347593 w 3201892"/>
              <a:gd name="connsiteY50" fmla="*/ 1219981 h 2148314"/>
              <a:gd name="connsiteX51" fmla="*/ 2362390 w 3201892"/>
              <a:gd name="connsiteY51" fmla="*/ 1206664 h 2148314"/>
              <a:gd name="connsiteX52" fmla="*/ 2551786 w 3201892"/>
              <a:gd name="connsiteY52" fmla="*/ 1015788 h 2148314"/>
              <a:gd name="connsiteX53" fmla="*/ 2603575 w 3201892"/>
              <a:gd name="connsiteY53" fmla="*/ 962520 h 2148314"/>
              <a:gd name="connsiteX54" fmla="*/ 2613932 w 3201892"/>
              <a:gd name="connsiteY54" fmla="*/ 943285 h 2148314"/>
              <a:gd name="connsiteX55" fmla="*/ 2667200 w 3201892"/>
              <a:gd name="connsiteY55" fmla="*/ 890017 h 2148314"/>
              <a:gd name="connsiteX56" fmla="*/ 2696794 w 3201892"/>
              <a:gd name="connsiteY56" fmla="*/ 890017 h 2148314"/>
              <a:gd name="connsiteX57" fmla="*/ 2760419 w 3201892"/>
              <a:gd name="connsiteY57" fmla="*/ 961042 h 2148314"/>
              <a:gd name="connsiteX58" fmla="*/ 2766339 w 3201892"/>
              <a:gd name="connsiteY58" fmla="*/ 981756 h 2148314"/>
              <a:gd name="connsiteX59" fmla="*/ 2939458 w 3201892"/>
              <a:gd name="connsiteY59" fmla="*/ 1230341 h 2148314"/>
              <a:gd name="connsiteX60" fmla="*/ 2976450 w 3201892"/>
              <a:gd name="connsiteY60" fmla="*/ 1296924 h 2148314"/>
              <a:gd name="connsiteX61" fmla="*/ 3062272 w 3201892"/>
              <a:gd name="connsiteY61" fmla="*/ 1477443 h 2148314"/>
              <a:gd name="connsiteX62" fmla="*/ 3188043 w 3201892"/>
              <a:gd name="connsiteY62" fmla="*/ 1959814 h 2148314"/>
              <a:gd name="connsiteX63" fmla="*/ 3195440 w 3201892"/>
              <a:gd name="connsiteY63" fmla="*/ 2020480 h 2148314"/>
              <a:gd name="connsiteX64" fmla="*/ 3201360 w 3201892"/>
              <a:gd name="connsiteY64" fmla="*/ 2119617 h 2148314"/>
              <a:gd name="connsiteX65" fmla="*/ 3179163 w 3201892"/>
              <a:gd name="connsiteY65" fmla="*/ 2144773 h 2148314"/>
              <a:gd name="connsiteX66" fmla="*/ 2442292 w 3201892"/>
              <a:gd name="connsiteY66" fmla="*/ 2144773 h 2148314"/>
              <a:gd name="connsiteX67" fmla="*/ 1450917 w 3201892"/>
              <a:gd name="connsiteY67" fmla="*/ 2144773 h 2148314"/>
              <a:gd name="connsiteX68" fmla="*/ 1424283 w 3201892"/>
              <a:gd name="connsiteY68" fmla="*/ 2140333 h 2148314"/>
              <a:gd name="connsiteX69" fmla="*/ 87779 w 3201892"/>
              <a:gd name="connsiteY69" fmla="*/ 1650933 h 2148314"/>
              <a:gd name="connsiteX70" fmla="*/ 120701 w 3201892"/>
              <a:gd name="connsiteY70" fmla="*/ 1724546 h 2148314"/>
              <a:gd name="connsiteX71" fmla="*/ 280505 w 3201892"/>
              <a:gd name="connsiteY71" fmla="*/ 1785212 h 2148314"/>
              <a:gd name="connsiteX72" fmla="*/ 372245 w 3201892"/>
              <a:gd name="connsiteY72" fmla="*/ 1724546 h 2148314"/>
              <a:gd name="connsiteX73" fmla="*/ 404797 w 3201892"/>
              <a:gd name="connsiteY73" fmla="*/ 1612093 h 2148314"/>
              <a:gd name="connsiteX74" fmla="*/ 240554 w 3201892"/>
              <a:gd name="connsiteY74" fmla="*/ 1477442 h 2148314"/>
              <a:gd name="connsiteX75" fmla="*/ 101466 w 3201892"/>
              <a:gd name="connsiteY75" fmla="*/ 1570661 h 2148314"/>
              <a:gd name="connsiteX76" fmla="*/ 87779 w 3201892"/>
              <a:gd name="connsiteY76" fmla="*/ 1650933 h 2148314"/>
              <a:gd name="connsiteX77" fmla="*/ 0 w 3201892"/>
              <a:gd name="connsiteY77" fmla="*/ 832939 h 2148314"/>
              <a:gd name="connsiteX78" fmla="*/ 0 w 3201892"/>
              <a:gd name="connsiteY78" fmla="*/ 803651 h 2148314"/>
              <a:gd name="connsiteX79" fmla="*/ 21564 w 3201892"/>
              <a:gd name="connsiteY79" fmla="*/ 784960 h 2148314"/>
              <a:gd name="connsiteX80" fmla="*/ 151775 w 3201892"/>
              <a:gd name="connsiteY80" fmla="*/ 675466 h 2148314"/>
              <a:gd name="connsiteX81" fmla="*/ 620827 w 3201892"/>
              <a:gd name="connsiteY81" fmla="*/ 416525 h 2148314"/>
              <a:gd name="connsiteX82" fmla="*/ 1094321 w 3201892"/>
              <a:gd name="connsiteY82" fmla="*/ 304069 h 2148314"/>
              <a:gd name="connsiteX83" fmla="*/ 1193458 w 3201892"/>
              <a:gd name="connsiteY83" fmla="*/ 296671 h 2148314"/>
              <a:gd name="connsiteX84" fmla="*/ 1196418 w 3201892"/>
              <a:gd name="connsiteY84" fmla="*/ 295191 h 2148314"/>
              <a:gd name="connsiteX85" fmla="*/ 1199376 w 3201892"/>
              <a:gd name="connsiteY85" fmla="*/ 295191 h 2148314"/>
              <a:gd name="connsiteX86" fmla="*/ 1248206 w 3201892"/>
              <a:gd name="connsiteY86" fmla="*/ 336622 h 2148314"/>
              <a:gd name="connsiteX87" fmla="*/ 1248206 w 3201892"/>
              <a:gd name="connsiteY87" fmla="*/ 2076706 h 2148314"/>
              <a:gd name="connsiteX88" fmla="*/ 1248206 w 3201892"/>
              <a:gd name="connsiteY88" fmla="*/ 2081145 h 2148314"/>
              <a:gd name="connsiteX89" fmla="*/ 1234889 w 3201892"/>
              <a:gd name="connsiteY89" fmla="*/ 2069308 h 2148314"/>
              <a:gd name="connsiteX90" fmla="*/ 1215653 w 3201892"/>
              <a:gd name="connsiteY90" fmla="*/ 2048594 h 2148314"/>
              <a:gd name="connsiteX91" fmla="*/ 521690 w 3201892"/>
              <a:gd name="connsiteY91" fmla="*/ 1354632 h 2148314"/>
              <a:gd name="connsiteX92" fmla="*/ 509853 w 3201892"/>
              <a:gd name="connsiteY92" fmla="*/ 1341315 h 2148314"/>
              <a:gd name="connsiteX93" fmla="*/ 549804 w 3201892"/>
              <a:gd name="connsiteY93" fmla="*/ 1333915 h 2148314"/>
              <a:gd name="connsiteX94" fmla="*/ 563121 w 3201892"/>
              <a:gd name="connsiteY94" fmla="*/ 1333915 h 2148314"/>
              <a:gd name="connsiteX95" fmla="*/ 579398 w 3201892"/>
              <a:gd name="connsiteY95" fmla="*/ 1319118 h 2148314"/>
              <a:gd name="connsiteX96" fmla="*/ 672616 w 3201892"/>
              <a:gd name="connsiteY96" fmla="*/ 1267330 h 2148314"/>
              <a:gd name="connsiteX97" fmla="*/ 718486 w 3201892"/>
              <a:gd name="connsiteY97" fmla="*/ 1215541 h 2148314"/>
              <a:gd name="connsiteX98" fmla="*/ 730323 w 3201892"/>
              <a:gd name="connsiteY98" fmla="*/ 1211104 h 2148314"/>
              <a:gd name="connsiteX99" fmla="*/ 758437 w 3201892"/>
              <a:gd name="connsiteY99" fmla="*/ 1129722 h 2148314"/>
              <a:gd name="connsiteX100" fmla="*/ 758437 w 3201892"/>
              <a:gd name="connsiteY100" fmla="*/ 1058699 h 2148314"/>
              <a:gd name="connsiteX101" fmla="*/ 711087 w 3201892"/>
              <a:gd name="connsiteY101" fmla="*/ 947723 h 2148314"/>
              <a:gd name="connsiteX102" fmla="*/ 563121 w 3201892"/>
              <a:gd name="connsiteY102" fmla="*/ 858943 h 2148314"/>
              <a:gd name="connsiteX103" fmla="*/ 554244 w 3201892"/>
              <a:gd name="connsiteY103" fmla="*/ 855983 h 2148314"/>
              <a:gd name="connsiteX104" fmla="*/ 483219 w 3201892"/>
              <a:gd name="connsiteY104" fmla="*/ 855983 h 2148314"/>
              <a:gd name="connsiteX105" fmla="*/ 394440 w 3201892"/>
              <a:gd name="connsiteY105" fmla="*/ 887057 h 2148314"/>
              <a:gd name="connsiteX106" fmla="*/ 277546 w 3201892"/>
              <a:gd name="connsiteY106" fmla="*/ 1089771 h 2148314"/>
              <a:gd name="connsiteX107" fmla="*/ 277546 w 3201892"/>
              <a:gd name="connsiteY107" fmla="*/ 1098650 h 2148314"/>
              <a:gd name="connsiteX108" fmla="*/ 273106 w 3201892"/>
              <a:gd name="connsiteY108" fmla="*/ 1106047 h 2148314"/>
              <a:gd name="connsiteX109" fmla="*/ 0 w 3201892"/>
              <a:gd name="connsiteY109" fmla="*/ 2144087 h 2148314"/>
              <a:gd name="connsiteX110" fmla="*/ 0 w 3201892"/>
              <a:gd name="connsiteY110" fmla="*/ 958944 h 2148314"/>
              <a:gd name="connsiteX111" fmla="*/ 2327 w 3201892"/>
              <a:gd name="connsiteY111" fmla="*/ 961039 h 2148314"/>
              <a:gd name="connsiteX112" fmla="*/ 1104679 w 3201892"/>
              <a:gd name="connsiteY112" fmla="*/ 2057470 h 2148314"/>
              <a:gd name="connsiteX113" fmla="*/ 1117996 w 3201892"/>
              <a:gd name="connsiteY113" fmla="*/ 2072267 h 2148314"/>
              <a:gd name="connsiteX114" fmla="*/ 1120953 w 3201892"/>
              <a:gd name="connsiteY114" fmla="*/ 2088544 h 2148314"/>
              <a:gd name="connsiteX115" fmla="*/ 1163864 w 3201892"/>
              <a:gd name="connsiteY115" fmla="*/ 2128493 h 2148314"/>
              <a:gd name="connsiteX116" fmla="*/ 1175701 w 3201892"/>
              <a:gd name="connsiteY116" fmla="*/ 2143290 h 2148314"/>
              <a:gd name="connsiteX117" fmla="*/ 1147587 w 3201892"/>
              <a:gd name="connsiteY117" fmla="*/ 2147730 h 2148314"/>
              <a:gd name="connsiteX118" fmla="*/ 110344 w 3201892"/>
              <a:gd name="connsiteY118" fmla="*/ 2147730 h 2148314"/>
              <a:gd name="connsiteX119" fmla="*/ 12687 w 3201892"/>
              <a:gd name="connsiteY119" fmla="*/ 2147730 h 214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201892" h="2148314">
                <a:moveTo>
                  <a:pt x="2501155" y="1847914"/>
                </a:moveTo>
                <a:cubicBezTo>
                  <a:pt x="2503421" y="1874271"/>
                  <a:pt x="2513686" y="1900998"/>
                  <a:pt x="2534032" y="1925783"/>
                </a:cubicBezTo>
                <a:cubicBezTo>
                  <a:pt x="2536989" y="1928740"/>
                  <a:pt x="2539949" y="1933180"/>
                  <a:pt x="2542909" y="1936140"/>
                </a:cubicBezTo>
                <a:cubicBezTo>
                  <a:pt x="2579900" y="1979049"/>
                  <a:pt x="2625771" y="1996805"/>
                  <a:pt x="2680517" y="1990888"/>
                </a:cubicBezTo>
                <a:cubicBezTo>
                  <a:pt x="2726388" y="1984968"/>
                  <a:pt x="2760419" y="1961294"/>
                  <a:pt x="2788533" y="1925783"/>
                </a:cubicBezTo>
                <a:cubicBezTo>
                  <a:pt x="2810728" y="1894709"/>
                  <a:pt x="2825525" y="1860677"/>
                  <a:pt x="2819605" y="1819246"/>
                </a:cubicBezTo>
                <a:cubicBezTo>
                  <a:pt x="2806288" y="1733424"/>
                  <a:pt x="2727868" y="1672759"/>
                  <a:pt x="2640566" y="1683116"/>
                </a:cubicBezTo>
                <a:cubicBezTo>
                  <a:pt x="2559555" y="1693104"/>
                  <a:pt x="2494357" y="1768844"/>
                  <a:pt x="2501155" y="1847914"/>
                </a:cubicBezTo>
                <a:close/>
                <a:moveTo>
                  <a:pt x="1615856" y="388573"/>
                </a:moveTo>
                <a:cubicBezTo>
                  <a:pt x="1614238" y="400757"/>
                  <a:pt x="1614238" y="412733"/>
                  <a:pt x="1615902" y="424478"/>
                </a:cubicBezTo>
                <a:cubicBezTo>
                  <a:pt x="1619231" y="447968"/>
                  <a:pt x="1629218" y="470533"/>
                  <a:pt x="1646234" y="491987"/>
                </a:cubicBezTo>
                <a:cubicBezTo>
                  <a:pt x="1663991" y="515662"/>
                  <a:pt x="1683228" y="534898"/>
                  <a:pt x="1709860" y="546735"/>
                </a:cubicBezTo>
                <a:cubicBezTo>
                  <a:pt x="1766088" y="573369"/>
                  <a:pt x="1850430" y="567450"/>
                  <a:pt x="1903696" y="491987"/>
                </a:cubicBezTo>
                <a:cubicBezTo>
                  <a:pt x="1922932" y="466833"/>
                  <a:pt x="1934769" y="440199"/>
                  <a:pt x="1934769" y="407647"/>
                </a:cubicBezTo>
                <a:cubicBezTo>
                  <a:pt x="1933290" y="361777"/>
                  <a:pt x="1915533" y="324785"/>
                  <a:pt x="1881501" y="292234"/>
                </a:cubicBezTo>
                <a:cubicBezTo>
                  <a:pt x="1803079" y="216771"/>
                  <a:pt x="1663991" y="249323"/>
                  <a:pt x="1625520" y="351419"/>
                </a:cubicBezTo>
                <a:cubicBezTo>
                  <a:pt x="1620711" y="363997"/>
                  <a:pt x="1617474" y="376389"/>
                  <a:pt x="1615856" y="388573"/>
                </a:cubicBezTo>
                <a:close/>
                <a:moveTo>
                  <a:pt x="1477368" y="1765238"/>
                </a:moveTo>
                <a:cubicBezTo>
                  <a:pt x="1477183" y="1761539"/>
                  <a:pt x="1477552" y="1757839"/>
                  <a:pt x="1477552" y="1754141"/>
                </a:cubicBezTo>
                <a:cubicBezTo>
                  <a:pt x="1477552" y="1197787"/>
                  <a:pt x="1477552" y="641435"/>
                  <a:pt x="1479032" y="86560"/>
                </a:cubicBezTo>
                <a:cubicBezTo>
                  <a:pt x="1479032" y="65844"/>
                  <a:pt x="1479032" y="46609"/>
                  <a:pt x="1479032" y="25892"/>
                </a:cubicBezTo>
                <a:cubicBezTo>
                  <a:pt x="1480512" y="738"/>
                  <a:pt x="1480512" y="738"/>
                  <a:pt x="1505666" y="738"/>
                </a:cubicBezTo>
                <a:cubicBezTo>
                  <a:pt x="1518983" y="738"/>
                  <a:pt x="1533780" y="-2219"/>
                  <a:pt x="1547097" y="3698"/>
                </a:cubicBezTo>
                <a:cubicBezTo>
                  <a:pt x="1643276" y="6658"/>
                  <a:pt x="1737974" y="21455"/>
                  <a:pt x="1832673" y="42169"/>
                </a:cubicBezTo>
                <a:cubicBezTo>
                  <a:pt x="1986558" y="74723"/>
                  <a:pt x="2134523" y="126512"/>
                  <a:pt x="2276571" y="197534"/>
                </a:cubicBezTo>
                <a:cubicBezTo>
                  <a:pt x="2420099" y="270037"/>
                  <a:pt x="2553269" y="358819"/>
                  <a:pt x="2674600" y="463873"/>
                </a:cubicBezTo>
                <a:cubicBezTo>
                  <a:pt x="2684960" y="472753"/>
                  <a:pt x="2695317" y="478670"/>
                  <a:pt x="2702714" y="490507"/>
                </a:cubicBezTo>
                <a:cubicBezTo>
                  <a:pt x="2708634" y="494947"/>
                  <a:pt x="2714551" y="500867"/>
                  <a:pt x="2720471" y="505304"/>
                </a:cubicBezTo>
                <a:cubicBezTo>
                  <a:pt x="2742665" y="524541"/>
                  <a:pt x="2741185" y="521581"/>
                  <a:pt x="2721951" y="540816"/>
                </a:cubicBezTo>
                <a:cubicBezTo>
                  <a:pt x="2716031" y="563012"/>
                  <a:pt x="2704194" y="574850"/>
                  <a:pt x="2682000" y="579287"/>
                </a:cubicBezTo>
                <a:cubicBezTo>
                  <a:pt x="2602097" y="660669"/>
                  <a:pt x="2520715" y="740572"/>
                  <a:pt x="2440815" y="821954"/>
                </a:cubicBezTo>
                <a:cubicBezTo>
                  <a:pt x="2430456" y="832311"/>
                  <a:pt x="2424538" y="833791"/>
                  <a:pt x="2414181" y="820474"/>
                </a:cubicBezTo>
                <a:cubicBezTo>
                  <a:pt x="2347596" y="737612"/>
                  <a:pt x="2239580" y="706540"/>
                  <a:pt x="2141923" y="743531"/>
                </a:cubicBezTo>
                <a:cubicBezTo>
                  <a:pt x="2042786" y="780523"/>
                  <a:pt x="1980638" y="875220"/>
                  <a:pt x="1983598" y="981756"/>
                </a:cubicBezTo>
                <a:cubicBezTo>
                  <a:pt x="1985078" y="1024667"/>
                  <a:pt x="1999875" y="1064619"/>
                  <a:pt x="2019109" y="1101610"/>
                </a:cubicBezTo>
                <a:cubicBezTo>
                  <a:pt x="2029469" y="1113447"/>
                  <a:pt x="2039826" y="1126764"/>
                  <a:pt x="2050183" y="1140081"/>
                </a:cubicBezTo>
                <a:cubicBezTo>
                  <a:pt x="2054623" y="1143041"/>
                  <a:pt x="2057581" y="1147478"/>
                  <a:pt x="2062020" y="1150438"/>
                </a:cubicBezTo>
                <a:cubicBezTo>
                  <a:pt x="2087175" y="1172633"/>
                  <a:pt x="2087175" y="1172633"/>
                  <a:pt x="2062020" y="1197787"/>
                </a:cubicBezTo>
                <a:cubicBezTo>
                  <a:pt x="1872624" y="1387185"/>
                  <a:pt x="1683228" y="1576582"/>
                  <a:pt x="1493829" y="1765978"/>
                </a:cubicBezTo>
                <a:cubicBezTo>
                  <a:pt x="1489392" y="1770418"/>
                  <a:pt x="1487912" y="1774856"/>
                  <a:pt x="1480512" y="1776335"/>
                </a:cubicBezTo>
                <a:cubicBezTo>
                  <a:pt x="1478294" y="1772636"/>
                  <a:pt x="1477554" y="1768937"/>
                  <a:pt x="1477368" y="1765238"/>
                </a:cubicBezTo>
                <a:close/>
                <a:moveTo>
                  <a:pt x="1424283" y="2140333"/>
                </a:moveTo>
                <a:cubicBezTo>
                  <a:pt x="1443520" y="2122576"/>
                  <a:pt x="1461274" y="2104822"/>
                  <a:pt x="1480511" y="2087065"/>
                </a:cubicBezTo>
                <a:cubicBezTo>
                  <a:pt x="1563371" y="2005683"/>
                  <a:pt x="1644753" y="1922823"/>
                  <a:pt x="1727613" y="1839961"/>
                </a:cubicBezTo>
                <a:cubicBezTo>
                  <a:pt x="1808995" y="1758581"/>
                  <a:pt x="1891858" y="1677198"/>
                  <a:pt x="1973238" y="1594336"/>
                </a:cubicBezTo>
                <a:cubicBezTo>
                  <a:pt x="1983597" y="1583979"/>
                  <a:pt x="1990994" y="1582499"/>
                  <a:pt x="2004311" y="1591379"/>
                </a:cubicBezTo>
                <a:cubicBezTo>
                  <a:pt x="2109368" y="1665361"/>
                  <a:pt x="2251416" y="1644645"/>
                  <a:pt x="2332796" y="1544028"/>
                </a:cubicBezTo>
                <a:cubicBezTo>
                  <a:pt x="2337236" y="1539590"/>
                  <a:pt x="2340195" y="1535151"/>
                  <a:pt x="2344633" y="1530711"/>
                </a:cubicBezTo>
                <a:cubicBezTo>
                  <a:pt x="2356470" y="1505557"/>
                  <a:pt x="2371267" y="1481882"/>
                  <a:pt x="2377187" y="1453768"/>
                </a:cubicBezTo>
                <a:cubicBezTo>
                  <a:pt x="2393464" y="1384225"/>
                  <a:pt x="2384584" y="1317640"/>
                  <a:pt x="2343153" y="1258452"/>
                </a:cubicBezTo>
                <a:cubicBezTo>
                  <a:pt x="2331316" y="1242178"/>
                  <a:pt x="2331316" y="1231820"/>
                  <a:pt x="2347593" y="1219981"/>
                </a:cubicBezTo>
                <a:cubicBezTo>
                  <a:pt x="2353513" y="1215544"/>
                  <a:pt x="2357950" y="1211104"/>
                  <a:pt x="2362390" y="1206664"/>
                </a:cubicBezTo>
                <a:cubicBezTo>
                  <a:pt x="2424535" y="1143039"/>
                  <a:pt x="2488161" y="1079413"/>
                  <a:pt x="2551786" y="1015788"/>
                </a:cubicBezTo>
                <a:cubicBezTo>
                  <a:pt x="2569543" y="998033"/>
                  <a:pt x="2585820" y="980277"/>
                  <a:pt x="2603575" y="962520"/>
                </a:cubicBezTo>
                <a:cubicBezTo>
                  <a:pt x="2606534" y="956602"/>
                  <a:pt x="2608014" y="949205"/>
                  <a:pt x="2613932" y="943285"/>
                </a:cubicBezTo>
                <a:cubicBezTo>
                  <a:pt x="2631689" y="925528"/>
                  <a:pt x="2649445" y="907774"/>
                  <a:pt x="2667200" y="890017"/>
                </a:cubicBezTo>
                <a:cubicBezTo>
                  <a:pt x="2677559" y="879660"/>
                  <a:pt x="2687917" y="879660"/>
                  <a:pt x="2696794" y="890017"/>
                </a:cubicBezTo>
                <a:cubicBezTo>
                  <a:pt x="2718988" y="913691"/>
                  <a:pt x="2739705" y="935888"/>
                  <a:pt x="2760419" y="961042"/>
                </a:cubicBezTo>
                <a:cubicBezTo>
                  <a:pt x="2764859" y="966959"/>
                  <a:pt x="2764859" y="974359"/>
                  <a:pt x="2766339" y="981756"/>
                </a:cubicBezTo>
                <a:cubicBezTo>
                  <a:pt x="2829964" y="1060179"/>
                  <a:pt x="2889150" y="1143039"/>
                  <a:pt x="2939458" y="1230341"/>
                </a:cubicBezTo>
                <a:cubicBezTo>
                  <a:pt x="2952775" y="1252535"/>
                  <a:pt x="2964613" y="1274729"/>
                  <a:pt x="2976450" y="1296924"/>
                </a:cubicBezTo>
                <a:cubicBezTo>
                  <a:pt x="3009004" y="1354632"/>
                  <a:pt x="3037118" y="1415297"/>
                  <a:pt x="3062272" y="1477443"/>
                </a:cubicBezTo>
                <a:cubicBezTo>
                  <a:pt x="3125897" y="1632807"/>
                  <a:pt x="3167326" y="1794092"/>
                  <a:pt x="3188043" y="1959814"/>
                </a:cubicBezTo>
                <a:cubicBezTo>
                  <a:pt x="3191002" y="1979049"/>
                  <a:pt x="3191002" y="1999765"/>
                  <a:pt x="3195440" y="2020480"/>
                </a:cubicBezTo>
                <a:cubicBezTo>
                  <a:pt x="3195440" y="2054511"/>
                  <a:pt x="3199880" y="2087065"/>
                  <a:pt x="3201360" y="2119617"/>
                </a:cubicBezTo>
                <a:cubicBezTo>
                  <a:pt x="3202840" y="2143293"/>
                  <a:pt x="3202840" y="2144773"/>
                  <a:pt x="3179163" y="2144773"/>
                </a:cubicBezTo>
                <a:cubicBezTo>
                  <a:pt x="2933541" y="2144773"/>
                  <a:pt x="2687917" y="2144773"/>
                  <a:pt x="2442292" y="2144773"/>
                </a:cubicBezTo>
                <a:cubicBezTo>
                  <a:pt x="2112326" y="2144773"/>
                  <a:pt x="1780881" y="2144773"/>
                  <a:pt x="1450917" y="2144773"/>
                </a:cubicBezTo>
                <a:cubicBezTo>
                  <a:pt x="1442040" y="2144773"/>
                  <a:pt x="1431680" y="2147731"/>
                  <a:pt x="1424283" y="2140333"/>
                </a:cubicBezTo>
                <a:close/>
                <a:moveTo>
                  <a:pt x="87779" y="1650933"/>
                </a:moveTo>
                <a:cubicBezTo>
                  <a:pt x="91108" y="1676827"/>
                  <a:pt x="102205" y="1701611"/>
                  <a:pt x="120701" y="1724546"/>
                </a:cubicBezTo>
                <a:cubicBezTo>
                  <a:pt x="162132" y="1776335"/>
                  <a:pt x="215400" y="1798529"/>
                  <a:pt x="280505" y="1785212"/>
                </a:cubicBezTo>
                <a:cubicBezTo>
                  <a:pt x="318977" y="1776335"/>
                  <a:pt x="348571" y="1754140"/>
                  <a:pt x="372245" y="1724546"/>
                </a:cubicBezTo>
                <a:cubicBezTo>
                  <a:pt x="398879" y="1691993"/>
                  <a:pt x="410716" y="1655001"/>
                  <a:pt x="404797" y="1612093"/>
                </a:cubicBezTo>
                <a:cubicBezTo>
                  <a:pt x="392959" y="1535150"/>
                  <a:pt x="320457" y="1473002"/>
                  <a:pt x="240554" y="1477442"/>
                </a:cubicBezTo>
                <a:cubicBezTo>
                  <a:pt x="175449" y="1481882"/>
                  <a:pt x="128100" y="1512954"/>
                  <a:pt x="101466" y="1570661"/>
                </a:cubicBezTo>
                <a:cubicBezTo>
                  <a:pt x="88889" y="1598036"/>
                  <a:pt x="84450" y="1625039"/>
                  <a:pt x="87779" y="1650933"/>
                </a:cubicBezTo>
                <a:close/>
                <a:moveTo>
                  <a:pt x="0" y="832939"/>
                </a:moveTo>
                <a:lnTo>
                  <a:pt x="0" y="803651"/>
                </a:lnTo>
                <a:lnTo>
                  <a:pt x="21564" y="784960"/>
                </a:lnTo>
                <a:cubicBezTo>
                  <a:pt x="61515" y="745009"/>
                  <a:pt x="105904" y="709498"/>
                  <a:pt x="151775" y="675466"/>
                </a:cubicBezTo>
                <a:cubicBezTo>
                  <a:pt x="295303" y="565970"/>
                  <a:pt x="452147" y="480150"/>
                  <a:pt x="620827" y="416525"/>
                </a:cubicBezTo>
                <a:cubicBezTo>
                  <a:pt x="774712" y="358817"/>
                  <a:pt x="931557" y="321825"/>
                  <a:pt x="1094321" y="304069"/>
                </a:cubicBezTo>
                <a:cubicBezTo>
                  <a:pt x="1126873" y="299631"/>
                  <a:pt x="1160904" y="295191"/>
                  <a:pt x="1193458" y="296671"/>
                </a:cubicBezTo>
                <a:cubicBezTo>
                  <a:pt x="1194938" y="296671"/>
                  <a:pt x="1194938" y="295191"/>
                  <a:pt x="1196418" y="295191"/>
                </a:cubicBezTo>
                <a:cubicBezTo>
                  <a:pt x="1197898" y="295191"/>
                  <a:pt x="1197898" y="295191"/>
                  <a:pt x="1199376" y="295191"/>
                </a:cubicBezTo>
                <a:cubicBezTo>
                  <a:pt x="1240807" y="284834"/>
                  <a:pt x="1248206" y="292231"/>
                  <a:pt x="1248206" y="336622"/>
                </a:cubicBezTo>
                <a:cubicBezTo>
                  <a:pt x="1248206" y="916651"/>
                  <a:pt x="1248206" y="1496679"/>
                  <a:pt x="1248206" y="2076706"/>
                </a:cubicBezTo>
                <a:cubicBezTo>
                  <a:pt x="1249686" y="2078186"/>
                  <a:pt x="1249686" y="2079666"/>
                  <a:pt x="1248206" y="2081145"/>
                </a:cubicBezTo>
                <a:cubicBezTo>
                  <a:pt x="1237847" y="2082625"/>
                  <a:pt x="1234889" y="2078186"/>
                  <a:pt x="1234889" y="2069308"/>
                </a:cubicBezTo>
                <a:cubicBezTo>
                  <a:pt x="1228970" y="2061911"/>
                  <a:pt x="1223052" y="2055991"/>
                  <a:pt x="1215653" y="2048594"/>
                </a:cubicBezTo>
                <a:cubicBezTo>
                  <a:pt x="984825" y="1817766"/>
                  <a:pt x="752518" y="1585459"/>
                  <a:pt x="521690" y="1354632"/>
                </a:cubicBezTo>
                <a:cubicBezTo>
                  <a:pt x="517251" y="1350192"/>
                  <a:pt x="514293" y="1345752"/>
                  <a:pt x="509853" y="1341315"/>
                </a:cubicBezTo>
                <a:cubicBezTo>
                  <a:pt x="521690" y="1332435"/>
                  <a:pt x="537967" y="1339835"/>
                  <a:pt x="549804" y="1333915"/>
                </a:cubicBezTo>
                <a:cubicBezTo>
                  <a:pt x="554244" y="1333915"/>
                  <a:pt x="558682" y="1333915"/>
                  <a:pt x="563121" y="1333915"/>
                </a:cubicBezTo>
                <a:cubicBezTo>
                  <a:pt x="563121" y="1323558"/>
                  <a:pt x="571999" y="1322078"/>
                  <a:pt x="579398" y="1319118"/>
                </a:cubicBezTo>
                <a:cubicBezTo>
                  <a:pt x="613430" y="1307281"/>
                  <a:pt x="644504" y="1291006"/>
                  <a:pt x="672616" y="1267330"/>
                </a:cubicBezTo>
                <a:cubicBezTo>
                  <a:pt x="690372" y="1252535"/>
                  <a:pt x="702209" y="1231818"/>
                  <a:pt x="718486" y="1215541"/>
                </a:cubicBezTo>
                <a:cubicBezTo>
                  <a:pt x="722924" y="1215541"/>
                  <a:pt x="727364" y="1212584"/>
                  <a:pt x="730323" y="1211104"/>
                </a:cubicBezTo>
                <a:cubicBezTo>
                  <a:pt x="742161" y="1185950"/>
                  <a:pt x="752518" y="1157836"/>
                  <a:pt x="758437" y="1129722"/>
                </a:cubicBezTo>
                <a:cubicBezTo>
                  <a:pt x="761395" y="1106047"/>
                  <a:pt x="761395" y="1082373"/>
                  <a:pt x="758437" y="1058699"/>
                </a:cubicBezTo>
                <a:cubicBezTo>
                  <a:pt x="749558" y="1018748"/>
                  <a:pt x="736241" y="980276"/>
                  <a:pt x="711087" y="947723"/>
                </a:cubicBezTo>
                <a:cubicBezTo>
                  <a:pt x="672616" y="900374"/>
                  <a:pt x="623787" y="869300"/>
                  <a:pt x="563121" y="858943"/>
                </a:cubicBezTo>
                <a:cubicBezTo>
                  <a:pt x="560162" y="858943"/>
                  <a:pt x="557202" y="857463"/>
                  <a:pt x="554244" y="855983"/>
                </a:cubicBezTo>
                <a:cubicBezTo>
                  <a:pt x="530568" y="853025"/>
                  <a:pt x="506893" y="853025"/>
                  <a:pt x="483219" y="855983"/>
                </a:cubicBezTo>
                <a:cubicBezTo>
                  <a:pt x="452147" y="861903"/>
                  <a:pt x="422554" y="869300"/>
                  <a:pt x="394440" y="887057"/>
                </a:cubicBezTo>
                <a:cubicBezTo>
                  <a:pt x="318977" y="934406"/>
                  <a:pt x="280506" y="1002471"/>
                  <a:pt x="277546" y="1089771"/>
                </a:cubicBezTo>
                <a:cubicBezTo>
                  <a:pt x="277546" y="1092730"/>
                  <a:pt x="277546" y="1095690"/>
                  <a:pt x="277546" y="1098650"/>
                </a:cubicBezTo>
                <a:cubicBezTo>
                  <a:pt x="276066" y="1098650"/>
                  <a:pt x="276066" y="1100128"/>
                  <a:pt x="273106" y="1106047"/>
                </a:cubicBezTo>
                <a:close/>
                <a:moveTo>
                  <a:pt x="0" y="2144087"/>
                </a:moveTo>
                <a:lnTo>
                  <a:pt x="0" y="958944"/>
                </a:lnTo>
                <a:lnTo>
                  <a:pt x="2327" y="961039"/>
                </a:lnTo>
                <a:cubicBezTo>
                  <a:pt x="369285" y="1326517"/>
                  <a:pt x="734761" y="1693473"/>
                  <a:pt x="1104679" y="2057470"/>
                </a:cubicBezTo>
                <a:cubicBezTo>
                  <a:pt x="1109116" y="2063390"/>
                  <a:pt x="1113556" y="2067828"/>
                  <a:pt x="1117996" y="2072267"/>
                </a:cubicBezTo>
                <a:cubicBezTo>
                  <a:pt x="1122433" y="2076705"/>
                  <a:pt x="1123913" y="2082625"/>
                  <a:pt x="1120953" y="2088544"/>
                </a:cubicBezTo>
                <a:cubicBezTo>
                  <a:pt x="1135750" y="2101861"/>
                  <a:pt x="1147587" y="2118136"/>
                  <a:pt x="1163864" y="2128493"/>
                </a:cubicBezTo>
                <a:cubicBezTo>
                  <a:pt x="1174222" y="2128493"/>
                  <a:pt x="1178661" y="2132933"/>
                  <a:pt x="1175701" y="2143290"/>
                </a:cubicBezTo>
                <a:cubicBezTo>
                  <a:pt x="1168304" y="2150690"/>
                  <a:pt x="1157947" y="2147730"/>
                  <a:pt x="1147587" y="2147730"/>
                </a:cubicBezTo>
                <a:cubicBezTo>
                  <a:pt x="801346" y="2147730"/>
                  <a:pt x="456585" y="2147730"/>
                  <a:pt x="110344" y="2147730"/>
                </a:cubicBezTo>
                <a:cubicBezTo>
                  <a:pt x="77792" y="2147730"/>
                  <a:pt x="45238" y="2147730"/>
                  <a:pt x="12687" y="2147730"/>
                </a:cubicBezTo>
                <a:close/>
              </a:path>
            </a:pathLst>
          </a:custGeom>
          <a:solidFill>
            <a:schemeClr val="bg1">
              <a:alpha val="40000"/>
            </a:schemeClr>
          </a:solidFill>
          <a:ln w="701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8CC2A8B0-31DB-4765-943B-144A953BD880}"/>
              </a:ext>
            </a:extLst>
          </p:cNvPr>
          <p:cNvSpPr/>
          <p:nvPr userDrawn="1"/>
        </p:nvSpPr>
        <p:spPr>
          <a:xfrm flipH="1">
            <a:off x="10564162" y="5765800"/>
            <a:ext cx="1627837" cy="1092200"/>
          </a:xfrm>
          <a:custGeom>
            <a:avLst/>
            <a:gdLst>
              <a:gd name="connsiteX0" fmla="*/ 2501155 w 3201892"/>
              <a:gd name="connsiteY0" fmla="*/ 1847914 h 2148314"/>
              <a:gd name="connsiteX1" fmla="*/ 2534032 w 3201892"/>
              <a:gd name="connsiteY1" fmla="*/ 1925783 h 2148314"/>
              <a:gd name="connsiteX2" fmla="*/ 2542909 w 3201892"/>
              <a:gd name="connsiteY2" fmla="*/ 1936140 h 2148314"/>
              <a:gd name="connsiteX3" fmla="*/ 2680517 w 3201892"/>
              <a:gd name="connsiteY3" fmla="*/ 1990888 h 2148314"/>
              <a:gd name="connsiteX4" fmla="*/ 2788533 w 3201892"/>
              <a:gd name="connsiteY4" fmla="*/ 1925783 h 2148314"/>
              <a:gd name="connsiteX5" fmla="*/ 2819605 w 3201892"/>
              <a:gd name="connsiteY5" fmla="*/ 1819246 h 2148314"/>
              <a:gd name="connsiteX6" fmla="*/ 2640566 w 3201892"/>
              <a:gd name="connsiteY6" fmla="*/ 1683116 h 2148314"/>
              <a:gd name="connsiteX7" fmla="*/ 2501155 w 3201892"/>
              <a:gd name="connsiteY7" fmla="*/ 1847914 h 2148314"/>
              <a:gd name="connsiteX8" fmla="*/ 1615856 w 3201892"/>
              <a:gd name="connsiteY8" fmla="*/ 388573 h 2148314"/>
              <a:gd name="connsiteX9" fmla="*/ 1615902 w 3201892"/>
              <a:gd name="connsiteY9" fmla="*/ 424478 h 2148314"/>
              <a:gd name="connsiteX10" fmla="*/ 1646234 w 3201892"/>
              <a:gd name="connsiteY10" fmla="*/ 491987 h 2148314"/>
              <a:gd name="connsiteX11" fmla="*/ 1709860 w 3201892"/>
              <a:gd name="connsiteY11" fmla="*/ 546735 h 2148314"/>
              <a:gd name="connsiteX12" fmla="*/ 1903696 w 3201892"/>
              <a:gd name="connsiteY12" fmla="*/ 491987 h 2148314"/>
              <a:gd name="connsiteX13" fmla="*/ 1934769 w 3201892"/>
              <a:gd name="connsiteY13" fmla="*/ 407647 h 2148314"/>
              <a:gd name="connsiteX14" fmla="*/ 1881501 w 3201892"/>
              <a:gd name="connsiteY14" fmla="*/ 292234 h 2148314"/>
              <a:gd name="connsiteX15" fmla="*/ 1625520 w 3201892"/>
              <a:gd name="connsiteY15" fmla="*/ 351419 h 2148314"/>
              <a:gd name="connsiteX16" fmla="*/ 1615856 w 3201892"/>
              <a:gd name="connsiteY16" fmla="*/ 388573 h 2148314"/>
              <a:gd name="connsiteX17" fmla="*/ 1477368 w 3201892"/>
              <a:gd name="connsiteY17" fmla="*/ 1765238 h 2148314"/>
              <a:gd name="connsiteX18" fmla="*/ 1477552 w 3201892"/>
              <a:gd name="connsiteY18" fmla="*/ 1754141 h 2148314"/>
              <a:gd name="connsiteX19" fmla="*/ 1479032 w 3201892"/>
              <a:gd name="connsiteY19" fmla="*/ 86560 h 2148314"/>
              <a:gd name="connsiteX20" fmla="*/ 1479032 w 3201892"/>
              <a:gd name="connsiteY20" fmla="*/ 25892 h 2148314"/>
              <a:gd name="connsiteX21" fmla="*/ 1505666 w 3201892"/>
              <a:gd name="connsiteY21" fmla="*/ 738 h 2148314"/>
              <a:gd name="connsiteX22" fmla="*/ 1547097 w 3201892"/>
              <a:gd name="connsiteY22" fmla="*/ 3698 h 2148314"/>
              <a:gd name="connsiteX23" fmla="*/ 1832673 w 3201892"/>
              <a:gd name="connsiteY23" fmla="*/ 42169 h 2148314"/>
              <a:gd name="connsiteX24" fmla="*/ 2276571 w 3201892"/>
              <a:gd name="connsiteY24" fmla="*/ 197534 h 2148314"/>
              <a:gd name="connsiteX25" fmla="*/ 2674600 w 3201892"/>
              <a:gd name="connsiteY25" fmla="*/ 463873 h 2148314"/>
              <a:gd name="connsiteX26" fmla="*/ 2702714 w 3201892"/>
              <a:gd name="connsiteY26" fmla="*/ 490507 h 2148314"/>
              <a:gd name="connsiteX27" fmla="*/ 2720471 w 3201892"/>
              <a:gd name="connsiteY27" fmla="*/ 505304 h 2148314"/>
              <a:gd name="connsiteX28" fmla="*/ 2721951 w 3201892"/>
              <a:gd name="connsiteY28" fmla="*/ 540816 h 2148314"/>
              <a:gd name="connsiteX29" fmla="*/ 2682000 w 3201892"/>
              <a:gd name="connsiteY29" fmla="*/ 579287 h 2148314"/>
              <a:gd name="connsiteX30" fmla="*/ 2440815 w 3201892"/>
              <a:gd name="connsiteY30" fmla="*/ 821954 h 2148314"/>
              <a:gd name="connsiteX31" fmla="*/ 2414181 w 3201892"/>
              <a:gd name="connsiteY31" fmla="*/ 820474 h 2148314"/>
              <a:gd name="connsiteX32" fmla="*/ 2141923 w 3201892"/>
              <a:gd name="connsiteY32" fmla="*/ 743531 h 2148314"/>
              <a:gd name="connsiteX33" fmla="*/ 1983598 w 3201892"/>
              <a:gd name="connsiteY33" fmla="*/ 981756 h 2148314"/>
              <a:gd name="connsiteX34" fmla="*/ 2019109 w 3201892"/>
              <a:gd name="connsiteY34" fmla="*/ 1101610 h 2148314"/>
              <a:gd name="connsiteX35" fmla="*/ 2050183 w 3201892"/>
              <a:gd name="connsiteY35" fmla="*/ 1140081 h 2148314"/>
              <a:gd name="connsiteX36" fmla="*/ 2062020 w 3201892"/>
              <a:gd name="connsiteY36" fmla="*/ 1150438 h 2148314"/>
              <a:gd name="connsiteX37" fmla="*/ 2062020 w 3201892"/>
              <a:gd name="connsiteY37" fmla="*/ 1197787 h 2148314"/>
              <a:gd name="connsiteX38" fmla="*/ 1493829 w 3201892"/>
              <a:gd name="connsiteY38" fmla="*/ 1765978 h 2148314"/>
              <a:gd name="connsiteX39" fmla="*/ 1480512 w 3201892"/>
              <a:gd name="connsiteY39" fmla="*/ 1776335 h 2148314"/>
              <a:gd name="connsiteX40" fmla="*/ 1477368 w 3201892"/>
              <a:gd name="connsiteY40" fmla="*/ 1765238 h 2148314"/>
              <a:gd name="connsiteX41" fmla="*/ 1424283 w 3201892"/>
              <a:gd name="connsiteY41" fmla="*/ 2140333 h 2148314"/>
              <a:gd name="connsiteX42" fmla="*/ 1480511 w 3201892"/>
              <a:gd name="connsiteY42" fmla="*/ 2087065 h 2148314"/>
              <a:gd name="connsiteX43" fmla="*/ 1727613 w 3201892"/>
              <a:gd name="connsiteY43" fmla="*/ 1839961 h 2148314"/>
              <a:gd name="connsiteX44" fmla="*/ 1973238 w 3201892"/>
              <a:gd name="connsiteY44" fmla="*/ 1594336 h 2148314"/>
              <a:gd name="connsiteX45" fmla="*/ 2004311 w 3201892"/>
              <a:gd name="connsiteY45" fmla="*/ 1591379 h 2148314"/>
              <a:gd name="connsiteX46" fmla="*/ 2332796 w 3201892"/>
              <a:gd name="connsiteY46" fmla="*/ 1544028 h 2148314"/>
              <a:gd name="connsiteX47" fmla="*/ 2344633 w 3201892"/>
              <a:gd name="connsiteY47" fmla="*/ 1530711 h 2148314"/>
              <a:gd name="connsiteX48" fmla="*/ 2377187 w 3201892"/>
              <a:gd name="connsiteY48" fmla="*/ 1453768 h 2148314"/>
              <a:gd name="connsiteX49" fmla="*/ 2343153 w 3201892"/>
              <a:gd name="connsiteY49" fmla="*/ 1258452 h 2148314"/>
              <a:gd name="connsiteX50" fmla="*/ 2347593 w 3201892"/>
              <a:gd name="connsiteY50" fmla="*/ 1219981 h 2148314"/>
              <a:gd name="connsiteX51" fmla="*/ 2362390 w 3201892"/>
              <a:gd name="connsiteY51" fmla="*/ 1206664 h 2148314"/>
              <a:gd name="connsiteX52" fmla="*/ 2551786 w 3201892"/>
              <a:gd name="connsiteY52" fmla="*/ 1015788 h 2148314"/>
              <a:gd name="connsiteX53" fmla="*/ 2603575 w 3201892"/>
              <a:gd name="connsiteY53" fmla="*/ 962520 h 2148314"/>
              <a:gd name="connsiteX54" fmla="*/ 2613932 w 3201892"/>
              <a:gd name="connsiteY54" fmla="*/ 943285 h 2148314"/>
              <a:gd name="connsiteX55" fmla="*/ 2667200 w 3201892"/>
              <a:gd name="connsiteY55" fmla="*/ 890017 h 2148314"/>
              <a:gd name="connsiteX56" fmla="*/ 2696794 w 3201892"/>
              <a:gd name="connsiteY56" fmla="*/ 890017 h 2148314"/>
              <a:gd name="connsiteX57" fmla="*/ 2760419 w 3201892"/>
              <a:gd name="connsiteY57" fmla="*/ 961042 h 2148314"/>
              <a:gd name="connsiteX58" fmla="*/ 2766339 w 3201892"/>
              <a:gd name="connsiteY58" fmla="*/ 981756 h 2148314"/>
              <a:gd name="connsiteX59" fmla="*/ 2939458 w 3201892"/>
              <a:gd name="connsiteY59" fmla="*/ 1230341 h 2148314"/>
              <a:gd name="connsiteX60" fmla="*/ 2976450 w 3201892"/>
              <a:gd name="connsiteY60" fmla="*/ 1296924 h 2148314"/>
              <a:gd name="connsiteX61" fmla="*/ 3062272 w 3201892"/>
              <a:gd name="connsiteY61" fmla="*/ 1477443 h 2148314"/>
              <a:gd name="connsiteX62" fmla="*/ 3188043 w 3201892"/>
              <a:gd name="connsiteY62" fmla="*/ 1959814 h 2148314"/>
              <a:gd name="connsiteX63" fmla="*/ 3195440 w 3201892"/>
              <a:gd name="connsiteY63" fmla="*/ 2020480 h 2148314"/>
              <a:gd name="connsiteX64" fmla="*/ 3201360 w 3201892"/>
              <a:gd name="connsiteY64" fmla="*/ 2119617 h 2148314"/>
              <a:gd name="connsiteX65" fmla="*/ 3179163 w 3201892"/>
              <a:gd name="connsiteY65" fmla="*/ 2144773 h 2148314"/>
              <a:gd name="connsiteX66" fmla="*/ 2442292 w 3201892"/>
              <a:gd name="connsiteY66" fmla="*/ 2144773 h 2148314"/>
              <a:gd name="connsiteX67" fmla="*/ 1450917 w 3201892"/>
              <a:gd name="connsiteY67" fmla="*/ 2144773 h 2148314"/>
              <a:gd name="connsiteX68" fmla="*/ 1424283 w 3201892"/>
              <a:gd name="connsiteY68" fmla="*/ 2140333 h 2148314"/>
              <a:gd name="connsiteX69" fmla="*/ 87779 w 3201892"/>
              <a:gd name="connsiteY69" fmla="*/ 1650933 h 2148314"/>
              <a:gd name="connsiteX70" fmla="*/ 120701 w 3201892"/>
              <a:gd name="connsiteY70" fmla="*/ 1724546 h 2148314"/>
              <a:gd name="connsiteX71" fmla="*/ 280505 w 3201892"/>
              <a:gd name="connsiteY71" fmla="*/ 1785212 h 2148314"/>
              <a:gd name="connsiteX72" fmla="*/ 372245 w 3201892"/>
              <a:gd name="connsiteY72" fmla="*/ 1724546 h 2148314"/>
              <a:gd name="connsiteX73" fmla="*/ 404797 w 3201892"/>
              <a:gd name="connsiteY73" fmla="*/ 1612093 h 2148314"/>
              <a:gd name="connsiteX74" fmla="*/ 240554 w 3201892"/>
              <a:gd name="connsiteY74" fmla="*/ 1477442 h 2148314"/>
              <a:gd name="connsiteX75" fmla="*/ 101466 w 3201892"/>
              <a:gd name="connsiteY75" fmla="*/ 1570661 h 2148314"/>
              <a:gd name="connsiteX76" fmla="*/ 87779 w 3201892"/>
              <a:gd name="connsiteY76" fmla="*/ 1650933 h 2148314"/>
              <a:gd name="connsiteX77" fmla="*/ 0 w 3201892"/>
              <a:gd name="connsiteY77" fmla="*/ 832939 h 2148314"/>
              <a:gd name="connsiteX78" fmla="*/ 0 w 3201892"/>
              <a:gd name="connsiteY78" fmla="*/ 803651 h 2148314"/>
              <a:gd name="connsiteX79" fmla="*/ 21564 w 3201892"/>
              <a:gd name="connsiteY79" fmla="*/ 784960 h 2148314"/>
              <a:gd name="connsiteX80" fmla="*/ 151775 w 3201892"/>
              <a:gd name="connsiteY80" fmla="*/ 675466 h 2148314"/>
              <a:gd name="connsiteX81" fmla="*/ 620827 w 3201892"/>
              <a:gd name="connsiteY81" fmla="*/ 416525 h 2148314"/>
              <a:gd name="connsiteX82" fmla="*/ 1094321 w 3201892"/>
              <a:gd name="connsiteY82" fmla="*/ 304069 h 2148314"/>
              <a:gd name="connsiteX83" fmla="*/ 1193458 w 3201892"/>
              <a:gd name="connsiteY83" fmla="*/ 296671 h 2148314"/>
              <a:gd name="connsiteX84" fmla="*/ 1196418 w 3201892"/>
              <a:gd name="connsiteY84" fmla="*/ 295191 h 2148314"/>
              <a:gd name="connsiteX85" fmla="*/ 1199376 w 3201892"/>
              <a:gd name="connsiteY85" fmla="*/ 295191 h 2148314"/>
              <a:gd name="connsiteX86" fmla="*/ 1248206 w 3201892"/>
              <a:gd name="connsiteY86" fmla="*/ 336622 h 2148314"/>
              <a:gd name="connsiteX87" fmla="*/ 1248206 w 3201892"/>
              <a:gd name="connsiteY87" fmla="*/ 2076706 h 2148314"/>
              <a:gd name="connsiteX88" fmla="*/ 1248206 w 3201892"/>
              <a:gd name="connsiteY88" fmla="*/ 2081145 h 2148314"/>
              <a:gd name="connsiteX89" fmla="*/ 1234889 w 3201892"/>
              <a:gd name="connsiteY89" fmla="*/ 2069308 h 2148314"/>
              <a:gd name="connsiteX90" fmla="*/ 1215653 w 3201892"/>
              <a:gd name="connsiteY90" fmla="*/ 2048594 h 2148314"/>
              <a:gd name="connsiteX91" fmla="*/ 521690 w 3201892"/>
              <a:gd name="connsiteY91" fmla="*/ 1354632 h 2148314"/>
              <a:gd name="connsiteX92" fmla="*/ 509853 w 3201892"/>
              <a:gd name="connsiteY92" fmla="*/ 1341315 h 2148314"/>
              <a:gd name="connsiteX93" fmla="*/ 549804 w 3201892"/>
              <a:gd name="connsiteY93" fmla="*/ 1333915 h 2148314"/>
              <a:gd name="connsiteX94" fmla="*/ 563121 w 3201892"/>
              <a:gd name="connsiteY94" fmla="*/ 1333915 h 2148314"/>
              <a:gd name="connsiteX95" fmla="*/ 579398 w 3201892"/>
              <a:gd name="connsiteY95" fmla="*/ 1319118 h 2148314"/>
              <a:gd name="connsiteX96" fmla="*/ 672616 w 3201892"/>
              <a:gd name="connsiteY96" fmla="*/ 1267330 h 2148314"/>
              <a:gd name="connsiteX97" fmla="*/ 718486 w 3201892"/>
              <a:gd name="connsiteY97" fmla="*/ 1215541 h 2148314"/>
              <a:gd name="connsiteX98" fmla="*/ 730323 w 3201892"/>
              <a:gd name="connsiteY98" fmla="*/ 1211104 h 2148314"/>
              <a:gd name="connsiteX99" fmla="*/ 758437 w 3201892"/>
              <a:gd name="connsiteY99" fmla="*/ 1129722 h 2148314"/>
              <a:gd name="connsiteX100" fmla="*/ 758437 w 3201892"/>
              <a:gd name="connsiteY100" fmla="*/ 1058699 h 2148314"/>
              <a:gd name="connsiteX101" fmla="*/ 711087 w 3201892"/>
              <a:gd name="connsiteY101" fmla="*/ 947723 h 2148314"/>
              <a:gd name="connsiteX102" fmla="*/ 563121 w 3201892"/>
              <a:gd name="connsiteY102" fmla="*/ 858943 h 2148314"/>
              <a:gd name="connsiteX103" fmla="*/ 554244 w 3201892"/>
              <a:gd name="connsiteY103" fmla="*/ 855983 h 2148314"/>
              <a:gd name="connsiteX104" fmla="*/ 483219 w 3201892"/>
              <a:gd name="connsiteY104" fmla="*/ 855983 h 2148314"/>
              <a:gd name="connsiteX105" fmla="*/ 394440 w 3201892"/>
              <a:gd name="connsiteY105" fmla="*/ 887057 h 2148314"/>
              <a:gd name="connsiteX106" fmla="*/ 277546 w 3201892"/>
              <a:gd name="connsiteY106" fmla="*/ 1089771 h 2148314"/>
              <a:gd name="connsiteX107" fmla="*/ 277546 w 3201892"/>
              <a:gd name="connsiteY107" fmla="*/ 1098650 h 2148314"/>
              <a:gd name="connsiteX108" fmla="*/ 273106 w 3201892"/>
              <a:gd name="connsiteY108" fmla="*/ 1106047 h 2148314"/>
              <a:gd name="connsiteX109" fmla="*/ 0 w 3201892"/>
              <a:gd name="connsiteY109" fmla="*/ 2144087 h 2148314"/>
              <a:gd name="connsiteX110" fmla="*/ 0 w 3201892"/>
              <a:gd name="connsiteY110" fmla="*/ 958944 h 2148314"/>
              <a:gd name="connsiteX111" fmla="*/ 2327 w 3201892"/>
              <a:gd name="connsiteY111" fmla="*/ 961039 h 2148314"/>
              <a:gd name="connsiteX112" fmla="*/ 1104679 w 3201892"/>
              <a:gd name="connsiteY112" fmla="*/ 2057470 h 2148314"/>
              <a:gd name="connsiteX113" fmla="*/ 1117996 w 3201892"/>
              <a:gd name="connsiteY113" fmla="*/ 2072267 h 2148314"/>
              <a:gd name="connsiteX114" fmla="*/ 1120953 w 3201892"/>
              <a:gd name="connsiteY114" fmla="*/ 2088544 h 2148314"/>
              <a:gd name="connsiteX115" fmla="*/ 1163864 w 3201892"/>
              <a:gd name="connsiteY115" fmla="*/ 2128493 h 2148314"/>
              <a:gd name="connsiteX116" fmla="*/ 1175701 w 3201892"/>
              <a:gd name="connsiteY116" fmla="*/ 2143290 h 2148314"/>
              <a:gd name="connsiteX117" fmla="*/ 1147587 w 3201892"/>
              <a:gd name="connsiteY117" fmla="*/ 2147730 h 2148314"/>
              <a:gd name="connsiteX118" fmla="*/ 110344 w 3201892"/>
              <a:gd name="connsiteY118" fmla="*/ 2147730 h 2148314"/>
              <a:gd name="connsiteX119" fmla="*/ 12687 w 3201892"/>
              <a:gd name="connsiteY119" fmla="*/ 2147730 h 214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201892" h="2148314">
                <a:moveTo>
                  <a:pt x="2501155" y="1847914"/>
                </a:moveTo>
                <a:cubicBezTo>
                  <a:pt x="2503421" y="1874271"/>
                  <a:pt x="2513686" y="1900998"/>
                  <a:pt x="2534032" y="1925783"/>
                </a:cubicBezTo>
                <a:cubicBezTo>
                  <a:pt x="2536989" y="1928740"/>
                  <a:pt x="2539949" y="1933180"/>
                  <a:pt x="2542909" y="1936140"/>
                </a:cubicBezTo>
                <a:cubicBezTo>
                  <a:pt x="2579900" y="1979049"/>
                  <a:pt x="2625771" y="1996805"/>
                  <a:pt x="2680517" y="1990888"/>
                </a:cubicBezTo>
                <a:cubicBezTo>
                  <a:pt x="2726388" y="1984968"/>
                  <a:pt x="2760419" y="1961294"/>
                  <a:pt x="2788533" y="1925783"/>
                </a:cubicBezTo>
                <a:cubicBezTo>
                  <a:pt x="2810728" y="1894709"/>
                  <a:pt x="2825525" y="1860677"/>
                  <a:pt x="2819605" y="1819246"/>
                </a:cubicBezTo>
                <a:cubicBezTo>
                  <a:pt x="2806288" y="1733424"/>
                  <a:pt x="2727868" y="1672759"/>
                  <a:pt x="2640566" y="1683116"/>
                </a:cubicBezTo>
                <a:cubicBezTo>
                  <a:pt x="2559555" y="1693104"/>
                  <a:pt x="2494357" y="1768844"/>
                  <a:pt x="2501155" y="1847914"/>
                </a:cubicBezTo>
                <a:close/>
                <a:moveTo>
                  <a:pt x="1615856" y="388573"/>
                </a:moveTo>
                <a:cubicBezTo>
                  <a:pt x="1614238" y="400757"/>
                  <a:pt x="1614238" y="412733"/>
                  <a:pt x="1615902" y="424478"/>
                </a:cubicBezTo>
                <a:cubicBezTo>
                  <a:pt x="1619231" y="447968"/>
                  <a:pt x="1629218" y="470533"/>
                  <a:pt x="1646234" y="491987"/>
                </a:cubicBezTo>
                <a:cubicBezTo>
                  <a:pt x="1663991" y="515662"/>
                  <a:pt x="1683228" y="534898"/>
                  <a:pt x="1709860" y="546735"/>
                </a:cubicBezTo>
                <a:cubicBezTo>
                  <a:pt x="1766088" y="573369"/>
                  <a:pt x="1850430" y="567450"/>
                  <a:pt x="1903696" y="491987"/>
                </a:cubicBezTo>
                <a:cubicBezTo>
                  <a:pt x="1922932" y="466833"/>
                  <a:pt x="1934769" y="440199"/>
                  <a:pt x="1934769" y="407647"/>
                </a:cubicBezTo>
                <a:cubicBezTo>
                  <a:pt x="1933290" y="361777"/>
                  <a:pt x="1915533" y="324785"/>
                  <a:pt x="1881501" y="292234"/>
                </a:cubicBezTo>
                <a:cubicBezTo>
                  <a:pt x="1803079" y="216771"/>
                  <a:pt x="1663991" y="249323"/>
                  <a:pt x="1625520" y="351419"/>
                </a:cubicBezTo>
                <a:cubicBezTo>
                  <a:pt x="1620711" y="363997"/>
                  <a:pt x="1617474" y="376389"/>
                  <a:pt x="1615856" y="388573"/>
                </a:cubicBezTo>
                <a:close/>
                <a:moveTo>
                  <a:pt x="1477368" y="1765238"/>
                </a:moveTo>
                <a:cubicBezTo>
                  <a:pt x="1477183" y="1761539"/>
                  <a:pt x="1477552" y="1757839"/>
                  <a:pt x="1477552" y="1754141"/>
                </a:cubicBezTo>
                <a:cubicBezTo>
                  <a:pt x="1477552" y="1197787"/>
                  <a:pt x="1477552" y="641435"/>
                  <a:pt x="1479032" y="86560"/>
                </a:cubicBezTo>
                <a:cubicBezTo>
                  <a:pt x="1479032" y="65844"/>
                  <a:pt x="1479032" y="46609"/>
                  <a:pt x="1479032" y="25892"/>
                </a:cubicBezTo>
                <a:cubicBezTo>
                  <a:pt x="1480512" y="738"/>
                  <a:pt x="1480512" y="738"/>
                  <a:pt x="1505666" y="738"/>
                </a:cubicBezTo>
                <a:cubicBezTo>
                  <a:pt x="1518983" y="738"/>
                  <a:pt x="1533780" y="-2219"/>
                  <a:pt x="1547097" y="3698"/>
                </a:cubicBezTo>
                <a:cubicBezTo>
                  <a:pt x="1643276" y="6658"/>
                  <a:pt x="1737974" y="21455"/>
                  <a:pt x="1832673" y="42169"/>
                </a:cubicBezTo>
                <a:cubicBezTo>
                  <a:pt x="1986558" y="74723"/>
                  <a:pt x="2134523" y="126512"/>
                  <a:pt x="2276571" y="197534"/>
                </a:cubicBezTo>
                <a:cubicBezTo>
                  <a:pt x="2420099" y="270037"/>
                  <a:pt x="2553269" y="358819"/>
                  <a:pt x="2674600" y="463873"/>
                </a:cubicBezTo>
                <a:cubicBezTo>
                  <a:pt x="2684960" y="472753"/>
                  <a:pt x="2695317" y="478670"/>
                  <a:pt x="2702714" y="490507"/>
                </a:cubicBezTo>
                <a:cubicBezTo>
                  <a:pt x="2708634" y="494947"/>
                  <a:pt x="2714551" y="500867"/>
                  <a:pt x="2720471" y="505304"/>
                </a:cubicBezTo>
                <a:cubicBezTo>
                  <a:pt x="2742665" y="524541"/>
                  <a:pt x="2741185" y="521581"/>
                  <a:pt x="2721951" y="540816"/>
                </a:cubicBezTo>
                <a:cubicBezTo>
                  <a:pt x="2716031" y="563012"/>
                  <a:pt x="2704194" y="574850"/>
                  <a:pt x="2682000" y="579287"/>
                </a:cubicBezTo>
                <a:cubicBezTo>
                  <a:pt x="2602097" y="660669"/>
                  <a:pt x="2520715" y="740572"/>
                  <a:pt x="2440815" y="821954"/>
                </a:cubicBezTo>
                <a:cubicBezTo>
                  <a:pt x="2430456" y="832311"/>
                  <a:pt x="2424538" y="833791"/>
                  <a:pt x="2414181" y="820474"/>
                </a:cubicBezTo>
                <a:cubicBezTo>
                  <a:pt x="2347596" y="737612"/>
                  <a:pt x="2239580" y="706540"/>
                  <a:pt x="2141923" y="743531"/>
                </a:cubicBezTo>
                <a:cubicBezTo>
                  <a:pt x="2042786" y="780523"/>
                  <a:pt x="1980638" y="875220"/>
                  <a:pt x="1983598" y="981756"/>
                </a:cubicBezTo>
                <a:cubicBezTo>
                  <a:pt x="1985078" y="1024667"/>
                  <a:pt x="1999875" y="1064619"/>
                  <a:pt x="2019109" y="1101610"/>
                </a:cubicBezTo>
                <a:cubicBezTo>
                  <a:pt x="2029469" y="1113447"/>
                  <a:pt x="2039826" y="1126764"/>
                  <a:pt x="2050183" y="1140081"/>
                </a:cubicBezTo>
                <a:cubicBezTo>
                  <a:pt x="2054623" y="1143041"/>
                  <a:pt x="2057581" y="1147478"/>
                  <a:pt x="2062020" y="1150438"/>
                </a:cubicBezTo>
                <a:cubicBezTo>
                  <a:pt x="2087175" y="1172633"/>
                  <a:pt x="2087175" y="1172633"/>
                  <a:pt x="2062020" y="1197787"/>
                </a:cubicBezTo>
                <a:cubicBezTo>
                  <a:pt x="1872624" y="1387185"/>
                  <a:pt x="1683228" y="1576582"/>
                  <a:pt x="1493829" y="1765978"/>
                </a:cubicBezTo>
                <a:cubicBezTo>
                  <a:pt x="1489392" y="1770418"/>
                  <a:pt x="1487912" y="1774856"/>
                  <a:pt x="1480512" y="1776335"/>
                </a:cubicBezTo>
                <a:cubicBezTo>
                  <a:pt x="1478294" y="1772636"/>
                  <a:pt x="1477554" y="1768937"/>
                  <a:pt x="1477368" y="1765238"/>
                </a:cubicBezTo>
                <a:close/>
                <a:moveTo>
                  <a:pt x="1424283" y="2140333"/>
                </a:moveTo>
                <a:cubicBezTo>
                  <a:pt x="1443520" y="2122576"/>
                  <a:pt x="1461274" y="2104822"/>
                  <a:pt x="1480511" y="2087065"/>
                </a:cubicBezTo>
                <a:cubicBezTo>
                  <a:pt x="1563371" y="2005683"/>
                  <a:pt x="1644753" y="1922823"/>
                  <a:pt x="1727613" y="1839961"/>
                </a:cubicBezTo>
                <a:cubicBezTo>
                  <a:pt x="1808995" y="1758581"/>
                  <a:pt x="1891858" y="1677198"/>
                  <a:pt x="1973238" y="1594336"/>
                </a:cubicBezTo>
                <a:cubicBezTo>
                  <a:pt x="1983597" y="1583979"/>
                  <a:pt x="1990994" y="1582499"/>
                  <a:pt x="2004311" y="1591379"/>
                </a:cubicBezTo>
                <a:cubicBezTo>
                  <a:pt x="2109368" y="1665361"/>
                  <a:pt x="2251416" y="1644645"/>
                  <a:pt x="2332796" y="1544028"/>
                </a:cubicBezTo>
                <a:cubicBezTo>
                  <a:pt x="2337236" y="1539590"/>
                  <a:pt x="2340195" y="1535151"/>
                  <a:pt x="2344633" y="1530711"/>
                </a:cubicBezTo>
                <a:cubicBezTo>
                  <a:pt x="2356470" y="1505557"/>
                  <a:pt x="2371267" y="1481882"/>
                  <a:pt x="2377187" y="1453768"/>
                </a:cubicBezTo>
                <a:cubicBezTo>
                  <a:pt x="2393464" y="1384225"/>
                  <a:pt x="2384584" y="1317640"/>
                  <a:pt x="2343153" y="1258452"/>
                </a:cubicBezTo>
                <a:cubicBezTo>
                  <a:pt x="2331316" y="1242178"/>
                  <a:pt x="2331316" y="1231820"/>
                  <a:pt x="2347593" y="1219981"/>
                </a:cubicBezTo>
                <a:cubicBezTo>
                  <a:pt x="2353513" y="1215544"/>
                  <a:pt x="2357950" y="1211104"/>
                  <a:pt x="2362390" y="1206664"/>
                </a:cubicBezTo>
                <a:cubicBezTo>
                  <a:pt x="2424535" y="1143039"/>
                  <a:pt x="2488161" y="1079413"/>
                  <a:pt x="2551786" y="1015788"/>
                </a:cubicBezTo>
                <a:cubicBezTo>
                  <a:pt x="2569543" y="998033"/>
                  <a:pt x="2585820" y="980277"/>
                  <a:pt x="2603575" y="962520"/>
                </a:cubicBezTo>
                <a:cubicBezTo>
                  <a:pt x="2606534" y="956602"/>
                  <a:pt x="2608014" y="949205"/>
                  <a:pt x="2613932" y="943285"/>
                </a:cubicBezTo>
                <a:cubicBezTo>
                  <a:pt x="2631689" y="925528"/>
                  <a:pt x="2649445" y="907774"/>
                  <a:pt x="2667200" y="890017"/>
                </a:cubicBezTo>
                <a:cubicBezTo>
                  <a:pt x="2677559" y="879660"/>
                  <a:pt x="2687917" y="879660"/>
                  <a:pt x="2696794" y="890017"/>
                </a:cubicBezTo>
                <a:cubicBezTo>
                  <a:pt x="2718988" y="913691"/>
                  <a:pt x="2739705" y="935888"/>
                  <a:pt x="2760419" y="961042"/>
                </a:cubicBezTo>
                <a:cubicBezTo>
                  <a:pt x="2764859" y="966959"/>
                  <a:pt x="2764859" y="974359"/>
                  <a:pt x="2766339" y="981756"/>
                </a:cubicBezTo>
                <a:cubicBezTo>
                  <a:pt x="2829964" y="1060179"/>
                  <a:pt x="2889150" y="1143039"/>
                  <a:pt x="2939458" y="1230341"/>
                </a:cubicBezTo>
                <a:cubicBezTo>
                  <a:pt x="2952775" y="1252535"/>
                  <a:pt x="2964613" y="1274729"/>
                  <a:pt x="2976450" y="1296924"/>
                </a:cubicBezTo>
                <a:cubicBezTo>
                  <a:pt x="3009004" y="1354632"/>
                  <a:pt x="3037118" y="1415297"/>
                  <a:pt x="3062272" y="1477443"/>
                </a:cubicBezTo>
                <a:cubicBezTo>
                  <a:pt x="3125897" y="1632807"/>
                  <a:pt x="3167326" y="1794092"/>
                  <a:pt x="3188043" y="1959814"/>
                </a:cubicBezTo>
                <a:cubicBezTo>
                  <a:pt x="3191002" y="1979049"/>
                  <a:pt x="3191002" y="1999765"/>
                  <a:pt x="3195440" y="2020480"/>
                </a:cubicBezTo>
                <a:cubicBezTo>
                  <a:pt x="3195440" y="2054511"/>
                  <a:pt x="3199880" y="2087065"/>
                  <a:pt x="3201360" y="2119617"/>
                </a:cubicBezTo>
                <a:cubicBezTo>
                  <a:pt x="3202840" y="2143293"/>
                  <a:pt x="3202840" y="2144773"/>
                  <a:pt x="3179163" y="2144773"/>
                </a:cubicBezTo>
                <a:cubicBezTo>
                  <a:pt x="2933541" y="2144773"/>
                  <a:pt x="2687917" y="2144773"/>
                  <a:pt x="2442292" y="2144773"/>
                </a:cubicBezTo>
                <a:cubicBezTo>
                  <a:pt x="2112326" y="2144773"/>
                  <a:pt x="1780881" y="2144773"/>
                  <a:pt x="1450917" y="2144773"/>
                </a:cubicBezTo>
                <a:cubicBezTo>
                  <a:pt x="1442040" y="2144773"/>
                  <a:pt x="1431680" y="2147731"/>
                  <a:pt x="1424283" y="2140333"/>
                </a:cubicBezTo>
                <a:close/>
                <a:moveTo>
                  <a:pt x="87779" y="1650933"/>
                </a:moveTo>
                <a:cubicBezTo>
                  <a:pt x="91108" y="1676827"/>
                  <a:pt x="102205" y="1701611"/>
                  <a:pt x="120701" y="1724546"/>
                </a:cubicBezTo>
                <a:cubicBezTo>
                  <a:pt x="162132" y="1776335"/>
                  <a:pt x="215400" y="1798529"/>
                  <a:pt x="280505" y="1785212"/>
                </a:cubicBezTo>
                <a:cubicBezTo>
                  <a:pt x="318977" y="1776335"/>
                  <a:pt x="348571" y="1754140"/>
                  <a:pt x="372245" y="1724546"/>
                </a:cubicBezTo>
                <a:cubicBezTo>
                  <a:pt x="398879" y="1691993"/>
                  <a:pt x="410716" y="1655001"/>
                  <a:pt x="404797" y="1612093"/>
                </a:cubicBezTo>
                <a:cubicBezTo>
                  <a:pt x="392959" y="1535150"/>
                  <a:pt x="320457" y="1473002"/>
                  <a:pt x="240554" y="1477442"/>
                </a:cubicBezTo>
                <a:cubicBezTo>
                  <a:pt x="175449" y="1481882"/>
                  <a:pt x="128100" y="1512954"/>
                  <a:pt x="101466" y="1570661"/>
                </a:cubicBezTo>
                <a:cubicBezTo>
                  <a:pt x="88889" y="1598036"/>
                  <a:pt x="84450" y="1625039"/>
                  <a:pt x="87779" y="1650933"/>
                </a:cubicBezTo>
                <a:close/>
                <a:moveTo>
                  <a:pt x="0" y="832939"/>
                </a:moveTo>
                <a:lnTo>
                  <a:pt x="0" y="803651"/>
                </a:lnTo>
                <a:lnTo>
                  <a:pt x="21564" y="784960"/>
                </a:lnTo>
                <a:cubicBezTo>
                  <a:pt x="61515" y="745009"/>
                  <a:pt x="105904" y="709498"/>
                  <a:pt x="151775" y="675466"/>
                </a:cubicBezTo>
                <a:cubicBezTo>
                  <a:pt x="295303" y="565970"/>
                  <a:pt x="452147" y="480150"/>
                  <a:pt x="620827" y="416525"/>
                </a:cubicBezTo>
                <a:cubicBezTo>
                  <a:pt x="774712" y="358817"/>
                  <a:pt x="931557" y="321825"/>
                  <a:pt x="1094321" y="304069"/>
                </a:cubicBezTo>
                <a:cubicBezTo>
                  <a:pt x="1126873" y="299631"/>
                  <a:pt x="1160904" y="295191"/>
                  <a:pt x="1193458" y="296671"/>
                </a:cubicBezTo>
                <a:cubicBezTo>
                  <a:pt x="1194938" y="296671"/>
                  <a:pt x="1194938" y="295191"/>
                  <a:pt x="1196418" y="295191"/>
                </a:cubicBezTo>
                <a:cubicBezTo>
                  <a:pt x="1197898" y="295191"/>
                  <a:pt x="1197898" y="295191"/>
                  <a:pt x="1199376" y="295191"/>
                </a:cubicBezTo>
                <a:cubicBezTo>
                  <a:pt x="1240807" y="284834"/>
                  <a:pt x="1248206" y="292231"/>
                  <a:pt x="1248206" y="336622"/>
                </a:cubicBezTo>
                <a:cubicBezTo>
                  <a:pt x="1248206" y="916651"/>
                  <a:pt x="1248206" y="1496679"/>
                  <a:pt x="1248206" y="2076706"/>
                </a:cubicBezTo>
                <a:cubicBezTo>
                  <a:pt x="1249686" y="2078186"/>
                  <a:pt x="1249686" y="2079666"/>
                  <a:pt x="1248206" y="2081145"/>
                </a:cubicBezTo>
                <a:cubicBezTo>
                  <a:pt x="1237847" y="2082625"/>
                  <a:pt x="1234889" y="2078186"/>
                  <a:pt x="1234889" y="2069308"/>
                </a:cubicBezTo>
                <a:cubicBezTo>
                  <a:pt x="1228970" y="2061911"/>
                  <a:pt x="1223052" y="2055991"/>
                  <a:pt x="1215653" y="2048594"/>
                </a:cubicBezTo>
                <a:cubicBezTo>
                  <a:pt x="984825" y="1817766"/>
                  <a:pt x="752518" y="1585459"/>
                  <a:pt x="521690" y="1354632"/>
                </a:cubicBezTo>
                <a:cubicBezTo>
                  <a:pt x="517251" y="1350192"/>
                  <a:pt x="514293" y="1345752"/>
                  <a:pt x="509853" y="1341315"/>
                </a:cubicBezTo>
                <a:cubicBezTo>
                  <a:pt x="521690" y="1332435"/>
                  <a:pt x="537967" y="1339835"/>
                  <a:pt x="549804" y="1333915"/>
                </a:cubicBezTo>
                <a:cubicBezTo>
                  <a:pt x="554244" y="1333915"/>
                  <a:pt x="558682" y="1333915"/>
                  <a:pt x="563121" y="1333915"/>
                </a:cubicBezTo>
                <a:cubicBezTo>
                  <a:pt x="563121" y="1323558"/>
                  <a:pt x="571999" y="1322078"/>
                  <a:pt x="579398" y="1319118"/>
                </a:cubicBezTo>
                <a:cubicBezTo>
                  <a:pt x="613430" y="1307281"/>
                  <a:pt x="644504" y="1291006"/>
                  <a:pt x="672616" y="1267330"/>
                </a:cubicBezTo>
                <a:cubicBezTo>
                  <a:pt x="690372" y="1252535"/>
                  <a:pt x="702209" y="1231818"/>
                  <a:pt x="718486" y="1215541"/>
                </a:cubicBezTo>
                <a:cubicBezTo>
                  <a:pt x="722924" y="1215541"/>
                  <a:pt x="727364" y="1212584"/>
                  <a:pt x="730323" y="1211104"/>
                </a:cubicBezTo>
                <a:cubicBezTo>
                  <a:pt x="742161" y="1185950"/>
                  <a:pt x="752518" y="1157836"/>
                  <a:pt x="758437" y="1129722"/>
                </a:cubicBezTo>
                <a:cubicBezTo>
                  <a:pt x="761395" y="1106047"/>
                  <a:pt x="761395" y="1082373"/>
                  <a:pt x="758437" y="1058699"/>
                </a:cubicBezTo>
                <a:cubicBezTo>
                  <a:pt x="749558" y="1018748"/>
                  <a:pt x="736241" y="980276"/>
                  <a:pt x="711087" y="947723"/>
                </a:cubicBezTo>
                <a:cubicBezTo>
                  <a:pt x="672616" y="900374"/>
                  <a:pt x="623787" y="869300"/>
                  <a:pt x="563121" y="858943"/>
                </a:cubicBezTo>
                <a:cubicBezTo>
                  <a:pt x="560162" y="858943"/>
                  <a:pt x="557202" y="857463"/>
                  <a:pt x="554244" y="855983"/>
                </a:cubicBezTo>
                <a:cubicBezTo>
                  <a:pt x="530568" y="853025"/>
                  <a:pt x="506893" y="853025"/>
                  <a:pt x="483219" y="855983"/>
                </a:cubicBezTo>
                <a:cubicBezTo>
                  <a:pt x="452147" y="861903"/>
                  <a:pt x="422554" y="869300"/>
                  <a:pt x="394440" y="887057"/>
                </a:cubicBezTo>
                <a:cubicBezTo>
                  <a:pt x="318977" y="934406"/>
                  <a:pt x="280506" y="1002471"/>
                  <a:pt x="277546" y="1089771"/>
                </a:cubicBezTo>
                <a:cubicBezTo>
                  <a:pt x="277546" y="1092730"/>
                  <a:pt x="277546" y="1095690"/>
                  <a:pt x="277546" y="1098650"/>
                </a:cubicBezTo>
                <a:cubicBezTo>
                  <a:pt x="276066" y="1098650"/>
                  <a:pt x="276066" y="1100128"/>
                  <a:pt x="273106" y="1106047"/>
                </a:cubicBezTo>
                <a:close/>
                <a:moveTo>
                  <a:pt x="0" y="2144087"/>
                </a:moveTo>
                <a:lnTo>
                  <a:pt x="0" y="958944"/>
                </a:lnTo>
                <a:lnTo>
                  <a:pt x="2327" y="961039"/>
                </a:lnTo>
                <a:cubicBezTo>
                  <a:pt x="369285" y="1326517"/>
                  <a:pt x="734761" y="1693473"/>
                  <a:pt x="1104679" y="2057470"/>
                </a:cubicBezTo>
                <a:cubicBezTo>
                  <a:pt x="1109116" y="2063390"/>
                  <a:pt x="1113556" y="2067828"/>
                  <a:pt x="1117996" y="2072267"/>
                </a:cubicBezTo>
                <a:cubicBezTo>
                  <a:pt x="1122433" y="2076705"/>
                  <a:pt x="1123913" y="2082625"/>
                  <a:pt x="1120953" y="2088544"/>
                </a:cubicBezTo>
                <a:cubicBezTo>
                  <a:pt x="1135750" y="2101861"/>
                  <a:pt x="1147587" y="2118136"/>
                  <a:pt x="1163864" y="2128493"/>
                </a:cubicBezTo>
                <a:cubicBezTo>
                  <a:pt x="1174222" y="2128493"/>
                  <a:pt x="1178661" y="2132933"/>
                  <a:pt x="1175701" y="2143290"/>
                </a:cubicBezTo>
                <a:cubicBezTo>
                  <a:pt x="1168304" y="2150690"/>
                  <a:pt x="1157947" y="2147730"/>
                  <a:pt x="1147587" y="2147730"/>
                </a:cubicBezTo>
                <a:cubicBezTo>
                  <a:pt x="801346" y="2147730"/>
                  <a:pt x="456585" y="2147730"/>
                  <a:pt x="110344" y="2147730"/>
                </a:cubicBezTo>
                <a:cubicBezTo>
                  <a:pt x="77792" y="2147730"/>
                  <a:pt x="45238" y="2147730"/>
                  <a:pt x="12687" y="2147730"/>
                </a:cubicBezTo>
                <a:close/>
              </a:path>
            </a:pathLst>
          </a:custGeom>
          <a:solidFill>
            <a:schemeClr val="bg1">
              <a:alpha val="40000"/>
            </a:schemeClr>
          </a:solidFill>
          <a:ln w="7015" cap="flat">
            <a:noFill/>
            <a:prstDash val="solid"/>
            <a:miter/>
          </a:ln>
        </p:spPr>
        <p:txBody>
          <a:bodyPr rtlCol="0" anchor="ctr"/>
          <a:lstStyle/>
          <a:p>
            <a:endParaRPr lang="en-US"/>
          </a:p>
        </p:txBody>
      </p:sp>
      <p:sp>
        <p:nvSpPr>
          <p:cNvPr id="10" name="Picture Placeholder 2">
            <a:extLst>
              <a:ext uri="{FF2B5EF4-FFF2-40B4-BE49-F238E27FC236}">
                <a16:creationId xmlns="" xmlns:a16="http://schemas.microsoft.com/office/drawing/2014/main" id="{A66EA60D-62EA-4EE0-8652-5E35AC4C0DBF}"/>
              </a:ext>
            </a:extLst>
          </p:cNvPr>
          <p:cNvSpPr>
            <a:spLocks noGrp="1"/>
          </p:cNvSpPr>
          <p:nvPr>
            <p:ph type="pic" idx="13" hasCustomPrompt="1"/>
          </p:nvPr>
        </p:nvSpPr>
        <p:spPr>
          <a:xfrm>
            <a:off x="1073211" y="1934789"/>
            <a:ext cx="1980000" cy="1980000"/>
          </a:xfrm>
          <a:prstGeom prst="ellipse">
            <a:avLst/>
          </a:prstGeom>
          <a:solidFill>
            <a:schemeClr val="bg1">
              <a:lumMod val="95000"/>
            </a:schemeClr>
          </a:solidFill>
          <a:ln w="9525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 xmlns:a16="http://schemas.microsoft.com/office/drawing/2014/main" id="{6C7BA1A4-7F4C-4B04-8DFB-D4E956FBD96F}"/>
              </a:ext>
            </a:extLst>
          </p:cNvPr>
          <p:cNvSpPr>
            <a:spLocks noGrp="1"/>
          </p:cNvSpPr>
          <p:nvPr>
            <p:ph type="pic" idx="14" hasCustomPrompt="1"/>
          </p:nvPr>
        </p:nvSpPr>
        <p:spPr>
          <a:xfrm>
            <a:off x="3762255" y="1934789"/>
            <a:ext cx="1980000" cy="1980000"/>
          </a:xfrm>
          <a:prstGeom prst="ellipse">
            <a:avLst/>
          </a:prstGeom>
          <a:solidFill>
            <a:schemeClr val="bg1">
              <a:lumMod val="95000"/>
            </a:schemeClr>
          </a:solidFill>
          <a:ln w="9525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 xmlns:a16="http://schemas.microsoft.com/office/drawing/2014/main" id="{A9E02C63-CB1D-46CF-8743-5F1953C83E63}"/>
              </a:ext>
            </a:extLst>
          </p:cNvPr>
          <p:cNvSpPr>
            <a:spLocks noGrp="1"/>
          </p:cNvSpPr>
          <p:nvPr>
            <p:ph type="pic" idx="15" hasCustomPrompt="1"/>
          </p:nvPr>
        </p:nvSpPr>
        <p:spPr>
          <a:xfrm>
            <a:off x="6451299" y="1934789"/>
            <a:ext cx="1980000" cy="1980000"/>
          </a:xfrm>
          <a:prstGeom prst="ellipse">
            <a:avLst/>
          </a:prstGeom>
          <a:solidFill>
            <a:schemeClr val="bg1">
              <a:lumMod val="95000"/>
            </a:schemeClr>
          </a:solidFill>
          <a:ln w="9525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 xmlns:a16="http://schemas.microsoft.com/office/drawing/2014/main" id="{2C08D7C1-CC64-4FD2-A175-F53215BC6D13}"/>
              </a:ext>
            </a:extLst>
          </p:cNvPr>
          <p:cNvSpPr>
            <a:spLocks noGrp="1"/>
          </p:cNvSpPr>
          <p:nvPr>
            <p:ph type="pic" idx="16" hasCustomPrompt="1"/>
          </p:nvPr>
        </p:nvSpPr>
        <p:spPr>
          <a:xfrm>
            <a:off x="9140343" y="1934789"/>
            <a:ext cx="1980000" cy="1980000"/>
          </a:xfrm>
          <a:prstGeom prst="ellipse">
            <a:avLst/>
          </a:prstGeom>
          <a:solidFill>
            <a:schemeClr val="bg1">
              <a:lumMod val="95000"/>
            </a:schemeClr>
          </a:solidFill>
          <a:ln w="95250">
            <a:no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42" name="Oval 41">
            <a:extLst>
              <a:ext uri="{FF2B5EF4-FFF2-40B4-BE49-F238E27FC236}">
                <a16:creationId xmlns="" xmlns:a16="http://schemas.microsoft.com/office/drawing/2014/main" id="{50A5DC59-921B-4D8D-ACCC-A5A314D2D0D8}"/>
              </a:ext>
            </a:extLst>
          </p:cNvPr>
          <p:cNvSpPr/>
          <p:nvPr userDrawn="1"/>
        </p:nvSpPr>
        <p:spPr>
          <a:xfrm>
            <a:off x="1640734" y="2157466"/>
            <a:ext cx="3445220" cy="344522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0">
            <a:extLst>
              <a:ext uri="{FF2B5EF4-FFF2-40B4-BE49-F238E27FC236}">
                <a16:creationId xmlns="" xmlns:a16="http://schemas.microsoft.com/office/drawing/2014/main" id="{C592AEC7-7B69-4E4A-B7F6-5E82FB682CE6}"/>
              </a:ext>
            </a:extLst>
          </p:cNvPr>
          <p:cNvGrpSpPr/>
          <p:nvPr userDrawn="1"/>
        </p:nvGrpSpPr>
        <p:grpSpPr>
          <a:xfrm>
            <a:off x="2710202" y="2663289"/>
            <a:ext cx="1434626" cy="2521997"/>
            <a:chOff x="445712" y="1449040"/>
            <a:chExt cx="2113018" cy="3924176"/>
          </a:xfrm>
        </p:grpSpPr>
        <p:sp>
          <p:nvSpPr>
            <p:cNvPr id="3" name="Rounded Rectangle 21">
              <a:extLst>
                <a:ext uri="{FF2B5EF4-FFF2-40B4-BE49-F238E27FC236}">
                  <a16:creationId xmlns="" xmlns:a16="http://schemas.microsoft.com/office/drawing/2014/main" id="{CCDD5378-0E94-4106-A02A-E9E36B2D19D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Rectangle 22">
              <a:extLst>
                <a:ext uri="{FF2B5EF4-FFF2-40B4-BE49-F238E27FC236}">
                  <a16:creationId xmlns="" xmlns:a16="http://schemas.microsoft.com/office/drawing/2014/main" id="{DB534FD1-7B5B-48B1-B222-4AB2352F8DC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23">
              <a:extLst>
                <a:ext uri="{FF2B5EF4-FFF2-40B4-BE49-F238E27FC236}">
                  <a16:creationId xmlns="" xmlns:a16="http://schemas.microsoft.com/office/drawing/2014/main" id="{27DF4679-211C-49D5-AAA5-D283B93156DB}"/>
                </a:ext>
              </a:extLst>
            </p:cNvPr>
            <p:cNvGrpSpPr/>
            <p:nvPr userDrawn="1"/>
          </p:nvGrpSpPr>
          <p:grpSpPr>
            <a:xfrm>
              <a:off x="1407705" y="5045834"/>
              <a:ext cx="211967" cy="211967"/>
              <a:chOff x="1549420" y="5712364"/>
              <a:chExt cx="312583" cy="312583"/>
            </a:xfrm>
          </p:grpSpPr>
          <p:sp>
            <p:nvSpPr>
              <p:cNvPr id="6" name="Oval 24">
                <a:extLst>
                  <a:ext uri="{FF2B5EF4-FFF2-40B4-BE49-F238E27FC236}">
                    <a16:creationId xmlns="" xmlns:a16="http://schemas.microsoft.com/office/drawing/2014/main" id="{5AF5ADB5-A8A8-4CB6-86D6-00642FFCCBF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ounded Rectangle 25">
                <a:extLst>
                  <a:ext uri="{FF2B5EF4-FFF2-40B4-BE49-F238E27FC236}">
                    <a16:creationId xmlns="" xmlns:a16="http://schemas.microsoft.com/office/drawing/2014/main" id="{4AE158CA-E45B-447D-A3C0-FD973DA6A61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8" name="그림 개체 틀 2">
            <a:extLst>
              <a:ext uri="{FF2B5EF4-FFF2-40B4-BE49-F238E27FC236}">
                <a16:creationId xmlns="" xmlns:a16="http://schemas.microsoft.com/office/drawing/2014/main" id="{80EF71F1-0248-4E5F-9408-944866B66CE9}"/>
              </a:ext>
            </a:extLst>
          </p:cNvPr>
          <p:cNvSpPr>
            <a:spLocks noGrp="1"/>
          </p:cNvSpPr>
          <p:nvPr>
            <p:ph type="pic" sz="quarter" idx="14" hasCustomPrompt="1"/>
          </p:nvPr>
        </p:nvSpPr>
        <p:spPr>
          <a:xfrm>
            <a:off x="2836573" y="2898847"/>
            <a:ext cx="1190833" cy="195296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41" name="Text Placeholder 9">
            <a:extLst>
              <a:ext uri="{FF2B5EF4-FFF2-40B4-BE49-F238E27FC236}">
                <a16:creationId xmlns="" xmlns:a16="http://schemas.microsoft.com/office/drawing/2014/main" id="{3193FC1C-026B-4CE0-9161-90075775551E}"/>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5" r:id="rId3"/>
    <p:sldLayoutId id="2147483676" r:id="rId4"/>
    <p:sldLayoutId id="2147483677" r:id="rId5"/>
    <p:sldLayoutId id="2147483678" r:id="rId6"/>
    <p:sldLayoutId id="2147483679" r:id="rId7"/>
    <p:sldLayoutId id="2147483680" r:id="rId8"/>
    <p:sldLayoutId id="2147483689"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71" r:id="rId18"/>
    <p:sldLayoutId id="214748367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3A0B1148-3E28-47A4-8BD9-92AB260E6F02}"/>
              </a:ext>
            </a:extLst>
          </p:cNvPr>
          <p:cNvGrpSpPr/>
          <p:nvPr/>
        </p:nvGrpSpPr>
        <p:grpSpPr>
          <a:xfrm>
            <a:off x="10149110" y="471021"/>
            <a:ext cx="1684599" cy="413563"/>
            <a:chOff x="864753" y="5755727"/>
            <a:chExt cx="1544830" cy="413563"/>
          </a:xfrm>
        </p:grpSpPr>
        <p:sp>
          <p:nvSpPr>
            <p:cNvPr id="11" name="Rounded Rectangle 7">
              <a:extLst>
                <a:ext uri="{FF2B5EF4-FFF2-40B4-BE49-F238E27FC236}">
                  <a16:creationId xmlns="" xmlns:a16="http://schemas.microsoft.com/office/drawing/2014/main" id="{0A8A0DD8-0BD6-4130-996D-87259DA15FB7}"/>
                </a:ext>
              </a:extLst>
            </p:cNvPr>
            <p:cNvSpPr/>
            <p:nvPr/>
          </p:nvSpPr>
          <p:spPr>
            <a:xfrm>
              <a:off x="864753" y="5755727"/>
              <a:ext cx="1544830"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Freeform: Shape 11">
              <a:extLst>
                <a:ext uri="{FF2B5EF4-FFF2-40B4-BE49-F238E27FC236}">
                  <a16:creationId xmlns="" xmlns:a16="http://schemas.microsoft.com/office/drawing/2014/main" id="{69065A0A-44E3-4FDF-B668-31164A67A8B0}"/>
                </a:ext>
              </a:extLst>
            </p:cNvPr>
            <p:cNvSpPr/>
            <p:nvPr/>
          </p:nvSpPr>
          <p:spPr>
            <a:xfrm>
              <a:off x="1584900" y="5839450"/>
              <a:ext cx="493113" cy="238870"/>
            </a:xfrm>
            <a:custGeom>
              <a:avLst/>
              <a:gdLst>
                <a:gd name="connsiteX0" fmla="*/ 208619 w 476008"/>
                <a:gd name="connsiteY0" fmla="*/ 31142 h 184091"/>
                <a:gd name="connsiteX1" fmla="*/ 208619 w 476008"/>
                <a:gd name="connsiteY1" fmla="*/ 83381 h 184091"/>
                <a:gd name="connsiteX2" fmla="*/ 228962 w 476008"/>
                <a:gd name="connsiteY2" fmla="*/ 83381 h 184091"/>
                <a:gd name="connsiteX3" fmla="*/ 258347 w 476008"/>
                <a:gd name="connsiteY3" fmla="*/ 80493 h 184091"/>
                <a:gd name="connsiteX4" fmla="*/ 269962 w 476008"/>
                <a:gd name="connsiteY4" fmla="*/ 71452 h 184091"/>
                <a:gd name="connsiteX5" fmla="*/ 274169 w 476008"/>
                <a:gd name="connsiteY5" fmla="*/ 57136 h 184091"/>
                <a:gd name="connsiteX6" fmla="*/ 268267 w 476008"/>
                <a:gd name="connsiteY6" fmla="*/ 40560 h 184091"/>
                <a:gd name="connsiteX7" fmla="*/ 253324 w 476008"/>
                <a:gd name="connsiteY7" fmla="*/ 32398 h 184091"/>
                <a:gd name="connsiteX8" fmla="*/ 226576 w 476008"/>
                <a:gd name="connsiteY8" fmla="*/ 31142 h 184091"/>
                <a:gd name="connsiteX9" fmla="*/ 37169 w 476008"/>
                <a:gd name="connsiteY9" fmla="*/ 31142 h 184091"/>
                <a:gd name="connsiteX10" fmla="*/ 37169 w 476008"/>
                <a:gd name="connsiteY10" fmla="*/ 83381 h 184091"/>
                <a:gd name="connsiteX11" fmla="*/ 57512 w 476008"/>
                <a:gd name="connsiteY11" fmla="*/ 83381 h 184091"/>
                <a:gd name="connsiteX12" fmla="*/ 86897 w 476008"/>
                <a:gd name="connsiteY12" fmla="*/ 80493 h 184091"/>
                <a:gd name="connsiteX13" fmla="*/ 98512 w 476008"/>
                <a:gd name="connsiteY13" fmla="*/ 71452 h 184091"/>
                <a:gd name="connsiteX14" fmla="*/ 102719 w 476008"/>
                <a:gd name="connsiteY14" fmla="*/ 57136 h 184091"/>
                <a:gd name="connsiteX15" fmla="*/ 96817 w 476008"/>
                <a:gd name="connsiteY15" fmla="*/ 40560 h 184091"/>
                <a:gd name="connsiteX16" fmla="*/ 81874 w 476008"/>
                <a:gd name="connsiteY16" fmla="*/ 32398 h 184091"/>
                <a:gd name="connsiteX17" fmla="*/ 55126 w 476008"/>
                <a:gd name="connsiteY17" fmla="*/ 31142 h 184091"/>
                <a:gd name="connsiteX18" fmla="*/ 329714 w 476008"/>
                <a:gd name="connsiteY18" fmla="*/ 0 h 184091"/>
                <a:gd name="connsiteX19" fmla="*/ 476008 w 476008"/>
                <a:gd name="connsiteY19" fmla="*/ 0 h 184091"/>
                <a:gd name="connsiteX20" fmla="*/ 476008 w 476008"/>
                <a:gd name="connsiteY20" fmla="*/ 31142 h 184091"/>
                <a:gd name="connsiteX21" fmla="*/ 421509 w 476008"/>
                <a:gd name="connsiteY21" fmla="*/ 31142 h 184091"/>
                <a:gd name="connsiteX22" fmla="*/ 421509 w 476008"/>
                <a:gd name="connsiteY22" fmla="*/ 184091 h 184091"/>
                <a:gd name="connsiteX23" fmla="*/ 384339 w 476008"/>
                <a:gd name="connsiteY23" fmla="*/ 184091 h 184091"/>
                <a:gd name="connsiteX24" fmla="*/ 384339 w 476008"/>
                <a:gd name="connsiteY24" fmla="*/ 31142 h 184091"/>
                <a:gd name="connsiteX25" fmla="*/ 329714 w 476008"/>
                <a:gd name="connsiteY25" fmla="*/ 31142 h 184091"/>
                <a:gd name="connsiteX26" fmla="*/ 171450 w 476008"/>
                <a:gd name="connsiteY26" fmla="*/ 0 h 184091"/>
                <a:gd name="connsiteX27" fmla="*/ 231097 w 476008"/>
                <a:gd name="connsiteY27" fmla="*/ 0 h 184091"/>
                <a:gd name="connsiteX28" fmla="*/ 275299 w 476008"/>
                <a:gd name="connsiteY28" fmla="*/ 2763 h 184091"/>
                <a:gd name="connsiteX29" fmla="*/ 301795 w 476008"/>
                <a:gd name="connsiteY29" fmla="*/ 20783 h 184091"/>
                <a:gd name="connsiteX30" fmla="*/ 312469 w 476008"/>
                <a:gd name="connsiteY30" fmla="*/ 56634 h 184091"/>
                <a:gd name="connsiteX31" fmla="*/ 306316 w 476008"/>
                <a:gd name="connsiteY31" fmla="*/ 85139 h 184091"/>
                <a:gd name="connsiteX32" fmla="*/ 290682 w 476008"/>
                <a:gd name="connsiteY32" fmla="*/ 103285 h 184091"/>
                <a:gd name="connsiteX33" fmla="*/ 271406 w 476008"/>
                <a:gd name="connsiteY33" fmla="*/ 112012 h 184091"/>
                <a:gd name="connsiteX34" fmla="*/ 232855 w 476008"/>
                <a:gd name="connsiteY34" fmla="*/ 114649 h 184091"/>
                <a:gd name="connsiteX35" fmla="*/ 208619 w 476008"/>
                <a:gd name="connsiteY35" fmla="*/ 114649 h 184091"/>
                <a:gd name="connsiteX36" fmla="*/ 208619 w 476008"/>
                <a:gd name="connsiteY36" fmla="*/ 184091 h 184091"/>
                <a:gd name="connsiteX37" fmla="*/ 171450 w 476008"/>
                <a:gd name="connsiteY37" fmla="*/ 184091 h 184091"/>
                <a:gd name="connsiteX38" fmla="*/ 0 w 476008"/>
                <a:gd name="connsiteY38" fmla="*/ 0 h 184091"/>
                <a:gd name="connsiteX39" fmla="*/ 59647 w 476008"/>
                <a:gd name="connsiteY39" fmla="*/ 0 h 184091"/>
                <a:gd name="connsiteX40" fmla="*/ 103849 w 476008"/>
                <a:gd name="connsiteY40" fmla="*/ 2763 h 184091"/>
                <a:gd name="connsiteX41" fmla="*/ 130345 w 476008"/>
                <a:gd name="connsiteY41" fmla="*/ 20783 h 184091"/>
                <a:gd name="connsiteX42" fmla="*/ 141019 w 476008"/>
                <a:gd name="connsiteY42" fmla="*/ 56634 h 184091"/>
                <a:gd name="connsiteX43" fmla="*/ 134866 w 476008"/>
                <a:gd name="connsiteY43" fmla="*/ 85139 h 184091"/>
                <a:gd name="connsiteX44" fmla="*/ 119232 w 476008"/>
                <a:gd name="connsiteY44" fmla="*/ 103285 h 184091"/>
                <a:gd name="connsiteX45" fmla="*/ 99956 w 476008"/>
                <a:gd name="connsiteY45" fmla="*/ 112012 h 184091"/>
                <a:gd name="connsiteX46" fmla="*/ 61405 w 476008"/>
                <a:gd name="connsiteY46" fmla="*/ 114649 h 184091"/>
                <a:gd name="connsiteX47" fmla="*/ 37169 w 476008"/>
                <a:gd name="connsiteY47" fmla="*/ 114649 h 184091"/>
                <a:gd name="connsiteX48" fmla="*/ 37169 w 476008"/>
                <a:gd name="connsiteY48" fmla="*/ 184091 h 184091"/>
                <a:gd name="connsiteX49" fmla="*/ 0 w 476008"/>
                <a:gd name="connsiteY49" fmla="*/ 184091 h 18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78B86483-BB9B-48E1-B99D-8FC943D8E904}"/>
                </a:ext>
              </a:extLst>
            </p:cNvPr>
            <p:cNvSpPr/>
            <p:nvPr/>
          </p:nvSpPr>
          <p:spPr>
            <a:xfrm>
              <a:off x="1095829" y="5851239"/>
              <a:ext cx="164495" cy="228600"/>
            </a:xfrm>
            <a:custGeom>
              <a:avLst/>
              <a:gdLst>
                <a:gd name="connsiteX0" fmla="*/ 0 w 164495"/>
                <a:gd name="connsiteY0" fmla="*/ 208038 h 212876"/>
                <a:gd name="connsiteX1" fmla="*/ 79828 w 164495"/>
                <a:gd name="connsiteY1" fmla="*/ 0 h 212876"/>
                <a:gd name="connsiteX2" fmla="*/ 164495 w 164495"/>
                <a:gd name="connsiteY2" fmla="*/ 212876 h 212876"/>
              </a:gdLst>
              <a:ahLst/>
              <a:cxnLst>
                <a:cxn ang="0">
                  <a:pos x="connsiteX0" y="connsiteY0"/>
                </a:cxn>
                <a:cxn ang="0">
                  <a:pos x="connsiteX1" y="connsiteY1"/>
                </a:cxn>
                <a:cxn ang="0">
                  <a:pos x="connsiteX2" y="connsiteY2"/>
                </a:cxn>
              </a:cxnLst>
              <a:rect l="l" t="t" r="r" b="b"/>
              <a:pathLst>
                <a:path w="164495" h="212876">
                  <a:moveTo>
                    <a:pt x="0" y="208038"/>
                  </a:moveTo>
                  <a:lnTo>
                    <a:pt x="79828" y="0"/>
                  </a:lnTo>
                  <a:lnTo>
                    <a:pt x="164495" y="212876"/>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 xmlns:a16="http://schemas.microsoft.com/office/drawing/2014/main" id="{005FA362-22D0-4901-9640-1697924A35DE}"/>
                </a:ext>
              </a:extLst>
            </p:cNvPr>
            <p:cNvSpPr/>
            <p:nvPr/>
          </p:nvSpPr>
          <p:spPr>
            <a:xfrm>
              <a:off x="130155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FA84564F-72D6-475E-BB2E-361ED8CFED0C}"/>
                </a:ext>
              </a:extLst>
            </p:cNvPr>
            <p:cNvSpPr/>
            <p:nvPr/>
          </p:nvSpPr>
          <p:spPr>
            <a:xfrm>
              <a:off x="144438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90F8D45C-6E82-40C4-A51B-64234B64CBB2}"/>
                </a:ext>
              </a:extLst>
            </p:cNvPr>
            <p:cNvSpPr/>
            <p:nvPr/>
          </p:nvSpPr>
          <p:spPr>
            <a:xfrm>
              <a:off x="2040716" y="6018447"/>
              <a:ext cx="200512" cy="61391"/>
            </a:xfrm>
            <a:custGeom>
              <a:avLst/>
              <a:gdLst>
                <a:gd name="connsiteX0" fmla="*/ 0 w 253314"/>
                <a:gd name="connsiteY0" fmla="*/ 61903 h 77558"/>
                <a:gd name="connsiteX1" fmla="*/ 14375 w 253314"/>
                <a:gd name="connsiteY1" fmla="*/ 61903 h 77558"/>
                <a:gd name="connsiteX2" fmla="*/ 14375 w 253314"/>
                <a:gd name="connsiteY2" fmla="*/ 76279 h 77558"/>
                <a:gd name="connsiteX3" fmla="*/ 0 w 253314"/>
                <a:gd name="connsiteY3" fmla="*/ 76279 h 77558"/>
                <a:gd name="connsiteX4" fmla="*/ 138233 w 253314"/>
                <a:gd name="connsiteY4" fmla="*/ 12944 h 77558"/>
                <a:gd name="connsiteX5" fmla="*/ 123141 w 253314"/>
                <a:gd name="connsiteY5" fmla="*/ 19364 h 77558"/>
                <a:gd name="connsiteX6" fmla="*/ 117411 w 253314"/>
                <a:gd name="connsiteY6" fmla="*/ 38728 h 77558"/>
                <a:gd name="connsiteX7" fmla="*/ 123294 w 253314"/>
                <a:gd name="connsiteY7" fmla="*/ 58041 h 77558"/>
                <a:gd name="connsiteX8" fmla="*/ 138233 w 253314"/>
                <a:gd name="connsiteY8" fmla="*/ 64615 h 77558"/>
                <a:gd name="connsiteX9" fmla="*/ 153095 w 253314"/>
                <a:gd name="connsiteY9" fmla="*/ 58092 h 77558"/>
                <a:gd name="connsiteX10" fmla="*/ 158902 w 253314"/>
                <a:gd name="connsiteY10" fmla="*/ 38523 h 77558"/>
                <a:gd name="connsiteX11" fmla="*/ 153248 w 253314"/>
                <a:gd name="connsiteY11" fmla="*/ 19287 h 77558"/>
                <a:gd name="connsiteX12" fmla="*/ 138233 w 253314"/>
                <a:gd name="connsiteY12" fmla="*/ 12944 h 77558"/>
                <a:gd name="connsiteX13" fmla="*/ 180872 w 253314"/>
                <a:gd name="connsiteY13" fmla="*/ 1279 h 77558"/>
                <a:gd name="connsiteX14" fmla="*/ 203536 w 253314"/>
                <a:gd name="connsiteY14" fmla="*/ 1279 h 77558"/>
                <a:gd name="connsiteX15" fmla="*/ 217144 w 253314"/>
                <a:gd name="connsiteY15" fmla="*/ 52439 h 77558"/>
                <a:gd name="connsiteX16" fmla="*/ 230599 w 253314"/>
                <a:gd name="connsiteY16" fmla="*/ 1279 h 77558"/>
                <a:gd name="connsiteX17" fmla="*/ 253314 w 253314"/>
                <a:gd name="connsiteY17" fmla="*/ 1279 h 77558"/>
                <a:gd name="connsiteX18" fmla="*/ 253314 w 253314"/>
                <a:gd name="connsiteY18" fmla="*/ 76279 h 77558"/>
                <a:gd name="connsiteX19" fmla="*/ 239245 w 253314"/>
                <a:gd name="connsiteY19" fmla="*/ 76279 h 77558"/>
                <a:gd name="connsiteX20" fmla="*/ 239245 w 253314"/>
                <a:gd name="connsiteY20" fmla="*/ 17241 h 77558"/>
                <a:gd name="connsiteX21" fmla="*/ 224358 w 253314"/>
                <a:gd name="connsiteY21" fmla="*/ 76279 h 77558"/>
                <a:gd name="connsiteX22" fmla="*/ 209778 w 253314"/>
                <a:gd name="connsiteY22" fmla="*/ 76279 h 77558"/>
                <a:gd name="connsiteX23" fmla="*/ 194941 w 253314"/>
                <a:gd name="connsiteY23" fmla="*/ 17241 h 77558"/>
                <a:gd name="connsiteX24" fmla="*/ 194941 w 253314"/>
                <a:gd name="connsiteY24" fmla="*/ 76279 h 77558"/>
                <a:gd name="connsiteX25" fmla="*/ 180872 w 253314"/>
                <a:gd name="connsiteY25" fmla="*/ 76279 h 77558"/>
                <a:gd name="connsiteX26" fmla="*/ 138080 w 253314"/>
                <a:gd name="connsiteY26" fmla="*/ 0 h 77558"/>
                <a:gd name="connsiteX27" fmla="*/ 164606 w 253314"/>
                <a:gd name="connsiteY27" fmla="*/ 10283 h 77558"/>
                <a:gd name="connsiteX28" fmla="*/ 174556 w 253314"/>
                <a:gd name="connsiteY28" fmla="*/ 38882 h 77558"/>
                <a:gd name="connsiteX29" fmla="*/ 164683 w 253314"/>
                <a:gd name="connsiteY29" fmla="*/ 67301 h 77558"/>
                <a:gd name="connsiteX30" fmla="*/ 138284 w 253314"/>
                <a:gd name="connsiteY30" fmla="*/ 77558 h 77558"/>
                <a:gd name="connsiteX31" fmla="*/ 111681 w 253314"/>
                <a:gd name="connsiteY31" fmla="*/ 67352 h 77558"/>
                <a:gd name="connsiteX32" fmla="*/ 101807 w 253314"/>
                <a:gd name="connsiteY32" fmla="*/ 39240 h 77558"/>
                <a:gd name="connsiteX33" fmla="*/ 105235 w 253314"/>
                <a:gd name="connsiteY33" fmla="*/ 20004 h 77558"/>
                <a:gd name="connsiteX34" fmla="*/ 112218 w 253314"/>
                <a:gd name="connsiteY34" fmla="*/ 9721 h 77558"/>
                <a:gd name="connsiteX35" fmla="*/ 121913 w 253314"/>
                <a:gd name="connsiteY35" fmla="*/ 2967 h 77558"/>
                <a:gd name="connsiteX36" fmla="*/ 138080 w 253314"/>
                <a:gd name="connsiteY36" fmla="*/ 0 h 77558"/>
                <a:gd name="connsiteX37" fmla="*/ 61112 w 253314"/>
                <a:gd name="connsiteY37" fmla="*/ 0 h 77558"/>
                <a:gd name="connsiteX38" fmla="*/ 83469 w 253314"/>
                <a:gd name="connsiteY38" fmla="*/ 8135 h 77558"/>
                <a:gd name="connsiteX39" fmla="*/ 91143 w 253314"/>
                <a:gd name="connsiteY39" fmla="*/ 21948 h 77558"/>
                <a:gd name="connsiteX40" fmla="*/ 76153 w 253314"/>
                <a:gd name="connsiteY40" fmla="*/ 25529 h 77558"/>
                <a:gd name="connsiteX41" fmla="*/ 70602 w 253314"/>
                <a:gd name="connsiteY41" fmla="*/ 16320 h 77558"/>
                <a:gd name="connsiteX42" fmla="*/ 60345 w 253314"/>
                <a:gd name="connsiteY42" fmla="*/ 12944 h 77558"/>
                <a:gd name="connsiteX43" fmla="*/ 46813 w 253314"/>
                <a:gd name="connsiteY43" fmla="*/ 18929 h 77558"/>
                <a:gd name="connsiteX44" fmla="*/ 41620 w 253314"/>
                <a:gd name="connsiteY44" fmla="*/ 38319 h 77558"/>
                <a:gd name="connsiteX45" fmla="*/ 46736 w 253314"/>
                <a:gd name="connsiteY45" fmla="*/ 58578 h 77558"/>
                <a:gd name="connsiteX46" fmla="*/ 60038 w 253314"/>
                <a:gd name="connsiteY46" fmla="*/ 64615 h 77558"/>
                <a:gd name="connsiteX47" fmla="*/ 70423 w 253314"/>
                <a:gd name="connsiteY47" fmla="*/ 60778 h 77558"/>
                <a:gd name="connsiteX48" fmla="*/ 76665 w 253314"/>
                <a:gd name="connsiteY48" fmla="*/ 48704 h 77558"/>
                <a:gd name="connsiteX49" fmla="*/ 91348 w 253314"/>
                <a:gd name="connsiteY49" fmla="*/ 53360 h 77558"/>
                <a:gd name="connsiteX50" fmla="*/ 80118 w 253314"/>
                <a:gd name="connsiteY50" fmla="*/ 71598 h 77558"/>
                <a:gd name="connsiteX51" fmla="*/ 60191 w 253314"/>
                <a:gd name="connsiteY51" fmla="*/ 77558 h 77558"/>
                <a:gd name="connsiteX52" fmla="*/ 35635 w 253314"/>
                <a:gd name="connsiteY52" fmla="*/ 67352 h 77558"/>
                <a:gd name="connsiteX53" fmla="*/ 26017 w 253314"/>
                <a:gd name="connsiteY53" fmla="*/ 39444 h 77558"/>
                <a:gd name="connsiteX54" fmla="*/ 35686 w 253314"/>
                <a:gd name="connsiteY54" fmla="*/ 10360 h 77558"/>
                <a:gd name="connsiteX55" fmla="*/ 61112 w 253314"/>
                <a:gd name="connsiteY55" fmla="*/ 0 h 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4" name="TextBox 3">
            <a:hlinkClick r:id="rId2"/>
            <a:extLst>
              <a:ext uri="{FF2B5EF4-FFF2-40B4-BE49-F238E27FC236}">
                <a16:creationId xmlns="" xmlns:a16="http://schemas.microsoft.com/office/drawing/2014/main" id="{65EB7FFB-6FB1-480A-A898-65150C03087A}"/>
              </a:ext>
            </a:extLst>
          </p:cNvPr>
          <p:cNvSpPr txBox="1"/>
          <p:nvPr/>
        </p:nvSpPr>
        <p:spPr>
          <a:xfrm>
            <a:off x="0" y="6564283"/>
            <a:ext cx="12191853" cy="246221"/>
          </a:xfrm>
          <a:prstGeom prst="rect">
            <a:avLst/>
          </a:prstGeom>
          <a:noFill/>
        </p:spPr>
        <p:txBody>
          <a:bodyPr wrap="square" rtlCol="0">
            <a:spAutoFit/>
          </a:bodyPr>
          <a:lstStyle/>
          <a:p>
            <a:pPr algn="ctr"/>
            <a:r>
              <a:rPr lang="en-US" altLang="ko-KR" sz="1000" dirty="0">
                <a:solidFill>
                  <a:schemeClr val="bg1"/>
                </a:solidFill>
                <a:cs typeface="Arial" pitchFamily="34" charset="0"/>
                <a:hlinkClick r:id="rId2">
                  <a:extLst>
                    <a:ext uri="{A12FA001-AC4F-418D-AE19-62706E023703}">
                      <ahyp:hlinkClr xmlns=""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8" name="TextBox 7">
            <a:extLst>
              <a:ext uri="{FF2B5EF4-FFF2-40B4-BE49-F238E27FC236}">
                <a16:creationId xmlns="" xmlns:a16="http://schemas.microsoft.com/office/drawing/2014/main" id="{03B4C724-0776-4328-8F0A-B72DA1579537}"/>
              </a:ext>
            </a:extLst>
          </p:cNvPr>
          <p:cNvSpPr txBox="1"/>
          <p:nvPr/>
        </p:nvSpPr>
        <p:spPr>
          <a:xfrm>
            <a:off x="-147" y="4889323"/>
            <a:ext cx="12192000" cy="923330"/>
          </a:xfrm>
          <a:prstGeom prst="rect">
            <a:avLst/>
          </a:prstGeom>
          <a:noFill/>
        </p:spPr>
        <p:txBody>
          <a:bodyPr wrap="square" rtlCol="0" anchor="ctr">
            <a:spAutoFit/>
          </a:bodyPr>
          <a:lstStyle/>
          <a:p>
            <a:pPr algn="ctr"/>
            <a:r>
              <a:rPr lang="en-US" altLang="ko-KR" sz="5400" dirty="0" smtClean="0">
                <a:solidFill>
                  <a:schemeClr val="bg1"/>
                </a:solidFill>
                <a:latin typeface="+mj-lt"/>
                <a:cs typeface="Arial" pitchFamily="34" charset="0"/>
              </a:rPr>
              <a:t>PIZZA HUT</a:t>
            </a:r>
            <a:endParaRPr lang="ko-KR" altLang="en-US" sz="5400" dirty="0">
              <a:solidFill>
                <a:schemeClr val="bg1"/>
              </a:solidFill>
              <a:latin typeface="+mj-lt"/>
              <a:cs typeface="Arial" pitchFamily="34" charset="0"/>
            </a:endParaRPr>
          </a:p>
        </p:txBody>
      </p:sp>
      <p:sp>
        <p:nvSpPr>
          <p:cNvPr id="9" name="TextBox 8">
            <a:extLst>
              <a:ext uri="{FF2B5EF4-FFF2-40B4-BE49-F238E27FC236}">
                <a16:creationId xmlns="" xmlns:a16="http://schemas.microsoft.com/office/drawing/2014/main" id="{2B6167FF-AD5E-41E4-8385-3024DC936CF2}"/>
              </a:ext>
            </a:extLst>
          </p:cNvPr>
          <p:cNvSpPr txBox="1"/>
          <p:nvPr/>
        </p:nvSpPr>
        <p:spPr>
          <a:xfrm>
            <a:off x="-147" y="5837957"/>
            <a:ext cx="12191853" cy="379656"/>
          </a:xfrm>
          <a:prstGeom prst="rect">
            <a:avLst/>
          </a:prstGeom>
          <a:noFill/>
        </p:spPr>
        <p:txBody>
          <a:bodyPr wrap="square" rtlCol="0" anchor="ctr">
            <a:spAutoFit/>
          </a:bodyPr>
          <a:lstStyle/>
          <a:p>
            <a:pPr algn="ctr"/>
            <a:r>
              <a:rPr lang="en-US" altLang="ko-KR" sz="1867" dirty="0" smtClean="0">
                <a:solidFill>
                  <a:schemeClr val="bg1"/>
                </a:solidFill>
                <a:cs typeface="Arial" pitchFamily="34" charset="0"/>
              </a:rPr>
              <a:t>Venturing into the home delivery business</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705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sz="6000" dirty="0" smtClean="0">
                <a:latin typeface="Baskerville Old Face" pitchFamily="18" charset="0"/>
              </a:rPr>
              <a:t>Delivery Systems</a:t>
            </a:r>
            <a:endParaRPr lang="en-US" sz="6000" dirty="0">
              <a:latin typeface="Baskerville Old Face" pitchFamily="18" charset="0"/>
            </a:endParaRPr>
          </a:p>
        </p:txBody>
      </p:sp>
      <p:grpSp>
        <p:nvGrpSpPr>
          <p:cNvPr id="46" name="Group 45">
            <a:extLst>
              <a:ext uri="{FF2B5EF4-FFF2-40B4-BE49-F238E27FC236}">
                <a16:creationId xmlns="" xmlns:a16="http://schemas.microsoft.com/office/drawing/2014/main" id="{5D1B680F-583A-4CC4-894D-FC8EF674A822}"/>
              </a:ext>
            </a:extLst>
          </p:cNvPr>
          <p:cNvGrpSpPr/>
          <p:nvPr/>
        </p:nvGrpSpPr>
        <p:grpSpPr>
          <a:xfrm>
            <a:off x="8555187" y="2337053"/>
            <a:ext cx="3036352" cy="2772180"/>
            <a:chOff x="3980897" y="2449576"/>
            <a:chExt cx="3508965" cy="3203674"/>
          </a:xfrm>
        </p:grpSpPr>
        <p:sp>
          <p:nvSpPr>
            <p:cNvPr id="42" name="Freeform: Shape 41">
              <a:extLst>
                <a:ext uri="{FF2B5EF4-FFF2-40B4-BE49-F238E27FC236}">
                  <a16:creationId xmlns="" xmlns:a16="http://schemas.microsoft.com/office/drawing/2014/main" id="{F396227A-C738-44AD-8DB4-322D3FAD7929}"/>
                </a:ext>
              </a:extLst>
            </p:cNvPr>
            <p:cNvSpPr/>
            <p:nvPr/>
          </p:nvSpPr>
          <p:spPr>
            <a:xfrm>
              <a:off x="3980897" y="2449576"/>
              <a:ext cx="3508965" cy="3203674"/>
            </a:xfrm>
            <a:custGeom>
              <a:avLst/>
              <a:gdLst>
                <a:gd name="connsiteX0" fmla="*/ 57192 w 3508965"/>
                <a:gd name="connsiteY0" fmla="*/ 2327127 h 3203674"/>
                <a:gd name="connsiteX1" fmla="*/ 127499 w 3508965"/>
                <a:gd name="connsiteY1" fmla="*/ 2338410 h 3203674"/>
                <a:gd name="connsiteX2" fmla="*/ 190533 w 3508965"/>
                <a:gd name="connsiteY2" fmla="*/ 2354167 h 3203674"/>
                <a:gd name="connsiteX3" fmla="*/ 2640209 w 3508965"/>
                <a:gd name="connsiteY3" fmla="*/ 2845535 h 3203674"/>
                <a:gd name="connsiteX4" fmla="*/ 2973995 w 3508965"/>
                <a:gd name="connsiteY4" fmla="*/ 3066149 h 3203674"/>
                <a:gd name="connsiteX5" fmla="*/ 2979725 w 3508965"/>
                <a:gd name="connsiteY5" fmla="*/ 3070446 h 3203674"/>
                <a:gd name="connsiteX6" fmla="*/ 3059948 w 3508965"/>
                <a:gd name="connsiteY6" fmla="*/ 3203674 h 3203674"/>
                <a:gd name="connsiteX7" fmla="*/ 2856525 w 3508965"/>
                <a:gd name="connsiteY7" fmla="*/ 3153535 h 3203674"/>
                <a:gd name="connsiteX8" fmla="*/ 174774 w 3508965"/>
                <a:gd name="connsiteY8" fmla="*/ 2458744 h 3203674"/>
                <a:gd name="connsiteX9" fmla="*/ 67331 w 3508965"/>
                <a:gd name="connsiteY9" fmla="*/ 2382818 h 3203674"/>
                <a:gd name="connsiteX10" fmla="*/ 31518 w 3508965"/>
                <a:gd name="connsiteY10" fmla="*/ 2331246 h 3203674"/>
                <a:gd name="connsiteX11" fmla="*/ 57192 w 3508965"/>
                <a:gd name="connsiteY11" fmla="*/ 2327127 h 3203674"/>
                <a:gd name="connsiteX12" fmla="*/ 3420952 w 3508965"/>
                <a:gd name="connsiteY12" fmla="*/ 37722 h 3203674"/>
                <a:gd name="connsiteX13" fmla="*/ 3491148 w 3508965"/>
                <a:gd name="connsiteY13" fmla="*/ 385834 h 3203674"/>
                <a:gd name="connsiteX14" fmla="*/ 3479687 w 3508965"/>
                <a:gd name="connsiteY14" fmla="*/ 491844 h 3203674"/>
                <a:gd name="connsiteX15" fmla="*/ 3395166 w 3508965"/>
                <a:gd name="connsiteY15" fmla="*/ 1049108 h 3203674"/>
                <a:gd name="connsiteX16" fmla="*/ 3201771 w 3508965"/>
                <a:gd name="connsiteY16" fmla="*/ 2412902 h 3203674"/>
                <a:gd name="connsiteX17" fmla="*/ 3091463 w 3508965"/>
                <a:gd name="connsiteY17" fmla="*/ 3185050 h 3203674"/>
                <a:gd name="connsiteX18" fmla="*/ 2994049 w 3508965"/>
                <a:gd name="connsiteY18" fmla="*/ 3053256 h 3203674"/>
                <a:gd name="connsiteX19" fmla="*/ 2920989 w 3508965"/>
                <a:gd name="connsiteY19" fmla="*/ 2940084 h 3203674"/>
                <a:gd name="connsiteX20" fmla="*/ 2892338 w 3508965"/>
                <a:gd name="connsiteY20" fmla="*/ 2809722 h 3203674"/>
                <a:gd name="connsiteX21" fmla="*/ 3174552 w 3508965"/>
                <a:gd name="connsiteY21" fmla="*/ 1329889 h 3203674"/>
                <a:gd name="connsiteX22" fmla="*/ 3309212 w 3508965"/>
                <a:gd name="connsiteY22" fmla="*/ 593554 h 3203674"/>
                <a:gd name="connsiteX23" fmla="*/ 3408059 w 3508965"/>
                <a:gd name="connsiteY23" fmla="*/ 97890 h 3203674"/>
                <a:gd name="connsiteX24" fmla="*/ 3420952 w 3508965"/>
                <a:gd name="connsiteY24" fmla="*/ 37722 h 3203674"/>
                <a:gd name="connsiteX25" fmla="*/ 3324971 w 3508965"/>
                <a:gd name="connsiteY25" fmla="*/ 475 h 3203674"/>
                <a:gd name="connsiteX26" fmla="*/ 3382273 w 3508965"/>
                <a:gd name="connsiteY26" fmla="*/ 67806 h 3203674"/>
                <a:gd name="connsiteX27" fmla="*/ 3287724 w 3508965"/>
                <a:gd name="connsiteY27" fmla="*/ 559173 h 3203674"/>
                <a:gd name="connsiteX28" fmla="*/ 3150198 w 3508965"/>
                <a:gd name="connsiteY28" fmla="*/ 1265424 h 3203674"/>
                <a:gd name="connsiteX29" fmla="*/ 2853658 w 3508965"/>
                <a:gd name="connsiteY29" fmla="*/ 2793962 h 3203674"/>
                <a:gd name="connsiteX30" fmla="*/ 2793490 w 3508965"/>
                <a:gd name="connsiteY30" fmla="*/ 2834074 h 3203674"/>
                <a:gd name="connsiteX31" fmla="*/ 2604393 w 3508965"/>
                <a:gd name="connsiteY31" fmla="*/ 2796827 h 3203674"/>
                <a:gd name="connsiteX32" fmla="*/ 711983 w 3508965"/>
                <a:gd name="connsiteY32" fmla="*/ 2428661 h 3203674"/>
                <a:gd name="connsiteX33" fmla="*/ 143256 w 3508965"/>
                <a:gd name="connsiteY33" fmla="*/ 2324084 h 3203674"/>
                <a:gd name="connsiteX34" fmla="*/ 0 w 3508965"/>
                <a:gd name="connsiteY34" fmla="*/ 2288270 h 3203674"/>
                <a:gd name="connsiteX35" fmla="*/ 213452 w 3508965"/>
                <a:gd name="connsiteY35" fmla="*/ 1723841 h 3203674"/>
                <a:gd name="connsiteX36" fmla="*/ 797936 w 3508965"/>
                <a:gd name="connsiteY36" fmla="*/ 180978 h 3203674"/>
                <a:gd name="connsiteX37" fmla="*/ 899647 w 3508965"/>
                <a:gd name="connsiteY37" fmla="*/ 107918 h 3203674"/>
                <a:gd name="connsiteX38" fmla="*/ 1979797 w 3508965"/>
                <a:gd name="connsiteY38" fmla="*/ 60643 h 3203674"/>
                <a:gd name="connsiteX39" fmla="*/ 3324971 w 3508965"/>
                <a:gd name="connsiteY39" fmla="*/ 475 h 32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08965" h="3203674">
                  <a:moveTo>
                    <a:pt x="57192" y="2327127"/>
                  </a:moveTo>
                  <a:cubicBezTo>
                    <a:pt x="81836" y="2328471"/>
                    <a:pt x="103862" y="2342707"/>
                    <a:pt x="127499" y="2338410"/>
                  </a:cubicBezTo>
                  <a:cubicBezTo>
                    <a:pt x="148988" y="2344140"/>
                    <a:pt x="169044" y="2349870"/>
                    <a:pt x="190533" y="2354167"/>
                  </a:cubicBezTo>
                  <a:cubicBezTo>
                    <a:pt x="1007092" y="2518912"/>
                    <a:pt x="1822217" y="2687954"/>
                    <a:pt x="2640209" y="2845535"/>
                  </a:cubicBezTo>
                  <a:cubicBezTo>
                    <a:pt x="2790627" y="2874186"/>
                    <a:pt x="2909530" y="2920028"/>
                    <a:pt x="2973995" y="3066149"/>
                  </a:cubicBezTo>
                  <a:cubicBezTo>
                    <a:pt x="2975428" y="3067582"/>
                    <a:pt x="2978293" y="3069014"/>
                    <a:pt x="2979725" y="3070446"/>
                  </a:cubicBezTo>
                  <a:cubicBezTo>
                    <a:pt x="3004079" y="3110559"/>
                    <a:pt x="3028432" y="3150670"/>
                    <a:pt x="3059948" y="3203674"/>
                  </a:cubicBezTo>
                  <a:cubicBezTo>
                    <a:pt x="2985455" y="3185050"/>
                    <a:pt x="2920991" y="3170725"/>
                    <a:pt x="2856525" y="3153535"/>
                  </a:cubicBezTo>
                  <a:cubicBezTo>
                    <a:pt x="1962608" y="2921461"/>
                    <a:pt x="1068691" y="2687954"/>
                    <a:pt x="174774" y="2458744"/>
                  </a:cubicBezTo>
                  <a:cubicBezTo>
                    <a:pt x="124634" y="2445851"/>
                    <a:pt x="98849" y="2414334"/>
                    <a:pt x="67331" y="2382818"/>
                  </a:cubicBezTo>
                  <a:cubicBezTo>
                    <a:pt x="55872" y="2365629"/>
                    <a:pt x="44410" y="2349870"/>
                    <a:pt x="31518" y="2331246"/>
                  </a:cubicBezTo>
                  <a:cubicBezTo>
                    <a:pt x="40471" y="2327664"/>
                    <a:pt x="48977" y="2326680"/>
                    <a:pt x="57192" y="2327127"/>
                  </a:cubicBezTo>
                  <a:close/>
                  <a:moveTo>
                    <a:pt x="3420952" y="37722"/>
                  </a:moveTo>
                  <a:cubicBezTo>
                    <a:pt x="3538422" y="136568"/>
                    <a:pt x="3511204" y="261201"/>
                    <a:pt x="3491148" y="385834"/>
                  </a:cubicBezTo>
                  <a:cubicBezTo>
                    <a:pt x="3485418" y="420216"/>
                    <a:pt x="3483984" y="456029"/>
                    <a:pt x="3479687" y="491844"/>
                  </a:cubicBezTo>
                  <a:cubicBezTo>
                    <a:pt x="3451036" y="678076"/>
                    <a:pt x="3422385" y="862875"/>
                    <a:pt x="3395166" y="1049108"/>
                  </a:cubicBezTo>
                  <a:cubicBezTo>
                    <a:pt x="3330701" y="1503229"/>
                    <a:pt x="3266235" y="1958783"/>
                    <a:pt x="3201771" y="2412902"/>
                  </a:cubicBezTo>
                  <a:cubicBezTo>
                    <a:pt x="3165956" y="2666466"/>
                    <a:pt x="3128710" y="2921461"/>
                    <a:pt x="3091463" y="3185050"/>
                  </a:cubicBezTo>
                  <a:cubicBezTo>
                    <a:pt x="3055650" y="3136345"/>
                    <a:pt x="3024134" y="3094800"/>
                    <a:pt x="2994049" y="3053256"/>
                  </a:cubicBezTo>
                  <a:cubicBezTo>
                    <a:pt x="2969696" y="3016010"/>
                    <a:pt x="2949641" y="2974465"/>
                    <a:pt x="2920989" y="2940084"/>
                  </a:cubicBezTo>
                  <a:cubicBezTo>
                    <a:pt x="2888040" y="2899972"/>
                    <a:pt x="2882309" y="2859860"/>
                    <a:pt x="2892338" y="2809722"/>
                  </a:cubicBezTo>
                  <a:cubicBezTo>
                    <a:pt x="2988319" y="2316922"/>
                    <a:pt x="3081436" y="1822689"/>
                    <a:pt x="3174552" y="1329889"/>
                  </a:cubicBezTo>
                  <a:cubicBezTo>
                    <a:pt x="3220393" y="1084922"/>
                    <a:pt x="3264804" y="838521"/>
                    <a:pt x="3309212" y="593554"/>
                  </a:cubicBezTo>
                  <a:cubicBezTo>
                    <a:pt x="3342162" y="428811"/>
                    <a:pt x="3375110" y="262634"/>
                    <a:pt x="3408059" y="97890"/>
                  </a:cubicBezTo>
                  <a:cubicBezTo>
                    <a:pt x="3412356" y="77834"/>
                    <a:pt x="3416655" y="56346"/>
                    <a:pt x="3420952" y="37722"/>
                  </a:cubicBezTo>
                  <a:close/>
                  <a:moveTo>
                    <a:pt x="3324971" y="475"/>
                  </a:moveTo>
                  <a:cubicBezTo>
                    <a:pt x="3380840" y="-2390"/>
                    <a:pt x="3396598" y="6206"/>
                    <a:pt x="3382273" y="67806"/>
                  </a:cubicBezTo>
                  <a:cubicBezTo>
                    <a:pt x="3346458" y="231118"/>
                    <a:pt x="3319240" y="395861"/>
                    <a:pt x="3287724" y="559173"/>
                  </a:cubicBezTo>
                  <a:cubicBezTo>
                    <a:pt x="3241882" y="794112"/>
                    <a:pt x="3196040" y="1030485"/>
                    <a:pt x="3150198" y="1265424"/>
                  </a:cubicBezTo>
                  <a:cubicBezTo>
                    <a:pt x="3051351" y="1775415"/>
                    <a:pt x="2951072" y="2283972"/>
                    <a:pt x="2853658" y="2793962"/>
                  </a:cubicBezTo>
                  <a:cubicBezTo>
                    <a:pt x="2845062" y="2836939"/>
                    <a:pt x="2833602" y="2844103"/>
                    <a:pt x="2793490" y="2834074"/>
                  </a:cubicBezTo>
                  <a:cubicBezTo>
                    <a:pt x="2731891" y="2818317"/>
                    <a:pt x="2667425" y="2809721"/>
                    <a:pt x="2604393" y="2796827"/>
                  </a:cubicBezTo>
                  <a:cubicBezTo>
                    <a:pt x="1974067" y="2675061"/>
                    <a:pt x="1342309" y="2550428"/>
                    <a:pt x="711983" y="2428661"/>
                  </a:cubicBezTo>
                  <a:cubicBezTo>
                    <a:pt x="522885" y="2392846"/>
                    <a:pt x="332354" y="2358465"/>
                    <a:pt x="143256" y="2324084"/>
                  </a:cubicBezTo>
                  <a:cubicBezTo>
                    <a:pt x="97414" y="2312623"/>
                    <a:pt x="51572" y="2299731"/>
                    <a:pt x="0" y="2288270"/>
                  </a:cubicBezTo>
                  <a:cubicBezTo>
                    <a:pt x="70196" y="2100605"/>
                    <a:pt x="141824" y="1911507"/>
                    <a:pt x="213452" y="1723841"/>
                  </a:cubicBezTo>
                  <a:cubicBezTo>
                    <a:pt x="409712" y="1209554"/>
                    <a:pt x="605973" y="696698"/>
                    <a:pt x="797936" y="180978"/>
                  </a:cubicBezTo>
                  <a:cubicBezTo>
                    <a:pt x="817992" y="125109"/>
                    <a:pt x="846643" y="109350"/>
                    <a:pt x="899647" y="107918"/>
                  </a:cubicBezTo>
                  <a:cubicBezTo>
                    <a:pt x="1259220" y="93592"/>
                    <a:pt x="1620225" y="76402"/>
                    <a:pt x="1979797" y="60643"/>
                  </a:cubicBezTo>
                  <a:cubicBezTo>
                    <a:pt x="2428189" y="40587"/>
                    <a:pt x="2876579" y="21965"/>
                    <a:pt x="3324971" y="475"/>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37E24335-3ABF-41AE-9C65-41AB5F4A2597}"/>
                </a:ext>
              </a:extLst>
            </p:cNvPr>
            <p:cNvSpPr/>
            <p:nvPr/>
          </p:nvSpPr>
          <p:spPr>
            <a:xfrm>
              <a:off x="4820889" y="2830482"/>
              <a:ext cx="1819293" cy="1802988"/>
            </a:xfrm>
            <a:custGeom>
              <a:avLst/>
              <a:gdLst>
                <a:gd name="connsiteX0" fmla="*/ 940681 w 1819293"/>
                <a:gd name="connsiteY0" fmla="*/ 1543493 h 1802988"/>
                <a:gd name="connsiteX1" fmla="*/ 904866 w 1819293"/>
                <a:gd name="connsiteY1" fmla="*/ 1587903 h 1802988"/>
                <a:gd name="connsiteX2" fmla="*/ 947843 w 1819293"/>
                <a:gd name="connsiteY2" fmla="*/ 1619420 h 1802988"/>
                <a:gd name="connsiteX3" fmla="*/ 985089 w 1819293"/>
                <a:gd name="connsiteY3" fmla="*/ 1576443 h 1802988"/>
                <a:gd name="connsiteX4" fmla="*/ 940681 w 1819293"/>
                <a:gd name="connsiteY4" fmla="*/ 1543493 h 1802988"/>
                <a:gd name="connsiteX5" fmla="*/ 1518002 w 1819293"/>
                <a:gd name="connsiteY5" fmla="*/ 1258415 h 1802988"/>
                <a:gd name="connsiteX6" fmla="*/ 1475025 w 1819293"/>
                <a:gd name="connsiteY6" fmla="*/ 1304257 h 1802988"/>
                <a:gd name="connsiteX7" fmla="*/ 1516569 w 1819293"/>
                <a:gd name="connsiteY7" fmla="*/ 1340072 h 1802988"/>
                <a:gd name="connsiteX8" fmla="*/ 1562410 w 1819293"/>
                <a:gd name="connsiteY8" fmla="*/ 1291364 h 1802988"/>
                <a:gd name="connsiteX9" fmla="*/ 1518002 w 1819293"/>
                <a:gd name="connsiteY9" fmla="*/ 1258415 h 1802988"/>
                <a:gd name="connsiteX10" fmla="*/ 645148 w 1819293"/>
                <a:gd name="connsiteY10" fmla="*/ 1208790 h 1802988"/>
                <a:gd name="connsiteX11" fmla="*/ 605462 w 1819293"/>
                <a:gd name="connsiteY11" fmla="*/ 1228332 h 1802988"/>
                <a:gd name="connsiteX12" fmla="*/ 644140 w 1819293"/>
                <a:gd name="connsiteY12" fmla="*/ 1262713 h 1802988"/>
                <a:gd name="connsiteX13" fmla="*/ 661332 w 1819293"/>
                <a:gd name="connsiteY13" fmla="*/ 1212573 h 1802988"/>
                <a:gd name="connsiteX14" fmla="*/ 645148 w 1819293"/>
                <a:gd name="connsiteY14" fmla="*/ 1208790 h 1802988"/>
                <a:gd name="connsiteX15" fmla="*/ 1195676 w 1819293"/>
                <a:gd name="connsiteY15" fmla="*/ 1133783 h 1802988"/>
                <a:gd name="connsiteX16" fmla="*/ 1165594 w 1819293"/>
                <a:gd name="connsiteY16" fmla="*/ 1163866 h 1802988"/>
                <a:gd name="connsiteX17" fmla="*/ 1188514 w 1819293"/>
                <a:gd name="connsiteY17" fmla="*/ 1185355 h 1802988"/>
                <a:gd name="connsiteX18" fmla="*/ 1222896 w 1819293"/>
                <a:gd name="connsiteY18" fmla="*/ 1155270 h 1802988"/>
                <a:gd name="connsiteX19" fmla="*/ 1195676 w 1819293"/>
                <a:gd name="connsiteY19" fmla="*/ 1133783 h 1802988"/>
                <a:gd name="connsiteX20" fmla="*/ 161368 w 1819293"/>
                <a:gd name="connsiteY20" fmla="*/ 1083643 h 1802988"/>
                <a:gd name="connsiteX21" fmla="*/ 116958 w 1819293"/>
                <a:gd name="connsiteY21" fmla="*/ 1120890 h 1802988"/>
                <a:gd name="connsiteX22" fmla="*/ 152773 w 1819293"/>
                <a:gd name="connsiteY22" fmla="*/ 1163867 h 1802988"/>
                <a:gd name="connsiteX23" fmla="*/ 201480 w 1819293"/>
                <a:gd name="connsiteY23" fmla="*/ 1122323 h 1802988"/>
                <a:gd name="connsiteX24" fmla="*/ 161368 w 1819293"/>
                <a:gd name="connsiteY24" fmla="*/ 1083643 h 1802988"/>
                <a:gd name="connsiteX25" fmla="*/ 384847 w 1819293"/>
                <a:gd name="connsiteY25" fmla="*/ 1046396 h 1802988"/>
                <a:gd name="connsiteX26" fmla="*/ 351898 w 1819293"/>
                <a:gd name="connsiteY26" fmla="*/ 1076479 h 1802988"/>
                <a:gd name="connsiteX27" fmla="*/ 371954 w 1819293"/>
                <a:gd name="connsiteY27" fmla="*/ 1099400 h 1802988"/>
                <a:gd name="connsiteX28" fmla="*/ 406337 w 1819293"/>
                <a:gd name="connsiteY28" fmla="*/ 1075047 h 1802988"/>
                <a:gd name="connsiteX29" fmla="*/ 384847 w 1819293"/>
                <a:gd name="connsiteY29" fmla="*/ 1046396 h 1802988"/>
                <a:gd name="connsiteX30" fmla="*/ 897703 w 1819293"/>
                <a:gd name="connsiteY30" fmla="*/ 1029206 h 1802988"/>
                <a:gd name="connsiteX31" fmla="*/ 932085 w 1819293"/>
                <a:gd name="connsiteY31" fmla="*/ 1066453 h 1802988"/>
                <a:gd name="connsiteX32" fmla="*/ 1244383 w 1819293"/>
                <a:gd name="connsiteY32" fmla="*/ 1643773 h 1802988"/>
                <a:gd name="connsiteX33" fmla="*/ 1228624 w 1819293"/>
                <a:gd name="connsiteY33" fmla="*/ 1712537 h 1802988"/>
                <a:gd name="connsiteX34" fmla="*/ 671359 w 1819293"/>
                <a:gd name="connsiteY34" fmla="*/ 1791327 h 1802988"/>
                <a:gd name="connsiteX35" fmla="*/ 639843 w 1819293"/>
                <a:gd name="connsiteY35" fmla="*/ 1742620 h 1802988"/>
                <a:gd name="connsiteX36" fmla="*/ 897703 w 1819293"/>
                <a:gd name="connsiteY36" fmla="*/ 1029206 h 1802988"/>
                <a:gd name="connsiteX37" fmla="*/ 859025 w 1819293"/>
                <a:gd name="connsiteY37" fmla="*/ 1004853 h 1802988"/>
                <a:gd name="connsiteX38" fmla="*/ 810318 w 1819293"/>
                <a:gd name="connsiteY38" fmla="*/ 1128053 h 1802988"/>
                <a:gd name="connsiteX39" fmla="*/ 595434 w 1819293"/>
                <a:gd name="connsiteY39" fmla="*/ 1738323 h 1802988"/>
                <a:gd name="connsiteX40" fmla="*/ 549592 w 1819293"/>
                <a:gd name="connsiteY40" fmla="*/ 1761244 h 1802988"/>
                <a:gd name="connsiteX41" fmla="*/ 145610 w 1819293"/>
                <a:gd name="connsiteY41" fmla="*/ 1473300 h 1802988"/>
                <a:gd name="connsiteX42" fmla="*/ 158503 w 1819293"/>
                <a:gd name="connsiteY42" fmla="*/ 1380183 h 1802988"/>
                <a:gd name="connsiteX43" fmla="*/ 803154 w 1819293"/>
                <a:gd name="connsiteY43" fmla="*/ 1032072 h 1802988"/>
                <a:gd name="connsiteX44" fmla="*/ 859025 w 1819293"/>
                <a:gd name="connsiteY44" fmla="*/ 1004853 h 1802988"/>
                <a:gd name="connsiteX45" fmla="*/ 944976 w 1819293"/>
                <a:gd name="connsiteY45" fmla="*/ 991959 h 1802988"/>
                <a:gd name="connsiteX46" fmla="*/ 1220027 w 1819293"/>
                <a:gd name="connsiteY46" fmla="*/ 1056425 h 1802988"/>
                <a:gd name="connsiteX47" fmla="*/ 1698502 w 1819293"/>
                <a:gd name="connsiteY47" fmla="*/ 1169596 h 1802988"/>
                <a:gd name="connsiteX48" fmla="*/ 1725721 w 1819293"/>
                <a:gd name="connsiteY48" fmla="*/ 1212573 h 1802988"/>
                <a:gd name="connsiteX49" fmla="*/ 1340362 w 1819293"/>
                <a:gd name="connsiteY49" fmla="*/ 1650936 h 1802988"/>
                <a:gd name="connsiteX50" fmla="*/ 1291655 w 1819293"/>
                <a:gd name="connsiteY50" fmla="*/ 1635178 h 1802988"/>
                <a:gd name="connsiteX51" fmla="*/ 944976 w 1819293"/>
                <a:gd name="connsiteY51" fmla="*/ 991959 h 1802988"/>
                <a:gd name="connsiteX52" fmla="*/ 1632607 w 1819293"/>
                <a:gd name="connsiteY52" fmla="*/ 885950 h 1802988"/>
                <a:gd name="connsiteX53" fmla="*/ 1589630 w 1819293"/>
                <a:gd name="connsiteY53" fmla="*/ 931792 h 1802988"/>
                <a:gd name="connsiteX54" fmla="*/ 1631174 w 1819293"/>
                <a:gd name="connsiteY54" fmla="*/ 967606 h 1802988"/>
                <a:gd name="connsiteX55" fmla="*/ 1677015 w 1819293"/>
                <a:gd name="connsiteY55" fmla="*/ 918899 h 1802988"/>
                <a:gd name="connsiteX56" fmla="*/ 1632607 w 1819293"/>
                <a:gd name="connsiteY56" fmla="*/ 885950 h 1802988"/>
                <a:gd name="connsiteX57" fmla="*/ 1409128 w 1819293"/>
                <a:gd name="connsiteY57" fmla="*/ 812890 h 1802988"/>
                <a:gd name="connsiteX58" fmla="*/ 1376178 w 1819293"/>
                <a:gd name="connsiteY58" fmla="*/ 842975 h 1802988"/>
                <a:gd name="connsiteX59" fmla="*/ 1396235 w 1819293"/>
                <a:gd name="connsiteY59" fmla="*/ 865894 h 1802988"/>
                <a:gd name="connsiteX60" fmla="*/ 1430617 w 1819293"/>
                <a:gd name="connsiteY60" fmla="*/ 841541 h 1802988"/>
                <a:gd name="connsiteX61" fmla="*/ 1409128 w 1819293"/>
                <a:gd name="connsiteY61" fmla="*/ 812890 h 1802988"/>
                <a:gd name="connsiteX62" fmla="*/ 71832 w 1819293"/>
                <a:gd name="connsiteY62" fmla="*/ 783299 h 1802988"/>
                <a:gd name="connsiteX63" fmla="*/ 96901 w 1819293"/>
                <a:gd name="connsiteY63" fmla="*/ 787103 h 1802988"/>
                <a:gd name="connsiteX64" fmla="*/ 837536 w 1819293"/>
                <a:gd name="connsiteY64" fmla="*/ 966174 h 1802988"/>
                <a:gd name="connsiteX65" fmla="*/ 109795 w 1819293"/>
                <a:gd name="connsiteY65" fmla="*/ 1360127 h 1802988"/>
                <a:gd name="connsiteX66" fmla="*/ 58223 w 1819293"/>
                <a:gd name="connsiteY66" fmla="*/ 1330044 h 1802988"/>
                <a:gd name="connsiteX67" fmla="*/ 26707 w 1819293"/>
                <a:gd name="connsiteY67" fmla="*/ 827216 h 1802988"/>
                <a:gd name="connsiteX68" fmla="*/ 71832 w 1819293"/>
                <a:gd name="connsiteY68" fmla="*/ 783299 h 1802988"/>
                <a:gd name="connsiteX69" fmla="*/ 275973 w 1819293"/>
                <a:gd name="connsiteY69" fmla="*/ 616629 h 1802988"/>
                <a:gd name="connsiteX70" fmla="*/ 237295 w 1819293"/>
                <a:gd name="connsiteY70" fmla="*/ 651011 h 1802988"/>
                <a:gd name="connsiteX71" fmla="*/ 263080 w 1819293"/>
                <a:gd name="connsiteY71" fmla="*/ 679662 h 1802988"/>
                <a:gd name="connsiteX72" fmla="*/ 304624 w 1819293"/>
                <a:gd name="connsiteY72" fmla="*/ 651011 h 1802988"/>
                <a:gd name="connsiteX73" fmla="*/ 275973 w 1819293"/>
                <a:gd name="connsiteY73" fmla="*/ 616629 h 1802988"/>
                <a:gd name="connsiteX74" fmla="*/ 1714163 w 1819293"/>
                <a:gd name="connsiteY74" fmla="*/ 550934 h 1802988"/>
                <a:gd name="connsiteX75" fmla="*/ 1750076 w 1819293"/>
                <a:gd name="connsiteY75" fmla="*/ 612332 h 1802988"/>
                <a:gd name="connsiteX76" fmla="*/ 1768698 w 1819293"/>
                <a:gd name="connsiteY76" fmla="*/ 1095104 h 1802988"/>
                <a:gd name="connsiteX77" fmla="*/ 1721424 w 1819293"/>
                <a:gd name="connsiteY77" fmla="*/ 1128054 h 1802988"/>
                <a:gd name="connsiteX78" fmla="*/ 1078205 w 1819293"/>
                <a:gd name="connsiteY78" fmla="*/ 970472 h 1802988"/>
                <a:gd name="connsiteX79" fmla="*/ 957870 w 1819293"/>
                <a:gd name="connsiteY79" fmla="*/ 948985 h 1802988"/>
                <a:gd name="connsiteX80" fmla="*/ 1221461 w 1819293"/>
                <a:gd name="connsiteY80" fmla="*/ 805729 h 1802988"/>
                <a:gd name="connsiteX81" fmla="*/ 1652662 w 1819293"/>
                <a:gd name="connsiteY81" fmla="*/ 570789 h 1802988"/>
                <a:gd name="connsiteX82" fmla="*/ 1692258 w 1819293"/>
                <a:gd name="connsiteY82" fmla="*/ 552300 h 1802988"/>
                <a:gd name="connsiteX83" fmla="*/ 1714163 w 1819293"/>
                <a:gd name="connsiteY83" fmla="*/ 550934 h 1802988"/>
                <a:gd name="connsiteX84" fmla="*/ 754448 w 1819293"/>
                <a:gd name="connsiteY84" fmla="*/ 282844 h 1802988"/>
                <a:gd name="connsiteX85" fmla="*/ 731527 w 1819293"/>
                <a:gd name="connsiteY85" fmla="*/ 312926 h 1802988"/>
                <a:gd name="connsiteX86" fmla="*/ 755880 w 1819293"/>
                <a:gd name="connsiteY86" fmla="*/ 332982 h 1802988"/>
                <a:gd name="connsiteX87" fmla="*/ 783099 w 1819293"/>
                <a:gd name="connsiteY87" fmla="*/ 305764 h 1802988"/>
                <a:gd name="connsiteX88" fmla="*/ 754448 w 1819293"/>
                <a:gd name="connsiteY88" fmla="*/ 282844 h 1802988"/>
                <a:gd name="connsiteX89" fmla="*/ 473017 w 1819293"/>
                <a:gd name="connsiteY89" fmla="*/ 255894 h 1802988"/>
                <a:gd name="connsiteX90" fmla="*/ 509480 w 1819293"/>
                <a:gd name="connsiteY90" fmla="*/ 285709 h 1802988"/>
                <a:gd name="connsiteX91" fmla="*/ 853295 w 1819293"/>
                <a:gd name="connsiteY91" fmla="*/ 921765 h 1802988"/>
                <a:gd name="connsiteX92" fmla="*/ 307488 w 1819293"/>
                <a:gd name="connsiteY92" fmla="*/ 792835 h 1802988"/>
                <a:gd name="connsiteX93" fmla="*/ 92604 w 1819293"/>
                <a:gd name="connsiteY93" fmla="*/ 742696 h 1802988"/>
                <a:gd name="connsiteX94" fmla="*/ 72549 w 1819293"/>
                <a:gd name="connsiteY94" fmla="*/ 699719 h 1802988"/>
                <a:gd name="connsiteX95" fmla="*/ 452178 w 1819293"/>
                <a:gd name="connsiteY95" fmla="*/ 265653 h 1802988"/>
                <a:gd name="connsiteX96" fmla="*/ 473017 w 1819293"/>
                <a:gd name="connsiteY96" fmla="*/ 255894 h 1802988"/>
                <a:gd name="connsiteX97" fmla="*/ 1426317 w 1819293"/>
                <a:gd name="connsiteY97" fmla="*/ 182565 h 1802988"/>
                <a:gd name="connsiteX98" fmla="*/ 1404830 w 1819293"/>
                <a:gd name="connsiteY98" fmla="*/ 205486 h 1802988"/>
                <a:gd name="connsiteX99" fmla="*/ 1430616 w 1819293"/>
                <a:gd name="connsiteY99" fmla="*/ 231272 h 1802988"/>
                <a:gd name="connsiteX100" fmla="*/ 1457833 w 1819293"/>
                <a:gd name="connsiteY100" fmla="*/ 204052 h 1802988"/>
                <a:gd name="connsiteX101" fmla="*/ 1426317 w 1819293"/>
                <a:gd name="connsiteY101" fmla="*/ 182565 h 1802988"/>
                <a:gd name="connsiteX102" fmla="*/ 981306 w 1819293"/>
                <a:gd name="connsiteY102" fmla="*/ 109347 h 1802988"/>
                <a:gd name="connsiteX103" fmla="*/ 1126912 w 1819293"/>
                <a:gd name="connsiteY103" fmla="*/ 120964 h 1802988"/>
                <a:gd name="connsiteX104" fmla="*/ 1158428 w 1819293"/>
                <a:gd name="connsiteY104" fmla="*/ 169671 h 1802988"/>
                <a:gd name="connsiteX105" fmla="*/ 900568 w 1819293"/>
                <a:gd name="connsiteY105" fmla="*/ 884519 h 1802988"/>
                <a:gd name="connsiteX106" fmla="*/ 867620 w 1819293"/>
                <a:gd name="connsiteY106" fmla="*/ 847272 h 1802988"/>
                <a:gd name="connsiteX107" fmla="*/ 553889 w 1819293"/>
                <a:gd name="connsiteY107" fmla="*/ 268518 h 1802988"/>
                <a:gd name="connsiteX108" fmla="*/ 562484 w 1819293"/>
                <a:gd name="connsiteY108" fmla="*/ 202621 h 1802988"/>
                <a:gd name="connsiteX109" fmla="*/ 981306 w 1819293"/>
                <a:gd name="connsiteY109" fmla="*/ 109347 h 1802988"/>
                <a:gd name="connsiteX110" fmla="*/ 1362926 w 1819293"/>
                <a:gd name="connsiteY110" fmla="*/ 3 h 1802988"/>
                <a:gd name="connsiteX111" fmla="*/ 1387638 w 1819293"/>
                <a:gd name="connsiteY111" fmla="*/ 4927 h 1802988"/>
                <a:gd name="connsiteX112" fmla="*/ 1800215 w 1819293"/>
                <a:gd name="connsiteY112" fmla="*/ 308630 h 1802988"/>
                <a:gd name="connsiteX113" fmla="*/ 1794483 w 1819293"/>
                <a:gd name="connsiteY113" fmla="*/ 368798 h 1802988"/>
                <a:gd name="connsiteX114" fmla="*/ 1068176 w 1819293"/>
                <a:gd name="connsiteY114" fmla="*/ 761319 h 1802988"/>
                <a:gd name="connsiteX115" fmla="*/ 1267303 w 1819293"/>
                <a:gd name="connsiteY115" fmla="*/ 205486 h 1802988"/>
                <a:gd name="connsiteX116" fmla="*/ 1327470 w 1819293"/>
                <a:gd name="connsiteY116" fmla="*/ 37876 h 1802988"/>
                <a:gd name="connsiteX117" fmla="*/ 1362926 w 1819293"/>
                <a:gd name="connsiteY117" fmla="*/ 3 h 18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19293" h="1802988">
                  <a:moveTo>
                    <a:pt x="940681" y="1543493"/>
                  </a:moveTo>
                  <a:cubicBezTo>
                    <a:pt x="917760" y="1547791"/>
                    <a:pt x="903434" y="1562117"/>
                    <a:pt x="904866" y="1587903"/>
                  </a:cubicBezTo>
                  <a:cubicBezTo>
                    <a:pt x="906299" y="1615121"/>
                    <a:pt x="924922" y="1622285"/>
                    <a:pt x="947843" y="1619420"/>
                  </a:cubicBezTo>
                  <a:cubicBezTo>
                    <a:pt x="972197" y="1616555"/>
                    <a:pt x="983657" y="1599364"/>
                    <a:pt x="985089" y="1576443"/>
                  </a:cubicBezTo>
                  <a:cubicBezTo>
                    <a:pt x="979359" y="1552090"/>
                    <a:pt x="965033" y="1539196"/>
                    <a:pt x="940681" y="1543493"/>
                  </a:cubicBezTo>
                  <a:close/>
                  <a:moveTo>
                    <a:pt x="1518002" y="1258415"/>
                  </a:moveTo>
                  <a:cubicBezTo>
                    <a:pt x="1490783" y="1261281"/>
                    <a:pt x="1475025" y="1277038"/>
                    <a:pt x="1475025" y="1304257"/>
                  </a:cubicBezTo>
                  <a:cubicBezTo>
                    <a:pt x="1475025" y="1328610"/>
                    <a:pt x="1492216" y="1342936"/>
                    <a:pt x="1516569" y="1340072"/>
                  </a:cubicBezTo>
                  <a:cubicBezTo>
                    <a:pt x="1543788" y="1337206"/>
                    <a:pt x="1556680" y="1320015"/>
                    <a:pt x="1562410" y="1291364"/>
                  </a:cubicBezTo>
                  <a:cubicBezTo>
                    <a:pt x="1555248" y="1272741"/>
                    <a:pt x="1543788" y="1255550"/>
                    <a:pt x="1518002" y="1258415"/>
                  </a:cubicBezTo>
                  <a:close/>
                  <a:moveTo>
                    <a:pt x="645148" y="1208790"/>
                  </a:moveTo>
                  <a:cubicBezTo>
                    <a:pt x="629904" y="1208455"/>
                    <a:pt x="617280" y="1217587"/>
                    <a:pt x="605462" y="1228332"/>
                  </a:cubicBezTo>
                  <a:cubicBezTo>
                    <a:pt x="608327" y="1252685"/>
                    <a:pt x="616922" y="1269875"/>
                    <a:pt x="644140" y="1262713"/>
                  </a:cubicBezTo>
                  <a:cubicBezTo>
                    <a:pt x="669928" y="1255550"/>
                    <a:pt x="671360" y="1235494"/>
                    <a:pt x="661332" y="1212573"/>
                  </a:cubicBezTo>
                  <a:cubicBezTo>
                    <a:pt x="655602" y="1210066"/>
                    <a:pt x="650229" y="1208902"/>
                    <a:pt x="645148" y="1208790"/>
                  </a:cubicBezTo>
                  <a:close/>
                  <a:moveTo>
                    <a:pt x="1195676" y="1133783"/>
                  </a:moveTo>
                  <a:cubicBezTo>
                    <a:pt x="1178486" y="1135215"/>
                    <a:pt x="1164160" y="1145243"/>
                    <a:pt x="1165594" y="1163866"/>
                  </a:cubicBezTo>
                  <a:cubicBezTo>
                    <a:pt x="1165594" y="1176759"/>
                    <a:pt x="1175621" y="1183921"/>
                    <a:pt x="1188514" y="1185355"/>
                  </a:cubicBezTo>
                  <a:cubicBezTo>
                    <a:pt x="1207137" y="1186787"/>
                    <a:pt x="1218597" y="1178191"/>
                    <a:pt x="1222896" y="1155270"/>
                  </a:cubicBezTo>
                  <a:cubicBezTo>
                    <a:pt x="1220031" y="1143810"/>
                    <a:pt x="1210002" y="1132351"/>
                    <a:pt x="1195676" y="1133783"/>
                  </a:cubicBezTo>
                  <a:close/>
                  <a:moveTo>
                    <a:pt x="161368" y="1083643"/>
                  </a:moveTo>
                  <a:cubicBezTo>
                    <a:pt x="137014" y="1083643"/>
                    <a:pt x="121257" y="1096537"/>
                    <a:pt x="116958" y="1120890"/>
                  </a:cubicBezTo>
                  <a:cubicBezTo>
                    <a:pt x="112661" y="1148109"/>
                    <a:pt x="128419" y="1159568"/>
                    <a:pt x="152773" y="1163867"/>
                  </a:cubicBezTo>
                  <a:cubicBezTo>
                    <a:pt x="178559" y="1161002"/>
                    <a:pt x="200046" y="1149541"/>
                    <a:pt x="201480" y="1122323"/>
                  </a:cubicBezTo>
                  <a:cubicBezTo>
                    <a:pt x="202911" y="1095104"/>
                    <a:pt x="185721" y="1083643"/>
                    <a:pt x="161368" y="1083643"/>
                  </a:cubicBezTo>
                  <a:close/>
                  <a:moveTo>
                    <a:pt x="384847" y="1046396"/>
                  </a:moveTo>
                  <a:cubicBezTo>
                    <a:pt x="367657" y="1046396"/>
                    <a:pt x="354764" y="1057857"/>
                    <a:pt x="351898" y="1076479"/>
                  </a:cubicBezTo>
                  <a:cubicBezTo>
                    <a:pt x="350466" y="1087940"/>
                    <a:pt x="359061" y="1097968"/>
                    <a:pt x="371954" y="1099400"/>
                  </a:cubicBezTo>
                  <a:cubicBezTo>
                    <a:pt x="390578" y="1102265"/>
                    <a:pt x="403472" y="1093670"/>
                    <a:pt x="406337" y="1075047"/>
                  </a:cubicBezTo>
                  <a:cubicBezTo>
                    <a:pt x="407769" y="1059288"/>
                    <a:pt x="402038" y="1046396"/>
                    <a:pt x="384847" y="1046396"/>
                  </a:cubicBezTo>
                  <a:close/>
                  <a:moveTo>
                    <a:pt x="897703" y="1029206"/>
                  </a:moveTo>
                  <a:cubicBezTo>
                    <a:pt x="923489" y="1032071"/>
                    <a:pt x="924921" y="1053560"/>
                    <a:pt x="932085" y="1066453"/>
                  </a:cubicBezTo>
                  <a:cubicBezTo>
                    <a:pt x="1036661" y="1258415"/>
                    <a:pt x="1139805" y="1450378"/>
                    <a:pt x="1244383" y="1643773"/>
                  </a:cubicBezTo>
                  <a:cubicBezTo>
                    <a:pt x="1261573" y="1673857"/>
                    <a:pt x="1273034" y="1693913"/>
                    <a:pt x="1228624" y="1712537"/>
                  </a:cubicBezTo>
                  <a:cubicBezTo>
                    <a:pt x="1049555" y="1788462"/>
                    <a:pt x="866187" y="1822843"/>
                    <a:pt x="671359" y="1791327"/>
                  </a:cubicBezTo>
                  <a:cubicBezTo>
                    <a:pt x="636978" y="1785596"/>
                    <a:pt x="626949" y="1778433"/>
                    <a:pt x="639843" y="1742620"/>
                  </a:cubicBezTo>
                  <a:cubicBezTo>
                    <a:pt x="727228" y="1504815"/>
                    <a:pt x="811750" y="1267011"/>
                    <a:pt x="897703" y="1029206"/>
                  </a:cubicBezTo>
                  <a:close/>
                  <a:moveTo>
                    <a:pt x="859025" y="1004853"/>
                  </a:moveTo>
                  <a:cubicBezTo>
                    <a:pt x="837536" y="1056425"/>
                    <a:pt x="823210" y="1092238"/>
                    <a:pt x="810318" y="1128053"/>
                  </a:cubicBezTo>
                  <a:cubicBezTo>
                    <a:pt x="738690" y="1331476"/>
                    <a:pt x="667062" y="1534900"/>
                    <a:pt x="595434" y="1738323"/>
                  </a:cubicBezTo>
                  <a:cubicBezTo>
                    <a:pt x="586839" y="1765541"/>
                    <a:pt x="576810" y="1769839"/>
                    <a:pt x="549592" y="1761244"/>
                  </a:cubicBezTo>
                  <a:cubicBezTo>
                    <a:pt x="383415" y="1708238"/>
                    <a:pt x="243024" y="1620853"/>
                    <a:pt x="145610" y="1473300"/>
                  </a:cubicBezTo>
                  <a:cubicBezTo>
                    <a:pt x="99768" y="1436052"/>
                    <a:pt x="99768" y="1410266"/>
                    <a:pt x="158503" y="1380183"/>
                  </a:cubicBezTo>
                  <a:cubicBezTo>
                    <a:pt x="374820" y="1267010"/>
                    <a:pt x="588270" y="1148109"/>
                    <a:pt x="803154" y="1032072"/>
                  </a:cubicBezTo>
                  <a:cubicBezTo>
                    <a:pt x="816048" y="1024909"/>
                    <a:pt x="830374" y="1019179"/>
                    <a:pt x="859025" y="1004853"/>
                  </a:cubicBezTo>
                  <a:close/>
                  <a:moveTo>
                    <a:pt x="944976" y="991959"/>
                  </a:moveTo>
                  <a:cubicBezTo>
                    <a:pt x="1045255" y="1014880"/>
                    <a:pt x="1132641" y="1036369"/>
                    <a:pt x="1220027" y="1056425"/>
                  </a:cubicBezTo>
                  <a:cubicBezTo>
                    <a:pt x="1379041" y="1093671"/>
                    <a:pt x="1539489" y="1132350"/>
                    <a:pt x="1698502" y="1169596"/>
                  </a:cubicBezTo>
                  <a:cubicBezTo>
                    <a:pt x="1724288" y="1175326"/>
                    <a:pt x="1742912" y="1173895"/>
                    <a:pt x="1725721" y="1212573"/>
                  </a:cubicBezTo>
                  <a:cubicBezTo>
                    <a:pt x="1641199" y="1398806"/>
                    <a:pt x="1512269" y="1542061"/>
                    <a:pt x="1340362" y="1650936"/>
                  </a:cubicBezTo>
                  <a:cubicBezTo>
                    <a:pt x="1313144" y="1668126"/>
                    <a:pt x="1303116" y="1656666"/>
                    <a:pt x="1291655" y="1635178"/>
                  </a:cubicBezTo>
                  <a:cubicBezTo>
                    <a:pt x="1178482" y="1424592"/>
                    <a:pt x="1065311" y="1214006"/>
                    <a:pt x="944976" y="991959"/>
                  </a:cubicBezTo>
                  <a:close/>
                  <a:moveTo>
                    <a:pt x="1632607" y="885950"/>
                  </a:moveTo>
                  <a:cubicBezTo>
                    <a:pt x="1605388" y="888816"/>
                    <a:pt x="1589630" y="904573"/>
                    <a:pt x="1589630" y="931792"/>
                  </a:cubicBezTo>
                  <a:cubicBezTo>
                    <a:pt x="1589630" y="956145"/>
                    <a:pt x="1606821" y="970471"/>
                    <a:pt x="1631174" y="967606"/>
                  </a:cubicBezTo>
                  <a:cubicBezTo>
                    <a:pt x="1658393" y="964741"/>
                    <a:pt x="1671285" y="947550"/>
                    <a:pt x="1677015" y="918899"/>
                  </a:cubicBezTo>
                  <a:cubicBezTo>
                    <a:pt x="1669853" y="900276"/>
                    <a:pt x="1658393" y="883085"/>
                    <a:pt x="1632607" y="885950"/>
                  </a:cubicBezTo>
                  <a:close/>
                  <a:moveTo>
                    <a:pt x="1409128" y="812890"/>
                  </a:moveTo>
                  <a:cubicBezTo>
                    <a:pt x="1391937" y="812890"/>
                    <a:pt x="1379043" y="824351"/>
                    <a:pt x="1376178" y="842975"/>
                  </a:cubicBezTo>
                  <a:cubicBezTo>
                    <a:pt x="1374746" y="854434"/>
                    <a:pt x="1383342" y="864462"/>
                    <a:pt x="1396235" y="865894"/>
                  </a:cubicBezTo>
                  <a:cubicBezTo>
                    <a:pt x="1414858" y="868759"/>
                    <a:pt x="1427752" y="860164"/>
                    <a:pt x="1430617" y="841541"/>
                  </a:cubicBezTo>
                  <a:cubicBezTo>
                    <a:pt x="1430617" y="827216"/>
                    <a:pt x="1424887" y="814323"/>
                    <a:pt x="1409128" y="812890"/>
                  </a:cubicBezTo>
                  <a:close/>
                  <a:moveTo>
                    <a:pt x="71832" y="783299"/>
                  </a:moveTo>
                  <a:cubicBezTo>
                    <a:pt x="79263" y="783523"/>
                    <a:pt x="87590" y="784955"/>
                    <a:pt x="96901" y="787103"/>
                  </a:cubicBezTo>
                  <a:cubicBezTo>
                    <a:pt x="337571" y="845839"/>
                    <a:pt x="579675" y="903141"/>
                    <a:pt x="837536" y="966174"/>
                  </a:cubicBezTo>
                  <a:cubicBezTo>
                    <a:pt x="585405" y="1102266"/>
                    <a:pt x="346167" y="1229765"/>
                    <a:pt x="109795" y="1360127"/>
                  </a:cubicBezTo>
                  <a:cubicBezTo>
                    <a:pt x="68250" y="1383049"/>
                    <a:pt x="66818" y="1351533"/>
                    <a:pt x="58223" y="1330044"/>
                  </a:cubicBezTo>
                  <a:cubicBezTo>
                    <a:pt x="-10540" y="1166732"/>
                    <a:pt x="-14838" y="999122"/>
                    <a:pt x="26707" y="827216"/>
                  </a:cubicBezTo>
                  <a:cubicBezTo>
                    <a:pt x="35302" y="792834"/>
                    <a:pt x="49538" y="782627"/>
                    <a:pt x="71832" y="783299"/>
                  </a:cubicBezTo>
                  <a:close/>
                  <a:moveTo>
                    <a:pt x="275973" y="616629"/>
                  </a:moveTo>
                  <a:cubicBezTo>
                    <a:pt x="254485" y="616629"/>
                    <a:pt x="240160" y="629521"/>
                    <a:pt x="237295" y="651011"/>
                  </a:cubicBezTo>
                  <a:cubicBezTo>
                    <a:pt x="235861" y="665336"/>
                    <a:pt x="248755" y="678230"/>
                    <a:pt x="263080" y="679662"/>
                  </a:cubicBezTo>
                  <a:cubicBezTo>
                    <a:pt x="284568" y="682527"/>
                    <a:pt x="297462" y="669635"/>
                    <a:pt x="304624" y="651011"/>
                  </a:cubicBezTo>
                  <a:cubicBezTo>
                    <a:pt x="304624" y="629521"/>
                    <a:pt x="293163" y="618062"/>
                    <a:pt x="275973" y="616629"/>
                  </a:cubicBezTo>
                  <a:close/>
                  <a:moveTo>
                    <a:pt x="1714163" y="550934"/>
                  </a:moveTo>
                  <a:cubicBezTo>
                    <a:pt x="1733103" y="554969"/>
                    <a:pt x="1743629" y="575265"/>
                    <a:pt x="1750076" y="612332"/>
                  </a:cubicBezTo>
                  <a:cubicBezTo>
                    <a:pt x="1813108" y="771347"/>
                    <a:pt x="1810243" y="931792"/>
                    <a:pt x="1768698" y="1095104"/>
                  </a:cubicBezTo>
                  <a:cubicBezTo>
                    <a:pt x="1761536" y="1123755"/>
                    <a:pt x="1751507" y="1135216"/>
                    <a:pt x="1721424" y="1128054"/>
                  </a:cubicBezTo>
                  <a:cubicBezTo>
                    <a:pt x="1506541" y="1075050"/>
                    <a:pt x="1293089" y="1023476"/>
                    <a:pt x="1078205" y="970472"/>
                  </a:cubicBezTo>
                  <a:cubicBezTo>
                    <a:pt x="1043824" y="964742"/>
                    <a:pt x="1010874" y="959012"/>
                    <a:pt x="957870" y="948985"/>
                  </a:cubicBezTo>
                  <a:cubicBezTo>
                    <a:pt x="1056716" y="895979"/>
                    <a:pt x="1139804" y="850137"/>
                    <a:pt x="1221461" y="805729"/>
                  </a:cubicBezTo>
                  <a:cubicBezTo>
                    <a:pt x="1366150" y="728370"/>
                    <a:pt x="1510838" y="653876"/>
                    <a:pt x="1652662" y="570789"/>
                  </a:cubicBezTo>
                  <a:cubicBezTo>
                    <a:pt x="1668061" y="561477"/>
                    <a:pt x="1681133" y="555299"/>
                    <a:pt x="1692258" y="552300"/>
                  </a:cubicBezTo>
                  <a:cubicBezTo>
                    <a:pt x="1700602" y="550050"/>
                    <a:pt x="1707850" y="549589"/>
                    <a:pt x="1714163" y="550934"/>
                  </a:cubicBezTo>
                  <a:close/>
                  <a:moveTo>
                    <a:pt x="754448" y="282844"/>
                  </a:moveTo>
                  <a:cubicBezTo>
                    <a:pt x="737257" y="285707"/>
                    <a:pt x="730093" y="297169"/>
                    <a:pt x="731527" y="312926"/>
                  </a:cubicBezTo>
                  <a:cubicBezTo>
                    <a:pt x="732959" y="325820"/>
                    <a:pt x="742988" y="332982"/>
                    <a:pt x="755880" y="332982"/>
                  </a:cubicBezTo>
                  <a:cubicBezTo>
                    <a:pt x="771639" y="330117"/>
                    <a:pt x="783099" y="321522"/>
                    <a:pt x="783099" y="305764"/>
                  </a:cubicBezTo>
                  <a:cubicBezTo>
                    <a:pt x="784531" y="287141"/>
                    <a:pt x="771639" y="279977"/>
                    <a:pt x="754448" y="282844"/>
                  </a:cubicBezTo>
                  <a:close/>
                  <a:moveTo>
                    <a:pt x="473017" y="255894"/>
                  </a:moveTo>
                  <a:cubicBezTo>
                    <a:pt x="490409" y="252133"/>
                    <a:pt x="498736" y="265295"/>
                    <a:pt x="509480" y="285709"/>
                  </a:cubicBezTo>
                  <a:cubicBezTo>
                    <a:pt x="619787" y="491998"/>
                    <a:pt x="732960" y="698286"/>
                    <a:pt x="853295" y="921765"/>
                  </a:cubicBezTo>
                  <a:cubicBezTo>
                    <a:pt x="662764" y="877357"/>
                    <a:pt x="485126" y="834380"/>
                    <a:pt x="307488" y="792835"/>
                  </a:cubicBezTo>
                  <a:cubicBezTo>
                    <a:pt x="235860" y="775644"/>
                    <a:pt x="164232" y="757022"/>
                    <a:pt x="92604" y="742696"/>
                  </a:cubicBezTo>
                  <a:cubicBezTo>
                    <a:pt x="62521" y="735533"/>
                    <a:pt x="59656" y="725504"/>
                    <a:pt x="72549" y="699719"/>
                  </a:cubicBezTo>
                  <a:cubicBezTo>
                    <a:pt x="154205" y="516350"/>
                    <a:pt x="283136" y="374528"/>
                    <a:pt x="452178" y="265653"/>
                  </a:cubicBezTo>
                  <a:cubicBezTo>
                    <a:pt x="460415" y="260281"/>
                    <a:pt x="467219" y="257147"/>
                    <a:pt x="473017" y="255894"/>
                  </a:cubicBezTo>
                  <a:close/>
                  <a:moveTo>
                    <a:pt x="1426317" y="182565"/>
                  </a:moveTo>
                  <a:cubicBezTo>
                    <a:pt x="1413425" y="183997"/>
                    <a:pt x="1404830" y="192592"/>
                    <a:pt x="1404830" y="205486"/>
                  </a:cubicBezTo>
                  <a:cubicBezTo>
                    <a:pt x="1403398" y="222677"/>
                    <a:pt x="1413425" y="232704"/>
                    <a:pt x="1430616" y="231272"/>
                  </a:cubicBezTo>
                  <a:cubicBezTo>
                    <a:pt x="1447806" y="229839"/>
                    <a:pt x="1456401" y="219811"/>
                    <a:pt x="1457833" y="204052"/>
                  </a:cubicBezTo>
                  <a:cubicBezTo>
                    <a:pt x="1453536" y="185430"/>
                    <a:pt x="1442076" y="179700"/>
                    <a:pt x="1426317" y="182565"/>
                  </a:cubicBezTo>
                  <a:close/>
                  <a:moveTo>
                    <a:pt x="981306" y="109347"/>
                  </a:moveTo>
                  <a:cubicBezTo>
                    <a:pt x="1029319" y="109324"/>
                    <a:pt x="1077847" y="113085"/>
                    <a:pt x="1126912" y="120964"/>
                  </a:cubicBezTo>
                  <a:cubicBezTo>
                    <a:pt x="1161293" y="126694"/>
                    <a:pt x="1171322" y="133858"/>
                    <a:pt x="1158428" y="169671"/>
                  </a:cubicBezTo>
                  <a:cubicBezTo>
                    <a:pt x="1071043" y="407476"/>
                    <a:pt x="986521" y="646714"/>
                    <a:pt x="900568" y="884519"/>
                  </a:cubicBezTo>
                  <a:cubicBezTo>
                    <a:pt x="876215" y="881654"/>
                    <a:pt x="874782" y="860164"/>
                    <a:pt x="867620" y="847272"/>
                  </a:cubicBezTo>
                  <a:cubicBezTo>
                    <a:pt x="761611" y="655309"/>
                    <a:pt x="658466" y="461913"/>
                    <a:pt x="553889" y="268518"/>
                  </a:cubicBezTo>
                  <a:cubicBezTo>
                    <a:pt x="540997" y="245597"/>
                    <a:pt x="515210" y="222676"/>
                    <a:pt x="562484" y="202621"/>
                  </a:cubicBezTo>
                  <a:cubicBezTo>
                    <a:pt x="697861" y="143527"/>
                    <a:pt x="837267" y="109414"/>
                    <a:pt x="981306" y="109347"/>
                  </a:cubicBezTo>
                  <a:close/>
                  <a:moveTo>
                    <a:pt x="1362926" y="3"/>
                  </a:moveTo>
                  <a:cubicBezTo>
                    <a:pt x="1369552" y="92"/>
                    <a:pt x="1377610" y="1704"/>
                    <a:pt x="1387638" y="4927"/>
                  </a:cubicBezTo>
                  <a:cubicBezTo>
                    <a:pt x="1559545" y="60797"/>
                    <a:pt x="1698502" y="159644"/>
                    <a:pt x="1800215" y="308630"/>
                  </a:cubicBezTo>
                  <a:cubicBezTo>
                    <a:pt x="1814541" y="330118"/>
                    <a:pt x="1837460" y="347308"/>
                    <a:pt x="1794483" y="368798"/>
                  </a:cubicBezTo>
                  <a:cubicBezTo>
                    <a:pt x="1556680" y="496295"/>
                    <a:pt x="1318875" y="625225"/>
                    <a:pt x="1068176" y="761319"/>
                  </a:cubicBezTo>
                  <a:cubicBezTo>
                    <a:pt x="1138372" y="566491"/>
                    <a:pt x="1202837" y="385988"/>
                    <a:pt x="1267303" y="205486"/>
                  </a:cubicBezTo>
                  <a:cubicBezTo>
                    <a:pt x="1287359" y="149615"/>
                    <a:pt x="1308846" y="93746"/>
                    <a:pt x="1327470" y="37876"/>
                  </a:cubicBezTo>
                  <a:cubicBezTo>
                    <a:pt x="1336066" y="13164"/>
                    <a:pt x="1343049" y="-266"/>
                    <a:pt x="1362926" y="3"/>
                  </a:cubicBezTo>
                  <a:close/>
                </a:path>
              </a:pathLst>
            </a:custGeom>
            <a:solidFill>
              <a:schemeClr val="accent1"/>
            </a:solidFill>
            <a:ln w="9525" cap="flat">
              <a:noFill/>
              <a:prstDash val="solid"/>
              <a:miter/>
            </a:ln>
          </p:spPr>
          <p:txBody>
            <a:bodyPr rtlCol="0" anchor="ctr"/>
            <a:lstStyle/>
            <a:p>
              <a:endParaRPr lang="en-US"/>
            </a:p>
          </p:txBody>
        </p:sp>
      </p:grpSp>
      <p:sp>
        <p:nvSpPr>
          <p:cNvPr id="3" name="TextBox 2"/>
          <p:cNvSpPr txBox="1"/>
          <p:nvPr/>
        </p:nvSpPr>
        <p:spPr>
          <a:xfrm>
            <a:off x="1287887" y="1764406"/>
            <a:ext cx="7267300" cy="3108543"/>
          </a:xfrm>
          <a:prstGeom prst="rect">
            <a:avLst/>
          </a:prstGeom>
          <a:noFill/>
        </p:spPr>
        <p:txBody>
          <a:bodyPr wrap="square" rtlCol="0">
            <a:spAutoFit/>
          </a:bodyPr>
          <a:lstStyle/>
          <a:p>
            <a:r>
              <a:rPr lang="en-US" sz="2800" dirty="0" smtClean="0">
                <a:solidFill>
                  <a:schemeClr val="bg1"/>
                </a:solidFill>
                <a:latin typeface="Agency FB" pitchFamily="34" charset="0"/>
              </a:rPr>
              <a:t>Pizza Hut will need to consider the best delivery system to use. Food delivery operations can be classified into platform to consumer operations or restaurant to consumer operations. Restaurant to consumer operations involve the use of an in-house delivery system while platform to consumer operations involve the use of third party apps such as Uber Eats and DoorDash</a:t>
            </a:r>
            <a:r>
              <a:rPr lang="en-US" sz="2400" dirty="0" smtClean="0">
                <a:solidFill>
                  <a:schemeClr val="bg1"/>
                </a:solidFill>
                <a:latin typeface="Agency FB" pitchFamily="34" charset="0"/>
              </a:rPr>
              <a:t>. </a:t>
            </a:r>
            <a:endParaRPr lang="en-US" sz="2400" dirty="0">
              <a:solidFill>
                <a:schemeClr val="bg1"/>
              </a:solidFill>
              <a:latin typeface="Agency FB" pitchFamily="34" charset="0"/>
            </a:endParaRPr>
          </a:p>
        </p:txBody>
      </p:sp>
    </p:spTree>
    <p:extLst>
      <p:ext uri="{BB962C8B-B14F-4D97-AF65-F5344CB8AC3E}">
        <p14:creationId xmlns:p14="http://schemas.microsoft.com/office/powerpoint/2010/main" val="4201278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24716" y="275115"/>
            <a:ext cx="11573197" cy="724247"/>
          </a:xfrm>
          <a:prstGeom prst="rect">
            <a:avLst/>
          </a:prstGeom>
        </p:spPr>
        <p:txBody>
          <a:bodyPr/>
          <a:lstStyle/>
          <a:p>
            <a:r>
              <a:rPr lang="en-US" sz="6000" dirty="0" smtClean="0">
                <a:latin typeface="Baskerville Old Face" pitchFamily="18" charset="0"/>
              </a:rPr>
              <a:t>In-house delivery systems</a:t>
            </a:r>
            <a:endParaRPr lang="en-US" sz="6000" dirty="0">
              <a:latin typeface="Baskerville Old Face" pitchFamily="18" charset="0"/>
            </a:endParaRPr>
          </a:p>
        </p:txBody>
      </p:sp>
      <p:sp>
        <p:nvSpPr>
          <p:cNvPr id="21" name="TextBox 20">
            <a:extLst>
              <a:ext uri="{FF2B5EF4-FFF2-40B4-BE49-F238E27FC236}">
                <a16:creationId xmlns="" xmlns:a16="http://schemas.microsoft.com/office/drawing/2014/main" id="{FD4A45D9-C1C2-4D18-BAA0-955A4CABAF22}"/>
              </a:ext>
            </a:extLst>
          </p:cNvPr>
          <p:cNvSpPr txBox="1"/>
          <p:nvPr/>
        </p:nvSpPr>
        <p:spPr>
          <a:xfrm>
            <a:off x="1301346" y="1282046"/>
            <a:ext cx="9619939" cy="4401205"/>
          </a:xfrm>
          <a:prstGeom prst="rect">
            <a:avLst/>
          </a:prstGeom>
          <a:noFill/>
        </p:spPr>
        <p:txBody>
          <a:bodyPr wrap="square" rtlCol="0">
            <a:spAutoFit/>
          </a:bodyPr>
          <a:lstStyle/>
          <a:p>
            <a:r>
              <a:rPr lang="en-US" altLang="ko-KR" sz="2800" dirty="0" smtClean="0">
                <a:solidFill>
                  <a:schemeClr val="bg1"/>
                </a:solidFill>
                <a:latin typeface="Agency FB" pitchFamily="34" charset="0"/>
                <a:cs typeface="Arial" pitchFamily="34" charset="0"/>
              </a:rPr>
              <a:t>Home delivery requires the use of highly efficient and scalable real-time delivery services. One of the approaches Pizza Hut can take is using in-house delivery systems. Pizza Hut could train some of its existing staff for self delivery or start a specialized team for this specific job. Using an in-house delivery system is a tradeoff between control of the delivery process and  the fixed and variable costs of running the delivery system. Most customers prefer ordering directly from a restaurant’s website rather than using a third part but a high volume of orders may necessitate the use of a third party platform. As Pizza Hut Paris is just starting its home delivery service, the franchise </a:t>
            </a:r>
            <a:r>
              <a:rPr lang="en-US" altLang="ko-KR" sz="2800" dirty="0" smtClean="0">
                <a:solidFill>
                  <a:schemeClr val="bg1"/>
                </a:solidFill>
                <a:latin typeface="Agency FB" pitchFamily="34" charset="0"/>
                <a:cs typeface="Arial" pitchFamily="34" charset="0"/>
              </a:rPr>
              <a:t>may consider </a:t>
            </a:r>
            <a:r>
              <a:rPr lang="en-US" altLang="ko-KR" sz="2800" dirty="0" smtClean="0">
                <a:solidFill>
                  <a:schemeClr val="bg1"/>
                </a:solidFill>
                <a:latin typeface="Agency FB" pitchFamily="34" charset="0"/>
                <a:cs typeface="Arial" pitchFamily="34" charset="0"/>
              </a:rPr>
              <a:t>using an </a:t>
            </a:r>
            <a:r>
              <a:rPr lang="en-US" altLang="ko-KR" sz="2800" dirty="0" smtClean="0">
                <a:solidFill>
                  <a:schemeClr val="bg1"/>
                </a:solidFill>
                <a:latin typeface="Agency FB" pitchFamily="34" charset="0"/>
                <a:cs typeface="Arial" pitchFamily="34" charset="0"/>
              </a:rPr>
              <a:t>in-house delivery </a:t>
            </a:r>
            <a:r>
              <a:rPr lang="en-US" altLang="ko-KR" sz="2800" dirty="0" smtClean="0">
                <a:solidFill>
                  <a:schemeClr val="bg1"/>
                </a:solidFill>
                <a:latin typeface="Agency FB" pitchFamily="34" charset="0"/>
                <a:cs typeface="Arial" pitchFamily="34" charset="0"/>
              </a:rPr>
              <a:t>system. </a:t>
            </a:r>
            <a:endParaRPr lang="ko-KR" altLang="en-US" sz="2800" dirty="0">
              <a:solidFill>
                <a:schemeClr val="bg1"/>
              </a:solidFill>
              <a:latin typeface="Agency FB" pitchFamily="34" charset="0"/>
            </a:endParaRPr>
          </a:p>
        </p:txBody>
      </p:sp>
      <p:grpSp>
        <p:nvGrpSpPr>
          <p:cNvPr id="44" name="Graphic 147">
            <a:extLst>
              <a:ext uri="{FF2B5EF4-FFF2-40B4-BE49-F238E27FC236}">
                <a16:creationId xmlns="" xmlns:a16="http://schemas.microsoft.com/office/drawing/2014/main" id="{12602E42-4A0C-4993-A1B9-6EF3A1F85944}"/>
              </a:ext>
            </a:extLst>
          </p:cNvPr>
          <p:cNvGrpSpPr/>
          <p:nvPr/>
        </p:nvGrpSpPr>
        <p:grpSpPr>
          <a:xfrm rot="20958429">
            <a:off x="175146" y="5681852"/>
            <a:ext cx="3464073" cy="953879"/>
            <a:chOff x="6260681" y="5031712"/>
            <a:chExt cx="2447925" cy="714375"/>
          </a:xfrm>
        </p:grpSpPr>
        <p:sp>
          <p:nvSpPr>
            <p:cNvPr id="59" name="Freeform: Shape 6">
              <a:extLst>
                <a:ext uri="{FF2B5EF4-FFF2-40B4-BE49-F238E27FC236}">
                  <a16:creationId xmlns="" xmlns:a16="http://schemas.microsoft.com/office/drawing/2014/main" id="{89520ADA-4CE6-4CB6-909B-2E3722530F7D}"/>
                </a:ext>
              </a:extLst>
            </p:cNvPr>
            <p:cNvSpPr/>
            <p:nvPr/>
          </p:nvSpPr>
          <p:spPr>
            <a:xfrm>
              <a:off x="6260660" y="5034569"/>
              <a:ext cx="2448145" cy="711517"/>
            </a:xfrm>
            <a:custGeom>
              <a:avLst/>
              <a:gdLst>
                <a:gd name="connsiteX0" fmla="*/ 2447945 w 2448145"/>
                <a:gd name="connsiteY0" fmla="*/ 376238 h 711517"/>
                <a:gd name="connsiteX1" fmla="*/ 1217315 w 2448145"/>
                <a:gd name="connsiteY1" fmla="*/ 711518 h 711517"/>
                <a:gd name="connsiteX2" fmla="*/ 20 w 2448145"/>
                <a:gd name="connsiteY2" fmla="*/ 359093 h 711517"/>
                <a:gd name="connsiteX3" fmla="*/ 1217315 w 2448145"/>
                <a:gd name="connsiteY3" fmla="*/ 0 h 711517"/>
                <a:gd name="connsiteX4" fmla="*/ 2447945 w 2448145"/>
                <a:gd name="connsiteY4" fmla="*/ 376238 h 71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45" h="711517">
                  <a:moveTo>
                    <a:pt x="2447945" y="376238"/>
                  </a:moveTo>
                  <a:cubicBezTo>
                    <a:pt x="2434610" y="618173"/>
                    <a:pt x="1898353" y="711518"/>
                    <a:pt x="1217315" y="711518"/>
                  </a:cubicBezTo>
                  <a:cubicBezTo>
                    <a:pt x="536278" y="711518"/>
                    <a:pt x="2878" y="540068"/>
                    <a:pt x="20" y="359093"/>
                  </a:cubicBezTo>
                  <a:cubicBezTo>
                    <a:pt x="-3790" y="140018"/>
                    <a:pt x="536278" y="0"/>
                    <a:pt x="1217315" y="0"/>
                  </a:cubicBezTo>
                  <a:cubicBezTo>
                    <a:pt x="1898353" y="0"/>
                    <a:pt x="2460328" y="156210"/>
                    <a:pt x="2447945" y="376238"/>
                  </a:cubicBezTo>
                  <a:close/>
                </a:path>
              </a:pathLst>
            </a:custGeom>
            <a:solidFill>
              <a:srgbClr val="B39638"/>
            </a:solidFill>
            <a:ln w="9525" cap="flat">
              <a:noFill/>
              <a:prstDash val="solid"/>
              <a:miter/>
            </a:ln>
          </p:spPr>
          <p:txBody>
            <a:bodyPr rtlCol="0" anchor="ctr"/>
            <a:lstStyle/>
            <a:p>
              <a:endParaRPr lang="en-US"/>
            </a:p>
          </p:txBody>
        </p:sp>
        <p:sp>
          <p:nvSpPr>
            <p:cNvPr id="60" name="Freeform: Shape 7">
              <a:extLst>
                <a:ext uri="{FF2B5EF4-FFF2-40B4-BE49-F238E27FC236}">
                  <a16:creationId xmlns="" xmlns:a16="http://schemas.microsoft.com/office/drawing/2014/main" id="{10A3B774-1FEA-4C0D-9A70-BEE92C26C301}"/>
                </a:ext>
              </a:extLst>
            </p:cNvPr>
            <p:cNvSpPr/>
            <p:nvPr/>
          </p:nvSpPr>
          <p:spPr>
            <a:xfrm>
              <a:off x="6260681" y="5034569"/>
              <a:ext cx="2448125" cy="690605"/>
            </a:xfrm>
            <a:custGeom>
              <a:avLst/>
              <a:gdLst>
                <a:gd name="connsiteX0" fmla="*/ 2447925 w 2448125"/>
                <a:gd name="connsiteY0" fmla="*/ 363855 h 690605"/>
                <a:gd name="connsiteX1" fmla="*/ 1216343 w 2448125"/>
                <a:gd name="connsiteY1" fmla="*/ 689610 h 690605"/>
                <a:gd name="connsiteX2" fmla="*/ 0 w 2448125"/>
                <a:gd name="connsiteY2" fmla="*/ 347663 h 690605"/>
                <a:gd name="connsiteX3" fmla="*/ 1217295 w 2448125"/>
                <a:gd name="connsiteY3" fmla="*/ 0 h 690605"/>
                <a:gd name="connsiteX4" fmla="*/ 2447925 w 2448125"/>
                <a:gd name="connsiteY4" fmla="*/ 363855 h 69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25" h="690605">
                  <a:moveTo>
                    <a:pt x="2447925" y="363855"/>
                  </a:moveTo>
                  <a:cubicBezTo>
                    <a:pt x="2434590" y="599123"/>
                    <a:pt x="1747838" y="701993"/>
                    <a:pt x="1216343" y="689610"/>
                  </a:cubicBezTo>
                  <a:cubicBezTo>
                    <a:pt x="545783" y="673418"/>
                    <a:pt x="0" y="521018"/>
                    <a:pt x="0" y="347663"/>
                  </a:cubicBezTo>
                  <a:cubicBezTo>
                    <a:pt x="0" y="135255"/>
                    <a:pt x="536258" y="0"/>
                    <a:pt x="1217295" y="0"/>
                  </a:cubicBezTo>
                  <a:cubicBezTo>
                    <a:pt x="1898333" y="0"/>
                    <a:pt x="2460308" y="151448"/>
                    <a:pt x="2447925" y="363855"/>
                  </a:cubicBezTo>
                  <a:close/>
                </a:path>
              </a:pathLst>
            </a:custGeom>
            <a:solidFill>
              <a:srgbClr val="D1B054"/>
            </a:solidFill>
            <a:ln w="9525" cap="flat">
              <a:noFill/>
              <a:prstDash val="solid"/>
              <a:miter/>
            </a:ln>
          </p:spPr>
          <p:txBody>
            <a:bodyPr rtlCol="0" anchor="ctr"/>
            <a:lstStyle/>
            <a:p>
              <a:endParaRPr lang="en-US"/>
            </a:p>
          </p:txBody>
        </p:sp>
        <p:sp>
          <p:nvSpPr>
            <p:cNvPr id="61" name="Freeform: Shape 8">
              <a:extLst>
                <a:ext uri="{FF2B5EF4-FFF2-40B4-BE49-F238E27FC236}">
                  <a16:creationId xmlns="" xmlns:a16="http://schemas.microsoft.com/office/drawing/2014/main" id="{C0E8C241-ACE4-4FD6-BD1B-0A67573126D3}"/>
                </a:ext>
              </a:extLst>
            </p:cNvPr>
            <p:cNvSpPr/>
            <p:nvPr/>
          </p:nvSpPr>
          <p:spPr>
            <a:xfrm>
              <a:off x="6273063" y="5031712"/>
              <a:ext cx="2400514" cy="649699"/>
            </a:xfrm>
            <a:custGeom>
              <a:avLst/>
              <a:gdLst>
                <a:gd name="connsiteX0" fmla="*/ 2400300 w 2400514"/>
                <a:gd name="connsiteY0" fmla="*/ 342900 h 649699"/>
                <a:gd name="connsiteX1" fmla="*/ 1210628 w 2400514"/>
                <a:gd name="connsiteY1" fmla="*/ 648653 h 649699"/>
                <a:gd name="connsiteX2" fmla="*/ 0 w 2400514"/>
                <a:gd name="connsiteY2" fmla="*/ 327660 h 649699"/>
                <a:gd name="connsiteX3" fmla="*/ 1210628 w 2400514"/>
                <a:gd name="connsiteY3" fmla="*/ 0 h 649699"/>
                <a:gd name="connsiteX4" fmla="*/ 2400300 w 2400514"/>
                <a:gd name="connsiteY4" fmla="*/ 342900 h 64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14" h="649699">
                  <a:moveTo>
                    <a:pt x="2400300" y="342900"/>
                  </a:moveTo>
                  <a:cubicBezTo>
                    <a:pt x="2386965" y="563880"/>
                    <a:pt x="1739265" y="661035"/>
                    <a:pt x="1210628" y="648653"/>
                  </a:cubicBezTo>
                  <a:cubicBezTo>
                    <a:pt x="542925" y="633413"/>
                    <a:pt x="0" y="490538"/>
                    <a:pt x="0" y="327660"/>
                  </a:cubicBezTo>
                  <a:cubicBezTo>
                    <a:pt x="0" y="127635"/>
                    <a:pt x="533400" y="0"/>
                    <a:pt x="1210628" y="0"/>
                  </a:cubicBezTo>
                  <a:cubicBezTo>
                    <a:pt x="1887855" y="0"/>
                    <a:pt x="2412683" y="142875"/>
                    <a:pt x="2400300" y="342900"/>
                  </a:cubicBezTo>
                  <a:close/>
                </a:path>
              </a:pathLst>
            </a:custGeom>
            <a:solidFill>
              <a:srgbClr val="ECD37A"/>
            </a:solidFill>
            <a:ln w="9525" cap="flat">
              <a:noFill/>
              <a:prstDash val="solid"/>
              <a:miter/>
            </a:ln>
          </p:spPr>
          <p:txBody>
            <a:bodyPr rtlCol="0" anchor="ctr"/>
            <a:lstStyle/>
            <a:p>
              <a:endParaRPr lang="en-US"/>
            </a:p>
          </p:txBody>
        </p:sp>
        <p:sp>
          <p:nvSpPr>
            <p:cNvPr id="62" name="Freeform: Shape 9">
              <a:extLst>
                <a:ext uri="{FF2B5EF4-FFF2-40B4-BE49-F238E27FC236}">
                  <a16:creationId xmlns="" xmlns:a16="http://schemas.microsoft.com/office/drawing/2014/main" id="{19ED489A-A3DE-47E4-AD21-1CB1B14EBE72}"/>
                </a:ext>
              </a:extLst>
            </p:cNvPr>
            <p:cNvSpPr/>
            <p:nvPr/>
          </p:nvSpPr>
          <p:spPr>
            <a:xfrm>
              <a:off x="6690258" y="5152679"/>
              <a:ext cx="1486852" cy="516255"/>
            </a:xfrm>
            <a:custGeom>
              <a:avLst/>
              <a:gdLst>
                <a:gd name="connsiteX0" fmla="*/ 1104900 w 1486852"/>
                <a:gd name="connsiteY0" fmla="*/ 359093 h 516255"/>
                <a:gd name="connsiteX1" fmla="*/ 1104900 w 1486852"/>
                <a:gd name="connsiteY1" fmla="*/ 359093 h 516255"/>
                <a:gd name="connsiteX2" fmla="*/ 1107758 w 1486852"/>
                <a:gd name="connsiteY2" fmla="*/ 358140 h 516255"/>
                <a:gd name="connsiteX3" fmla="*/ 1106805 w 1486852"/>
                <a:gd name="connsiteY3" fmla="*/ 360045 h 516255"/>
                <a:gd name="connsiteX4" fmla="*/ 1104900 w 1486852"/>
                <a:gd name="connsiteY4" fmla="*/ 359093 h 516255"/>
                <a:gd name="connsiteX5" fmla="*/ 1104900 w 1486852"/>
                <a:gd name="connsiteY5" fmla="*/ 359093 h 516255"/>
                <a:gd name="connsiteX6" fmla="*/ 990600 w 1486852"/>
                <a:gd name="connsiteY6" fmla="*/ 64770 h 516255"/>
                <a:gd name="connsiteX7" fmla="*/ 987743 w 1486852"/>
                <a:gd name="connsiteY7" fmla="*/ 62865 h 516255"/>
                <a:gd name="connsiteX8" fmla="*/ 990600 w 1486852"/>
                <a:gd name="connsiteY8" fmla="*/ 63818 h 516255"/>
                <a:gd name="connsiteX9" fmla="*/ 990600 w 1486852"/>
                <a:gd name="connsiteY9" fmla="*/ 64770 h 516255"/>
                <a:gd name="connsiteX10" fmla="*/ 990600 w 1486852"/>
                <a:gd name="connsiteY10" fmla="*/ 64770 h 516255"/>
                <a:gd name="connsiteX11" fmla="*/ 1137285 w 1486852"/>
                <a:gd name="connsiteY11" fmla="*/ 267653 h 516255"/>
                <a:gd name="connsiteX12" fmla="*/ 1137285 w 1486852"/>
                <a:gd name="connsiteY12" fmla="*/ 267653 h 516255"/>
                <a:gd name="connsiteX13" fmla="*/ 1137285 w 1486852"/>
                <a:gd name="connsiteY13" fmla="*/ 267653 h 516255"/>
                <a:gd name="connsiteX14" fmla="*/ 1137285 w 1486852"/>
                <a:gd name="connsiteY14" fmla="*/ 267653 h 516255"/>
                <a:gd name="connsiteX15" fmla="*/ 1137285 w 1486852"/>
                <a:gd name="connsiteY15" fmla="*/ 267653 h 516255"/>
                <a:gd name="connsiteX16" fmla="*/ 1137285 w 1486852"/>
                <a:gd name="connsiteY16" fmla="*/ 267653 h 516255"/>
                <a:gd name="connsiteX17" fmla="*/ 1137285 w 1486852"/>
                <a:gd name="connsiteY17" fmla="*/ 267653 h 516255"/>
                <a:gd name="connsiteX18" fmla="*/ 1137285 w 1486852"/>
                <a:gd name="connsiteY18" fmla="*/ 267653 h 516255"/>
                <a:gd name="connsiteX19" fmla="*/ 1137285 w 1486852"/>
                <a:gd name="connsiteY19" fmla="*/ 267653 h 516255"/>
                <a:gd name="connsiteX20" fmla="*/ 1137285 w 1486852"/>
                <a:gd name="connsiteY20" fmla="*/ 267653 h 516255"/>
                <a:gd name="connsiteX21" fmla="*/ 1138238 w 1486852"/>
                <a:gd name="connsiteY21" fmla="*/ 267653 h 516255"/>
                <a:gd name="connsiteX22" fmla="*/ 1138238 w 1486852"/>
                <a:gd name="connsiteY22" fmla="*/ 268605 h 516255"/>
                <a:gd name="connsiteX23" fmla="*/ 1137285 w 1486852"/>
                <a:gd name="connsiteY23" fmla="*/ 267653 h 516255"/>
                <a:gd name="connsiteX24" fmla="*/ 1137285 w 1486852"/>
                <a:gd name="connsiteY24" fmla="*/ 267653 h 516255"/>
                <a:gd name="connsiteX25" fmla="*/ 609600 w 1486852"/>
                <a:gd name="connsiteY25" fmla="*/ 0 h 516255"/>
                <a:gd name="connsiteX26" fmla="*/ 609600 w 1486852"/>
                <a:gd name="connsiteY26" fmla="*/ 0 h 516255"/>
                <a:gd name="connsiteX27" fmla="*/ 609600 w 1486852"/>
                <a:gd name="connsiteY27" fmla="*/ 0 h 516255"/>
                <a:gd name="connsiteX28" fmla="*/ 609600 w 1486852"/>
                <a:gd name="connsiteY28" fmla="*/ 0 h 516255"/>
                <a:gd name="connsiteX29" fmla="*/ 609600 w 1486852"/>
                <a:gd name="connsiteY29" fmla="*/ 0 h 516255"/>
                <a:gd name="connsiteX30" fmla="*/ 0 w 1486852"/>
                <a:gd name="connsiteY30" fmla="*/ 267653 h 516255"/>
                <a:gd name="connsiteX31" fmla="*/ 0 w 1486852"/>
                <a:gd name="connsiteY31" fmla="*/ 267653 h 516255"/>
                <a:gd name="connsiteX32" fmla="*/ 0 w 1486852"/>
                <a:gd name="connsiteY32" fmla="*/ 267653 h 516255"/>
                <a:gd name="connsiteX33" fmla="*/ 0 w 1486852"/>
                <a:gd name="connsiteY33" fmla="*/ 267653 h 516255"/>
                <a:gd name="connsiteX34" fmla="*/ 0 w 1486852"/>
                <a:gd name="connsiteY34" fmla="*/ 267653 h 516255"/>
                <a:gd name="connsiteX35" fmla="*/ 0 w 1486852"/>
                <a:gd name="connsiteY35" fmla="*/ 267653 h 516255"/>
                <a:gd name="connsiteX36" fmla="*/ 0 w 1486852"/>
                <a:gd name="connsiteY36" fmla="*/ 267653 h 516255"/>
                <a:gd name="connsiteX37" fmla="*/ 1486853 w 1486852"/>
                <a:gd name="connsiteY37" fmla="*/ 313373 h 516255"/>
                <a:gd name="connsiteX38" fmla="*/ 1486853 w 1486852"/>
                <a:gd name="connsiteY38" fmla="*/ 313373 h 516255"/>
                <a:gd name="connsiteX39" fmla="*/ 1486853 w 1486852"/>
                <a:gd name="connsiteY39" fmla="*/ 313373 h 516255"/>
                <a:gd name="connsiteX40" fmla="*/ 1486853 w 1486852"/>
                <a:gd name="connsiteY40" fmla="*/ 313373 h 516255"/>
                <a:gd name="connsiteX41" fmla="*/ 1486853 w 1486852"/>
                <a:gd name="connsiteY41" fmla="*/ 313373 h 516255"/>
                <a:gd name="connsiteX42" fmla="*/ 1486853 w 1486852"/>
                <a:gd name="connsiteY42" fmla="*/ 313373 h 516255"/>
                <a:gd name="connsiteX43" fmla="*/ 991553 w 1486852"/>
                <a:gd name="connsiteY43" fmla="*/ 477203 h 516255"/>
                <a:gd name="connsiteX44" fmla="*/ 991553 w 1486852"/>
                <a:gd name="connsiteY44" fmla="*/ 477203 h 516255"/>
                <a:gd name="connsiteX45" fmla="*/ 991553 w 1486852"/>
                <a:gd name="connsiteY45" fmla="*/ 477203 h 516255"/>
                <a:gd name="connsiteX46" fmla="*/ 991553 w 1486852"/>
                <a:gd name="connsiteY46" fmla="*/ 477203 h 516255"/>
                <a:gd name="connsiteX47" fmla="*/ 991553 w 1486852"/>
                <a:gd name="connsiteY47" fmla="*/ 477203 h 516255"/>
                <a:gd name="connsiteX48" fmla="*/ 1111568 w 1486852"/>
                <a:gd name="connsiteY48" fmla="*/ 516255 h 516255"/>
                <a:gd name="connsiteX49" fmla="*/ 1111568 w 1486852"/>
                <a:gd name="connsiteY49" fmla="*/ 516255 h 516255"/>
                <a:gd name="connsiteX50" fmla="*/ 1111568 w 1486852"/>
                <a:gd name="connsiteY50" fmla="*/ 516255 h 516255"/>
                <a:gd name="connsiteX51" fmla="*/ 1111568 w 1486852"/>
                <a:gd name="connsiteY51" fmla="*/ 516255 h 516255"/>
                <a:gd name="connsiteX52" fmla="*/ 1111568 w 1486852"/>
                <a:gd name="connsiteY52" fmla="*/ 516255 h 51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86852" h="516255">
                  <a:moveTo>
                    <a:pt x="1104900" y="359093"/>
                  </a:moveTo>
                  <a:lnTo>
                    <a:pt x="1104900" y="359093"/>
                  </a:lnTo>
                  <a:cubicBezTo>
                    <a:pt x="1105853" y="358140"/>
                    <a:pt x="1106805" y="358140"/>
                    <a:pt x="1107758" y="358140"/>
                  </a:cubicBezTo>
                  <a:cubicBezTo>
                    <a:pt x="1106805" y="359093"/>
                    <a:pt x="1106805" y="359093"/>
                    <a:pt x="1106805" y="360045"/>
                  </a:cubicBezTo>
                  <a:cubicBezTo>
                    <a:pt x="1105853" y="359093"/>
                    <a:pt x="1105853" y="359093"/>
                    <a:pt x="1104900" y="359093"/>
                  </a:cubicBezTo>
                  <a:lnTo>
                    <a:pt x="1104900" y="359093"/>
                  </a:lnTo>
                  <a:close/>
                  <a:moveTo>
                    <a:pt x="990600" y="64770"/>
                  </a:moveTo>
                  <a:cubicBezTo>
                    <a:pt x="989648" y="63818"/>
                    <a:pt x="988695" y="63818"/>
                    <a:pt x="987743" y="62865"/>
                  </a:cubicBezTo>
                  <a:cubicBezTo>
                    <a:pt x="988695" y="62865"/>
                    <a:pt x="989648" y="62865"/>
                    <a:pt x="990600" y="63818"/>
                  </a:cubicBezTo>
                  <a:cubicBezTo>
                    <a:pt x="990600" y="64770"/>
                    <a:pt x="990600" y="64770"/>
                    <a:pt x="990600" y="64770"/>
                  </a:cubicBezTo>
                  <a:lnTo>
                    <a:pt x="990600" y="64770"/>
                  </a:lnTo>
                  <a:close/>
                  <a:moveTo>
                    <a:pt x="1137285" y="267653"/>
                  </a:moveTo>
                  <a:lnTo>
                    <a:pt x="1137285" y="267653"/>
                  </a:lnTo>
                  <a:lnTo>
                    <a:pt x="1137285" y="267653"/>
                  </a:lnTo>
                  <a:lnTo>
                    <a:pt x="1137285" y="267653"/>
                  </a:lnTo>
                  <a:lnTo>
                    <a:pt x="1137285" y="267653"/>
                  </a:lnTo>
                  <a:lnTo>
                    <a:pt x="1137285" y="267653"/>
                  </a:lnTo>
                  <a:lnTo>
                    <a:pt x="1137285" y="267653"/>
                  </a:lnTo>
                  <a:lnTo>
                    <a:pt x="1137285" y="267653"/>
                  </a:lnTo>
                  <a:cubicBezTo>
                    <a:pt x="1137285" y="267653"/>
                    <a:pt x="1137285" y="267653"/>
                    <a:pt x="1137285" y="267653"/>
                  </a:cubicBezTo>
                  <a:cubicBezTo>
                    <a:pt x="1137285" y="267653"/>
                    <a:pt x="1137285" y="267653"/>
                    <a:pt x="1137285" y="267653"/>
                  </a:cubicBezTo>
                  <a:cubicBezTo>
                    <a:pt x="1137285" y="267653"/>
                    <a:pt x="1138238" y="267653"/>
                    <a:pt x="1138238" y="267653"/>
                  </a:cubicBezTo>
                  <a:lnTo>
                    <a:pt x="1138238" y="268605"/>
                  </a:lnTo>
                  <a:cubicBezTo>
                    <a:pt x="1138238" y="267653"/>
                    <a:pt x="1137285" y="267653"/>
                    <a:pt x="1137285" y="267653"/>
                  </a:cubicBezTo>
                  <a:lnTo>
                    <a:pt x="1137285" y="267653"/>
                  </a:lnTo>
                  <a:close/>
                  <a:moveTo>
                    <a:pt x="609600" y="0"/>
                  </a:moveTo>
                  <a:lnTo>
                    <a:pt x="609600" y="0"/>
                  </a:lnTo>
                  <a:lnTo>
                    <a:pt x="609600" y="0"/>
                  </a:lnTo>
                  <a:lnTo>
                    <a:pt x="609600" y="0"/>
                  </a:lnTo>
                  <a:lnTo>
                    <a:pt x="609600" y="0"/>
                  </a:lnTo>
                  <a:close/>
                  <a:moveTo>
                    <a:pt x="0" y="267653"/>
                  </a:moveTo>
                  <a:cubicBezTo>
                    <a:pt x="0" y="267653"/>
                    <a:pt x="0" y="267653"/>
                    <a:pt x="0" y="267653"/>
                  </a:cubicBezTo>
                  <a:cubicBezTo>
                    <a:pt x="0" y="267653"/>
                    <a:pt x="0" y="267653"/>
                    <a:pt x="0" y="267653"/>
                  </a:cubicBezTo>
                  <a:cubicBezTo>
                    <a:pt x="0" y="267653"/>
                    <a:pt x="0" y="267653"/>
                    <a:pt x="0" y="267653"/>
                  </a:cubicBezTo>
                  <a:cubicBezTo>
                    <a:pt x="0" y="267653"/>
                    <a:pt x="0" y="267653"/>
                    <a:pt x="0" y="267653"/>
                  </a:cubicBezTo>
                  <a:lnTo>
                    <a:pt x="0" y="267653"/>
                  </a:lnTo>
                  <a:lnTo>
                    <a:pt x="0" y="267653"/>
                  </a:lnTo>
                  <a:close/>
                  <a:moveTo>
                    <a:pt x="1486853" y="313373"/>
                  </a:moveTo>
                  <a:lnTo>
                    <a:pt x="1486853" y="313373"/>
                  </a:lnTo>
                  <a:cubicBezTo>
                    <a:pt x="1486853" y="313373"/>
                    <a:pt x="1486853" y="313373"/>
                    <a:pt x="1486853" y="313373"/>
                  </a:cubicBezTo>
                  <a:cubicBezTo>
                    <a:pt x="1486853" y="313373"/>
                    <a:pt x="1486853" y="313373"/>
                    <a:pt x="1486853" y="313373"/>
                  </a:cubicBezTo>
                  <a:lnTo>
                    <a:pt x="1486853" y="313373"/>
                  </a:lnTo>
                  <a:lnTo>
                    <a:pt x="1486853" y="313373"/>
                  </a:lnTo>
                  <a:close/>
                  <a:moveTo>
                    <a:pt x="991553" y="477203"/>
                  </a:moveTo>
                  <a:lnTo>
                    <a:pt x="991553" y="477203"/>
                  </a:lnTo>
                  <a:lnTo>
                    <a:pt x="991553" y="477203"/>
                  </a:lnTo>
                  <a:lnTo>
                    <a:pt x="991553" y="477203"/>
                  </a:lnTo>
                  <a:lnTo>
                    <a:pt x="991553" y="477203"/>
                  </a:lnTo>
                  <a:close/>
                  <a:moveTo>
                    <a:pt x="1111568" y="516255"/>
                  </a:moveTo>
                  <a:lnTo>
                    <a:pt x="1111568" y="516255"/>
                  </a:lnTo>
                  <a:lnTo>
                    <a:pt x="1111568" y="516255"/>
                  </a:lnTo>
                  <a:lnTo>
                    <a:pt x="1111568" y="516255"/>
                  </a:lnTo>
                  <a:lnTo>
                    <a:pt x="1111568" y="516255"/>
                  </a:lnTo>
                  <a:close/>
                </a:path>
              </a:pathLst>
            </a:custGeom>
            <a:solidFill>
              <a:srgbClr val="ECD37A"/>
            </a:solidFill>
            <a:ln w="9525" cap="flat">
              <a:noFill/>
              <a:prstDash val="solid"/>
              <a:miter/>
            </a:ln>
          </p:spPr>
          <p:txBody>
            <a:bodyPr rtlCol="0" anchor="ctr"/>
            <a:lstStyle/>
            <a:p>
              <a:endParaRPr lang="en-US"/>
            </a:p>
          </p:txBody>
        </p:sp>
        <p:sp>
          <p:nvSpPr>
            <p:cNvPr id="63" name="Freeform: Shape 10">
              <a:extLst>
                <a:ext uri="{FF2B5EF4-FFF2-40B4-BE49-F238E27FC236}">
                  <a16:creationId xmlns="" xmlns:a16="http://schemas.microsoft.com/office/drawing/2014/main" id="{C8C64119-B6D3-4E7A-9FC3-40AC8ADCB35D}"/>
                </a:ext>
              </a:extLst>
            </p:cNvPr>
            <p:cNvSpPr/>
            <p:nvPr/>
          </p:nvSpPr>
          <p:spPr>
            <a:xfrm>
              <a:off x="6359606" y="5041607"/>
              <a:ext cx="2256993" cy="579994"/>
            </a:xfrm>
            <a:custGeom>
              <a:avLst/>
              <a:gdLst>
                <a:gd name="connsiteX0" fmla="*/ 2236605 w 2256993"/>
                <a:gd name="connsiteY0" fmla="*/ 252042 h 579994"/>
                <a:gd name="connsiteX1" fmla="*/ 2057535 w 2256993"/>
                <a:gd name="connsiteY1" fmla="*/ 147267 h 579994"/>
                <a:gd name="connsiteX2" fmla="*/ 1901325 w 2256993"/>
                <a:gd name="connsiteY2" fmla="*/ 93927 h 579994"/>
                <a:gd name="connsiteX3" fmla="*/ 1738447 w 2256993"/>
                <a:gd name="connsiteY3" fmla="*/ 47254 h 579994"/>
                <a:gd name="connsiteX4" fmla="*/ 1624147 w 2256993"/>
                <a:gd name="connsiteY4" fmla="*/ 39634 h 579994"/>
                <a:gd name="connsiteX5" fmla="*/ 1514610 w 2256993"/>
                <a:gd name="connsiteY5" fmla="*/ 32014 h 579994"/>
                <a:gd name="connsiteX6" fmla="*/ 1239337 w 2256993"/>
                <a:gd name="connsiteY6" fmla="*/ 3439 h 579994"/>
                <a:gd name="connsiteX7" fmla="*/ 948825 w 2256993"/>
                <a:gd name="connsiteY7" fmla="*/ 14869 h 579994"/>
                <a:gd name="connsiteX8" fmla="*/ 664980 w 2256993"/>
                <a:gd name="connsiteY8" fmla="*/ 40587 h 579994"/>
                <a:gd name="connsiteX9" fmla="*/ 387802 w 2256993"/>
                <a:gd name="connsiteY9" fmla="*/ 82497 h 579994"/>
                <a:gd name="connsiteX10" fmla="*/ 247785 w 2256993"/>
                <a:gd name="connsiteY10" fmla="*/ 111072 h 579994"/>
                <a:gd name="connsiteX11" fmla="*/ 127770 w 2256993"/>
                <a:gd name="connsiteY11" fmla="*/ 151077 h 579994"/>
                <a:gd name="connsiteX12" fmla="*/ 58237 w 2256993"/>
                <a:gd name="connsiteY12" fmla="*/ 197749 h 579994"/>
                <a:gd name="connsiteX13" fmla="*/ 5850 w 2256993"/>
                <a:gd name="connsiteY13" fmla="*/ 252994 h 579994"/>
                <a:gd name="connsiteX14" fmla="*/ 85860 w 2256993"/>
                <a:gd name="connsiteY14" fmla="*/ 386344 h 579994"/>
                <a:gd name="connsiteX15" fmla="*/ 203970 w 2256993"/>
                <a:gd name="connsiteY15" fmla="*/ 440637 h 579994"/>
                <a:gd name="connsiteX16" fmla="*/ 334462 w 2256993"/>
                <a:gd name="connsiteY16" fmla="*/ 468260 h 579994"/>
                <a:gd name="connsiteX17" fmla="*/ 608782 w 2256993"/>
                <a:gd name="connsiteY17" fmla="*/ 523504 h 579994"/>
                <a:gd name="connsiteX18" fmla="*/ 893580 w 2256993"/>
                <a:gd name="connsiteY18" fmla="*/ 547317 h 579994"/>
                <a:gd name="connsiteX19" fmla="*/ 1124085 w 2256993"/>
                <a:gd name="connsiteY19" fmla="*/ 558747 h 579994"/>
                <a:gd name="connsiteX20" fmla="*/ 1279342 w 2256993"/>
                <a:gd name="connsiteY20" fmla="*/ 578750 h 579994"/>
                <a:gd name="connsiteX21" fmla="*/ 1435552 w 2256993"/>
                <a:gd name="connsiteY21" fmla="*/ 572082 h 579994"/>
                <a:gd name="connsiteX22" fmla="*/ 1612717 w 2256993"/>
                <a:gd name="connsiteY22" fmla="*/ 556842 h 579994"/>
                <a:gd name="connsiteX23" fmla="*/ 1778452 w 2256993"/>
                <a:gd name="connsiteY23" fmla="*/ 527315 h 579994"/>
                <a:gd name="connsiteX24" fmla="*/ 2002290 w 2256993"/>
                <a:gd name="connsiteY24" fmla="*/ 473974 h 579994"/>
                <a:gd name="connsiteX25" fmla="*/ 2148022 w 2256993"/>
                <a:gd name="connsiteY25" fmla="*/ 409204 h 579994"/>
                <a:gd name="connsiteX26" fmla="*/ 2210887 w 2256993"/>
                <a:gd name="connsiteY26" fmla="*/ 364437 h 579994"/>
                <a:gd name="connsiteX27" fmla="*/ 2241367 w 2256993"/>
                <a:gd name="connsiteY27" fmla="*/ 255852 h 579994"/>
                <a:gd name="connsiteX28" fmla="*/ 2236605 w 2256993"/>
                <a:gd name="connsiteY28" fmla="*/ 252042 h 579994"/>
                <a:gd name="connsiteX29" fmla="*/ 1828935 w 2256993"/>
                <a:gd name="connsiteY29" fmla="*/ 413967 h 579994"/>
                <a:gd name="connsiteX30" fmla="*/ 1828935 w 2256993"/>
                <a:gd name="connsiteY30" fmla="*/ 413967 h 579994"/>
                <a:gd name="connsiteX31" fmla="*/ 1828935 w 2256993"/>
                <a:gd name="connsiteY31" fmla="*/ 413967 h 579994"/>
                <a:gd name="connsiteX32" fmla="*/ 1828935 w 2256993"/>
                <a:gd name="connsiteY32" fmla="*/ 413967 h 579994"/>
                <a:gd name="connsiteX33" fmla="*/ 1828935 w 2256993"/>
                <a:gd name="connsiteY33" fmla="*/ 413967 h 579994"/>
                <a:gd name="connsiteX34" fmla="*/ 1828935 w 2256993"/>
                <a:gd name="connsiteY34" fmla="*/ 413967 h 579994"/>
                <a:gd name="connsiteX35" fmla="*/ 1446030 w 2256993"/>
                <a:gd name="connsiteY35" fmla="*/ 460640 h 579994"/>
                <a:gd name="connsiteX36" fmla="*/ 1446030 w 2256993"/>
                <a:gd name="connsiteY36" fmla="*/ 460640 h 579994"/>
                <a:gd name="connsiteX37" fmla="*/ 1448887 w 2256993"/>
                <a:gd name="connsiteY37" fmla="*/ 459687 h 579994"/>
                <a:gd name="connsiteX38" fmla="*/ 1447935 w 2256993"/>
                <a:gd name="connsiteY38" fmla="*/ 461592 h 579994"/>
                <a:gd name="connsiteX39" fmla="*/ 1446030 w 2256993"/>
                <a:gd name="connsiteY39" fmla="*/ 460640 h 579994"/>
                <a:gd name="connsiteX40" fmla="*/ 1446030 w 2256993"/>
                <a:gd name="connsiteY40" fmla="*/ 460640 h 579994"/>
                <a:gd name="connsiteX41" fmla="*/ 1478415 w 2256993"/>
                <a:gd name="connsiteY41" fmla="*/ 366342 h 579994"/>
                <a:gd name="connsiteX42" fmla="*/ 1478415 w 2256993"/>
                <a:gd name="connsiteY42" fmla="*/ 366342 h 579994"/>
                <a:gd name="connsiteX43" fmla="*/ 1478415 w 2256993"/>
                <a:gd name="connsiteY43" fmla="*/ 366342 h 579994"/>
                <a:gd name="connsiteX44" fmla="*/ 1478415 w 2256993"/>
                <a:gd name="connsiteY44" fmla="*/ 366342 h 579994"/>
                <a:gd name="connsiteX45" fmla="*/ 1478415 w 2256993"/>
                <a:gd name="connsiteY45" fmla="*/ 366342 h 579994"/>
                <a:gd name="connsiteX46" fmla="*/ 1478415 w 2256993"/>
                <a:gd name="connsiteY46" fmla="*/ 366342 h 579994"/>
                <a:gd name="connsiteX47" fmla="*/ 1478415 w 2256993"/>
                <a:gd name="connsiteY47" fmla="*/ 366342 h 579994"/>
                <a:gd name="connsiteX48" fmla="*/ 1478415 w 2256993"/>
                <a:gd name="connsiteY48" fmla="*/ 366342 h 579994"/>
                <a:gd name="connsiteX49" fmla="*/ 1478415 w 2256993"/>
                <a:gd name="connsiteY49" fmla="*/ 366342 h 579994"/>
                <a:gd name="connsiteX50" fmla="*/ 1478415 w 2256993"/>
                <a:gd name="connsiteY50" fmla="*/ 366342 h 579994"/>
                <a:gd name="connsiteX51" fmla="*/ 1479367 w 2256993"/>
                <a:gd name="connsiteY51" fmla="*/ 366342 h 579994"/>
                <a:gd name="connsiteX52" fmla="*/ 1479367 w 2256993"/>
                <a:gd name="connsiteY52" fmla="*/ 367294 h 579994"/>
                <a:gd name="connsiteX53" fmla="*/ 1478415 w 2256993"/>
                <a:gd name="connsiteY53" fmla="*/ 366342 h 579994"/>
                <a:gd name="connsiteX54" fmla="*/ 1478415 w 2256993"/>
                <a:gd name="connsiteY54" fmla="*/ 366342 h 579994"/>
                <a:gd name="connsiteX55" fmla="*/ 1331730 w 2256993"/>
                <a:gd name="connsiteY55" fmla="*/ 158697 h 579994"/>
                <a:gd name="connsiteX56" fmla="*/ 1328872 w 2256993"/>
                <a:gd name="connsiteY56" fmla="*/ 156792 h 579994"/>
                <a:gd name="connsiteX57" fmla="*/ 1331730 w 2256993"/>
                <a:gd name="connsiteY57" fmla="*/ 157744 h 579994"/>
                <a:gd name="connsiteX58" fmla="*/ 1331730 w 2256993"/>
                <a:gd name="connsiteY58" fmla="*/ 158697 h 579994"/>
                <a:gd name="connsiteX59" fmla="*/ 1331730 w 2256993"/>
                <a:gd name="connsiteY59" fmla="*/ 158697 h 579994"/>
                <a:gd name="connsiteX60" fmla="*/ 949777 w 2256993"/>
                <a:gd name="connsiteY60" fmla="*/ 92022 h 579994"/>
                <a:gd name="connsiteX61" fmla="*/ 949777 w 2256993"/>
                <a:gd name="connsiteY61" fmla="*/ 92022 h 579994"/>
                <a:gd name="connsiteX62" fmla="*/ 949777 w 2256993"/>
                <a:gd name="connsiteY62" fmla="*/ 92022 h 579994"/>
                <a:gd name="connsiteX63" fmla="*/ 949777 w 2256993"/>
                <a:gd name="connsiteY63" fmla="*/ 92022 h 579994"/>
                <a:gd name="connsiteX64" fmla="*/ 949777 w 2256993"/>
                <a:gd name="connsiteY64" fmla="*/ 92022 h 579994"/>
                <a:gd name="connsiteX65" fmla="*/ 339225 w 2256993"/>
                <a:gd name="connsiteY65" fmla="*/ 366342 h 579994"/>
                <a:gd name="connsiteX66" fmla="*/ 339225 w 2256993"/>
                <a:gd name="connsiteY66" fmla="*/ 366342 h 579994"/>
                <a:gd name="connsiteX67" fmla="*/ 339225 w 2256993"/>
                <a:gd name="connsiteY67" fmla="*/ 366342 h 579994"/>
                <a:gd name="connsiteX68" fmla="*/ 339225 w 2256993"/>
                <a:gd name="connsiteY68" fmla="*/ 366342 h 579994"/>
                <a:gd name="connsiteX69" fmla="*/ 339225 w 2256993"/>
                <a:gd name="connsiteY69" fmla="*/ 366342 h 579994"/>
                <a:gd name="connsiteX70" fmla="*/ 339225 w 2256993"/>
                <a:gd name="connsiteY70" fmla="*/ 366342 h 579994"/>
                <a:gd name="connsiteX71" fmla="*/ 339225 w 2256993"/>
                <a:gd name="connsiteY71" fmla="*/ 366342 h 57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56993" h="579994">
                  <a:moveTo>
                    <a:pt x="2236605" y="252042"/>
                  </a:moveTo>
                  <a:cubicBezTo>
                    <a:pt x="2183265" y="204417"/>
                    <a:pt x="2125162" y="172032"/>
                    <a:pt x="2057535" y="147267"/>
                  </a:cubicBezTo>
                  <a:cubicBezTo>
                    <a:pt x="2006100" y="128217"/>
                    <a:pt x="1953712" y="111072"/>
                    <a:pt x="1901325" y="93927"/>
                  </a:cubicBezTo>
                  <a:cubicBezTo>
                    <a:pt x="1847985" y="76782"/>
                    <a:pt x="1794645" y="50112"/>
                    <a:pt x="1738447" y="47254"/>
                  </a:cubicBezTo>
                  <a:cubicBezTo>
                    <a:pt x="1700347" y="44397"/>
                    <a:pt x="1662247" y="42492"/>
                    <a:pt x="1624147" y="39634"/>
                  </a:cubicBezTo>
                  <a:cubicBezTo>
                    <a:pt x="1588905" y="37729"/>
                    <a:pt x="1549852" y="39634"/>
                    <a:pt x="1514610" y="32014"/>
                  </a:cubicBezTo>
                  <a:cubicBezTo>
                    <a:pt x="1424122" y="12964"/>
                    <a:pt x="1330777" y="12012"/>
                    <a:pt x="1239337" y="3439"/>
                  </a:cubicBezTo>
                  <a:cubicBezTo>
                    <a:pt x="1142182" y="-6086"/>
                    <a:pt x="1045027" y="6297"/>
                    <a:pt x="948825" y="14869"/>
                  </a:cubicBezTo>
                  <a:cubicBezTo>
                    <a:pt x="854527" y="23442"/>
                    <a:pt x="759277" y="29157"/>
                    <a:pt x="664980" y="40587"/>
                  </a:cubicBezTo>
                  <a:cubicBezTo>
                    <a:pt x="572587" y="52017"/>
                    <a:pt x="480195" y="65352"/>
                    <a:pt x="387802" y="82497"/>
                  </a:cubicBezTo>
                  <a:cubicBezTo>
                    <a:pt x="341130" y="91069"/>
                    <a:pt x="294457" y="100594"/>
                    <a:pt x="247785" y="111072"/>
                  </a:cubicBezTo>
                  <a:cubicBezTo>
                    <a:pt x="206827" y="120597"/>
                    <a:pt x="165870" y="132027"/>
                    <a:pt x="127770" y="151077"/>
                  </a:cubicBezTo>
                  <a:cubicBezTo>
                    <a:pt x="102052" y="163459"/>
                    <a:pt x="79192" y="179652"/>
                    <a:pt x="58237" y="197749"/>
                  </a:cubicBezTo>
                  <a:cubicBezTo>
                    <a:pt x="39187" y="213942"/>
                    <a:pt x="15375" y="228229"/>
                    <a:pt x="5850" y="252994"/>
                  </a:cubicBezTo>
                  <a:cubicBezTo>
                    <a:pt x="-18915" y="313954"/>
                    <a:pt x="40140" y="360627"/>
                    <a:pt x="85860" y="386344"/>
                  </a:cubicBezTo>
                  <a:cubicBezTo>
                    <a:pt x="123007" y="406347"/>
                    <a:pt x="163012" y="426349"/>
                    <a:pt x="203970" y="440637"/>
                  </a:cubicBezTo>
                  <a:cubicBezTo>
                    <a:pt x="246832" y="455877"/>
                    <a:pt x="290647" y="459687"/>
                    <a:pt x="334462" y="468260"/>
                  </a:cubicBezTo>
                  <a:cubicBezTo>
                    <a:pt x="425902" y="484452"/>
                    <a:pt x="516390" y="508265"/>
                    <a:pt x="608782" y="523504"/>
                  </a:cubicBezTo>
                  <a:cubicBezTo>
                    <a:pt x="702127" y="538744"/>
                    <a:pt x="798330" y="544460"/>
                    <a:pt x="893580" y="547317"/>
                  </a:cubicBezTo>
                  <a:cubicBezTo>
                    <a:pt x="970732" y="549222"/>
                    <a:pt x="1046932" y="547317"/>
                    <a:pt x="1124085" y="558747"/>
                  </a:cubicBezTo>
                  <a:cubicBezTo>
                    <a:pt x="1175520" y="566367"/>
                    <a:pt x="1226955" y="574940"/>
                    <a:pt x="1279342" y="578750"/>
                  </a:cubicBezTo>
                  <a:cubicBezTo>
                    <a:pt x="1331730" y="582560"/>
                    <a:pt x="1383165" y="576844"/>
                    <a:pt x="1435552" y="572082"/>
                  </a:cubicBezTo>
                  <a:cubicBezTo>
                    <a:pt x="1494607" y="567319"/>
                    <a:pt x="1553662" y="562557"/>
                    <a:pt x="1612717" y="556842"/>
                  </a:cubicBezTo>
                  <a:cubicBezTo>
                    <a:pt x="1667962" y="552080"/>
                    <a:pt x="1725112" y="546365"/>
                    <a:pt x="1778452" y="527315"/>
                  </a:cubicBezTo>
                  <a:cubicBezTo>
                    <a:pt x="1850842" y="502549"/>
                    <a:pt x="1926090" y="486357"/>
                    <a:pt x="2002290" y="473974"/>
                  </a:cubicBezTo>
                  <a:cubicBezTo>
                    <a:pt x="2054677" y="465402"/>
                    <a:pt x="2108970" y="448257"/>
                    <a:pt x="2148022" y="409204"/>
                  </a:cubicBezTo>
                  <a:cubicBezTo>
                    <a:pt x="2166120" y="391107"/>
                    <a:pt x="2191837" y="382535"/>
                    <a:pt x="2210887" y="364437"/>
                  </a:cubicBezTo>
                  <a:cubicBezTo>
                    <a:pt x="2239462" y="339672"/>
                    <a:pt x="2279467" y="291094"/>
                    <a:pt x="2241367" y="255852"/>
                  </a:cubicBezTo>
                  <a:cubicBezTo>
                    <a:pt x="2239462" y="254899"/>
                    <a:pt x="2237557" y="252994"/>
                    <a:pt x="2236605" y="252042"/>
                  </a:cubicBezTo>
                  <a:close/>
                  <a:moveTo>
                    <a:pt x="1828935" y="413967"/>
                  </a:moveTo>
                  <a:lnTo>
                    <a:pt x="1828935" y="413967"/>
                  </a:lnTo>
                  <a:lnTo>
                    <a:pt x="1828935" y="413967"/>
                  </a:lnTo>
                  <a:lnTo>
                    <a:pt x="1828935" y="413967"/>
                  </a:lnTo>
                  <a:lnTo>
                    <a:pt x="1828935" y="413967"/>
                  </a:lnTo>
                  <a:lnTo>
                    <a:pt x="1828935" y="413967"/>
                  </a:lnTo>
                  <a:close/>
                  <a:moveTo>
                    <a:pt x="1446030" y="460640"/>
                  </a:moveTo>
                  <a:lnTo>
                    <a:pt x="1446030" y="460640"/>
                  </a:lnTo>
                  <a:cubicBezTo>
                    <a:pt x="1446982" y="459687"/>
                    <a:pt x="1447935" y="459687"/>
                    <a:pt x="1448887" y="459687"/>
                  </a:cubicBezTo>
                  <a:cubicBezTo>
                    <a:pt x="1447935" y="460640"/>
                    <a:pt x="1447935" y="460640"/>
                    <a:pt x="1447935" y="461592"/>
                  </a:cubicBezTo>
                  <a:cubicBezTo>
                    <a:pt x="1447935" y="461592"/>
                    <a:pt x="1446982" y="460640"/>
                    <a:pt x="1446030" y="460640"/>
                  </a:cubicBezTo>
                  <a:lnTo>
                    <a:pt x="1446030" y="460640"/>
                  </a:lnTo>
                  <a:close/>
                  <a:moveTo>
                    <a:pt x="1478415" y="366342"/>
                  </a:moveTo>
                  <a:lnTo>
                    <a:pt x="1478415" y="366342"/>
                  </a:lnTo>
                  <a:cubicBezTo>
                    <a:pt x="1478415" y="366342"/>
                    <a:pt x="1478415" y="366342"/>
                    <a:pt x="1478415" y="366342"/>
                  </a:cubicBezTo>
                  <a:cubicBezTo>
                    <a:pt x="1478415" y="366342"/>
                    <a:pt x="1478415" y="366342"/>
                    <a:pt x="1478415" y="366342"/>
                  </a:cubicBezTo>
                  <a:lnTo>
                    <a:pt x="1478415" y="366342"/>
                  </a:lnTo>
                  <a:lnTo>
                    <a:pt x="1478415" y="366342"/>
                  </a:lnTo>
                  <a:cubicBezTo>
                    <a:pt x="1478415" y="366342"/>
                    <a:pt x="1478415" y="366342"/>
                    <a:pt x="1478415" y="366342"/>
                  </a:cubicBezTo>
                  <a:lnTo>
                    <a:pt x="1478415" y="366342"/>
                  </a:lnTo>
                  <a:cubicBezTo>
                    <a:pt x="1478415" y="366342"/>
                    <a:pt x="1478415" y="366342"/>
                    <a:pt x="1478415" y="366342"/>
                  </a:cubicBezTo>
                  <a:cubicBezTo>
                    <a:pt x="1478415" y="366342"/>
                    <a:pt x="1478415" y="366342"/>
                    <a:pt x="1478415" y="366342"/>
                  </a:cubicBezTo>
                  <a:cubicBezTo>
                    <a:pt x="1478415" y="366342"/>
                    <a:pt x="1479367" y="366342"/>
                    <a:pt x="1479367" y="366342"/>
                  </a:cubicBezTo>
                  <a:lnTo>
                    <a:pt x="1479367" y="367294"/>
                  </a:lnTo>
                  <a:cubicBezTo>
                    <a:pt x="1479367" y="366342"/>
                    <a:pt x="1478415" y="366342"/>
                    <a:pt x="1478415" y="366342"/>
                  </a:cubicBezTo>
                  <a:lnTo>
                    <a:pt x="1478415" y="366342"/>
                  </a:lnTo>
                  <a:close/>
                  <a:moveTo>
                    <a:pt x="1331730" y="158697"/>
                  </a:moveTo>
                  <a:cubicBezTo>
                    <a:pt x="1330777" y="157744"/>
                    <a:pt x="1329825" y="157744"/>
                    <a:pt x="1328872" y="156792"/>
                  </a:cubicBezTo>
                  <a:cubicBezTo>
                    <a:pt x="1329825" y="156792"/>
                    <a:pt x="1330777" y="156792"/>
                    <a:pt x="1331730" y="157744"/>
                  </a:cubicBezTo>
                  <a:cubicBezTo>
                    <a:pt x="1331730" y="157744"/>
                    <a:pt x="1331730" y="157744"/>
                    <a:pt x="1331730" y="158697"/>
                  </a:cubicBezTo>
                  <a:lnTo>
                    <a:pt x="1331730" y="158697"/>
                  </a:lnTo>
                  <a:close/>
                  <a:moveTo>
                    <a:pt x="949777" y="92022"/>
                  </a:moveTo>
                  <a:lnTo>
                    <a:pt x="949777" y="92022"/>
                  </a:lnTo>
                  <a:lnTo>
                    <a:pt x="949777" y="92022"/>
                  </a:lnTo>
                  <a:lnTo>
                    <a:pt x="949777" y="92022"/>
                  </a:lnTo>
                  <a:lnTo>
                    <a:pt x="949777" y="92022"/>
                  </a:lnTo>
                  <a:close/>
                  <a:moveTo>
                    <a:pt x="339225" y="366342"/>
                  </a:moveTo>
                  <a:lnTo>
                    <a:pt x="339225" y="366342"/>
                  </a:lnTo>
                  <a:cubicBezTo>
                    <a:pt x="340177" y="366342"/>
                    <a:pt x="340177" y="366342"/>
                    <a:pt x="339225" y="366342"/>
                  </a:cubicBezTo>
                  <a:cubicBezTo>
                    <a:pt x="340177" y="366342"/>
                    <a:pt x="340177" y="366342"/>
                    <a:pt x="339225" y="366342"/>
                  </a:cubicBezTo>
                  <a:lnTo>
                    <a:pt x="339225" y="366342"/>
                  </a:lnTo>
                  <a:lnTo>
                    <a:pt x="339225" y="366342"/>
                  </a:lnTo>
                  <a:lnTo>
                    <a:pt x="339225" y="366342"/>
                  </a:lnTo>
                  <a:close/>
                </a:path>
              </a:pathLst>
            </a:custGeom>
            <a:solidFill>
              <a:srgbClr val="974D11"/>
            </a:solidFill>
            <a:ln w="9525" cap="flat">
              <a:noFill/>
              <a:prstDash val="solid"/>
              <a:miter/>
            </a:ln>
          </p:spPr>
          <p:txBody>
            <a:bodyPr rtlCol="0" anchor="ctr"/>
            <a:lstStyle/>
            <a:p>
              <a:endParaRPr lang="en-US"/>
            </a:p>
          </p:txBody>
        </p:sp>
        <p:sp>
          <p:nvSpPr>
            <p:cNvPr id="64" name="Freeform: Shape 11">
              <a:extLst>
                <a:ext uri="{FF2B5EF4-FFF2-40B4-BE49-F238E27FC236}">
                  <a16:creationId xmlns="" xmlns:a16="http://schemas.microsoft.com/office/drawing/2014/main" id="{5193AC06-77A0-4801-AEC6-146D7EF867D0}"/>
                </a:ext>
              </a:extLst>
            </p:cNvPr>
            <p:cNvSpPr/>
            <p:nvPr/>
          </p:nvSpPr>
          <p:spPr>
            <a:xfrm>
              <a:off x="8170443" y="5414656"/>
              <a:ext cx="282892" cy="94258"/>
            </a:xfrm>
            <a:custGeom>
              <a:avLst/>
              <a:gdLst>
                <a:gd name="connsiteX0" fmla="*/ 199072 w 282892"/>
                <a:gd name="connsiteY0" fmla="*/ 2818 h 94258"/>
                <a:gd name="connsiteX1" fmla="*/ 91440 w 282892"/>
                <a:gd name="connsiteY1" fmla="*/ 19011 h 94258"/>
                <a:gd name="connsiteX2" fmla="*/ 39053 w 282892"/>
                <a:gd name="connsiteY2" fmla="*/ 29488 h 94258"/>
                <a:gd name="connsiteX3" fmla="*/ 2858 w 282892"/>
                <a:gd name="connsiteY3" fmla="*/ 42823 h 94258"/>
                <a:gd name="connsiteX4" fmla="*/ 0 w 282892"/>
                <a:gd name="connsiteY4" fmla="*/ 94258 h 94258"/>
                <a:gd name="connsiteX5" fmla="*/ 19050 w 282892"/>
                <a:gd name="connsiteY5" fmla="*/ 90448 h 94258"/>
                <a:gd name="connsiteX6" fmla="*/ 147638 w 282892"/>
                <a:gd name="connsiteY6" fmla="*/ 52348 h 94258"/>
                <a:gd name="connsiteX7" fmla="*/ 219075 w 282892"/>
                <a:gd name="connsiteY7" fmla="*/ 35203 h 94258"/>
                <a:gd name="connsiteX8" fmla="*/ 282892 w 282892"/>
                <a:gd name="connsiteY8" fmla="*/ 913 h 94258"/>
                <a:gd name="connsiteX9" fmla="*/ 199072 w 282892"/>
                <a:gd name="connsiteY9" fmla="*/ 2818 h 9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94258">
                  <a:moveTo>
                    <a:pt x="199072" y="2818"/>
                  </a:moveTo>
                  <a:cubicBezTo>
                    <a:pt x="162878" y="1866"/>
                    <a:pt x="126683" y="10438"/>
                    <a:pt x="91440" y="19011"/>
                  </a:cubicBezTo>
                  <a:cubicBezTo>
                    <a:pt x="74295" y="22821"/>
                    <a:pt x="56197" y="26631"/>
                    <a:pt x="39053" y="29488"/>
                  </a:cubicBezTo>
                  <a:cubicBezTo>
                    <a:pt x="25717" y="31393"/>
                    <a:pt x="7620" y="29488"/>
                    <a:pt x="2858" y="42823"/>
                  </a:cubicBezTo>
                  <a:cubicBezTo>
                    <a:pt x="0" y="48538"/>
                    <a:pt x="4763" y="92353"/>
                    <a:pt x="0" y="94258"/>
                  </a:cubicBezTo>
                  <a:cubicBezTo>
                    <a:pt x="6667" y="92353"/>
                    <a:pt x="12383" y="91401"/>
                    <a:pt x="19050" y="90448"/>
                  </a:cubicBezTo>
                  <a:cubicBezTo>
                    <a:pt x="62865" y="79971"/>
                    <a:pt x="104775" y="64731"/>
                    <a:pt x="147638" y="52348"/>
                  </a:cubicBezTo>
                  <a:cubicBezTo>
                    <a:pt x="171450" y="45681"/>
                    <a:pt x="195263" y="42823"/>
                    <a:pt x="219075" y="35203"/>
                  </a:cubicBezTo>
                  <a:cubicBezTo>
                    <a:pt x="241935" y="27583"/>
                    <a:pt x="260985" y="12343"/>
                    <a:pt x="282892" y="913"/>
                  </a:cubicBezTo>
                  <a:cubicBezTo>
                    <a:pt x="253365" y="-1944"/>
                    <a:pt x="226695" y="2818"/>
                    <a:pt x="199072" y="2818"/>
                  </a:cubicBezTo>
                  <a:close/>
                </a:path>
              </a:pathLst>
            </a:custGeom>
            <a:solidFill>
              <a:srgbClr val="C3681D"/>
            </a:solidFill>
            <a:ln w="9525" cap="flat">
              <a:noFill/>
              <a:prstDash val="solid"/>
              <a:miter/>
            </a:ln>
          </p:spPr>
          <p:txBody>
            <a:bodyPr rtlCol="0" anchor="ctr"/>
            <a:lstStyle/>
            <a:p>
              <a:endParaRPr lang="en-US"/>
            </a:p>
          </p:txBody>
        </p:sp>
        <p:sp>
          <p:nvSpPr>
            <p:cNvPr id="66" name="Freeform: Shape 12">
              <a:extLst>
                <a:ext uri="{FF2B5EF4-FFF2-40B4-BE49-F238E27FC236}">
                  <a16:creationId xmlns="" xmlns:a16="http://schemas.microsoft.com/office/drawing/2014/main" id="{0014A969-98D1-4768-AB34-B7F248572866}"/>
                </a:ext>
              </a:extLst>
            </p:cNvPr>
            <p:cNvSpPr/>
            <p:nvPr/>
          </p:nvSpPr>
          <p:spPr>
            <a:xfrm>
              <a:off x="7635138" y="5536595"/>
              <a:ext cx="323850" cy="38283"/>
            </a:xfrm>
            <a:custGeom>
              <a:avLst/>
              <a:gdLst>
                <a:gd name="connsiteX0" fmla="*/ 0 w 323850"/>
                <a:gd name="connsiteY0" fmla="*/ 34232 h 38283"/>
                <a:gd name="connsiteX1" fmla="*/ 323850 w 323850"/>
                <a:gd name="connsiteY1" fmla="*/ 18039 h 38283"/>
                <a:gd name="connsiteX2" fmla="*/ 0 w 323850"/>
                <a:gd name="connsiteY2" fmla="*/ 34232 h 38283"/>
                <a:gd name="connsiteX3" fmla="*/ 0 w 323850"/>
                <a:gd name="connsiteY3" fmla="*/ 34232 h 38283"/>
              </a:gdLst>
              <a:ahLst/>
              <a:cxnLst>
                <a:cxn ang="0">
                  <a:pos x="connsiteX0" y="connsiteY0"/>
                </a:cxn>
                <a:cxn ang="0">
                  <a:pos x="connsiteX1" y="connsiteY1"/>
                </a:cxn>
                <a:cxn ang="0">
                  <a:pos x="connsiteX2" y="connsiteY2"/>
                </a:cxn>
                <a:cxn ang="0">
                  <a:pos x="connsiteX3" y="connsiteY3"/>
                </a:cxn>
              </a:cxnLst>
              <a:rect l="l" t="t" r="r" b="b"/>
              <a:pathLst>
                <a:path w="323850" h="38283">
                  <a:moveTo>
                    <a:pt x="0" y="34232"/>
                  </a:moveTo>
                  <a:cubicBezTo>
                    <a:pt x="106680" y="44709"/>
                    <a:pt x="214313" y="33279"/>
                    <a:pt x="323850" y="18039"/>
                  </a:cubicBezTo>
                  <a:cubicBezTo>
                    <a:pt x="211455" y="-3868"/>
                    <a:pt x="102870" y="-13393"/>
                    <a:pt x="0" y="34232"/>
                  </a:cubicBezTo>
                  <a:lnTo>
                    <a:pt x="0" y="34232"/>
                  </a:lnTo>
                  <a:close/>
                </a:path>
              </a:pathLst>
            </a:custGeom>
            <a:solidFill>
              <a:srgbClr val="C3681D"/>
            </a:solidFill>
            <a:ln w="9525" cap="flat">
              <a:noFill/>
              <a:prstDash val="solid"/>
              <a:miter/>
            </a:ln>
          </p:spPr>
          <p:txBody>
            <a:bodyPr rtlCol="0" anchor="ctr"/>
            <a:lstStyle/>
            <a:p>
              <a:endParaRPr lang="en-US"/>
            </a:p>
          </p:txBody>
        </p:sp>
        <p:sp>
          <p:nvSpPr>
            <p:cNvPr id="72" name="Freeform: Shape 13">
              <a:extLst>
                <a:ext uri="{FF2B5EF4-FFF2-40B4-BE49-F238E27FC236}">
                  <a16:creationId xmlns="" xmlns:a16="http://schemas.microsoft.com/office/drawing/2014/main" id="{18A386E0-CB34-463F-974B-C8F5443EC9F5}"/>
                </a:ext>
              </a:extLst>
            </p:cNvPr>
            <p:cNvSpPr/>
            <p:nvPr/>
          </p:nvSpPr>
          <p:spPr>
            <a:xfrm>
              <a:off x="7006488" y="5517260"/>
              <a:ext cx="314325" cy="37927"/>
            </a:xfrm>
            <a:custGeom>
              <a:avLst/>
              <a:gdLst>
                <a:gd name="connsiteX0" fmla="*/ 0 w 314325"/>
                <a:gd name="connsiteY0" fmla="*/ 4036 h 37927"/>
                <a:gd name="connsiteX1" fmla="*/ 314325 w 314325"/>
                <a:gd name="connsiteY1" fmla="*/ 28801 h 37927"/>
                <a:gd name="connsiteX2" fmla="*/ 0 w 314325"/>
                <a:gd name="connsiteY2" fmla="*/ 4036 h 37927"/>
                <a:gd name="connsiteX3" fmla="*/ 0 w 314325"/>
                <a:gd name="connsiteY3" fmla="*/ 4036 h 37927"/>
              </a:gdLst>
              <a:ahLst/>
              <a:cxnLst>
                <a:cxn ang="0">
                  <a:pos x="connsiteX0" y="connsiteY0"/>
                </a:cxn>
                <a:cxn ang="0">
                  <a:pos x="connsiteX1" y="connsiteY1"/>
                </a:cxn>
                <a:cxn ang="0">
                  <a:pos x="connsiteX2" y="connsiteY2"/>
                </a:cxn>
                <a:cxn ang="0">
                  <a:pos x="connsiteX3" y="connsiteY3"/>
                </a:cxn>
              </a:cxnLst>
              <a:rect l="l" t="t" r="r" b="b"/>
              <a:pathLst>
                <a:path w="314325" h="37927">
                  <a:moveTo>
                    <a:pt x="0" y="4036"/>
                  </a:moveTo>
                  <a:cubicBezTo>
                    <a:pt x="103822" y="16419"/>
                    <a:pt x="204788" y="55471"/>
                    <a:pt x="314325" y="28801"/>
                  </a:cubicBezTo>
                  <a:cubicBezTo>
                    <a:pt x="257175" y="6894"/>
                    <a:pt x="86677" y="-7394"/>
                    <a:pt x="0" y="4036"/>
                  </a:cubicBezTo>
                  <a:lnTo>
                    <a:pt x="0" y="4036"/>
                  </a:lnTo>
                  <a:close/>
                </a:path>
              </a:pathLst>
            </a:custGeom>
            <a:solidFill>
              <a:srgbClr val="C3681D"/>
            </a:solidFill>
            <a:ln w="9525" cap="flat">
              <a:noFill/>
              <a:prstDash val="solid"/>
              <a:miter/>
            </a:ln>
          </p:spPr>
          <p:txBody>
            <a:bodyPr rtlCol="0" anchor="ctr"/>
            <a:lstStyle/>
            <a:p>
              <a:endParaRPr lang="en-US"/>
            </a:p>
          </p:txBody>
        </p:sp>
        <p:sp>
          <p:nvSpPr>
            <p:cNvPr id="73" name="Freeform: Shape 14">
              <a:extLst>
                <a:ext uri="{FF2B5EF4-FFF2-40B4-BE49-F238E27FC236}">
                  <a16:creationId xmlns="" xmlns:a16="http://schemas.microsoft.com/office/drawing/2014/main" id="{7E9B1AF1-D6E1-4436-BFA7-86FA70980E5A}"/>
                </a:ext>
              </a:extLst>
            </p:cNvPr>
            <p:cNvSpPr/>
            <p:nvPr/>
          </p:nvSpPr>
          <p:spPr>
            <a:xfrm>
              <a:off x="6701688" y="5451159"/>
              <a:ext cx="161925" cy="47277"/>
            </a:xfrm>
            <a:custGeom>
              <a:avLst/>
              <a:gdLst>
                <a:gd name="connsiteX0" fmla="*/ 119063 w 161925"/>
                <a:gd name="connsiteY0" fmla="*/ 605 h 47277"/>
                <a:gd name="connsiteX1" fmla="*/ 0 w 161925"/>
                <a:gd name="connsiteY1" fmla="*/ 15845 h 47277"/>
                <a:gd name="connsiteX2" fmla="*/ 161925 w 161925"/>
                <a:gd name="connsiteY2" fmla="*/ 47278 h 47277"/>
                <a:gd name="connsiteX3" fmla="*/ 119063 w 161925"/>
                <a:gd name="connsiteY3" fmla="*/ 605 h 47277"/>
                <a:gd name="connsiteX4" fmla="*/ 119063 w 161925"/>
                <a:gd name="connsiteY4" fmla="*/ 605 h 47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47277">
                  <a:moveTo>
                    <a:pt x="119063" y="605"/>
                  </a:moveTo>
                  <a:cubicBezTo>
                    <a:pt x="78105" y="-2252"/>
                    <a:pt x="39053" y="5368"/>
                    <a:pt x="0" y="15845"/>
                  </a:cubicBezTo>
                  <a:cubicBezTo>
                    <a:pt x="54293" y="25370"/>
                    <a:pt x="107632" y="35848"/>
                    <a:pt x="161925" y="47278"/>
                  </a:cubicBezTo>
                  <a:cubicBezTo>
                    <a:pt x="160020" y="16798"/>
                    <a:pt x="145733" y="2510"/>
                    <a:pt x="119063" y="605"/>
                  </a:cubicBezTo>
                  <a:lnTo>
                    <a:pt x="119063" y="605"/>
                  </a:lnTo>
                  <a:close/>
                </a:path>
              </a:pathLst>
            </a:custGeom>
            <a:solidFill>
              <a:srgbClr val="C3681D"/>
            </a:solidFill>
            <a:ln w="9525" cap="flat">
              <a:noFill/>
              <a:prstDash val="solid"/>
              <a:miter/>
            </a:ln>
          </p:spPr>
          <p:txBody>
            <a:bodyPr rtlCol="0" anchor="ctr"/>
            <a:lstStyle/>
            <a:p>
              <a:endParaRPr lang="en-US"/>
            </a:p>
          </p:txBody>
        </p:sp>
        <p:sp>
          <p:nvSpPr>
            <p:cNvPr id="74" name="Freeform: Shape 15">
              <a:extLst>
                <a:ext uri="{FF2B5EF4-FFF2-40B4-BE49-F238E27FC236}">
                  <a16:creationId xmlns="" xmlns:a16="http://schemas.microsoft.com/office/drawing/2014/main" id="{E59C118E-7DCB-4CA8-9976-849710E8C73C}"/>
                </a:ext>
              </a:extLst>
            </p:cNvPr>
            <p:cNvSpPr/>
            <p:nvPr/>
          </p:nvSpPr>
          <p:spPr>
            <a:xfrm>
              <a:off x="6444916" y="5049069"/>
              <a:ext cx="2066226" cy="493423"/>
            </a:xfrm>
            <a:custGeom>
              <a:avLst/>
              <a:gdLst>
                <a:gd name="connsiteX0" fmla="*/ 2042709 w 2066226"/>
                <a:gd name="connsiteY0" fmla="*/ 229340 h 493423"/>
                <a:gd name="connsiteX1" fmla="*/ 2036994 w 2066226"/>
                <a:gd name="connsiteY1" fmla="*/ 227435 h 493423"/>
                <a:gd name="connsiteX2" fmla="*/ 1980797 w 2066226"/>
                <a:gd name="connsiteY2" fmla="*/ 199812 h 493423"/>
                <a:gd name="connsiteX3" fmla="*/ 1973177 w 2066226"/>
                <a:gd name="connsiteY3" fmla="*/ 183620 h 493423"/>
                <a:gd name="connsiteX4" fmla="*/ 1956984 w 2066226"/>
                <a:gd name="connsiteY4" fmla="*/ 171237 h 493423"/>
                <a:gd name="connsiteX5" fmla="*/ 1843637 w 2066226"/>
                <a:gd name="connsiteY5" fmla="*/ 137900 h 493423"/>
                <a:gd name="connsiteX6" fmla="*/ 1826492 w 2066226"/>
                <a:gd name="connsiteY6" fmla="*/ 130280 h 493423"/>
                <a:gd name="connsiteX7" fmla="*/ 1728384 w 2066226"/>
                <a:gd name="connsiteY7" fmla="*/ 75987 h 493423"/>
                <a:gd name="connsiteX8" fmla="*/ 1623609 w 2066226"/>
                <a:gd name="connsiteY8" fmla="*/ 67415 h 493423"/>
                <a:gd name="connsiteX9" fmla="*/ 1454064 w 2066226"/>
                <a:gd name="connsiteY9" fmla="*/ 44555 h 493423"/>
                <a:gd name="connsiteX10" fmla="*/ 1308332 w 2066226"/>
                <a:gd name="connsiteY10" fmla="*/ 35030 h 493423"/>
                <a:gd name="connsiteX11" fmla="*/ 961622 w 2066226"/>
                <a:gd name="connsiteY11" fmla="*/ 4550 h 493423"/>
                <a:gd name="connsiteX12" fmla="*/ 895899 w 2066226"/>
                <a:gd name="connsiteY12" fmla="*/ 15027 h 493423"/>
                <a:gd name="connsiteX13" fmla="*/ 795887 w 2066226"/>
                <a:gd name="connsiteY13" fmla="*/ 18837 h 493423"/>
                <a:gd name="connsiteX14" fmla="*/ 519662 w 2066226"/>
                <a:gd name="connsiteY14" fmla="*/ 47412 h 493423"/>
                <a:gd name="connsiteX15" fmla="*/ 402504 w 2066226"/>
                <a:gd name="connsiteY15" fmla="*/ 75035 h 493423"/>
                <a:gd name="connsiteX16" fmla="*/ 278679 w 2066226"/>
                <a:gd name="connsiteY16" fmla="*/ 95037 h 493423"/>
                <a:gd name="connsiteX17" fmla="*/ 171047 w 2066226"/>
                <a:gd name="connsiteY17" fmla="*/ 109325 h 493423"/>
                <a:gd name="connsiteX18" fmla="*/ 88179 w 2066226"/>
                <a:gd name="connsiteY18" fmla="*/ 138852 h 493423"/>
                <a:gd name="connsiteX19" fmla="*/ 64367 w 2066226"/>
                <a:gd name="connsiteY19" fmla="*/ 167427 h 493423"/>
                <a:gd name="connsiteX20" fmla="*/ 7217 w 2066226"/>
                <a:gd name="connsiteY20" fmla="*/ 234102 h 493423"/>
                <a:gd name="connsiteX21" fmla="*/ 14837 w 2066226"/>
                <a:gd name="connsiteY21" fmla="*/ 274107 h 493423"/>
                <a:gd name="connsiteX22" fmla="*/ 40554 w 2066226"/>
                <a:gd name="connsiteY22" fmla="*/ 285537 h 493423"/>
                <a:gd name="connsiteX23" fmla="*/ 113897 w 2066226"/>
                <a:gd name="connsiteY23" fmla="*/ 345545 h 493423"/>
                <a:gd name="connsiteX24" fmla="*/ 147234 w 2066226"/>
                <a:gd name="connsiteY24" fmla="*/ 372215 h 493423"/>
                <a:gd name="connsiteX25" fmla="*/ 240579 w 2066226"/>
                <a:gd name="connsiteY25" fmla="*/ 378882 h 493423"/>
                <a:gd name="connsiteX26" fmla="*/ 336782 w 2066226"/>
                <a:gd name="connsiteY26" fmla="*/ 370310 h 493423"/>
                <a:gd name="connsiteX27" fmla="*/ 402504 w 2066226"/>
                <a:gd name="connsiteY27" fmla="*/ 395075 h 493423"/>
                <a:gd name="connsiteX28" fmla="*/ 459654 w 2066226"/>
                <a:gd name="connsiteY28" fmla="*/ 436032 h 493423"/>
                <a:gd name="connsiteX29" fmla="*/ 603482 w 2066226"/>
                <a:gd name="connsiteY29" fmla="*/ 443652 h 493423"/>
                <a:gd name="connsiteX30" fmla="*/ 695874 w 2066226"/>
                <a:gd name="connsiteY30" fmla="*/ 433175 h 493423"/>
                <a:gd name="connsiteX31" fmla="*/ 785409 w 2066226"/>
                <a:gd name="connsiteY31" fmla="*/ 458892 h 493423"/>
                <a:gd name="connsiteX32" fmla="*/ 921617 w 2066226"/>
                <a:gd name="connsiteY32" fmla="*/ 486515 h 493423"/>
                <a:gd name="connsiteX33" fmla="*/ 1061634 w 2066226"/>
                <a:gd name="connsiteY33" fmla="*/ 492230 h 493423"/>
                <a:gd name="connsiteX34" fmla="*/ 1211177 w 2066226"/>
                <a:gd name="connsiteY34" fmla="*/ 480800 h 493423"/>
                <a:gd name="connsiteX35" fmla="*/ 1352147 w 2066226"/>
                <a:gd name="connsiteY35" fmla="*/ 443652 h 493423"/>
                <a:gd name="connsiteX36" fmla="*/ 1526454 w 2066226"/>
                <a:gd name="connsiteY36" fmla="*/ 465560 h 493423"/>
                <a:gd name="connsiteX37" fmla="*/ 1623609 w 2066226"/>
                <a:gd name="connsiteY37" fmla="*/ 455082 h 493423"/>
                <a:gd name="connsiteX38" fmla="*/ 1713144 w 2066226"/>
                <a:gd name="connsiteY38" fmla="*/ 374120 h 493423"/>
                <a:gd name="connsiteX39" fmla="*/ 1798869 w 2066226"/>
                <a:gd name="connsiteY39" fmla="*/ 356975 h 493423"/>
                <a:gd name="connsiteX40" fmla="*/ 1882689 w 2066226"/>
                <a:gd name="connsiteY40" fmla="*/ 334115 h 493423"/>
                <a:gd name="connsiteX41" fmla="*/ 2047472 w 2066226"/>
                <a:gd name="connsiteY41" fmla="*/ 282680 h 493423"/>
                <a:gd name="connsiteX42" fmla="*/ 2062712 w 2066226"/>
                <a:gd name="connsiteY42" fmla="*/ 241722 h 493423"/>
                <a:gd name="connsiteX43" fmla="*/ 2042709 w 2066226"/>
                <a:gd name="connsiteY43" fmla="*/ 229340 h 493423"/>
                <a:gd name="connsiteX44" fmla="*/ 224387 w 2066226"/>
                <a:gd name="connsiteY44" fmla="*/ 343640 h 493423"/>
                <a:gd name="connsiteX45" fmla="*/ 224387 w 2066226"/>
                <a:gd name="connsiteY45" fmla="*/ 343640 h 493423"/>
                <a:gd name="connsiteX46" fmla="*/ 224387 w 2066226"/>
                <a:gd name="connsiteY46" fmla="*/ 343640 h 493423"/>
                <a:gd name="connsiteX47" fmla="*/ 224387 w 2066226"/>
                <a:gd name="connsiteY47" fmla="*/ 343640 h 493423"/>
                <a:gd name="connsiteX48" fmla="*/ 224387 w 2066226"/>
                <a:gd name="connsiteY48" fmla="*/ 343640 h 493423"/>
                <a:gd name="connsiteX49" fmla="*/ 224387 w 2066226"/>
                <a:gd name="connsiteY49" fmla="*/ 343640 h 493423"/>
                <a:gd name="connsiteX50" fmla="*/ 224387 w 2066226"/>
                <a:gd name="connsiteY50" fmla="*/ 343640 h 493423"/>
                <a:gd name="connsiteX51" fmla="*/ 1217844 w 2066226"/>
                <a:gd name="connsiteY51" fmla="*/ 141710 h 493423"/>
                <a:gd name="connsiteX52" fmla="*/ 1214987 w 2066226"/>
                <a:gd name="connsiteY52" fmla="*/ 139805 h 493423"/>
                <a:gd name="connsiteX53" fmla="*/ 1217844 w 2066226"/>
                <a:gd name="connsiteY53" fmla="*/ 140757 h 493423"/>
                <a:gd name="connsiteX54" fmla="*/ 1217844 w 2066226"/>
                <a:gd name="connsiteY54" fmla="*/ 141710 h 493423"/>
                <a:gd name="connsiteX55" fmla="*/ 1217844 w 2066226"/>
                <a:gd name="connsiteY55" fmla="*/ 141710 h 493423"/>
                <a:gd name="connsiteX56" fmla="*/ 1365482 w 2066226"/>
                <a:gd name="connsiteY56" fmla="*/ 343640 h 493423"/>
                <a:gd name="connsiteX57" fmla="*/ 1365482 w 2066226"/>
                <a:gd name="connsiteY57" fmla="*/ 343640 h 493423"/>
                <a:gd name="connsiteX58" fmla="*/ 1365482 w 2066226"/>
                <a:gd name="connsiteY58" fmla="*/ 343640 h 493423"/>
                <a:gd name="connsiteX59" fmla="*/ 1365482 w 2066226"/>
                <a:gd name="connsiteY59" fmla="*/ 343640 h 493423"/>
                <a:gd name="connsiteX60" fmla="*/ 1365482 w 2066226"/>
                <a:gd name="connsiteY60" fmla="*/ 343640 h 493423"/>
                <a:gd name="connsiteX61" fmla="*/ 1365482 w 2066226"/>
                <a:gd name="connsiteY61" fmla="*/ 343640 h 493423"/>
                <a:gd name="connsiteX62" fmla="*/ 1365482 w 2066226"/>
                <a:gd name="connsiteY62" fmla="*/ 343640 h 493423"/>
                <a:gd name="connsiteX63" fmla="*/ 1365482 w 2066226"/>
                <a:gd name="connsiteY63" fmla="*/ 343640 h 493423"/>
                <a:gd name="connsiteX64" fmla="*/ 1365482 w 2066226"/>
                <a:gd name="connsiteY64" fmla="*/ 343640 h 493423"/>
                <a:gd name="connsiteX65" fmla="*/ 1365482 w 2066226"/>
                <a:gd name="connsiteY65" fmla="*/ 343640 h 493423"/>
                <a:gd name="connsiteX66" fmla="*/ 1366434 w 2066226"/>
                <a:gd name="connsiteY66" fmla="*/ 343640 h 493423"/>
                <a:gd name="connsiteX67" fmla="*/ 1366434 w 2066226"/>
                <a:gd name="connsiteY67" fmla="*/ 344592 h 493423"/>
                <a:gd name="connsiteX68" fmla="*/ 1365482 w 2066226"/>
                <a:gd name="connsiteY68" fmla="*/ 343640 h 493423"/>
                <a:gd name="connsiteX69" fmla="*/ 1365482 w 2066226"/>
                <a:gd name="connsiteY69" fmla="*/ 343640 h 493423"/>
                <a:gd name="connsiteX70" fmla="*/ 835892 w 2066226"/>
                <a:gd name="connsiteY70" fmla="*/ 76940 h 493423"/>
                <a:gd name="connsiteX71" fmla="*/ 835892 w 2066226"/>
                <a:gd name="connsiteY71" fmla="*/ 76940 h 493423"/>
                <a:gd name="connsiteX72" fmla="*/ 835892 w 2066226"/>
                <a:gd name="connsiteY72" fmla="*/ 76940 h 493423"/>
                <a:gd name="connsiteX73" fmla="*/ 835892 w 2066226"/>
                <a:gd name="connsiteY73" fmla="*/ 76940 h 493423"/>
                <a:gd name="connsiteX74" fmla="*/ 835892 w 2066226"/>
                <a:gd name="connsiteY74" fmla="*/ 76940 h 493423"/>
                <a:gd name="connsiteX75" fmla="*/ 1333097 w 2066226"/>
                <a:gd name="connsiteY75" fmla="*/ 436032 h 493423"/>
                <a:gd name="connsiteX76" fmla="*/ 1335954 w 2066226"/>
                <a:gd name="connsiteY76" fmla="*/ 435080 h 493423"/>
                <a:gd name="connsiteX77" fmla="*/ 1335002 w 2066226"/>
                <a:gd name="connsiteY77" fmla="*/ 436985 h 493423"/>
                <a:gd name="connsiteX78" fmla="*/ 1333097 w 2066226"/>
                <a:gd name="connsiteY78" fmla="*/ 436032 h 493423"/>
                <a:gd name="connsiteX79" fmla="*/ 1333097 w 2066226"/>
                <a:gd name="connsiteY79" fmla="*/ 436032 h 493423"/>
                <a:gd name="connsiteX80" fmla="*/ 1333097 w 2066226"/>
                <a:gd name="connsiteY80" fmla="*/ 436032 h 493423"/>
                <a:gd name="connsiteX81" fmla="*/ 855894 w 2066226"/>
                <a:gd name="connsiteY81" fmla="*/ 24552 h 493423"/>
                <a:gd name="connsiteX82" fmla="*/ 857799 w 2066226"/>
                <a:gd name="connsiteY82" fmla="*/ 22647 h 493423"/>
                <a:gd name="connsiteX83" fmla="*/ 855894 w 2066226"/>
                <a:gd name="connsiteY83" fmla="*/ 24552 h 493423"/>
                <a:gd name="connsiteX84" fmla="*/ 855894 w 2066226"/>
                <a:gd name="connsiteY84" fmla="*/ 24552 h 49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066226" h="493423">
                  <a:moveTo>
                    <a:pt x="2042709" y="229340"/>
                  </a:moveTo>
                  <a:cubicBezTo>
                    <a:pt x="2040804" y="228387"/>
                    <a:pt x="2038899" y="227435"/>
                    <a:pt x="2036994" y="227435"/>
                  </a:cubicBezTo>
                  <a:cubicBezTo>
                    <a:pt x="2019849" y="220767"/>
                    <a:pt x="1989369" y="217910"/>
                    <a:pt x="1980797" y="199812"/>
                  </a:cubicBezTo>
                  <a:cubicBezTo>
                    <a:pt x="1977939" y="195050"/>
                    <a:pt x="1976987" y="188382"/>
                    <a:pt x="1973177" y="183620"/>
                  </a:cubicBezTo>
                  <a:cubicBezTo>
                    <a:pt x="1969367" y="177905"/>
                    <a:pt x="1962699" y="174095"/>
                    <a:pt x="1956984" y="171237"/>
                  </a:cubicBezTo>
                  <a:cubicBezTo>
                    <a:pt x="1921742" y="153140"/>
                    <a:pt x="1883642" y="140757"/>
                    <a:pt x="1843637" y="137900"/>
                  </a:cubicBezTo>
                  <a:cubicBezTo>
                    <a:pt x="1836017" y="136947"/>
                    <a:pt x="1830302" y="135995"/>
                    <a:pt x="1826492" y="130280"/>
                  </a:cubicBezTo>
                  <a:cubicBezTo>
                    <a:pt x="1798869" y="100752"/>
                    <a:pt x="1767437" y="81702"/>
                    <a:pt x="1728384" y="75987"/>
                  </a:cubicBezTo>
                  <a:cubicBezTo>
                    <a:pt x="1690284" y="70272"/>
                    <a:pt x="1658852" y="80750"/>
                    <a:pt x="1623609" y="67415"/>
                  </a:cubicBezTo>
                  <a:cubicBezTo>
                    <a:pt x="1576937" y="50270"/>
                    <a:pt x="1504547" y="47412"/>
                    <a:pt x="1454064" y="44555"/>
                  </a:cubicBezTo>
                  <a:cubicBezTo>
                    <a:pt x="1404534" y="41697"/>
                    <a:pt x="1356909" y="45507"/>
                    <a:pt x="1308332" y="35030"/>
                  </a:cubicBezTo>
                  <a:cubicBezTo>
                    <a:pt x="1194032" y="12170"/>
                    <a:pt x="1079732" y="-9738"/>
                    <a:pt x="961622" y="4550"/>
                  </a:cubicBezTo>
                  <a:cubicBezTo>
                    <a:pt x="939714" y="4550"/>
                    <a:pt x="917807" y="12170"/>
                    <a:pt x="895899" y="15027"/>
                  </a:cubicBezTo>
                  <a:cubicBezTo>
                    <a:pt x="870182" y="18837"/>
                    <a:pt x="821604" y="15027"/>
                    <a:pt x="795887" y="18837"/>
                  </a:cubicBezTo>
                  <a:cubicBezTo>
                    <a:pt x="695874" y="32172"/>
                    <a:pt x="620627" y="47412"/>
                    <a:pt x="519662" y="47412"/>
                  </a:cubicBezTo>
                  <a:cubicBezTo>
                    <a:pt x="479657" y="47412"/>
                    <a:pt x="443462" y="69320"/>
                    <a:pt x="402504" y="75035"/>
                  </a:cubicBezTo>
                  <a:cubicBezTo>
                    <a:pt x="358689" y="81702"/>
                    <a:pt x="322494" y="94085"/>
                    <a:pt x="278679" y="95037"/>
                  </a:cubicBezTo>
                  <a:cubicBezTo>
                    <a:pt x="246294" y="95990"/>
                    <a:pt x="201527" y="98847"/>
                    <a:pt x="171047" y="109325"/>
                  </a:cubicBezTo>
                  <a:cubicBezTo>
                    <a:pt x="147234" y="117897"/>
                    <a:pt x="103419" y="115992"/>
                    <a:pt x="88179" y="138852"/>
                  </a:cubicBezTo>
                  <a:cubicBezTo>
                    <a:pt x="80559" y="150282"/>
                    <a:pt x="67224" y="154092"/>
                    <a:pt x="64367" y="167427"/>
                  </a:cubicBezTo>
                  <a:cubicBezTo>
                    <a:pt x="55794" y="200765"/>
                    <a:pt x="29124" y="214100"/>
                    <a:pt x="7217" y="234102"/>
                  </a:cubicBezTo>
                  <a:cubicBezTo>
                    <a:pt x="-6118" y="246485"/>
                    <a:pt x="549" y="266487"/>
                    <a:pt x="14837" y="274107"/>
                  </a:cubicBezTo>
                  <a:cubicBezTo>
                    <a:pt x="23409" y="278870"/>
                    <a:pt x="31982" y="283632"/>
                    <a:pt x="40554" y="285537"/>
                  </a:cubicBezTo>
                  <a:cubicBezTo>
                    <a:pt x="76749" y="292205"/>
                    <a:pt x="100562" y="312207"/>
                    <a:pt x="113897" y="345545"/>
                  </a:cubicBezTo>
                  <a:cubicBezTo>
                    <a:pt x="119612" y="360785"/>
                    <a:pt x="131994" y="367452"/>
                    <a:pt x="147234" y="372215"/>
                  </a:cubicBezTo>
                  <a:cubicBezTo>
                    <a:pt x="178667" y="382692"/>
                    <a:pt x="208194" y="380787"/>
                    <a:pt x="240579" y="378882"/>
                  </a:cubicBezTo>
                  <a:cubicBezTo>
                    <a:pt x="272964" y="376977"/>
                    <a:pt x="304397" y="368405"/>
                    <a:pt x="336782" y="370310"/>
                  </a:cubicBezTo>
                  <a:cubicBezTo>
                    <a:pt x="359642" y="372215"/>
                    <a:pt x="385359" y="378882"/>
                    <a:pt x="402504" y="395075"/>
                  </a:cubicBezTo>
                  <a:cubicBezTo>
                    <a:pt x="421554" y="412220"/>
                    <a:pt x="432984" y="428412"/>
                    <a:pt x="459654" y="436032"/>
                  </a:cubicBezTo>
                  <a:cubicBezTo>
                    <a:pt x="506327" y="450320"/>
                    <a:pt x="555857" y="448415"/>
                    <a:pt x="603482" y="443652"/>
                  </a:cubicBezTo>
                  <a:cubicBezTo>
                    <a:pt x="633962" y="439842"/>
                    <a:pt x="665394" y="432222"/>
                    <a:pt x="695874" y="433175"/>
                  </a:cubicBezTo>
                  <a:cubicBezTo>
                    <a:pt x="728259" y="434127"/>
                    <a:pt x="754929" y="449367"/>
                    <a:pt x="785409" y="458892"/>
                  </a:cubicBezTo>
                  <a:cubicBezTo>
                    <a:pt x="829224" y="474132"/>
                    <a:pt x="875897" y="481752"/>
                    <a:pt x="921617" y="486515"/>
                  </a:cubicBezTo>
                  <a:cubicBezTo>
                    <a:pt x="968289" y="491277"/>
                    <a:pt x="1014962" y="488420"/>
                    <a:pt x="1061634" y="492230"/>
                  </a:cubicBezTo>
                  <a:cubicBezTo>
                    <a:pt x="1112117" y="496040"/>
                    <a:pt x="1162599" y="490325"/>
                    <a:pt x="1211177" y="480800"/>
                  </a:cubicBezTo>
                  <a:cubicBezTo>
                    <a:pt x="1258802" y="471275"/>
                    <a:pt x="1304522" y="453177"/>
                    <a:pt x="1352147" y="443652"/>
                  </a:cubicBezTo>
                  <a:cubicBezTo>
                    <a:pt x="1408344" y="431270"/>
                    <a:pt x="1469304" y="462702"/>
                    <a:pt x="1526454" y="465560"/>
                  </a:cubicBezTo>
                  <a:cubicBezTo>
                    <a:pt x="1558839" y="466512"/>
                    <a:pt x="1592177" y="463655"/>
                    <a:pt x="1623609" y="455082"/>
                  </a:cubicBezTo>
                  <a:cubicBezTo>
                    <a:pt x="1654089" y="447462"/>
                    <a:pt x="1736004" y="421745"/>
                    <a:pt x="1713144" y="374120"/>
                  </a:cubicBezTo>
                  <a:cubicBezTo>
                    <a:pt x="1715049" y="376977"/>
                    <a:pt x="1791249" y="358880"/>
                    <a:pt x="1798869" y="356975"/>
                  </a:cubicBezTo>
                  <a:cubicBezTo>
                    <a:pt x="1827444" y="351260"/>
                    <a:pt x="1854114" y="339830"/>
                    <a:pt x="1882689" y="334115"/>
                  </a:cubicBezTo>
                  <a:cubicBezTo>
                    <a:pt x="1943649" y="336972"/>
                    <a:pt x="1996989" y="316017"/>
                    <a:pt x="2047472" y="282680"/>
                  </a:cubicBezTo>
                  <a:cubicBezTo>
                    <a:pt x="2060807" y="274107"/>
                    <a:pt x="2072237" y="256962"/>
                    <a:pt x="2062712" y="241722"/>
                  </a:cubicBezTo>
                  <a:cubicBezTo>
                    <a:pt x="2057949" y="236007"/>
                    <a:pt x="2050329" y="232197"/>
                    <a:pt x="2042709" y="229340"/>
                  </a:cubicBezTo>
                  <a:close/>
                  <a:moveTo>
                    <a:pt x="224387" y="343640"/>
                  </a:moveTo>
                  <a:cubicBezTo>
                    <a:pt x="225339" y="343640"/>
                    <a:pt x="225339" y="343640"/>
                    <a:pt x="224387" y="343640"/>
                  </a:cubicBezTo>
                  <a:cubicBezTo>
                    <a:pt x="225339" y="344592"/>
                    <a:pt x="225339" y="344592"/>
                    <a:pt x="224387" y="343640"/>
                  </a:cubicBezTo>
                  <a:cubicBezTo>
                    <a:pt x="225339" y="344592"/>
                    <a:pt x="225339" y="344592"/>
                    <a:pt x="224387" y="343640"/>
                  </a:cubicBezTo>
                  <a:cubicBezTo>
                    <a:pt x="225339" y="344592"/>
                    <a:pt x="224387" y="344592"/>
                    <a:pt x="224387" y="343640"/>
                  </a:cubicBezTo>
                  <a:lnTo>
                    <a:pt x="224387" y="343640"/>
                  </a:lnTo>
                  <a:lnTo>
                    <a:pt x="224387" y="343640"/>
                  </a:lnTo>
                  <a:close/>
                  <a:moveTo>
                    <a:pt x="1217844" y="141710"/>
                  </a:moveTo>
                  <a:cubicBezTo>
                    <a:pt x="1216892" y="140757"/>
                    <a:pt x="1215939" y="140757"/>
                    <a:pt x="1214987" y="139805"/>
                  </a:cubicBezTo>
                  <a:cubicBezTo>
                    <a:pt x="1215939" y="139805"/>
                    <a:pt x="1216892" y="139805"/>
                    <a:pt x="1217844" y="140757"/>
                  </a:cubicBezTo>
                  <a:cubicBezTo>
                    <a:pt x="1218797" y="140757"/>
                    <a:pt x="1217844" y="141710"/>
                    <a:pt x="1217844" y="141710"/>
                  </a:cubicBezTo>
                  <a:lnTo>
                    <a:pt x="1217844" y="141710"/>
                  </a:lnTo>
                  <a:close/>
                  <a:moveTo>
                    <a:pt x="1365482" y="343640"/>
                  </a:moveTo>
                  <a:lnTo>
                    <a:pt x="1365482" y="343640"/>
                  </a:lnTo>
                  <a:lnTo>
                    <a:pt x="1365482" y="343640"/>
                  </a:lnTo>
                  <a:lnTo>
                    <a:pt x="1365482" y="343640"/>
                  </a:lnTo>
                  <a:lnTo>
                    <a:pt x="1365482" y="343640"/>
                  </a:lnTo>
                  <a:lnTo>
                    <a:pt x="1365482" y="343640"/>
                  </a:lnTo>
                  <a:lnTo>
                    <a:pt x="1365482" y="343640"/>
                  </a:lnTo>
                  <a:lnTo>
                    <a:pt x="1365482" y="343640"/>
                  </a:lnTo>
                  <a:cubicBezTo>
                    <a:pt x="1364529" y="343640"/>
                    <a:pt x="1364529" y="343640"/>
                    <a:pt x="1365482" y="343640"/>
                  </a:cubicBezTo>
                  <a:cubicBezTo>
                    <a:pt x="1364529" y="343640"/>
                    <a:pt x="1364529" y="343640"/>
                    <a:pt x="1365482" y="343640"/>
                  </a:cubicBezTo>
                  <a:cubicBezTo>
                    <a:pt x="1365482" y="343640"/>
                    <a:pt x="1366434" y="343640"/>
                    <a:pt x="1366434" y="343640"/>
                  </a:cubicBezTo>
                  <a:lnTo>
                    <a:pt x="1366434" y="344592"/>
                  </a:lnTo>
                  <a:cubicBezTo>
                    <a:pt x="1365482" y="344592"/>
                    <a:pt x="1365482" y="344592"/>
                    <a:pt x="1365482" y="343640"/>
                  </a:cubicBezTo>
                  <a:lnTo>
                    <a:pt x="1365482" y="343640"/>
                  </a:lnTo>
                  <a:close/>
                  <a:moveTo>
                    <a:pt x="835892" y="76940"/>
                  </a:moveTo>
                  <a:lnTo>
                    <a:pt x="835892" y="76940"/>
                  </a:lnTo>
                  <a:cubicBezTo>
                    <a:pt x="835892" y="76940"/>
                    <a:pt x="835892" y="76940"/>
                    <a:pt x="835892" y="76940"/>
                  </a:cubicBezTo>
                  <a:cubicBezTo>
                    <a:pt x="835892" y="76940"/>
                    <a:pt x="835892" y="76940"/>
                    <a:pt x="835892" y="76940"/>
                  </a:cubicBezTo>
                  <a:lnTo>
                    <a:pt x="835892" y="76940"/>
                  </a:lnTo>
                  <a:close/>
                  <a:moveTo>
                    <a:pt x="1333097" y="436032"/>
                  </a:moveTo>
                  <a:cubicBezTo>
                    <a:pt x="1334049" y="435080"/>
                    <a:pt x="1335002" y="435080"/>
                    <a:pt x="1335954" y="435080"/>
                  </a:cubicBezTo>
                  <a:cubicBezTo>
                    <a:pt x="1335002" y="436032"/>
                    <a:pt x="1335002" y="436032"/>
                    <a:pt x="1335002" y="436985"/>
                  </a:cubicBezTo>
                  <a:cubicBezTo>
                    <a:pt x="1334049" y="436032"/>
                    <a:pt x="1333097" y="436032"/>
                    <a:pt x="1333097" y="436032"/>
                  </a:cubicBezTo>
                  <a:lnTo>
                    <a:pt x="1333097" y="436032"/>
                  </a:lnTo>
                  <a:lnTo>
                    <a:pt x="1333097" y="436032"/>
                  </a:lnTo>
                  <a:close/>
                  <a:moveTo>
                    <a:pt x="855894" y="24552"/>
                  </a:moveTo>
                  <a:cubicBezTo>
                    <a:pt x="856847" y="23600"/>
                    <a:pt x="856847" y="23600"/>
                    <a:pt x="857799" y="22647"/>
                  </a:cubicBezTo>
                  <a:cubicBezTo>
                    <a:pt x="856847" y="23600"/>
                    <a:pt x="856847" y="23600"/>
                    <a:pt x="855894" y="24552"/>
                  </a:cubicBezTo>
                  <a:lnTo>
                    <a:pt x="855894" y="24552"/>
                  </a:lnTo>
                  <a:close/>
                </a:path>
              </a:pathLst>
            </a:custGeom>
            <a:solidFill>
              <a:srgbClr val="F2D676"/>
            </a:solidFill>
            <a:ln w="9525" cap="flat">
              <a:noFill/>
              <a:prstDash val="solid"/>
              <a:miter/>
            </a:ln>
          </p:spPr>
          <p:txBody>
            <a:bodyPr rtlCol="0" anchor="ctr"/>
            <a:lstStyle/>
            <a:p>
              <a:endParaRPr lang="en-US"/>
            </a:p>
          </p:txBody>
        </p:sp>
        <p:sp>
          <p:nvSpPr>
            <p:cNvPr id="75" name="Freeform: Shape 16">
              <a:extLst>
                <a:ext uri="{FF2B5EF4-FFF2-40B4-BE49-F238E27FC236}">
                  <a16:creationId xmlns="" xmlns:a16="http://schemas.microsoft.com/office/drawing/2014/main" id="{3664CEA3-5810-4496-AE20-6423CA3A55E9}"/>
                </a:ext>
              </a:extLst>
            </p:cNvPr>
            <p:cNvSpPr/>
            <p:nvPr/>
          </p:nvSpPr>
          <p:spPr>
            <a:xfrm>
              <a:off x="7625600" y="5128092"/>
              <a:ext cx="639140" cy="112241"/>
            </a:xfrm>
            <a:custGeom>
              <a:avLst/>
              <a:gdLst>
                <a:gd name="connsiteX0" fmla="*/ 15253 w 639140"/>
                <a:gd name="connsiteY0" fmla="*/ 60782 h 112241"/>
                <a:gd name="connsiteX1" fmla="*/ 6680 w 639140"/>
                <a:gd name="connsiteY1" fmla="*/ 61734 h 112241"/>
                <a:gd name="connsiteX2" fmla="*/ 13 w 639140"/>
                <a:gd name="connsiteY2" fmla="*/ 66497 h 112241"/>
                <a:gd name="connsiteX3" fmla="*/ 70498 w 639140"/>
                <a:gd name="connsiteY3" fmla="*/ 78879 h 112241"/>
                <a:gd name="connsiteX4" fmla="*/ 133363 w 639140"/>
                <a:gd name="connsiteY4" fmla="*/ 101739 h 112241"/>
                <a:gd name="connsiteX5" fmla="*/ 162890 w 639140"/>
                <a:gd name="connsiteY5" fmla="*/ 112217 h 112241"/>
                <a:gd name="connsiteX6" fmla="*/ 302908 w 639140"/>
                <a:gd name="connsiteY6" fmla="*/ 78879 h 112241"/>
                <a:gd name="connsiteX7" fmla="*/ 368630 w 639140"/>
                <a:gd name="connsiteY7" fmla="*/ 56019 h 112241"/>
                <a:gd name="connsiteX8" fmla="*/ 609613 w 639140"/>
                <a:gd name="connsiteY8" fmla="*/ 45542 h 112241"/>
                <a:gd name="connsiteX9" fmla="*/ 639140 w 639140"/>
                <a:gd name="connsiteY9" fmla="*/ 45542 h 112241"/>
                <a:gd name="connsiteX10" fmla="*/ 500075 w 639140"/>
                <a:gd name="connsiteY10" fmla="*/ 774 h 112241"/>
                <a:gd name="connsiteX11" fmla="*/ 390538 w 639140"/>
                <a:gd name="connsiteY11" fmla="*/ 12204 h 112241"/>
                <a:gd name="connsiteX12" fmla="*/ 354343 w 639140"/>
                <a:gd name="connsiteY12" fmla="*/ 23634 h 112241"/>
                <a:gd name="connsiteX13" fmla="*/ 311480 w 639140"/>
                <a:gd name="connsiteY13" fmla="*/ 44589 h 112241"/>
                <a:gd name="connsiteX14" fmla="*/ 224803 w 639140"/>
                <a:gd name="connsiteY14" fmla="*/ 52209 h 112241"/>
                <a:gd name="connsiteX15" fmla="*/ 15253 w 639140"/>
                <a:gd name="connsiteY15" fmla="*/ 60782 h 11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140" h="112241">
                  <a:moveTo>
                    <a:pt x="15253" y="60782"/>
                  </a:moveTo>
                  <a:cubicBezTo>
                    <a:pt x="12395" y="60782"/>
                    <a:pt x="9538" y="60782"/>
                    <a:pt x="6680" y="61734"/>
                  </a:cubicBezTo>
                  <a:cubicBezTo>
                    <a:pt x="3823" y="62687"/>
                    <a:pt x="13" y="63639"/>
                    <a:pt x="13" y="66497"/>
                  </a:cubicBezTo>
                  <a:cubicBezTo>
                    <a:pt x="-940" y="70307"/>
                    <a:pt x="52400" y="77927"/>
                    <a:pt x="70498" y="78879"/>
                  </a:cubicBezTo>
                  <a:cubicBezTo>
                    <a:pt x="94310" y="79832"/>
                    <a:pt x="116218" y="82689"/>
                    <a:pt x="133363" y="101739"/>
                  </a:cubicBezTo>
                  <a:cubicBezTo>
                    <a:pt x="140983" y="110312"/>
                    <a:pt x="151460" y="112217"/>
                    <a:pt x="162890" y="112217"/>
                  </a:cubicBezTo>
                  <a:cubicBezTo>
                    <a:pt x="194323" y="113169"/>
                    <a:pt x="295288" y="86499"/>
                    <a:pt x="302908" y="78879"/>
                  </a:cubicBezTo>
                  <a:cubicBezTo>
                    <a:pt x="321005" y="61734"/>
                    <a:pt x="345770" y="59829"/>
                    <a:pt x="368630" y="56019"/>
                  </a:cubicBezTo>
                  <a:cubicBezTo>
                    <a:pt x="448640" y="41732"/>
                    <a:pt x="529603" y="45542"/>
                    <a:pt x="609613" y="45542"/>
                  </a:cubicBezTo>
                  <a:cubicBezTo>
                    <a:pt x="619138" y="45542"/>
                    <a:pt x="629615" y="51257"/>
                    <a:pt x="639140" y="45542"/>
                  </a:cubicBezTo>
                  <a:cubicBezTo>
                    <a:pt x="601040" y="6489"/>
                    <a:pt x="553415" y="-3036"/>
                    <a:pt x="500075" y="774"/>
                  </a:cubicBezTo>
                  <a:cubicBezTo>
                    <a:pt x="492455" y="-1131"/>
                    <a:pt x="433400" y="12204"/>
                    <a:pt x="390538" y="12204"/>
                  </a:cubicBezTo>
                  <a:cubicBezTo>
                    <a:pt x="377203" y="12204"/>
                    <a:pt x="363868" y="14109"/>
                    <a:pt x="354343" y="23634"/>
                  </a:cubicBezTo>
                  <a:cubicBezTo>
                    <a:pt x="344818" y="38874"/>
                    <a:pt x="328625" y="42684"/>
                    <a:pt x="311480" y="44589"/>
                  </a:cubicBezTo>
                  <a:cubicBezTo>
                    <a:pt x="282905" y="47447"/>
                    <a:pt x="254330" y="50304"/>
                    <a:pt x="224803" y="52209"/>
                  </a:cubicBezTo>
                  <a:cubicBezTo>
                    <a:pt x="165748" y="55067"/>
                    <a:pt x="21920" y="59829"/>
                    <a:pt x="15253" y="60782"/>
                  </a:cubicBezTo>
                  <a:close/>
                </a:path>
              </a:pathLst>
            </a:custGeom>
            <a:solidFill>
              <a:srgbClr val="FCF2B6"/>
            </a:solidFill>
            <a:ln w="9525" cap="flat">
              <a:noFill/>
              <a:prstDash val="solid"/>
              <a:miter/>
            </a:ln>
          </p:spPr>
          <p:txBody>
            <a:bodyPr rtlCol="0" anchor="ctr"/>
            <a:lstStyle/>
            <a:p>
              <a:endParaRPr lang="en-US"/>
            </a:p>
          </p:txBody>
        </p:sp>
        <p:sp>
          <p:nvSpPr>
            <p:cNvPr id="77" name="Freeform: Shape 17">
              <a:extLst>
                <a:ext uri="{FF2B5EF4-FFF2-40B4-BE49-F238E27FC236}">
                  <a16:creationId xmlns="" xmlns:a16="http://schemas.microsoft.com/office/drawing/2014/main" id="{3B26BF8D-3C6B-4EBD-BFCE-22E396437C37}"/>
                </a:ext>
              </a:extLst>
            </p:cNvPr>
            <p:cNvSpPr/>
            <p:nvPr/>
          </p:nvSpPr>
          <p:spPr>
            <a:xfrm>
              <a:off x="6806463" y="5222212"/>
              <a:ext cx="266700" cy="76200"/>
            </a:xfrm>
            <a:custGeom>
              <a:avLst/>
              <a:gdLst>
                <a:gd name="connsiteX0" fmla="*/ 237172 w 266700"/>
                <a:gd name="connsiteY0" fmla="*/ 67628 h 76200"/>
                <a:gd name="connsiteX1" fmla="*/ 245745 w 266700"/>
                <a:gd name="connsiteY1" fmla="*/ 60007 h 76200"/>
                <a:gd name="connsiteX2" fmla="*/ 240030 w 266700"/>
                <a:gd name="connsiteY2" fmla="*/ 48578 h 76200"/>
                <a:gd name="connsiteX3" fmla="*/ 221933 w 266700"/>
                <a:gd name="connsiteY3" fmla="*/ 42863 h 76200"/>
                <a:gd name="connsiteX4" fmla="*/ 170497 w 266700"/>
                <a:gd name="connsiteY4" fmla="*/ 33338 h 76200"/>
                <a:gd name="connsiteX5" fmla="*/ 188595 w 266700"/>
                <a:gd name="connsiteY5" fmla="*/ 27622 h 76200"/>
                <a:gd name="connsiteX6" fmla="*/ 240030 w 266700"/>
                <a:gd name="connsiteY6" fmla="*/ 26670 h 76200"/>
                <a:gd name="connsiteX7" fmla="*/ 266700 w 266700"/>
                <a:gd name="connsiteY7" fmla="*/ 16193 h 76200"/>
                <a:gd name="connsiteX8" fmla="*/ 239078 w 266700"/>
                <a:gd name="connsiteY8" fmla="*/ 3810 h 76200"/>
                <a:gd name="connsiteX9" fmla="*/ 178118 w 266700"/>
                <a:gd name="connsiteY9" fmla="*/ 0 h 76200"/>
                <a:gd name="connsiteX10" fmla="*/ 173355 w 266700"/>
                <a:gd name="connsiteY10" fmla="*/ 3810 h 76200"/>
                <a:gd name="connsiteX11" fmla="*/ 143828 w 266700"/>
                <a:gd name="connsiteY11" fmla="*/ 22860 h 76200"/>
                <a:gd name="connsiteX12" fmla="*/ 57150 w 266700"/>
                <a:gd name="connsiteY12" fmla="*/ 40005 h 76200"/>
                <a:gd name="connsiteX13" fmla="*/ 49530 w 266700"/>
                <a:gd name="connsiteY13" fmla="*/ 46672 h 76200"/>
                <a:gd name="connsiteX14" fmla="*/ 59055 w 266700"/>
                <a:gd name="connsiteY14" fmla="*/ 50482 h 76200"/>
                <a:gd name="connsiteX15" fmla="*/ 113347 w 266700"/>
                <a:gd name="connsiteY15" fmla="*/ 44768 h 76200"/>
                <a:gd name="connsiteX16" fmla="*/ 20003 w 266700"/>
                <a:gd name="connsiteY16" fmla="*/ 67628 h 76200"/>
                <a:gd name="connsiteX17" fmla="*/ 0 w 266700"/>
                <a:gd name="connsiteY17" fmla="*/ 74295 h 76200"/>
                <a:gd name="connsiteX18" fmla="*/ 215265 w 266700"/>
                <a:gd name="connsiteY18" fmla="*/ 76200 h 76200"/>
                <a:gd name="connsiteX19" fmla="*/ 237172 w 266700"/>
                <a:gd name="connsiteY19" fmla="*/ 67628 h 76200"/>
                <a:gd name="connsiteX20" fmla="*/ 237172 w 266700"/>
                <a:gd name="connsiteY20" fmla="*/ 6762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76200">
                  <a:moveTo>
                    <a:pt x="237172" y="67628"/>
                  </a:moveTo>
                  <a:cubicBezTo>
                    <a:pt x="240983" y="65723"/>
                    <a:pt x="245745" y="65723"/>
                    <a:pt x="245745" y="60007"/>
                  </a:cubicBezTo>
                  <a:cubicBezTo>
                    <a:pt x="245745" y="54293"/>
                    <a:pt x="242888" y="52388"/>
                    <a:pt x="240030" y="48578"/>
                  </a:cubicBezTo>
                  <a:cubicBezTo>
                    <a:pt x="235268" y="42863"/>
                    <a:pt x="228600" y="43815"/>
                    <a:pt x="221933" y="42863"/>
                  </a:cubicBezTo>
                  <a:cubicBezTo>
                    <a:pt x="204788" y="40957"/>
                    <a:pt x="187643" y="40005"/>
                    <a:pt x="170497" y="33338"/>
                  </a:cubicBezTo>
                  <a:cubicBezTo>
                    <a:pt x="175260" y="25718"/>
                    <a:pt x="182880" y="27622"/>
                    <a:pt x="188595" y="27622"/>
                  </a:cubicBezTo>
                  <a:cubicBezTo>
                    <a:pt x="205740" y="27622"/>
                    <a:pt x="222885" y="29528"/>
                    <a:pt x="240030" y="26670"/>
                  </a:cubicBezTo>
                  <a:cubicBezTo>
                    <a:pt x="249555" y="24765"/>
                    <a:pt x="266700" y="28575"/>
                    <a:pt x="266700" y="16193"/>
                  </a:cubicBezTo>
                  <a:cubicBezTo>
                    <a:pt x="266700" y="1905"/>
                    <a:pt x="249555" y="4763"/>
                    <a:pt x="239078" y="3810"/>
                  </a:cubicBezTo>
                  <a:cubicBezTo>
                    <a:pt x="219075" y="1905"/>
                    <a:pt x="198120" y="8572"/>
                    <a:pt x="178118" y="0"/>
                  </a:cubicBezTo>
                  <a:cubicBezTo>
                    <a:pt x="177165" y="953"/>
                    <a:pt x="175260" y="2857"/>
                    <a:pt x="173355" y="3810"/>
                  </a:cubicBezTo>
                  <a:cubicBezTo>
                    <a:pt x="167640" y="18097"/>
                    <a:pt x="155258" y="20003"/>
                    <a:pt x="143828" y="22860"/>
                  </a:cubicBezTo>
                  <a:cubicBezTo>
                    <a:pt x="115253" y="29528"/>
                    <a:pt x="85725" y="34290"/>
                    <a:pt x="57150" y="40005"/>
                  </a:cubicBezTo>
                  <a:cubicBezTo>
                    <a:pt x="54293" y="41910"/>
                    <a:pt x="49530" y="44768"/>
                    <a:pt x="49530" y="46672"/>
                  </a:cubicBezTo>
                  <a:cubicBezTo>
                    <a:pt x="49530" y="53340"/>
                    <a:pt x="55245" y="51435"/>
                    <a:pt x="59055" y="50482"/>
                  </a:cubicBezTo>
                  <a:cubicBezTo>
                    <a:pt x="77153" y="48578"/>
                    <a:pt x="95250" y="46672"/>
                    <a:pt x="113347" y="44768"/>
                  </a:cubicBezTo>
                  <a:cubicBezTo>
                    <a:pt x="83820" y="60007"/>
                    <a:pt x="52388" y="66675"/>
                    <a:pt x="20003" y="67628"/>
                  </a:cubicBezTo>
                  <a:cubicBezTo>
                    <a:pt x="13335" y="68580"/>
                    <a:pt x="4763" y="62865"/>
                    <a:pt x="0" y="74295"/>
                  </a:cubicBezTo>
                  <a:cubicBezTo>
                    <a:pt x="71438" y="67628"/>
                    <a:pt x="142875" y="70485"/>
                    <a:pt x="215265" y="76200"/>
                  </a:cubicBezTo>
                  <a:cubicBezTo>
                    <a:pt x="222885" y="73343"/>
                    <a:pt x="230505" y="70485"/>
                    <a:pt x="237172" y="67628"/>
                  </a:cubicBezTo>
                  <a:lnTo>
                    <a:pt x="237172" y="67628"/>
                  </a:lnTo>
                  <a:close/>
                </a:path>
              </a:pathLst>
            </a:custGeom>
            <a:solidFill>
              <a:srgbClr val="FCF2B6"/>
            </a:solidFill>
            <a:ln w="9525" cap="flat">
              <a:noFill/>
              <a:prstDash val="solid"/>
              <a:miter/>
            </a:ln>
          </p:spPr>
          <p:txBody>
            <a:bodyPr rtlCol="0" anchor="ctr"/>
            <a:lstStyle/>
            <a:p>
              <a:endParaRPr lang="en-US"/>
            </a:p>
          </p:txBody>
        </p:sp>
        <p:sp>
          <p:nvSpPr>
            <p:cNvPr id="78" name="Freeform: Shape 18">
              <a:extLst>
                <a:ext uri="{FF2B5EF4-FFF2-40B4-BE49-F238E27FC236}">
                  <a16:creationId xmlns="" xmlns:a16="http://schemas.microsoft.com/office/drawing/2014/main" id="{F335B45C-9AA9-4B9F-B23B-017C1F2DAB22}"/>
                </a:ext>
              </a:extLst>
            </p:cNvPr>
            <p:cNvSpPr/>
            <p:nvPr/>
          </p:nvSpPr>
          <p:spPr>
            <a:xfrm>
              <a:off x="6549415" y="5288496"/>
              <a:ext cx="247522" cy="86202"/>
            </a:xfrm>
            <a:custGeom>
              <a:avLst/>
              <a:gdLst>
                <a:gd name="connsiteX0" fmla="*/ 210375 w 247522"/>
                <a:gd name="connsiteY0" fmla="*/ 3248 h 86202"/>
                <a:gd name="connsiteX1" fmla="*/ 119888 w 247522"/>
                <a:gd name="connsiteY1" fmla="*/ 5153 h 86202"/>
                <a:gd name="connsiteX2" fmla="*/ 72263 w 247522"/>
                <a:gd name="connsiteY2" fmla="*/ 1343 h 86202"/>
                <a:gd name="connsiteX3" fmla="*/ 20828 w 247522"/>
                <a:gd name="connsiteY3" fmla="*/ 5153 h 86202"/>
                <a:gd name="connsiteX4" fmla="*/ 3683 w 247522"/>
                <a:gd name="connsiteY4" fmla="*/ 33728 h 86202"/>
                <a:gd name="connsiteX5" fmla="*/ 75120 w 247522"/>
                <a:gd name="connsiteY5" fmla="*/ 86115 h 86202"/>
                <a:gd name="connsiteX6" fmla="*/ 81788 w 247522"/>
                <a:gd name="connsiteY6" fmla="*/ 68018 h 86202"/>
                <a:gd name="connsiteX7" fmla="*/ 122745 w 247522"/>
                <a:gd name="connsiteY7" fmla="*/ 31823 h 86202"/>
                <a:gd name="connsiteX8" fmla="*/ 247523 w 247522"/>
                <a:gd name="connsiteY8" fmla="*/ 6105 h 86202"/>
                <a:gd name="connsiteX9" fmla="*/ 210375 w 247522"/>
                <a:gd name="connsiteY9" fmla="*/ 3248 h 86202"/>
                <a:gd name="connsiteX10" fmla="*/ 210375 w 247522"/>
                <a:gd name="connsiteY10" fmla="*/ 3248 h 8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22" h="86202">
                  <a:moveTo>
                    <a:pt x="210375" y="3248"/>
                  </a:moveTo>
                  <a:cubicBezTo>
                    <a:pt x="179895" y="6105"/>
                    <a:pt x="150368" y="13725"/>
                    <a:pt x="119888" y="5153"/>
                  </a:cubicBezTo>
                  <a:cubicBezTo>
                    <a:pt x="104648" y="390"/>
                    <a:pt x="88455" y="-1515"/>
                    <a:pt x="72263" y="1343"/>
                  </a:cubicBezTo>
                  <a:cubicBezTo>
                    <a:pt x="55118" y="4200"/>
                    <a:pt x="37973" y="4200"/>
                    <a:pt x="20828" y="5153"/>
                  </a:cubicBezTo>
                  <a:cubicBezTo>
                    <a:pt x="1778" y="6105"/>
                    <a:pt x="-4890" y="14678"/>
                    <a:pt x="3683" y="33728"/>
                  </a:cubicBezTo>
                  <a:cubicBezTo>
                    <a:pt x="14160" y="58493"/>
                    <a:pt x="43688" y="88020"/>
                    <a:pt x="75120" y="86115"/>
                  </a:cubicBezTo>
                  <a:cubicBezTo>
                    <a:pt x="75120" y="79448"/>
                    <a:pt x="75120" y="71828"/>
                    <a:pt x="81788" y="68018"/>
                  </a:cubicBezTo>
                  <a:cubicBezTo>
                    <a:pt x="85598" y="43253"/>
                    <a:pt x="105600" y="38490"/>
                    <a:pt x="122745" y="31823"/>
                  </a:cubicBezTo>
                  <a:cubicBezTo>
                    <a:pt x="162750" y="16583"/>
                    <a:pt x="205613" y="10868"/>
                    <a:pt x="247523" y="6105"/>
                  </a:cubicBezTo>
                  <a:cubicBezTo>
                    <a:pt x="235140" y="-562"/>
                    <a:pt x="222758" y="2295"/>
                    <a:pt x="210375" y="3248"/>
                  </a:cubicBezTo>
                  <a:lnTo>
                    <a:pt x="210375" y="3248"/>
                  </a:lnTo>
                  <a:close/>
                </a:path>
              </a:pathLst>
            </a:custGeom>
            <a:solidFill>
              <a:srgbClr val="FCF2B6"/>
            </a:solidFill>
            <a:ln w="9525" cap="flat">
              <a:noFill/>
              <a:prstDash val="solid"/>
              <a:miter/>
            </a:ln>
          </p:spPr>
          <p:txBody>
            <a:bodyPr rtlCol="0" anchor="ctr"/>
            <a:lstStyle/>
            <a:p>
              <a:endParaRPr lang="en-US"/>
            </a:p>
          </p:txBody>
        </p:sp>
        <p:sp>
          <p:nvSpPr>
            <p:cNvPr id="79" name="Freeform: Shape 19">
              <a:extLst>
                <a:ext uri="{FF2B5EF4-FFF2-40B4-BE49-F238E27FC236}">
                  <a16:creationId xmlns="" xmlns:a16="http://schemas.microsoft.com/office/drawing/2014/main" id="{9F4022F1-656B-4A4E-975C-7DF8CB6D1454}"/>
                </a:ext>
              </a:extLst>
            </p:cNvPr>
            <p:cNvSpPr/>
            <p:nvPr/>
          </p:nvSpPr>
          <p:spPr>
            <a:xfrm>
              <a:off x="6664541" y="5089363"/>
              <a:ext cx="1064894" cy="132655"/>
            </a:xfrm>
            <a:custGeom>
              <a:avLst/>
              <a:gdLst>
                <a:gd name="connsiteX0" fmla="*/ 1905 w 1064894"/>
                <a:gd name="connsiteY0" fmla="*/ 86176 h 132655"/>
                <a:gd name="connsiteX1" fmla="*/ 221932 w 1064894"/>
                <a:gd name="connsiteY1" fmla="*/ 89033 h 132655"/>
                <a:gd name="connsiteX2" fmla="*/ 324803 w 1064894"/>
                <a:gd name="connsiteY2" fmla="*/ 116656 h 132655"/>
                <a:gd name="connsiteX3" fmla="*/ 395288 w 1064894"/>
                <a:gd name="connsiteY3" fmla="*/ 120466 h 132655"/>
                <a:gd name="connsiteX4" fmla="*/ 481013 w 1064894"/>
                <a:gd name="connsiteY4" fmla="*/ 131896 h 132655"/>
                <a:gd name="connsiteX5" fmla="*/ 539115 w 1064894"/>
                <a:gd name="connsiteY5" fmla="*/ 120466 h 132655"/>
                <a:gd name="connsiteX6" fmla="*/ 621982 w 1064894"/>
                <a:gd name="connsiteY6" fmla="*/ 120466 h 132655"/>
                <a:gd name="connsiteX7" fmla="*/ 786765 w 1064894"/>
                <a:gd name="connsiteY7" fmla="*/ 105226 h 132655"/>
                <a:gd name="connsiteX8" fmla="*/ 855345 w 1064894"/>
                <a:gd name="connsiteY8" fmla="*/ 105226 h 132655"/>
                <a:gd name="connsiteX9" fmla="*/ 879157 w 1064894"/>
                <a:gd name="connsiteY9" fmla="*/ 95701 h 132655"/>
                <a:gd name="connsiteX10" fmla="*/ 964882 w 1064894"/>
                <a:gd name="connsiteY10" fmla="*/ 91891 h 132655"/>
                <a:gd name="connsiteX11" fmla="*/ 980123 w 1064894"/>
                <a:gd name="connsiteY11" fmla="*/ 89033 h 132655"/>
                <a:gd name="connsiteX12" fmla="*/ 947737 w 1064894"/>
                <a:gd name="connsiteY12" fmla="*/ 75698 h 132655"/>
                <a:gd name="connsiteX13" fmla="*/ 942975 w 1064894"/>
                <a:gd name="connsiteY13" fmla="*/ 69031 h 132655"/>
                <a:gd name="connsiteX14" fmla="*/ 929640 w 1064894"/>
                <a:gd name="connsiteY14" fmla="*/ 53791 h 132655"/>
                <a:gd name="connsiteX15" fmla="*/ 947737 w 1064894"/>
                <a:gd name="connsiteY15" fmla="*/ 40456 h 132655"/>
                <a:gd name="connsiteX16" fmla="*/ 1020128 w 1064894"/>
                <a:gd name="connsiteY16" fmla="*/ 26168 h 132655"/>
                <a:gd name="connsiteX17" fmla="*/ 1064895 w 1064894"/>
                <a:gd name="connsiteY17" fmla="*/ 15691 h 132655"/>
                <a:gd name="connsiteX18" fmla="*/ 1056323 w 1064894"/>
                <a:gd name="connsiteY18" fmla="*/ 6166 h 132655"/>
                <a:gd name="connsiteX19" fmla="*/ 999173 w 1064894"/>
                <a:gd name="connsiteY19" fmla="*/ 451 h 132655"/>
                <a:gd name="connsiteX20" fmla="*/ 999173 w 1064894"/>
                <a:gd name="connsiteY20" fmla="*/ 451 h 132655"/>
                <a:gd name="connsiteX21" fmla="*/ 975360 w 1064894"/>
                <a:gd name="connsiteY21" fmla="*/ 17596 h 132655"/>
                <a:gd name="connsiteX22" fmla="*/ 860107 w 1064894"/>
                <a:gd name="connsiteY22" fmla="*/ 29978 h 132655"/>
                <a:gd name="connsiteX23" fmla="*/ 775335 w 1064894"/>
                <a:gd name="connsiteY23" fmla="*/ 30931 h 132655"/>
                <a:gd name="connsiteX24" fmla="*/ 645795 w 1064894"/>
                <a:gd name="connsiteY24" fmla="*/ 19501 h 132655"/>
                <a:gd name="connsiteX25" fmla="*/ 619125 w 1064894"/>
                <a:gd name="connsiteY25" fmla="*/ 29978 h 132655"/>
                <a:gd name="connsiteX26" fmla="*/ 643890 w 1064894"/>
                <a:gd name="connsiteY26" fmla="*/ 44266 h 132655"/>
                <a:gd name="connsiteX27" fmla="*/ 664845 w 1064894"/>
                <a:gd name="connsiteY27" fmla="*/ 64268 h 132655"/>
                <a:gd name="connsiteX28" fmla="*/ 639128 w 1064894"/>
                <a:gd name="connsiteY28" fmla="*/ 79508 h 132655"/>
                <a:gd name="connsiteX29" fmla="*/ 524828 w 1064894"/>
                <a:gd name="connsiteY29" fmla="*/ 94748 h 132655"/>
                <a:gd name="connsiteX30" fmla="*/ 314325 w 1064894"/>
                <a:gd name="connsiteY30" fmla="*/ 83318 h 132655"/>
                <a:gd name="connsiteX31" fmla="*/ 254317 w 1064894"/>
                <a:gd name="connsiteY31" fmla="*/ 54743 h 132655"/>
                <a:gd name="connsiteX32" fmla="*/ 101917 w 1064894"/>
                <a:gd name="connsiteY32" fmla="*/ 60458 h 132655"/>
                <a:gd name="connsiteX33" fmla="*/ 0 w 1064894"/>
                <a:gd name="connsiteY33" fmla="*/ 82366 h 132655"/>
                <a:gd name="connsiteX34" fmla="*/ 1905 w 1064894"/>
                <a:gd name="connsiteY34" fmla="*/ 86176 h 132655"/>
                <a:gd name="connsiteX35" fmla="*/ 1905 w 1064894"/>
                <a:gd name="connsiteY35" fmla="*/ 86176 h 132655"/>
                <a:gd name="connsiteX36" fmla="*/ 1905 w 1064894"/>
                <a:gd name="connsiteY36" fmla="*/ 86176 h 13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4894" h="132655">
                  <a:moveTo>
                    <a:pt x="1905" y="86176"/>
                  </a:moveTo>
                  <a:cubicBezTo>
                    <a:pt x="75247" y="80461"/>
                    <a:pt x="148590" y="80461"/>
                    <a:pt x="221932" y="89033"/>
                  </a:cubicBezTo>
                  <a:cubicBezTo>
                    <a:pt x="257175" y="93796"/>
                    <a:pt x="293370" y="97606"/>
                    <a:pt x="324803" y="116656"/>
                  </a:cubicBezTo>
                  <a:cubicBezTo>
                    <a:pt x="348615" y="109036"/>
                    <a:pt x="373380" y="111893"/>
                    <a:pt x="395288" y="120466"/>
                  </a:cubicBezTo>
                  <a:cubicBezTo>
                    <a:pt x="422910" y="132848"/>
                    <a:pt x="450532" y="133801"/>
                    <a:pt x="481013" y="131896"/>
                  </a:cubicBezTo>
                  <a:cubicBezTo>
                    <a:pt x="501015" y="130943"/>
                    <a:pt x="519113" y="121418"/>
                    <a:pt x="539115" y="120466"/>
                  </a:cubicBezTo>
                  <a:cubicBezTo>
                    <a:pt x="566738" y="119513"/>
                    <a:pt x="594360" y="120466"/>
                    <a:pt x="621982" y="120466"/>
                  </a:cubicBezTo>
                  <a:cubicBezTo>
                    <a:pt x="676275" y="110941"/>
                    <a:pt x="731520" y="105226"/>
                    <a:pt x="786765" y="105226"/>
                  </a:cubicBezTo>
                  <a:cubicBezTo>
                    <a:pt x="809625" y="105226"/>
                    <a:pt x="832485" y="105226"/>
                    <a:pt x="855345" y="105226"/>
                  </a:cubicBezTo>
                  <a:cubicBezTo>
                    <a:pt x="862965" y="102368"/>
                    <a:pt x="869632" y="96653"/>
                    <a:pt x="879157" y="95701"/>
                  </a:cubicBezTo>
                  <a:cubicBezTo>
                    <a:pt x="907732" y="93796"/>
                    <a:pt x="936307" y="90938"/>
                    <a:pt x="964882" y="91891"/>
                  </a:cubicBezTo>
                  <a:cubicBezTo>
                    <a:pt x="969645" y="91891"/>
                    <a:pt x="974407" y="93796"/>
                    <a:pt x="980123" y="89033"/>
                  </a:cubicBezTo>
                  <a:cubicBezTo>
                    <a:pt x="968693" y="84271"/>
                    <a:pt x="958215" y="80461"/>
                    <a:pt x="947737" y="75698"/>
                  </a:cubicBezTo>
                  <a:cubicBezTo>
                    <a:pt x="946785" y="72841"/>
                    <a:pt x="944880" y="70936"/>
                    <a:pt x="942975" y="69031"/>
                  </a:cubicBezTo>
                  <a:cubicBezTo>
                    <a:pt x="937260" y="65221"/>
                    <a:pt x="926782" y="63316"/>
                    <a:pt x="929640" y="53791"/>
                  </a:cubicBezTo>
                  <a:cubicBezTo>
                    <a:pt x="931545" y="44266"/>
                    <a:pt x="940118" y="42361"/>
                    <a:pt x="947737" y="40456"/>
                  </a:cubicBezTo>
                  <a:cubicBezTo>
                    <a:pt x="971550" y="32836"/>
                    <a:pt x="995362" y="28073"/>
                    <a:pt x="1020128" y="26168"/>
                  </a:cubicBezTo>
                  <a:cubicBezTo>
                    <a:pt x="1035368" y="25216"/>
                    <a:pt x="1051560" y="28073"/>
                    <a:pt x="1064895" y="15691"/>
                  </a:cubicBezTo>
                  <a:cubicBezTo>
                    <a:pt x="1064895" y="9023"/>
                    <a:pt x="1062037" y="8071"/>
                    <a:pt x="1056323" y="6166"/>
                  </a:cubicBezTo>
                  <a:cubicBezTo>
                    <a:pt x="1038225" y="-502"/>
                    <a:pt x="1018223" y="-502"/>
                    <a:pt x="999173" y="451"/>
                  </a:cubicBezTo>
                  <a:lnTo>
                    <a:pt x="999173" y="451"/>
                  </a:lnTo>
                  <a:cubicBezTo>
                    <a:pt x="995362" y="11881"/>
                    <a:pt x="985837" y="14738"/>
                    <a:pt x="975360" y="17596"/>
                  </a:cubicBezTo>
                  <a:cubicBezTo>
                    <a:pt x="937260" y="25216"/>
                    <a:pt x="899160" y="26168"/>
                    <a:pt x="860107" y="29978"/>
                  </a:cubicBezTo>
                  <a:cubicBezTo>
                    <a:pt x="832485" y="31883"/>
                    <a:pt x="803910" y="32836"/>
                    <a:pt x="775335" y="30931"/>
                  </a:cubicBezTo>
                  <a:cubicBezTo>
                    <a:pt x="732473" y="28073"/>
                    <a:pt x="688657" y="24263"/>
                    <a:pt x="645795" y="19501"/>
                  </a:cubicBezTo>
                  <a:cubicBezTo>
                    <a:pt x="636270" y="22358"/>
                    <a:pt x="625793" y="20453"/>
                    <a:pt x="619125" y="29978"/>
                  </a:cubicBezTo>
                  <a:cubicBezTo>
                    <a:pt x="622935" y="42361"/>
                    <a:pt x="635318" y="40456"/>
                    <a:pt x="643890" y="44266"/>
                  </a:cubicBezTo>
                  <a:cubicBezTo>
                    <a:pt x="653415" y="48076"/>
                    <a:pt x="665798" y="49028"/>
                    <a:pt x="664845" y="64268"/>
                  </a:cubicBezTo>
                  <a:cubicBezTo>
                    <a:pt x="660082" y="74746"/>
                    <a:pt x="648653" y="77603"/>
                    <a:pt x="639128" y="79508"/>
                  </a:cubicBezTo>
                  <a:cubicBezTo>
                    <a:pt x="601980" y="89033"/>
                    <a:pt x="562928" y="92843"/>
                    <a:pt x="524828" y="94748"/>
                  </a:cubicBezTo>
                  <a:cubicBezTo>
                    <a:pt x="454342" y="98558"/>
                    <a:pt x="384810" y="89986"/>
                    <a:pt x="314325" y="83318"/>
                  </a:cubicBezTo>
                  <a:cubicBezTo>
                    <a:pt x="292417" y="81413"/>
                    <a:pt x="264795" y="83318"/>
                    <a:pt x="254317" y="54743"/>
                  </a:cubicBezTo>
                  <a:cubicBezTo>
                    <a:pt x="203835" y="54743"/>
                    <a:pt x="152400" y="59506"/>
                    <a:pt x="101917" y="60458"/>
                  </a:cubicBezTo>
                  <a:cubicBezTo>
                    <a:pt x="65722" y="61411"/>
                    <a:pt x="34290" y="73793"/>
                    <a:pt x="0" y="82366"/>
                  </a:cubicBezTo>
                  <a:cubicBezTo>
                    <a:pt x="0" y="83318"/>
                    <a:pt x="0" y="84271"/>
                    <a:pt x="1905" y="86176"/>
                  </a:cubicBezTo>
                  <a:cubicBezTo>
                    <a:pt x="0" y="85223"/>
                    <a:pt x="952" y="85223"/>
                    <a:pt x="1905" y="86176"/>
                  </a:cubicBezTo>
                  <a:lnTo>
                    <a:pt x="1905" y="86176"/>
                  </a:lnTo>
                  <a:close/>
                </a:path>
              </a:pathLst>
            </a:custGeom>
            <a:solidFill>
              <a:srgbClr val="FCF2B6"/>
            </a:solidFill>
            <a:ln w="9525" cap="flat">
              <a:noFill/>
              <a:prstDash val="solid"/>
              <a:miter/>
            </a:ln>
          </p:spPr>
          <p:txBody>
            <a:bodyPr rtlCol="0" anchor="ctr"/>
            <a:lstStyle/>
            <a:p>
              <a:endParaRPr lang="en-US"/>
            </a:p>
          </p:txBody>
        </p:sp>
        <p:sp>
          <p:nvSpPr>
            <p:cNvPr id="80" name="Freeform: Shape 20">
              <a:extLst>
                <a:ext uri="{FF2B5EF4-FFF2-40B4-BE49-F238E27FC236}">
                  <a16:creationId xmlns="" xmlns:a16="http://schemas.microsoft.com/office/drawing/2014/main" id="{CBEFF1B9-6E41-4F09-916A-0C72C3E82F63}"/>
                </a:ext>
              </a:extLst>
            </p:cNvPr>
            <p:cNvSpPr/>
            <p:nvPr/>
          </p:nvSpPr>
          <p:spPr>
            <a:xfrm>
              <a:off x="6625488" y="5288887"/>
              <a:ext cx="552450" cy="123825"/>
            </a:xfrm>
            <a:custGeom>
              <a:avLst/>
              <a:gdLst>
                <a:gd name="connsiteX0" fmla="*/ 552450 w 552450"/>
                <a:gd name="connsiteY0" fmla="*/ 61913 h 123825"/>
                <a:gd name="connsiteX1" fmla="*/ 276225 w 552450"/>
                <a:gd name="connsiteY1" fmla="*/ 123825 h 123825"/>
                <a:gd name="connsiteX2" fmla="*/ 0 w 552450"/>
                <a:gd name="connsiteY2" fmla="*/ 61913 h 123825"/>
                <a:gd name="connsiteX3" fmla="*/ 276225 w 552450"/>
                <a:gd name="connsiteY3" fmla="*/ 0 h 123825"/>
                <a:gd name="connsiteX4" fmla="*/ 552450 w 552450"/>
                <a:gd name="connsiteY4" fmla="*/ 61913 h 123825"/>
                <a:gd name="connsiteX5" fmla="*/ 552450 w 552450"/>
                <a:gd name="connsiteY5" fmla="*/ 6191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123825">
                  <a:moveTo>
                    <a:pt x="552450" y="61913"/>
                  </a:moveTo>
                  <a:cubicBezTo>
                    <a:pt x="552450" y="96202"/>
                    <a:pt x="428625" y="123825"/>
                    <a:pt x="276225" y="123825"/>
                  </a:cubicBezTo>
                  <a:cubicBezTo>
                    <a:pt x="123825" y="123825"/>
                    <a:pt x="0" y="96202"/>
                    <a:pt x="0" y="61913"/>
                  </a:cubicBezTo>
                  <a:cubicBezTo>
                    <a:pt x="0" y="27622"/>
                    <a:pt x="123825" y="0"/>
                    <a:pt x="276225" y="0"/>
                  </a:cubicBezTo>
                  <a:cubicBezTo>
                    <a:pt x="428625" y="0"/>
                    <a:pt x="552450" y="27622"/>
                    <a:pt x="552450" y="61913"/>
                  </a:cubicBezTo>
                  <a:lnTo>
                    <a:pt x="552450" y="61913"/>
                  </a:lnTo>
                  <a:close/>
                </a:path>
              </a:pathLst>
            </a:custGeom>
            <a:solidFill>
              <a:srgbClr val="C95E4F"/>
            </a:solidFill>
            <a:ln w="9525" cap="flat">
              <a:noFill/>
              <a:prstDash val="solid"/>
              <a:miter/>
            </a:ln>
          </p:spPr>
          <p:txBody>
            <a:bodyPr rtlCol="0" anchor="ctr"/>
            <a:lstStyle/>
            <a:p>
              <a:endParaRPr lang="en-US"/>
            </a:p>
          </p:txBody>
        </p:sp>
        <p:sp>
          <p:nvSpPr>
            <p:cNvPr id="81" name="Freeform: Shape 21">
              <a:extLst>
                <a:ext uri="{FF2B5EF4-FFF2-40B4-BE49-F238E27FC236}">
                  <a16:creationId xmlns="" xmlns:a16="http://schemas.microsoft.com/office/drawing/2014/main" id="{32C931E6-07E6-47F6-8FD7-F658A436CC2E}"/>
                </a:ext>
              </a:extLst>
            </p:cNvPr>
            <p:cNvSpPr/>
            <p:nvPr/>
          </p:nvSpPr>
          <p:spPr>
            <a:xfrm>
              <a:off x="6520713" y="5165062"/>
              <a:ext cx="466725" cy="85725"/>
            </a:xfrm>
            <a:custGeom>
              <a:avLst/>
              <a:gdLst>
                <a:gd name="connsiteX0" fmla="*/ 466725 w 466725"/>
                <a:gd name="connsiteY0" fmla="*/ 42863 h 85725"/>
                <a:gd name="connsiteX1" fmla="*/ 233363 w 466725"/>
                <a:gd name="connsiteY1" fmla="*/ 85725 h 85725"/>
                <a:gd name="connsiteX2" fmla="*/ 0 w 466725"/>
                <a:gd name="connsiteY2" fmla="*/ 42863 h 85725"/>
                <a:gd name="connsiteX3" fmla="*/ 233363 w 466725"/>
                <a:gd name="connsiteY3" fmla="*/ 0 h 85725"/>
                <a:gd name="connsiteX4" fmla="*/ 466725 w 466725"/>
                <a:gd name="connsiteY4" fmla="*/ 42863 h 85725"/>
                <a:gd name="connsiteX5" fmla="*/ 466725 w 466725"/>
                <a:gd name="connsiteY5" fmla="*/ 428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85725">
                  <a:moveTo>
                    <a:pt x="466725" y="42863"/>
                  </a:moveTo>
                  <a:cubicBezTo>
                    <a:pt x="466725" y="66675"/>
                    <a:pt x="361950" y="85725"/>
                    <a:pt x="233363" y="85725"/>
                  </a:cubicBezTo>
                  <a:cubicBezTo>
                    <a:pt x="104775" y="85725"/>
                    <a:pt x="0" y="66675"/>
                    <a:pt x="0" y="42863"/>
                  </a:cubicBezTo>
                  <a:cubicBezTo>
                    <a:pt x="0" y="19050"/>
                    <a:pt x="104775" y="0"/>
                    <a:pt x="233363" y="0"/>
                  </a:cubicBezTo>
                  <a:cubicBezTo>
                    <a:pt x="361950" y="0"/>
                    <a:pt x="466725" y="19050"/>
                    <a:pt x="466725" y="42863"/>
                  </a:cubicBezTo>
                  <a:lnTo>
                    <a:pt x="466725" y="42863"/>
                  </a:lnTo>
                  <a:close/>
                </a:path>
              </a:pathLst>
            </a:custGeom>
            <a:solidFill>
              <a:srgbClr val="C95E4F"/>
            </a:solidFill>
            <a:ln w="9525" cap="flat">
              <a:noFill/>
              <a:prstDash val="solid"/>
              <a:miter/>
            </a:ln>
          </p:spPr>
          <p:txBody>
            <a:bodyPr rtlCol="0" anchor="ctr"/>
            <a:lstStyle/>
            <a:p>
              <a:endParaRPr lang="en-US"/>
            </a:p>
          </p:txBody>
        </p:sp>
        <p:sp>
          <p:nvSpPr>
            <p:cNvPr id="82" name="Freeform: Shape 22">
              <a:extLst>
                <a:ext uri="{FF2B5EF4-FFF2-40B4-BE49-F238E27FC236}">
                  <a16:creationId xmlns="" xmlns:a16="http://schemas.microsoft.com/office/drawing/2014/main" id="{893D4973-8D5F-4773-8866-60F52E0A27F9}"/>
                </a:ext>
              </a:extLst>
            </p:cNvPr>
            <p:cNvSpPr/>
            <p:nvPr/>
          </p:nvSpPr>
          <p:spPr>
            <a:xfrm>
              <a:off x="6911238" y="5088862"/>
              <a:ext cx="400050" cy="76200"/>
            </a:xfrm>
            <a:custGeom>
              <a:avLst/>
              <a:gdLst>
                <a:gd name="connsiteX0" fmla="*/ 400050 w 400050"/>
                <a:gd name="connsiteY0" fmla="*/ 38100 h 76200"/>
                <a:gd name="connsiteX1" fmla="*/ 200025 w 400050"/>
                <a:gd name="connsiteY1" fmla="*/ 76200 h 76200"/>
                <a:gd name="connsiteX2" fmla="*/ 0 w 400050"/>
                <a:gd name="connsiteY2" fmla="*/ 38100 h 76200"/>
                <a:gd name="connsiteX3" fmla="*/ 200025 w 400050"/>
                <a:gd name="connsiteY3" fmla="*/ 0 h 76200"/>
                <a:gd name="connsiteX4" fmla="*/ 400050 w 400050"/>
                <a:gd name="connsiteY4" fmla="*/ 38100 h 76200"/>
                <a:gd name="connsiteX5" fmla="*/ 400050 w 400050"/>
                <a:gd name="connsiteY5" fmla="*/ 381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76200">
                  <a:moveTo>
                    <a:pt x="400050" y="38100"/>
                  </a:moveTo>
                  <a:cubicBezTo>
                    <a:pt x="400050" y="59055"/>
                    <a:pt x="310515" y="76200"/>
                    <a:pt x="200025" y="76200"/>
                  </a:cubicBezTo>
                  <a:cubicBezTo>
                    <a:pt x="89535" y="76200"/>
                    <a:pt x="0" y="59055"/>
                    <a:pt x="0" y="38100"/>
                  </a:cubicBezTo>
                  <a:cubicBezTo>
                    <a:pt x="0" y="17145"/>
                    <a:pt x="89535" y="0"/>
                    <a:pt x="200025" y="0"/>
                  </a:cubicBezTo>
                  <a:cubicBezTo>
                    <a:pt x="310515" y="0"/>
                    <a:pt x="400050" y="17145"/>
                    <a:pt x="400050" y="38100"/>
                  </a:cubicBezTo>
                  <a:lnTo>
                    <a:pt x="400050" y="38100"/>
                  </a:lnTo>
                  <a:close/>
                </a:path>
              </a:pathLst>
            </a:custGeom>
            <a:solidFill>
              <a:srgbClr val="C95E4F"/>
            </a:solidFill>
            <a:ln w="9525" cap="flat">
              <a:noFill/>
              <a:prstDash val="solid"/>
              <a:miter/>
            </a:ln>
          </p:spPr>
          <p:txBody>
            <a:bodyPr rtlCol="0" anchor="ctr"/>
            <a:lstStyle/>
            <a:p>
              <a:endParaRPr lang="en-US"/>
            </a:p>
          </p:txBody>
        </p:sp>
        <p:sp>
          <p:nvSpPr>
            <p:cNvPr id="83" name="Freeform: Shape 23">
              <a:extLst>
                <a:ext uri="{FF2B5EF4-FFF2-40B4-BE49-F238E27FC236}">
                  <a16:creationId xmlns="" xmlns:a16="http://schemas.microsoft.com/office/drawing/2014/main" id="{848B1799-D03B-4EB2-BFBE-CBF5E6CCF169}"/>
                </a:ext>
              </a:extLst>
            </p:cNvPr>
            <p:cNvSpPr/>
            <p:nvPr/>
          </p:nvSpPr>
          <p:spPr>
            <a:xfrm>
              <a:off x="7301763" y="5041237"/>
              <a:ext cx="361950" cy="57150"/>
            </a:xfrm>
            <a:custGeom>
              <a:avLst/>
              <a:gdLst>
                <a:gd name="connsiteX0" fmla="*/ 361950 w 361950"/>
                <a:gd name="connsiteY0" fmla="*/ 28575 h 57150"/>
                <a:gd name="connsiteX1" fmla="*/ 180975 w 361950"/>
                <a:gd name="connsiteY1" fmla="*/ 57150 h 57150"/>
                <a:gd name="connsiteX2" fmla="*/ 0 w 361950"/>
                <a:gd name="connsiteY2" fmla="*/ 28575 h 57150"/>
                <a:gd name="connsiteX3" fmla="*/ 180975 w 361950"/>
                <a:gd name="connsiteY3" fmla="*/ 0 h 57150"/>
                <a:gd name="connsiteX4" fmla="*/ 361950 w 361950"/>
                <a:gd name="connsiteY4" fmla="*/ 28575 h 57150"/>
                <a:gd name="connsiteX5" fmla="*/ 361950 w 361950"/>
                <a:gd name="connsiteY5" fmla="*/ 2857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57150">
                  <a:moveTo>
                    <a:pt x="361950" y="28575"/>
                  </a:moveTo>
                  <a:cubicBezTo>
                    <a:pt x="361950" y="44768"/>
                    <a:pt x="280988" y="57150"/>
                    <a:pt x="180975" y="57150"/>
                  </a:cubicBezTo>
                  <a:cubicBezTo>
                    <a:pt x="80963" y="57150"/>
                    <a:pt x="0" y="44768"/>
                    <a:pt x="0" y="28575"/>
                  </a:cubicBezTo>
                  <a:cubicBezTo>
                    <a:pt x="0" y="12383"/>
                    <a:pt x="80963" y="0"/>
                    <a:pt x="180975" y="0"/>
                  </a:cubicBezTo>
                  <a:cubicBezTo>
                    <a:pt x="280988" y="0"/>
                    <a:pt x="361950" y="12383"/>
                    <a:pt x="361950" y="28575"/>
                  </a:cubicBezTo>
                  <a:lnTo>
                    <a:pt x="361950" y="28575"/>
                  </a:lnTo>
                  <a:close/>
                </a:path>
              </a:pathLst>
            </a:custGeom>
            <a:solidFill>
              <a:srgbClr val="C95E4F"/>
            </a:solidFill>
            <a:ln w="9525" cap="flat">
              <a:noFill/>
              <a:prstDash val="solid"/>
              <a:miter/>
            </a:ln>
          </p:spPr>
          <p:txBody>
            <a:bodyPr rtlCol="0" anchor="ctr"/>
            <a:lstStyle/>
            <a:p>
              <a:endParaRPr lang="en-US"/>
            </a:p>
          </p:txBody>
        </p:sp>
        <p:sp>
          <p:nvSpPr>
            <p:cNvPr id="84" name="Freeform: Shape 24">
              <a:extLst>
                <a:ext uri="{FF2B5EF4-FFF2-40B4-BE49-F238E27FC236}">
                  <a16:creationId xmlns="" xmlns:a16="http://schemas.microsoft.com/office/drawing/2014/main" id="{0B0337E2-E575-4BB9-96A3-C75782F766BD}"/>
                </a:ext>
              </a:extLst>
            </p:cNvPr>
            <p:cNvSpPr/>
            <p:nvPr/>
          </p:nvSpPr>
          <p:spPr>
            <a:xfrm>
              <a:off x="7587513" y="5098387"/>
              <a:ext cx="409575" cy="85725"/>
            </a:xfrm>
            <a:custGeom>
              <a:avLst/>
              <a:gdLst>
                <a:gd name="connsiteX0" fmla="*/ 409575 w 409575"/>
                <a:gd name="connsiteY0" fmla="*/ 42863 h 85725"/>
                <a:gd name="connsiteX1" fmla="*/ 204788 w 409575"/>
                <a:gd name="connsiteY1" fmla="*/ 85725 h 85725"/>
                <a:gd name="connsiteX2" fmla="*/ 0 w 409575"/>
                <a:gd name="connsiteY2" fmla="*/ 42863 h 85725"/>
                <a:gd name="connsiteX3" fmla="*/ 204788 w 409575"/>
                <a:gd name="connsiteY3" fmla="*/ 0 h 85725"/>
                <a:gd name="connsiteX4" fmla="*/ 409575 w 409575"/>
                <a:gd name="connsiteY4" fmla="*/ 42863 h 85725"/>
                <a:gd name="connsiteX5" fmla="*/ 409575 w 409575"/>
                <a:gd name="connsiteY5" fmla="*/ 428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75" h="85725">
                  <a:moveTo>
                    <a:pt x="409575" y="42863"/>
                  </a:moveTo>
                  <a:cubicBezTo>
                    <a:pt x="409575" y="66675"/>
                    <a:pt x="318135" y="85725"/>
                    <a:pt x="204788" y="85725"/>
                  </a:cubicBezTo>
                  <a:cubicBezTo>
                    <a:pt x="91440" y="85725"/>
                    <a:pt x="0" y="66675"/>
                    <a:pt x="0" y="42863"/>
                  </a:cubicBezTo>
                  <a:cubicBezTo>
                    <a:pt x="0" y="19050"/>
                    <a:pt x="91440" y="0"/>
                    <a:pt x="204788" y="0"/>
                  </a:cubicBezTo>
                  <a:cubicBezTo>
                    <a:pt x="318135" y="0"/>
                    <a:pt x="409575" y="19050"/>
                    <a:pt x="409575" y="42863"/>
                  </a:cubicBezTo>
                  <a:lnTo>
                    <a:pt x="409575" y="42863"/>
                  </a:lnTo>
                  <a:close/>
                </a:path>
              </a:pathLst>
            </a:custGeom>
            <a:solidFill>
              <a:srgbClr val="C95E4F"/>
            </a:solidFill>
            <a:ln w="9525" cap="flat">
              <a:noFill/>
              <a:prstDash val="solid"/>
              <a:miter/>
            </a:ln>
          </p:spPr>
          <p:txBody>
            <a:bodyPr rtlCol="0" anchor="ctr"/>
            <a:lstStyle/>
            <a:p>
              <a:endParaRPr lang="en-US"/>
            </a:p>
          </p:txBody>
        </p:sp>
        <p:sp>
          <p:nvSpPr>
            <p:cNvPr id="85" name="Freeform: Shape 25">
              <a:extLst>
                <a:ext uri="{FF2B5EF4-FFF2-40B4-BE49-F238E27FC236}">
                  <a16:creationId xmlns="" xmlns:a16="http://schemas.microsoft.com/office/drawing/2014/main" id="{A8965A32-4639-4BB8-AAC3-62DF2B28E29D}"/>
                </a:ext>
              </a:extLst>
            </p:cNvPr>
            <p:cNvSpPr/>
            <p:nvPr/>
          </p:nvSpPr>
          <p:spPr>
            <a:xfrm>
              <a:off x="7930413" y="5174587"/>
              <a:ext cx="447675" cy="76200"/>
            </a:xfrm>
            <a:custGeom>
              <a:avLst/>
              <a:gdLst>
                <a:gd name="connsiteX0" fmla="*/ 447675 w 447675"/>
                <a:gd name="connsiteY0" fmla="*/ 38100 h 76200"/>
                <a:gd name="connsiteX1" fmla="*/ 223838 w 447675"/>
                <a:gd name="connsiteY1" fmla="*/ 76200 h 76200"/>
                <a:gd name="connsiteX2" fmla="*/ 0 w 447675"/>
                <a:gd name="connsiteY2" fmla="*/ 38100 h 76200"/>
                <a:gd name="connsiteX3" fmla="*/ 223838 w 447675"/>
                <a:gd name="connsiteY3" fmla="*/ 0 h 76200"/>
                <a:gd name="connsiteX4" fmla="*/ 447675 w 447675"/>
                <a:gd name="connsiteY4" fmla="*/ 38100 h 76200"/>
                <a:gd name="connsiteX5" fmla="*/ 447675 w 447675"/>
                <a:gd name="connsiteY5" fmla="*/ 381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76200">
                  <a:moveTo>
                    <a:pt x="447675" y="38100"/>
                  </a:moveTo>
                  <a:cubicBezTo>
                    <a:pt x="447675" y="59055"/>
                    <a:pt x="347663" y="76200"/>
                    <a:pt x="223838" y="76200"/>
                  </a:cubicBezTo>
                  <a:cubicBezTo>
                    <a:pt x="100013" y="76200"/>
                    <a:pt x="0" y="59055"/>
                    <a:pt x="0" y="38100"/>
                  </a:cubicBezTo>
                  <a:cubicBezTo>
                    <a:pt x="0" y="17145"/>
                    <a:pt x="100013" y="0"/>
                    <a:pt x="223838" y="0"/>
                  </a:cubicBezTo>
                  <a:cubicBezTo>
                    <a:pt x="347663" y="0"/>
                    <a:pt x="447675" y="17145"/>
                    <a:pt x="447675" y="38100"/>
                  </a:cubicBezTo>
                  <a:lnTo>
                    <a:pt x="447675" y="38100"/>
                  </a:lnTo>
                  <a:close/>
                </a:path>
              </a:pathLst>
            </a:custGeom>
            <a:solidFill>
              <a:srgbClr val="C95E4F"/>
            </a:solidFill>
            <a:ln w="9525" cap="flat">
              <a:noFill/>
              <a:prstDash val="solid"/>
              <a:miter/>
            </a:ln>
          </p:spPr>
          <p:txBody>
            <a:bodyPr rtlCol="0" anchor="ctr"/>
            <a:lstStyle/>
            <a:p>
              <a:endParaRPr lang="en-US"/>
            </a:p>
          </p:txBody>
        </p:sp>
        <p:sp>
          <p:nvSpPr>
            <p:cNvPr id="86" name="Freeform: Shape 26">
              <a:extLst>
                <a:ext uri="{FF2B5EF4-FFF2-40B4-BE49-F238E27FC236}">
                  <a16:creationId xmlns="" xmlns:a16="http://schemas.microsoft.com/office/drawing/2014/main" id="{93488177-AEB2-4C44-8CDE-B1E4A3D218D1}"/>
                </a:ext>
              </a:extLst>
            </p:cNvPr>
            <p:cNvSpPr/>
            <p:nvPr/>
          </p:nvSpPr>
          <p:spPr>
            <a:xfrm>
              <a:off x="7235088" y="5184112"/>
              <a:ext cx="457200" cy="114300"/>
            </a:xfrm>
            <a:custGeom>
              <a:avLst/>
              <a:gdLst>
                <a:gd name="connsiteX0" fmla="*/ 457200 w 457200"/>
                <a:gd name="connsiteY0" fmla="*/ 57150 h 114300"/>
                <a:gd name="connsiteX1" fmla="*/ 228600 w 457200"/>
                <a:gd name="connsiteY1" fmla="*/ 114300 h 114300"/>
                <a:gd name="connsiteX2" fmla="*/ 0 w 457200"/>
                <a:gd name="connsiteY2" fmla="*/ 57150 h 114300"/>
                <a:gd name="connsiteX3" fmla="*/ 228600 w 457200"/>
                <a:gd name="connsiteY3" fmla="*/ 0 h 114300"/>
                <a:gd name="connsiteX4" fmla="*/ 457200 w 457200"/>
                <a:gd name="connsiteY4" fmla="*/ 57150 h 114300"/>
                <a:gd name="connsiteX5" fmla="*/ 457200 w 457200"/>
                <a:gd name="connsiteY5" fmla="*/ 571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114300">
                  <a:moveTo>
                    <a:pt x="457200" y="57150"/>
                  </a:moveTo>
                  <a:cubicBezTo>
                    <a:pt x="457200" y="88582"/>
                    <a:pt x="355283" y="114300"/>
                    <a:pt x="228600" y="114300"/>
                  </a:cubicBezTo>
                  <a:cubicBezTo>
                    <a:pt x="101917" y="114300"/>
                    <a:pt x="0" y="88582"/>
                    <a:pt x="0" y="57150"/>
                  </a:cubicBezTo>
                  <a:cubicBezTo>
                    <a:pt x="0" y="25718"/>
                    <a:pt x="101917" y="0"/>
                    <a:pt x="228600" y="0"/>
                  </a:cubicBezTo>
                  <a:cubicBezTo>
                    <a:pt x="355283" y="0"/>
                    <a:pt x="457200" y="25718"/>
                    <a:pt x="457200" y="57150"/>
                  </a:cubicBezTo>
                  <a:lnTo>
                    <a:pt x="457200" y="57150"/>
                  </a:lnTo>
                  <a:close/>
                </a:path>
              </a:pathLst>
            </a:custGeom>
            <a:solidFill>
              <a:srgbClr val="C95E4F"/>
            </a:solidFill>
            <a:ln w="9525" cap="flat">
              <a:noFill/>
              <a:prstDash val="solid"/>
              <a:miter/>
            </a:ln>
          </p:spPr>
          <p:txBody>
            <a:bodyPr rtlCol="0" anchor="ctr"/>
            <a:lstStyle/>
            <a:p>
              <a:endParaRPr lang="en-US"/>
            </a:p>
          </p:txBody>
        </p:sp>
        <p:sp>
          <p:nvSpPr>
            <p:cNvPr id="87" name="Freeform: Shape 27">
              <a:extLst>
                <a:ext uri="{FF2B5EF4-FFF2-40B4-BE49-F238E27FC236}">
                  <a16:creationId xmlns="" xmlns:a16="http://schemas.microsoft.com/office/drawing/2014/main" id="{D40BC730-3E83-412E-9642-C86C65596DD9}"/>
                </a:ext>
              </a:extLst>
            </p:cNvPr>
            <p:cNvSpPr/>
            <p:nvPr/>
          </p:nvSpPr>
          <p:spPr>
            <a:xfrm>
              <a:off x="6428321" y="5331749"/>
              <a:ext cx="124068" cy="102136"/>
            </a:xfrm>
            <a:custGeom>
              <a:avLst/>
              <a:gdLst>
                <a:gd name="connsiteX0" fmla="*/ 93345 w 124068"/>
                <a:gd name="connsiteY0" fmla="*/ 39052 h 102136"/>
                <a:gd name="connsiteX1" fmla="*/ 0 w 124068"/>
                <a:gd name="connsiteY1" fmla="*/ 0 h 102136"/>
                <a:gd name="connsiteX2" fmla="*/ 120015 w 124068"/>
                <a:gd name="connsiteY2" fmla="*/ 93345 h 102136"/>
                <a:gd name="connsiteX3" fmla="*/ 93345 w 124068"/>
                <a:gd name="connsiteY3" fmla="*/ 39052 h 102136"/>
                <a:gd name="connsiteX4" fmla="*/ 93345 w 124068"/>
                <a:gd name="connsiteY4" fmla="*/ 39052 h 10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8" h="102136">
                  <a:moveTo>
                    <a:pt x="93345" y="39052"/>
                  </a:moveTo>
                  <a:cubicBezTo>
                    <a:pt x="65723" y="19050"/>
                    <a:pt x="33338" y="9525"/>
                    <a:pt x="0" y="0"/>
                  </a:cubicBezTo>
                  <a:cubicBezTo>
                    <a:pt x="34290" y="30480"/>
                    <a:pt x="146685" y="132398"/>
                    <a:pt x="120015" y="93345"/>
                  </a:cubicBezTo>
                  <a:cubicBezTo>
                    <a:pt x="93345" y="54293"/>
                    <a:pt x="97155" y="49530"/>
                    <a:pt x="93345" y="39052"/>
                  </a:cubicBezTo>
                  <a:lnTo>
                    <a:pt x="93345" y="39052"/>
                  </a:lnTo>
                  <a:close/>
                </a:path>
              </a:pathLst>
            </a:custGeom>
            <a:solidFill>
              <a:srgbClr val="C3681D"/>
            </a:solidFill>
            <a:ln w="9525" cap="flat">
              <a:noFill/>
              <a:prstDash val="solid"/>
              <a:miter/>
            </a:ln>
          </p:spPr>
          <p:txBody>
            <a:bodyPr rtlCol="0" anchor="ctr"/>
            <a:lstStyle/>
            <a:p>
              <a:endParaRPr lang="en-US"/>
            </a:p>
          </p:txBody>
        </p:sp>
        <p:sp>
          <p:nvSpPr>
            <p:cNvPr id="88" name="Freeform: Shape 28">
              <a:extLst>
                <a:ext uri="{FF2B5EF4-FFF2-40B4-BE49-F238E27FC236}">
                  <a16:creationId xmlns="" xmlns:a16="http://schemas.microsoft.com/office/drawing/2014/main" id="{27B101AE-4D3B-4538-93F3-22DDD5A6D818}"/>
                </a:ext>
              </a:extLst>
            </p:cNvPr>
            <p:cNvSpPr/>
            <p:nvPr/>
          </p:nvSpPr>
          <p:spPr>
            <a:xfrm>
              <a:off x="6987438" y="5213150"/>
              <a:ext cx="1446969" cy="245948"/>
            </a:xfrm>
            <a:custGeom>
              <a:avLst/>
              <a:gdLst>
                <a:gd name="connsiteX0" fmla="*/ 1442085 w 1446969"/>
                <a:gd name="connsiteY0" fmla="*/ 66212 h 245948"/>
                <a:gd name="connsiteX1" fmla="*/ 1441133 w 1446969"/>
                <a:gd name="connsiteY1" fmla="*/ 65259 h 245948"/>
                <a:gd name="connsiteX2" fmla="*/ 1417320 w 1446969"/>
                <a:gd name="connsiteY2" fmla="*/ 38589 h 245948"/>
                <a:gd name="connsiteX3" fmla="*/ 1415415 w 1446969"/>
                <a:gd name="connsiteY3" fmla="*/ 23349 h 245948"/>
                <a:gd name="connsiteX4" fmla="*/ 1426845 w 1446969"/>
                <a:gd name="connsiteY4" fmla="*/ 12872 h 245948"/>
                <a:gd name="connsiteX5" fmla="*/ 1405890 w 1446969"/>
                <a:gd name="connsiteY5" fmla="*/ 1442 h 245948"/>
                <a:gd name="connsiteX6" fmla="*/ 1379220 w 1446969"/>
                <a:gd name="connsiteY6" fmla="*/ 15729 h 245948"/>
                <a:gd name="connsiteX7" fmla="*/ 1352550 w 1446969"/>
                <a:gd name="connsiteY7" fmla="*/ 31922 h 245948"/>
                <a:gd name="connsiteX8" fmla="*/ 1175385 w 1446969"/>
                <a:gd name="connsiteY8" fmla="*/ 52877 h 245948"/>
                <a:gd name="connsiteX9" fmla="*/ 1047750 w 1446969"/>
                <a:gd name="connsiteY9" fmla="*/ 44304 h 245948"/>
                <a:gd name="connsiteX10" fmla="*/ 879158 w 1446969"/>
                <a:gd name="connsiteY10" fmla="*/ 38589 h 245948"/>
                <a:gd name="connsiteX11" fmla="*/ 796290 w 1446969"/>
                <a:gd name="connsiteY11" fmla="*/ 43352 h 245948"/>
                <a:gd name="connsiteX12" fmla="*/ 718185 w 1446969"/>
                <a:gd name="connsiteY12" fmla="*/ 44304 h 245948"/>
                <a:gd name="connsiteX13" fmla="*/ 687705 w 1446969"/>
                <a:gd name="connsiteY13" fmla="*/ 62402 h 245948"/>
                <a:gd name="connsiteX14" fmla="*/ 615315 w 1446969"/>
                <a:gd name="connsiteY14" fmla="*/ 79547 h 245948"/>
                <a:gd name="connsiteX15" fmla="*/ 360045 w 1446969"/>
                <a:gd name="connsiteY15" fmla="*/ 83357 h 245948"/>
                <a:gd name="connsiteX16" fmla="*/ 266700 w 1446969"/>
                <a:gd name="connsiteY16" fmla="*/ 82404 h 245948"/>
                <a:gd name="connsiteX17" fmla="*/ 220980 w 1446969"/>
                <a:gd name="connsiteY17" fmla="*/ 93834 h 245948"/>
                <a:gd name="connsiteX18" fmla="*/ 178117 w 1446969"/>
                <a:gd name="connsiteY18" fmla="*/ 89072 h 245948"/>
                <a:gd name="connsiteX19" fmla="*/ 156210 w 1446969"/>
                <a:gd name="connsiteY19" fmla="*/ 84309 h 245948"/>
                <a:gd name="connsiteX20" fmla="*/ 131445 w 1446969"/>
                <a:gd name="connsiteY20" fmla="*/ 101454 h 245948"/>
                <a:gd name="connsiteX21" fmla="*/ 148590 w 1446969"/>
                <a:gd name="connsiteY21" fmla="*/ 190989 h 245948"/>
                <a:gd name="connsiteX22" fmla="*/ 0 w 1446969"/>
                <a:gd name="connsiteY22" fmla="*/ 216707 h 245948"/>
                <a:gd name="connsiteX23" fmla="*/ 63817 w 1446969"/>
                <a:gd name="connsiteY23" fmla="*/ 222422 h 245948"/>
                <a:gd name="connsiteX24" fmla="*/ 195263 w 1446969"/>
                <a:gd name="connsiteY24" fmla="*/ 210039 h 245948"/>
                <a:gd name="connsiteX25" fmla="*/ 250507 w 1446969"/>
                <a:gd name="connsiteY25" fmla="*/ 183369 h 245948"/>
                <a:gd name="connsiteX26" fmla="*/ 228600 w 1446969"/>
                <a:gd name="connsiteY26" fmla="*/ 170034 h 245948"/>
                <a:gd name="connsiteX27" fmla="*/ 241935 w 1446969"/>
                <a:gd name="connsiteY27" fmla="*/ 164319 h 245948"/>
                <a:gd name="connsiteX28" fmla="*/ 363855 w 1446969"/>
                <a:gd name="connsiteY28" fmla="*/ 166224 h 245948"/>
                <a:gd name="connsiteX29" fmla="*/ 381000 w 1446969"/>
                <a:gd name="connsiteY29" fmla="*/ 166224 h 245948"/>
                <a:gd name="connsiteX30" fmla="*/ 882015 w 1446969"/>
                <a:gd name="connsiteY30" fmla="*/ 235757 h 245948"/>
                <a:gd name="connsiteX31" fmla="*/ 961072 w 1446969"/>
                <a:gd name="connsiteY31" fmla="*/ 245282 h 245948"/>
                <a:gd name="connsiteX32" fmla="*/ 1073468 w 1446969"/>
                <a:gd name="connsiteY32" fmla="*/ 226232 h 245948"/>
                <a:gd name="connsiteX33" fmla="*/ 1376363 w 1446969"/>
                <a:gd name="connsiteY33" fmla="*/ 117647 h 245948"/>
                <a:gd name="connsiteX34" fmla="*/ 1425893 w 1446969"/>
                <a:gd name="connsiteY34" fmla="*/ 106217 h 245948"/>
                <a:gd name="connsiteX35" fmla="*/ 1444943 w 1446969"/>
                <a:gd name="connsiteY35" fmla="*/ 91929 h 245948"/>
                <a:gd name="connsiteX36" fmla="*/ 1442085 w 1446969"/>
                <a:gd name="connsiteY36" fmla="*/ 66212 h 245948"/>
                <a:gd name="connsiteX37" fmla="*/ 387667 w 1446969"/>
                <a:gd name="connsiteY37" fmla="*/ 121457 h 245948"/>
                <a:gd name="connsiteX38" fmla="*/ 397192 w 1446969"/>
                <a:gd name="connsiteY38" fmla="*/ 117647 h 245948"/>
                <a:gd name="connsiteX39" fmla="*/ 387667 w 1446969"/>
                <a:gd name="connsiteY39" fmla="*/ 121457 h 24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6969" h="245948">
                  <a:moveTo>
                    <a:pt x="1442085" y="66212"/>
                  </a:moveTo>
                  <a:cubicBezTo>
                    <a:pt x="1442085" y="66212"/>
                    <a:pt x="1441133" y="65259"/>
                    <a:pt x="1441133" y="65259"/>
                  </a:cubicBezTo>
                  <a:cubicBezTo>
                    <a:pt x="1434465" y="54782"/>
                    <a:pt x="1422083" y="50019"/>
                    <a:pt x="1417320" y="38589"/>
                  </a:cubicBezTo>
                  <a:cubicBezTo>
                    <a:pt x="1415415" y="33827"/>
                    <a:pt x="1413510" y="29064"/>
                    <a:pt x="1415415" y="23349"/>
                  </a:cubicBezTo>
                  <a:cubicBezTo>
                    <a:pt x="1416368" y="21444"/>
                    <a:pt x="1426845" y="11919"/>
                    <a:pt x="1426845" y="12872"/>
                  </a:cubicBezTo>
                  <a:cubicBezTo>
                    <a:pt x="1423988" y="489"/>
                    <a:pt x="1411605" y="6204"/>
                    <a:pt x="1405890" y="1442"/>
                  </a:cubicBezTo>
                  <a:cubicBezTo>
                    <a:pt x="1392555" y="-3321"/>
                    <a:pt x="1383983" y="4299"/>
                    <a:pt x="1379220" y="15729"/>
                  </a:cubicBezTo>
                  <a:cubicBezTo>
                    <a:pt x="1372552" y="26207"/>
                    <a:pt x="1362075" y="29064"/>
                    <a:pt x="1352550" y="31922"/>
                  </a:cubicBezTo>
                  <a:cubicBezTo>
                    <a:pt x="1294448" y="45257"/>
                    <a:pt x="1235393" y="54782"/>
                    <a:pt x="1175385" y="52877"/>
                  </a:cubicBezTo>
                  <a:cubicBezTo>
                    <a:pt x="1132523" y="50972"/>
                    <a:pt x="1090613" y="48114"/>
                    <a:pt x="1047750" y="44304"/>
                  </a:cubicBezTo>
                  <a:cubicBezTo>
                    <a:pt x="992505" y="39542"/>
                    <a:pt x="935355" y="36684"/>
                    <a:pt x="879158" y="38589"/>
                  </a:cubicBezTo>
                  <a:cubicBezTo>
                    <a:pt x="851535" y="39542"/>
                    <a:pt x="823913" y="44304"/>
                    <a:pt x="796290" y="43352"/>
                  </a:cubicBezTo>
                  <a:cubicBezTo>
                    <a:pt x="769620" y="43352"/>
                    <a:pt x="742950" y="33827"/>
                    <a:pt x="718185" y="44304"/>
                  </a:cubicBezTo>
                  <a:cubicBezTo>
                    <a:pt x="707708" y="49067"/>
                    <a:pt x="698183" y="56687"/>
                    <a:pt x="687705" y="62402"/>
                  </a:cubicBezTo>
                  <a:cubicBezTo>
                    <a:pt x="665797" y="74784"/>
                    <a:pt x="640080" y="77642"/>
                    <a:pt x="615315" y="79547"/>
                  </a:cubicBezTo>
                  <a:cubicBezTo>
                    <a:pt x="532447" y="87167"/>
                    <a:pt x="442913" y="95739"/>
                    <a:pt x="360045" y="83357"/>
                  </a:cubicBezTo>
                  <a:cubicBezTo>
                    <a:pt x="328613" y="80499"/>
                    <a:pt x="297180" y="78594"/>
                    <a:pt x="266700" y="82404"/>
                  </a:cubicBezTo>
                  <a:cubicBezTo>
                    <a:pt x="251460" y="84309"/>
                    <a:pt x="236220" y="91929"/>
                    <a:pt x="220980" y="93834"/>
                  </a:cubicBezTo>
                  <a:cubicBezTo>
                    <a:pt x="207645" y="95739"/>
                    <a:pt x="190500" y="91929"/>
                    <a:pt x="178117" y="89072"/>
                  </a:cubicBezTo>
                  <a:cubicBezTo>
                    <a:pt x="170497" y="87167"/>
                    <a:pt x="163830" y="85262"/>
                    <a:pt x="156210" y="84309"/>
                  </a:cubicBezTo>
                  <a:cubicBezTo>
                    <a:pt x="144780" y="83357"/>
                    <a:pt x="132397" y="88119"/>
                    <a:pt x="131445" y="101454"/>
                  </a:cubicBezTo>
                  <a:cubicBezTo>
                    <a:pt x="259080" y="142412"/>
                    <a:pt x="160020" y="189084"/>
                    <a:pt x="148590" y="190989"/>
                  </a:cubicBezTo>
                  <a:cubicBezTo>
                    <a:pt x="99060" y="199562"/>
                    <a:pt x="49530" y="208134"/>
                    <a:pt x="0" y="216707"/>
                  </a:cubicBezTo>
                  <a:cubicBezTo>
                    <a:pt x="20955" y="224327"/>
                    <a:pt x="41910" y="224327"/>
                    <a:pt x="63817" y="222422"/>
                  </a:cubicBezTo>
                  <a:cubicBezTo>
                    <a:pt x="107632" y="217659"/>
                    <a:pt x="150495" y="207182"/>
                    <a:pt x="195263" y="210039"/>
                  </a:cubicBezTo>
                  <a:cubicBezTo>
                    <a:pt x="216217" y="207182"/>
                    <a:pt x="235267" y="198609"/>
                    <a:pt x="250507" y="183369"/>
                  </a:cubicBezTo>
                  <a:cubicBezTo>
                    <a:pt x="246697" y="172892"/>
                    <a:pt x="234315" y="177654"/>
                    <a:pt x="228600" y="170034"/>
                  </a:cubicBezTo>
                  <a:cubicBezTo>
                    <a:pt x="232410" y="165272"/>
                    <a:pt x="237172" y="165272"/>
                    <a:pt x="241935" y="164319"/>
                  </a:cubicBezTo>
                  <a:cubicBezTo>
                    <a:pt x="282892" y="153842"/>
                    <a:pt x="322897" y="156699"/>
                    <a:pt x="363855" y="166224"/>
                  </a:cubicBezTo>
                  <a:cubicBezTo>
                    <a:pt x="369570" y="166224"/>
                    <a:pt x="375285" y="166224"/>
                    <a:pt x="381000" y="166224"/>
                  </a:cubicBezTo>
                  <a:cubicBezTo>
                    <a:pt x="436245" y="191942"/>
                    <a:pt x="857250" y="231947"/>
                    <a:pt x="882015" y="235757"/>
                  </a:cubicBezTo>
                  <a:cubicBezTo>
                    <a:pt x="908685" y="239567"/>
                    <a:pt x="934402" y="242424"/>
                    <a:pt x="961072" y="245282"/>
                  </a:cubicBezTo>
                  <a:cubicBezTo>
                    <a:pt x="1000125" y="249092"/>
                    <a:pt x="1036320" y="235757"/>
                    <a:pt x="1073468" y="226232"/>
                  </a:cubicBezTo>
                  <a:cubicBezTo>
                    <a:pt x="1082993" y="223374"/>
                    <a:pt x="1359218" y="120504"/>
                    <a:pt x="1376363" y="117647"/>
                  </a:cubicBezTo>
                  <a:cubicBezTo>
                    <a:pt x="1393508" y="115742"/>
                    <a:pt x="1410652" y="112884"/>
                    <a:pt x="1425893" y="106217"/>
                  </a:cubicBezTo>
                  <a:cubicBezTo>
                    <a:pt x="1433513" y="103359"/>
                    <a:pt x="1441133" y="98597"/>
                    <a:pt x="1444943" y="91929"/>
                  </a:cubicBezTo>
                  <a:cubicBezTo>
                    <a:pt x="1448752" y="84309"/>
                    <a:pt x="1446848" y="74784"/>
                    <a:pt x="1442085" y="66212"/>
                  </a:cubicBezTo>
                  <a:close/>
                  <a:moveTo>
                    <a:pt x="387667" y="121457"/>
                  </a:moveTo>
                  <a:cubicBezTo>
                    <a:pt x="391478" y="119552"/>
                    <a:pt x="394335" y="118599"/>
                    <a:pt x="397192" y="117647"/>
                  </a:cubicBezTo>
                  <a:cubicBezTo>
                    <a:pt x="394335" y="119552"/>
                    <a:pt x="391478" y="120504"/>
                    <a:pt x="387667" y="121457"/>
                  </a:cubicBezTo>
                  <a:close/>
                </a:path>
              </a:pathLst>
            </a:custGeom>
            <a:solidFill>
              <a:srgbClr val="FCF2B6"/>
            </a:solidFill>
            <a:ln w="9525" cap="flat">
              <a:noFill/>
              <a:prstDash val="solid"/>
              <a:miter/>
            </a:ln>
          </p:spPr>
          <p:txBody>
            <a:bodyPr rtlCol="0" anchor="ctr"/>
            <a:lstStyle/>
            <a:p>
              <a:endParaRPr lang="en-US"/>
            </a:p>
          </p:txBody>
        </p:sp>
        <p:sp>
          <p:nvSpPr>
            <p:cNvPr id="89" name="Freeform: Shape 29">
              <a:extLst>
                <a:ext uri="{FF2B5EF4-FFF2-40B4-BE49-F238E27FC236}">
                  <a16:creationId xmlns="" xmlns:a16="http://schemas.microsoft.com/office/drawing/2014/main" id="{CF8D0598-91DE-4B0A-8BDB-2B01E36F2481}"/>
                </a:ext>
              </a:extLst>
            </p:cNvPr>
            <p:cNvSpPr/>
            <p:nvPr/>
          </p:nvSpPr>
          <p:spPr>
            <a:xfrm>
              <a:off x="7168413" y="5365087"/>
              <a:ext cx="628650" cy="171450"/>
            </a:xfrm>
            <a:custGeom>
              <a:avLst/>
              <a:gdLst>
                <a:gd name="connsiteX0" fmla="*/ 628650 w 628650"/>
                <a:gd name="connsiteY0" fmla="*/ 85725 h 171450"/>
                <a:gd name="connsiteX1" fmla="*/ 314325 w 628650"/>
                <a:gd name="connsiteY1" fmla="*/ 171450 h 171450"/>
                <a:gd name="connsiteX2" fmla="*/ 0 w 628650"/>
                <a:gd name="connsiteY2" fmla="*/ 85725 h 171450"/>
                <a:gd name="connsiteX3" fmla="*/ 314325 w 628650"/>
                <a:gd name="connsiteY3" fmla="*/ 0 h 171450"/>
                <a:gd name="connsiteX4" fmla="*/ 628650 w 628650"/>
                <a:gd name="connsiteY4" fmla="*/ 85725 h 171450"/>
                <a:gd name="connsiteX5" fmla="*/ 628650 w 628650"/>
                <a:gd name="connsiteY5" fmla="*/ 857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171450">
                  <a:moveTo>
                    <a:pt x="628650" y="85725"/>
                  </a:moveTo>
                  <a:cubicBezTo>
                    <a:pt x="628650" y="133350"/>
                    <a:pt x="487680" y="171450"/>
                    <a:pt x="314325" y="171450"/>
                  </a:cubicBezTo>
                  <a:cubicBezTo>
                    <a:pt x="140970" y="171450"/>
                    <a:pt x="0" y="133350"/>
                    <a:pt x="0" y="85725"/>
                  </a:cubicBezTo>
                  <a:cubicBezTo>
                    <a:pt x="0" y="38100"/>
                    <a:pt x="140970" y="0"/>
                    <a:pt x="314325" y="0"/>
                  </a:cubicBezTo>
                  <a:cubicBezTo>
                    <a:pt x="487680" y="0"/>
                    <a:pt x="628650" y="38100"/>
                    <a:pt x="628650" y="85725"/>
                  </a:cubicBezTo>
                  <a:lnTo>
                    <a:pt x="628650" y="85725"/>
                  </a:lnTo>
                  <a:close/>
                </a:path>
              </a:pathLst>
            </a:custGeom>
            <a:solidFill>
              <a:srgbClr val="C95E4F"/>
            </a:solidFill>
            <a:ln w="9525" cap="flat">
              <a:noFill/>
              <a:prstDash val="solid"/>
              <a:miter/>
            </a:ln>
          </p:spPr>
          <p:txBody>
            <a:bodyPr rtlCol="0" anchor="ctr"/>
            <a:lstStyle/>
            <a:p>
              <a:endParaRPr lang="en-US"/>
            </a:p>
          </p:txBody>
        </p:sp>
        <p:sp>
          <p:nvSpPr>
            <p:cNvPr id="90" name="Freeform: Shape 30">
              <a:extLst>
                <a:ext uri="{FF2B5EF4-FFF2-40B4-BE49-F238E27FC236}">
                  <a16:creationId xmlns="" xmlns:a16="http://schemas.microsoft.com/office/drawing/2014/main" id="{039570B7-657B-4B13-88CA-9068B6C722EE}"/>
                </a:ext>
              </a:extLst>
            </p:cNvPr>
            <p:cNvSpPr/>
            <p:nvPr/>
          </p:nvSpPr>
          <p:spPr>
            <a:xfrm>
              <a:off x="7778013" y="5298412"/>
              <a:ext cx="552450" cy="123825"/>
            </a:xfrm>
            <a:custGeom>
              <a:avLst/>
              <a:gdLst>
                <a:gd name="connsiteX0" fmla="*/ 552450 w 552450"/>
                <a:gd name="connsiteY0" fmla="*/ 61913 h 123825"/>
                <a:gd name="connsiteX1" fmla="*/ 276225 w 552450"/>
                <a:gd name="connsiteY1" fmla="*/ 123825 h 123825"/>
                <a:gd name="connsiteX2" fmla="*/ 0 w 552450"/>
                <a:gd name="connsiteY2" fmla="*/ 61913 h 123825"/>
                <a:gd name="connsiteX3" fmla="*/ 276225 w 552450"/>
                <a:gd name="connsiteY3" fmla="*/ 0 h 123825"/>
                <a:gd name="connsiteX4" fmla="*/ 552450 w 552450"/>
                <a:gd name="connsiteY4" fmla="*/ 61913 h 123825"/>
                <a:gd name="connsiteX5" fmla="*/ 552450 w 552450"/>
                <a:gd name="connsiteY5" fmla="*/ 6191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123825">
                  <a:moveTo>
                    <a:pt x="552450" y="61913"/>
                  </a:moveTo>
                  <a:cubicBezTo>
                    <a:pt x="552450" y="96202"/>
                    <a:pt x="428625" y="123825"/>
                    <a:pt x="276225" y="123825"/>
                  </a:cubicBezTo>
                  <a:cubicBezTo>
                    <a:pt x="123825" y="123825"/>
                    <a:pt x="0" y="96202"/>
                    <a:pt x="0" y="61913"/>
                  </a:cubicBezTo>
                  <a:cubicBezTo>
                    <a:pt x="0" y="27622"/>
                    <a:pt x="123825" y="0"/>
                    <a:pt x="276225" y="0"/>
                  </a:cubicBezTo>
                  <a:cubicBezTo>
                    <a:pt x="428625" y="0"/>
                    <a:pt x="552450" y="27622"/>
                    <a:pt x="552450" y="61913"/>
                  </a:cubicBezTo>
                  <a:lnTo>
                    <a:pt x="552450" y="61913"/>
                  </a:lnTo>
                  <a:close/>
                </a:path>
              </a:pathLst>
            </a:custGeom>
            <a:solidFill>
              <a:srgbClr val="C95E4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10423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147">
            <a:extLst>
              <a:ext uri="{FF2B5EF4-FFF2-40B4-BE49-F238E27FC236}">
                <a16:creationId xmlns="" xmlns:a16="http://schemas.microsoft.com/office/drawing/2014/main" id="{12602E42-4A0C-4993-A1B9-6EF3A1F85944}"/>
              </a:ext>
            </a:extLst>
          </p:cNvPr>
          <p:cNvGrpSpPr/>
          <p:nvPr/>
        </p:nvGrpSpPr>
        <p:grpSpPr>
          <a:xfrm rot="20893545">
            <a:off x="7929651" y="5319076"/>
            <a:ext cx="3541955" cy="1033645"/>
            <a:chOff x="6260681" y="5031712"/>
            <a:chExt cx="2447925" cy="714375"/>
          </a:xfrm>
        </p:grpSpPr>
        <p:sp>
          <p:nvSpPr>
            <p:cNvPr id="7" name="Freeform: Shape 6">
              <a:extLst>
                <a:ext uri="{FF2B5EF4-FFF2-40B4-BE49-F238E27FC236}">
                  <a16:creationId xmlns="" xmlns:a16="http://schemas.microsoft.com/office/drawing/2014/main" id="{89520ADA-4CE6-4CB6-909B-2E3722530F7D}"/>
                </a:ext>
              </a:extLst>
            </p:cNvPr>
            <p:cNvSpPr/>
            <p:nvPr/>
          </p:nvSpPr>
          <p:spPr>
            <a:xfrm>
              <a:off x="6260660" y="5034569"/>
              <a:ext cx="2448145" cy="711517"/>
            </a:xfrm>
            <a:custGeom>
              <a:avLst/>
              <a:gdLst>
                <a:gd name="connsiteX0" fmla="*/ 2447945 w 2448145"/>
                <a:gd name="connsiteY0" fmla="*/ 376238 h 711517"/>
                <a:gd name="connsiteX1" fmla="*/ 1217315 w 2448145"/>
                <a:gd name="connsiteY1" fmla="*/ 711518 h 711517"/>
                <a:gd name="connsiteX2" fmla="*/ 20 w 2448145"/>
                <a:gd name="connsiteY2" fmla="*/ 359093 h 711517"/>
                <a:gd name="connsiteX3" fmla="*/ 1217315 w 2448145"/>
                <a:gd name="connsiteY3" fmla="*/ 0 h 711517"/>
                <a:gd name="connsiteX4" fmla="*/ 2447945 w 2448145"/>
                <a:gd name="connsiteY4" fmla="*/ 376238 h 71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45" h="711517">
                  <a:moveTo>
                    <a:pt x="2447945" y="376238"/>
                  </a:moveTo>
                  <a:cubicBezTo>
                    <a:pt x="2434610" y="618173"/>
                    <a:pt x="1898353" y="711518"/>
                    <a:pt x="1217315" y="711518"/>
                  </a:cubicBezTo>
                  <a:cubicBezTo>
                    <a:pt x="536278" y="711518"/>
                    <a:pt x="2878" y="540068"/>
                    <a:pt x="20" y="359093"/>
                  </a:cubicBezTo>
                  <a:cubicBezTo>
                    <a:pt x="-3790" y="140018"/>
                    <a:pt x="536278" y="0"/>
                    <a:pt x="1217315" y="0"/>
                  </a:cubicBezTo>
                  <a:cubicBezTo>
                    <a:pt x="1898353" y="0"/>
                    <a:pt x="2460328" y="156210"/>
                    <a:pt x="2447945" y="376238"/>
                  </a:cubicBezTo>
                  <a:close/>
                </a:path>
              </a:pathLst>
            </a:custGeom>
            <a:solidFill>
              <a:srgbClr val="B39638"/>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10A3B774-1FEA-4C0D-9A70-BEE92C26C301}"/>
                </a:ext>
              </a:extLst>
            </p:cNvPr>
            <p:cNvSpPr/>
            <p:nvPr/>
          </p:nvSpPr>
          <p:spPr>
            <a:xfrm>
              <a:off x="6260681" y="5034569"/>
              <a:ext cx="2448125" cy="690605"/>
            </a:xfrm>
            <a:custGeom>
              <a:avLst/>
              <a:gdLst>
                <a:gd name="connsiteX0" fmla="*/ 2447925 w 2448125"/>
                <a:gd name="connsiteY0" fmla="*/ 363855 h 690605"/>
                <a:gd name="connsiteX1" fmla="*/ 1216343 w 2448125"/>
                <a:gd name="connsiteY1" fmla="*/ 689610 h 690605"/>
                <a:gd name="connsiteX2" fmla="*/ 0 w 2448125"/>
                <a:gd name="connsiteY2" fmla="*/ 347663 h 690605"/>
                <a:gd name="connsiteX3" fmla="*/ 1217295 w 2448125"/>
                <a:gd name="connsiteY3" fmla="*/ 0 h 690605"/>
                <a:gd name="connsiteX4" fmla="*/ 2447925 w 2448125"/>
                <a:gd name="connsiteY4" fmla="*/ 363855 h 69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25" h="690605">
                  <a:moveTo>
                    <a:pt x="2447925" y="363855"/>
                  </a:moveTo>
                  <a:cubicBezTo>
                    <a:pt x="2434590" y="599123"/>
                    <a:pt x="1747838" y="701993"/>
                    <a:pt x="1216343" y="689610"/>
                  </a:cubicBezTo>
                  <a:cubicBezTo>
                    <a:pt x="545783" y="673418"/>
                    <a:pt x="0" y="521018"/>
                    <a:pt x="0" y="347663"/>
                  </a:cubicBezTo>
                  <a:cubicBezTo>
                    <a:pt x="0" y="135255"/>
                    <a:pt x="536258" y="0"/>
                    <a:pt x="1217295" y="0"/>
                  </a:cubicBezTo>
                  <a:cubicBezTo>
                    <a:pt x="1898333" y="0"/>
                    <a:pt x="2460308" y="151448"/>
                    <a:pt x="2447925" y="363855"/>
                  </a:cubicBezTo>
                  <a:close/>
                </a:path>
              </a:pathLst>
            </a:custGeom>
            <a:solidFill>
              <a:srgbClr val="D1B054"/>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C0E8C241-ACE4-4FD6-BD1B-0A67573126D3}"/>
                </a:ext>
              </a:extLst>
            </p:cNvPr>
            <p:cNvSpPr/>
            <p:nvPr/>
          </p:nvSpPr>
          <p:spPr>
            <a:xfrm>
              <a:off x="6273063" y="5031712"/>
              <a:ext cx="2400514" cy="649699"/>
            </a:xfrm>
            <a:custGeom>
              <a:avLst/>
              <a:gdLst>
                <a:gd name="connsiteX0" fmla="*/ 2400300 w 2400514"/>
                <a:gd name="connsiteY0" fmla="*/ 342900 h 649699"/>
                <a:gd name="connsiteX1" fmla="*/ 1210628 w 2400514"/>
                <a:gd name="connsiteY1" fmla="*/ 648653 h 649699"/>
                <a:gd name="connsiteX2" fmla="*/ 0 w 2400514"/>
                <a:gd name="connsiteY2" fmla="*/ 327660 h 649699"/>
                <a:gd name="connsiteX3" fmla="*/ 1210628 w 2400514"/>
                <a:gd name="connsiteY3" fmla="*/ 0 h 649699"/>
                <a:gd name="connsiteX4" fmla="*/ 2400300 w 2400514"/>
                <a:gd name="connsiteY4" fmla="*/ 342900 h 64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14" h="649699">
                  <a:moveTo>
                    <a:pt x="2400300" y="342900"/>
                  </a:moveTo>
                  <a:cubicBezTo>
                    <a:pt x="2386965" y="563880"/>
                    <a:pt x="1739265" y="661035"/>
                    <a:pt x="1210628" y="648653"/>
                  </a:cubicBezTo>
                  <a:cubicBezTo>
                    <a:pt x="542925" y="633413"/>
                    <a:pt x="0" y="490538"/>
                    <a:pt x="0" y="327660"/>
                  </a:cubicBezTo>
                  <a:cubicBezTo>
                    <a:pt x="0" y="127635"/>
                    <a:pt x="533400" y="0"/>
                    <a:pt x="1210628" y="0"/>
                  </a:cubicBezTo>
                  <a:cubicBezTo>
                    <a:pt x="1887855" y="0"/>
                    <a:pt x="2412683" y="142875"/>
                    <a:pt x="2400300" y="342900"/>
                  </a:cubicBezTo>
                  <a:close/>
                </a:path>
              </a:pathLst>
            </a:custGeom>
            <a:solidFill>
              <a:srgbClr val="ECD37A"/>
            </a:solid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19ED489A-A3DE-47E4-AD21-1CB1B14EBE72}"/>
                </a:ext>
              </a:extLst>
            </p:cNvPr>
            <p:cNvSpPr/>
            <p:nvPr/>
          </p:nvSpPr>
          <p:spPr>
            <a:xfrm>
              <a:off x="6690258" y="5152679"/>
              <a:ext cx="1486852" cy="516255"/>
            </a:xfrm>
            <a:custGeom>
              <a:avLst/>
              <a:gdLst>
                <a:gd name="connsiteX0" fmla="*/ 1104900 w 1486852"/>
                <a:gd name="connsiteY0" fmla="*/ 359093 h 516255"/>
                <a:gd name="connsiteX1" fmla="*/ 1104900 w 1486852"/>
                <a:gd name="connsiteY1" fmla="*/ 359093 h 516255"/>
                <a:gd name="connsiteX2" fmla="*/ 1107758 w 1486852"/>
                <a:gd name="connsiteY2" fmla="*/ 358140 h 516255"/>
                <a:gd name="connsiteX3" fmla="*/ 1106805 w 1486852"/>
                <a:gd name="connsiteY3" fmla="*/ 360045 h 516255"/>
                <a:gd name="connsiteX4" fmla="*/ 1104900 w 1486852"/>
                <a:gd name="connsiteY4" fmla="*/ 359093 h 516255"/>
                <a:gd name="connsiteX5" fmla="*/ 1104900 w 1486852"/>
                <a:gd name="connsiteY5" fmla="*/ 359093 h 516255"/>
                <a:gd name="connsiteX6" fmla="*/ 990600 w 1486852"/>
                <a:gd name="connsiteY6" fmla="*/ 64770 h 516255"/>
                <a:gd name="connsiteX7" fmla="*/ 987743 w 1486852"/>
                <a:gd name="connsiteY7" fmla="*/ 62865 h 516255"/>
                <a:gd name="connsiteX8" fmla="*/ 990600 w 1486852"/>
                <a:gd name="connsiteY8" fmla="*/ 63818 h 516255"/>
                <a:gd name="connsiteX9" fmla="*/ 990600 w 1486852"/>
                <a:gd name="connsiteY9" fmla="*/ 64770 h 516255"/>
                <a:gd name="connsiteX10" fmla="*/ 990600 w 1486852"/>
                <a:gd name="connsiteY10" fmla="*/ 64770 h 516255"/>
                <a:gd name="connsiteX11" fmla="*/ 1137285 w 1486852"/>
                <a:gd name="connsiteY11" fmla="*/ 267653 h 516255"/>
                <a:gd name="connsiteX12" fmla="*/ 1137285 w 1486852"/>
                <a:gd name="connsiteY12" fmla="*/ 267653 h 516255"/>
                <a:gd name="connsiteX13" fmla="*/ 1137285 w 1486852"/>
                <a:gd name="connsiteY13" fmla="*/ 267653 h 516255"/>
                <a:gd name="connsiteX14" fmla="*/ 1137285 w 1486852"/>
                <a:gd name="connsiteY14" fmla="*/ 267653 h 516255"/>
                <a:gd name="connsiteX15" fmla="*/ 1137285 w 1486852"/>
                <a:gd name="connsiteY15" fmla="*/ 267653 h 516255"/>
                <a:gd name="connsiteX16" fmla="*/ 1137285 w 1486852"/>
                <a:gd name="connsiteY16" fmla="*/ 267653 h 516255"/>
                <a:gd name="connsiteX17" fmla="*/ 1137285 w 1486852"/>
                <a:gd name="connsiteY17" fmla="*/ 267653 h 516255"/>
                <a:gd name="connsiteX18" fmla="*/ 1137285 w 1486852"/>
                <a:gd name="connsiteY18" fmla="*/ 267653 h 516255"/>
                <a:gd name="connsiteX19" fmla="*/ 1137285 w 1486852"/>
                <a:gd name="connsiteY19" fmla="*/ 267653 h 516255"/>
                <a:gd name="connsiteX20" fmla="*/ 1137285 w 1486852"/>
                <a:gd name="connsiteY20" fmla="*/ 267653 h 516255"/>
                <a:gd name="connsiteX21" fmla="*/ 1138238 w 1486852"/>
                <a:gd name="connsiteY21" fmla="*/ 267653 h 516255"/>
                <a:gd name="connsiteX22" fmla="*/ 1138238 w 1486852"/>
                <a:gd name="connsiteY22" fmla="*/ 268605 h 516255"/>
                <a:gd name="connsiteX23" fmla="*/ 1137285 w 1486852"/>
                <a:gd name="connsiteY23" fmla="*/ 267653 h 516255"/>
                <a:gd name="connsiteX24" fmla="*/ 1137285 w 1486852"/>
                <a:gd name="connsiteY24" fmla="*/ 267653 h 516255"/>
                <a:gd name="connsiteX25" fmla="*/ 609600 w 1486852"/>
                <a:gd name="connsiteY25" fmla="*/ 0 h 516255"/>
                <a:gd name="connsiteX26" fmla="*/ 609600 w 1486852"/>
                <a:gd name="connsiteY26" fmla="*/ 0 h 516255"/>
                <a:gd name="connsiteX27" fmla="*/ 609600 w 1486852"/>
                <a:gd name="connsiteY27" fmla="*/ 0 h 516255"/>
                <a:gd name="connsiteX28" fmla="*/ 609600 w 1486852"/>
                <a:gd name="connsiteY28" fmla="*/ 0 h 516255"/>
                <a:gd name="connsiteX29" fmla="*/ 609600 w 1486852"/>
                <a:gd name="connsiteY29" fmla="*/ 0 h 516255"/>
                <a:gd name="connsiteX30" fmla="*/ 0 w 1486852"/>
                <a:gd name="connsiteY30" fmla="*/ 267653 h 516255"/>
                <a:gd name="connsiteX31" fmla="*/ 0 w 1486852"/>
                <a:gd name="connsiteY31" fmla="*/ 267653 h 516255"/>
                <a:gd name="connsiteX32" fmla="*/ 0 w 1486852"/>
                <a:gd name="connsiteY32" fmla="*/ 267653 h 516255"/>
                <a:gd name="connsiteX33" fmla="*/ 0 w 1486852"/>
                <a:gd name="connsiteY33" fmla="*/ 267653 h 516255"/>
                <a:gd name="connsiteX34" fmla="*/ 0 w 1486852"/>
                <a:gd name="connsiteY34" fmla="*/ 267653 h 516255"/>
                <a:gd name="connsiteX35" fmla="*/ 0 w 1486852"/>
                <a:gd name="connsiteY35" fmla="*/ 267653 h 516255"/>
                <a:gd name="connsiteX36" fmla="*/ 0 w 1486852"/>
                <a:gd name="connsiteY36" fmla="*/ 267653 h 516255"/>
                <a:gd name="connsiteX37" fmla="*/ 1486853 w 1486852"/>
                <a:gd name="connsiteY37" fmla="*/ 313373 h 516255"/>
                <a:gd name="connsiteX38" fmla="*/ 1486853 w 1486852"/>
                <a:gd name="connsiteY38" fmla="*/ 313373 h 516255"/>
                <a:gd name="connsiteX39" fmla="*/ 1486853 w 1486852"/>
                <a:gd name="connsiteY39" fmla="*/ 313373 h 516255"/>
                <a:gd name="connsiteX40" fmla="*/ 1486853 w 1486852"/>
                <a:gd name="connsiteY40" fmla="*/ 313373 h 516255"/>
                <a:gd name="connsiteX41" fmla="*/ 1486853 w 1486852"/>
                <a:gd name="connsiteY41" fmla="*/ 313373 h 516255"/>
                <a:gd name="connsiteX42" fmla="*/ 1486853 w 1486852"/>
                <a:gd name="connsiteY42" fmla="*/ 313373 h 516255"/>
                <a:gd name="connsiteX43" fmla="*/ 991553 w 1486852"/>
                <a:gd name="connsiteY43" fmla="*/ 477203 h 516255"/>
                <a:gd name="connsiteX44" fmla="*/ 991553 w 1486852"/>
                <a:gd name="connsiteY44" fmla="*/ 477203 h 516255"/>
                <a:gd name="connsiteX45" fmla="*/ 991553 w 1486852"/>
                <a:gd name="connsiteY45" fmla="*/ 477203 h 516255"/>
                <a:gd name="connsiteX46" fmla="*/ 991553 w 1486852"/>
                <a:gd name="connsiteY46" fmla="*/ 477203 h 516255"/>
                <a:gd name="connsiteX47" fmla="*/ 991553 w 1486852"/>
                <a:gd name="connsiteY47" fmla="*/ 477203 h 516255"/>
                <a:gd name="connsiteX48" fmla="*/ 1111568 w 1486852"/>
                <a:gd name="connsiteY48" fmla="*/ 516255 h 516255"/>
                <a:gd name="connsiteX49" fmla="*/ 1111568 w 1486852"/>
                <a:gd name="connsiteY49" fmla="*/ 516255 h 516255"/>
                <a:gd name="connsiteX50" fmla="*/ 1111568 w 1486852"/>
                <a:gd name="connsiteY50" fmla="*/ 516255 h 516255"/>
                <a:gd name="connsiteX51" fmla="*/ 1111568 w 1486852"/>
                <a:gd name="connsiteY51" fmla="*/ 516255 h 516255"/>
                <a:gd name="connsiteX52" fmla="*/ 1111568 w 1486852"/>
                <a:gd name="connsiteY52" fmla="*/ 516255 h 51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86852" h="516255">
                  <a:moveTo>
                    <a:pt x="1104900" y="359093"/>
                  </a:moveTo>
                  <a:lnTo>
                    <a:pt x="1104900" y="359093"/>
                  </a:lnTo>
                  <a:cubicBezTo>
                    <a:pt x="1105853" y="358140"/>
                    <a:pt x="1106805" y="358140"/>
                    <a:pt x="1107758" y="358140"/>
                  </a:cubicBezTo>
                  <a:cubicBezTo>
                    <a:pt x="1106805" y="359093"/>
                    <a:pt x="1106805" y="359093"/>
                    <a:pt x="1106805" y="360045"/>
                  </a:cubicBezTo>
                  <a:cubicBezTo>
                    <a:pt x="1105853" y="359093"/>
                    <a:pt x="1105853" y="359093"/>
                    <a:pt x="1104900" y="359093"/>
                  </a:cubicBezTo>
                  <a:lnTo>
                    <a:pt x="1104900" y="359093"/>
                  </a:lnTo>
                  <a:close/>
                  <a:moveTo>
                    <a:pt x="990600" y="64770"/>
                  </a:moveTo>
                  <a:cubicBezTo>
                    <a:pt x="989648" y="63818"/>
                    <a:pt x="988695" y="63818"/>
                    <a:pt x="987743" y="62865"/>
                  </a:cubicBezTo>
                  <a:cubicBezTo>
                    <a:pt x="988695" y="62865"/>
                    <a:pt x="989648" y="62865"/>
                    <a:pt x="990600" y="63818"/>
                  </a:cubicBezTo>
                  <a:cubicBezTo>
                    <a:pt x="990600" y="64770"/>
                    <a:pt x="990600" y="64770"/>
                    <a:pt x="990600" y="64770"/>
                  </a:cubicBezTo>
                  <a:lnTo>
                    <a:pt x="990600" y="64770"/>
                  </a:lnTo>
                  <a:close/>
                  <a:moveTo>
                    <a:pt x="1137285" y="267653"/>
                  </a:moveTo>
                  <a:lnTo>
                    <a:pt x="1137285" y="267653"/>
                  </a:lnTo>
                  <a:lnTo>
                    <a:pt x="1137285" y="267653"/>
                  </a:lnTo>
                  <a:lnTo>
                    <a:pt x="1137285" y="267653"/>
                  </a:lnTo>
                  <a:lnTo>
                    <a:pt x="1137285" y="267653"/>
                  </a:lnTo>
                  <a:lnTo>
                    <a:pt x="1137285" y="267653"/>
                  </a:lnTo>
                  <a:lnTo>
                    <a:pt x="1137285" y="267653"/>
                  </a:lnTo>
                  <a:lnTo>
                    <a:pt x="1137285" y="267653"/>
                  </a:lnTo>
                  <a:cubicBezTo>
                    <a:pt x="1137285" y="267653"/>
                    <a:pt x="1137285" y="267653"/>
                    <a:pt x="1137285" y="267653"/>
                  </a:cubicBezTo>
                  <a:cubicBezTo>
                    <a:pt x="1137285" y="267653"/>
                    <a:pt x="1137285" y="267653"/>
                    <a:pt x="1137285" y="267653"/>
                  </a:cubicBezTo>
                  <a:cubicBezTo>
                    <a:pt x="1137285" y="267653"/>
                    <a:pt x="1138238" y="267653"/>
                    <a:pt x="1138238" y="267653"/>
                  </a:cubicBezTo>
                  <a:lnTo>
                    <a:pt x="1138238" y="268605"/>
                  </a:lnTo>
                  <a:cubicBezTo>
                    <a:pt x="1138238" y="267653"/>
                    <a:pt x="1137285" y="267653"/>
                    <a:pt x="1137285" y="267653"/>
                  </a:cubicBezTo>
                  <a:lnTo>
                    <a:pt x="1137285" y="267653"/>
                  </a:lnTo>
                  <a:close/>
                  <a:moveTo>
                    <a:pt x="609600" y="0"/>
                  </a:moveTo>
                  <a:lnTo>
                    <a:pt x="609600" y="0"/>
                  </a:lnTo>
                  <a:lnTo>
                    <a:pt x="609600" y="0"/>
                  </a:lnTo>
                  <a:lnTo>
                    <a:pt x="609600" y="0"/>
                  </a:lnTo>
                  <a:lnTo>
                    <a:pt x="609600" y="0"/>
                  </a:lnTo>
                  <a:close/>
                  <a:moveTo>
                    <a:pt x="0" y="267653"/>
                  </a:moveTo>
                  <a:cubicBezTo>
                    <a:pt x="0" y="267653"/>
                    <a:pt x="0" y="267653"/>
                    <a:pt x="0" y="267653"/>
                  </a:cubicBezTo>
                  <a:cubicBezTo>
                    <a:pt x="0" y="267653"/>
                    <a:pt x="0" y="267653"/>
                    <a:pt x="0" y="267653"/>
                  </a:cubicBezTo>
                  <a:cubicBezTo>
                    <a:pt x="0" y="267653"/>
                    <a:pt x="0" y="267653"/>
                    <a:pt x="0" y="267653"/>
                  </a:cubicBezTo>
                  <a:cubicBezTo>
                    <a:pt x="0" y="267653"/>
                    <a:pt x="0" y="267653"/>
                    <a:pt x="0" y="267653"/>
                  </a:cubicBezTo>
                  <a:lnTo>
                    <a:pt x="0" y="267653"/>
                  </a:lnTo>
                  <a:lnTo>
                    <a:pt x="0" y="267653"/>
                  </a:lnTo>
                  <a:close/>
                  <a:moveTo>
                    <a:pt x="1486853" y="313373"/>
                  </a:moveTo>
                  <a:lnTo>
                    <a:pt x="1486853" y="313373"/>
                  </a:lnTo>
                  <a:cubicBezTo>
                    <a:pt x="1486853" y="313373"/>
                    <a:pt x="1486853" y="313373"/>
                    <a:pt x="1486853" y="313373"/>
                  </a:cubicBezTo>
                  <a:cubicBezTo>
                    <a:pt x="1486853" y="313373"/>
                    <a:pt x="1486853" y="313373"/>
                    <a:pt x="1486853" y="313373"/>
                  </a:cubicBezTo>
                  <a:lnTo>
                    <a:pt x="1486853" y="313373"/>
                  </a:lnTo>
                  <a:lnTo>
                    <a:pt x="1486853" y="313373"/>
                  </a:lnTo>
                  <a:close/>
                  <a:moveTo>
                    <a:pt x="991553" y="477203"/>
                  </a:moveTo>
                  <a:lnTo>
                    <a:pt x="991553" y="477203"/>
                  </a:lnTo>
                  <a:lnTo>
                    <a:pt x="991553" y="477203"/>
                  </a:lnTo>
                  <a:lnTo>
                    <a:pt x="991553" y="477203"/>
                  </a:lnTo>
                  <a:lnTo>
                    <a:pt x="991553" y="477203"/>
                  </a:lnTo>
                  <a:close/>
                  <a:moveTo>
                    <a:pt x="1111568" y="516255"/>
                  </a:moveTo>
                  <a:lnTo>
                    <a:pt x="1111568" y="516255"/>
                  </a:lnTo>
                  <a:lnTo>
                    <a:pt x="1111568" y="516255"/>
                  </a:lnTo>
                  <a:lnTo>
                    <a:pt x="1111568" y="516255"/>
                  </a:lnTo>
                  <a:lnTo>
                    <a:pt x="1111568" y="516255"/>
                  </a:lnTo>
                  <a:close/>
                </a:path>
              </a:pathLst>
            </a:custGeom>
            <a:solidFill>
              <a:srgbClr val="ECD37A"/>
            </a:solid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C8C64119-B6D3-4E7A-9FC3-40AC8ADCB35D}"/>
                </a:ext>
              </a:extLst>
            </p:cNvPr>
            <p:cNvSpPr/>
            <p:nvPr/>
          </p:nvSpPr>
          <p:spPr>
            <a:xfrm>
              <a:off x="6359606" y="5041607"/>
              <a:ext cx="2256993" cy="579994"/>
            </a:xfrm>
            <a:custGeom>
              <a:avLst/>
              <a:gdLst>
                <a:gd name="connsiteX0" fmla="*/ 2236605 w 2256993"/>
                <a:gd name="connsiteY0" fmla="*/ 252042 h 579994"/>
                <a:gd name="connsiteX1" fmla="*/ 2057535 w 2256993"/>
                <a:gd name="connsiteY1" fmla="*/ 147267 h 579994"/>
                <a:gd name="connsiteX2" fmla="*/ 1901325 w 2256993"/>
                <a:gd name="connsiteY2" fmla="*/ 93927 h 579994"/>
                <a:gd name="connsiteX3" fmla="*/ 1738447 w 2256993"/>
                <a:gd name="connsiteY3" fmla="*/ 47254 h 579994"/>
                <a:gd name="connsiteX4" fmla="*/ 1624147 w 2256993"/>
                <a:gd name="connsiteY4" fmla="*/ 39634 h 579994"/>
                <a:gd name="connsiteX5" fmla="*/ 1514610 w 2256993"/>
                <a:gd name="connsiteY5" fmla="*/ 32014 h 579994"/>
                <a:gd name="connsiteX6" fmla="*/ 1239337 w 2256993"/>
                <a:gd name="connsiteY6" fmla="*/ 3439 h 579994"/>
                <a:gd name="connsiteX7" fmla="*/ 948825 w 2256993"/>
                <a:gd name="connsiteY7" fmla="*/ 14869 h 579994"/>
                <a:gd name="connsiteX8" fmla="*/ 664980 w 2256993"/>
                <a:gd name="connsiteY8" fmla="*/ 40587 h 579994"/>
                <a:gd name="connsiteX9" fmla="*/ 387802 w 2256993"/>
                <a:gd name="connsiteY9" fmla="*/ 82497 h 579994"/>
                <a:gd name="connsiteX10" fmla="*/ 247785 w 2256993"/>
                <a:gd name="connsiteY10" fmla="*/ 111072 h 579994"/>
                <a:gd name="connsiteX11" fmla="*/ 127770 w 2256993"/>
                <a:gd name="connsiteY11" fmla="*/ 151077 h 579994"/>
                <a:gd name="connsiteX12" fmla="*/ 58237 w 2256993"/>
                <a:gd name="connsiteY12" fmla="*/ 197749 h 579994"/>
                <a:gd name="connsiteX13" fmla="*/ 5850 w 2256993"/>
                <a:gd name="connsiteY13" fmla="*/ 252994 h 579994"/>
                <a:gd name="connsiteX14" fmla="*/ 85860 w 2256993"/>
                <a:gd name="connsiteY14" fmla="*/ 386344 h 579994"/>
                <a:gd name="connsiteX15" fmla="*/ 203970 w 2256993"/>
                <a:gd name="connsiteY15" fmla="*/ 440637 h 579994"/>
                <a:gd name="connsiteX16" fmla="*/ 334462 w 2256993"/>
                <a:gd name="connsiteY16" fmla="*/ 468260 h 579994"/>
                <a:gd name="connsiteX17" fmla="*/ 608782 w 2256993"/>
                <a:gd name="connsiteY17" fmla="*/ 523504 h 579994"/>
                <a:gd name="connsiteX18" fmla="*/ 893580 w 2256993"/>
                <a:gd name="connsiteY18" fmla="*/ 547317 h 579994"/>
                <a:gd name="connsiteX19" fmla="*/ 1124085 w 2256993"/>
                <a:gd name="connsiteY19" fmla="*/ 558747 h 579994"/>
                <a:gd name="connsiteX20" fmla="*/ 1279342 w 2256993"/>
                <a:gd name="connsiteY20" fmla="*/ 578750 h 579994"/>
                <a:gd name="connsiteX21" fmla="*/ 1435552 w 2256993"/>
                <a:gd name="connsiteY21" fmla="*/ 572082 h 579994"/>
                <a:gd name="connsiteX22" fmla="*/ 1612717 w 2256993"/>
                <a:gd name="connsiteY22" fmla="*/ 556842 h 579994"/>
                <a:gd name="connsiteX23" fmla="*/ 1778452 w 2256993"/>
                <a:gd name="connsiteY23" fmla="*/ 527315 h 579994"/>
                <a:gd name="connsiteX24" fmla="*/ 2002290 w 2256993"/>
                <a:gd name="connsiteY24" fmla="*/ 473974 h 579994"/>
                <a:gd name="connsiteX25" fmla="*/ 2148022 w 2256993"/>
                <a:gd name="connsiteY25" fmla="*/ 409204 h 579994"/>
                <a:gd name="connsiteX26" fmla="*/ 2210887 w 2256993"/>
                <a:gd name="connsiteY26" fmla="*/ 364437 h 579994"/>
                <a:gd name="connsiteX27" fmla="*/ 2241367 w 2256993"/>
                <a:gd name="connsiteY27" fmla="*/ 255852 h 579994"/>
                <a:gd name="connsiteX28" fmla="*/ 2236605 w 2256993"/>
                <a:gd name="connsiteY28" fmla="*/ 252042 h 579994"/>
                <a:gd name="connsiteX29" fmla="*/ 1828935 w 2256993"/>
                <a:gd name="connsiteY29" fmla="*/ 413967 h 579994"/>
                <a:gd name="connsiteX30" fmla="*/ 1828935 w 2256993"/>
                <a:gd name="connsiteY30" fmla="*/ 413967 h 579994"/>
                <a:gd name="connsiteX31" fmla="*/ 1828935 w 2256993"/>
                <a:gd name="connsiteY31" fmla="*/ 413967 h 579994"/>
                <a:gd name="connsiteX32" fmla="*/ 1828935 w 2256993"/>
                <a:gd name="connsiteY32" fmla="*/ 413967 h 579994"/>
                <a:gd name="connsiteX33" fmla="*/ 1828935 w 2256993"/>
                <a:gd name="connsiteY33" fmla="*/ 413967 h 579994"/>
                <a:gd name="connsiteX34" fmla="*/ 1828935 w 2256993"/>
                <a:gd name="connsiteY34" fmla="*/ 413967 h 579994"/>
                <a:gd name="connsiteX35" fmla="*/ 1446030 w 2256993"/>
                <a:gd name="connsiteY35" fmla="*/ 460640 h 579994"/>
                <a:gd name="connsiteX36" fmla="*/ 1446030 w 2256993"/>
                <a:gd name="connsiteY36" fmla="*/ 460640 h 579994"/>
                <a:gd name="connsiteX37" fmla="*/ 1448887 w 2256993"/>
                <a:gd name="connsiteY37" fmla="*/ 459687 h 579994"/>
                <a:gd name="connsiteX38" fmla="*/ 1447935 w 2256993"/>
                <a:gd name="connsiteY38" fmla="*/ 461592 h 579994"/>
                <a:gd name="connsiteX39" fmla="*/ 1446030 w 2256993"/>
                <a:gd name="connsiteY39" fmla="*/ 460640 h 579994"/>
                <a:gd name="connsiteX40" fmla="*/ 1446030 w 2256993"/>
                <a:gd name="connsiteY40" fmla="*/ 460640 h 579994"/>
                <a:gd name="connsiteX41" fmla="*/ 1478415 w 2256993"/>
                <a:gd name="connsiteY41" fmla="*/ 366342 h 579994"/>
                <a:gd name="connsiteX42" fmla="*/ 1478415 w 2256993"/>
                <a:gd name="connsiteY42" fmla="*/ 366342 h 579994"/>
                <a:gd name="connsiteX43" fmla="*/ 1478415 w 2256993"/>
                <a:gd name="connsiteY43" fmla="*/ 366342 h 579994"/>
                <a:gd name="connsiteX44" fmla="*/ 1478415 w 2256993"/>
                <a:gd name="connsiteY44" fmla="*/ 366342 h 579994"/>
                <a:gd name="connsiteX45" fmla="*/ 1478415 w 2256993"/>
                <a:gd name="connsiteY45" fmla="*/ 366342 h 579994"/>
                <a:gd name="connsiteX46" fmla="*/ 1478415 w 2256993"/>
                <a:gd name="connsiteY46" fmla="*/ 366342 h 579994"/>
                <a:gd name="connsiteX47" fmla="*/ 1478415 w 2256993"/>
                <a:gd name="connsiteY47" fmla="*/ 366342 h 579994"/>
                <a:gd name="connsiteX48" fmla="*/ 1478415 w 2256993"/>
                <a:gd name="connsiteY48" fmla="*/ 366342 h 579994"/>
                <a:gd name="connsiteX49" fmla="*/ 1478415 w 2256993"/>
                <a:gd name="connsiteY49" fmla="*/ 366342 h 579994"/>
                <a:gd name="connsiteX50" fmla="*/ 1478415 w 2256993"/>
                <a:gd name="connsiteY50" fmla="*/ 366342 h 579994"/>
                <a:gd name="connsiteX51" fmla="*/ 1479367 w 2256993"/>
                <a:gd name="connsiteY51" fmla="*/ 366342 h 579994"/>
                <a:gd name="connsiteX52" fmla="*/ 1479367 w 2256993"/>
                <a:gd name="connsiteY52" fmla="*/ 367294 h 579994"/>
                <a:gd name="connsiteX53" fmla="*/ 1478415 w 2256993"/>
                <a:gd name="connsiteY53" fmla="*/ 366342 h 579994"/>
                <a:gd name="connsiteX54" fmla="*/ 1478415 w 2256993"/>
                <a:gd name="connsiteY54" fmla="*/ 366342 h 579994"/>
                <a:gd name="connsiteX55" fmla="*/ 1331730 w 2256993"/>
                <a:gd name="connsiteY55" fmla="*/ 158697 h 579994"/>
                <a:gd name="connsiteX56" fmla="*/ 1328872 w 2256993"/>
                <a:gd name="connsiteY56" fmla="*/ 156792 h 579994"/>
                <a:gd name="connsiteX57" fmla="*/ 1331730 w 2256993"/>
                <a:gd name="connsiteY57" fmla="*/ 157744 h 579994"/>
                <a:gd name="connsiteX58" fmla="*/ 1331730 w 2256993"/>
                <a:gd name="connsiteY58" fmla="*/ 158697 h 579994"/>
                <a:gd name="connsiteX59" fmla="*/ 1331730 w 2256993"/>
                <a:gd name="connsiteY59" fmla="*/ 158697 h 579994"/>
                <a:gd name="connsiteX60" fmla="*/ 949777 w 2256993"/>
                <a:gd name="connsiteY60" fmla="*/ 92022 h 579994"/>
                <a:gd name="connsiteX61" fmla="*/ 949777 w 2256993"/>
                <a:gd name="connsiteY61" fmla="*/ 92022 h 579994"/>
                <a:gd name="connsiteX62" fmla="*/ 949777 w 2256993"/>
                <a:gd name="connsiteY62" fmla="*/ 92022 h 579994"/>
                <a:gd name="connsiteX63" fmla="*/ 949777 w 2256993"/>
                <a:gd name="connsiteY63" fmla="*/ 92022 h 579994"/>
                <a:gd name="connsiteX64" fmla="*/ 949777 w 2256993"/>
                <a:gd name="connsiteY64" fmla="*/ 92022 h 579994"/>
                <a:gd name="connsiteX65" fmla="*/ 339225 w 2256993"/>
                <a:gd name="connsiteY65" fmla="*/ 366342 h 579994"/>
                <a:gd name="connsiteX66" fmla="*/ 339225 w 2256993"/>
                <a:gd name="connsiteY66" fmla="*/ 366342 h 579994"/>
                <a:gd name="connsiteX67" fmla="*/ 339225 w 2256993"/>
                <a:gd name="connsiteY67" fmla="*/ 366342 h 579994"/>
                <a:gd name="connsiteX68" fmla="*/ 339225 w 2256993"/>
                <a:gd name="connsiteY68" fmla="*/ 366342 h 579994"/>
                <a:gd name="connsiteX69" fmla="*/ 339225 w 2256993"/>
                <a:gd name="connsiteY69" fmla="*/ 366342 h 579994"/>
                <a:gd name="connsiteX70" fmla="*/ 339225 w 2256993"/>
                <a:gd name="connsiteY70" fmla="*/ 366342 h 579994"/>
                <a:gd name="connsiteX71" fmla="*/ 339225 w 2256993"/>
                <a:gd name="connsiteY71" fmla="*/ 366342 h 57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56993" h="579994">
                  <a:moveTo>
                    <a:pt x="2236605" y="252042"/>
                  </a:moveTo>
                  <a:cubicBezTo>
                    <a:pt x="2183265" y="204417"/>
                    <a:pt x="2125162" y="172032"/>
                    <a:pt x="2057535" y="147267"/>
                  </a:cubicBezTo>
                  <a:cubicBezTo>
                    <a:pt x="2006100" y="128217"/>
                    <a:pt x="1953712" y="111072"/>
                    <a:pt x="1901325" y="93927"/>
                  </a:cubicBezTo>
                  <a:cubicBezTo>
                    <a:pt x="1847985" y="76782"/>
                    <a:pt x="1794645" y="50112"/>
                    <a:pt x="1738447" y="47254"/>
                  </a:cubicBezTo>
                  <a:cubicBezTo>
                    <a:pt x="1700347" y="44397"/>
                    <a:pt x="1662247" y="42492"/>
                    <a:pt x="1624147" y="39634"/>
                  </a:cubicBezTo>
                  <a:cubicBezTo>
                    <a:pt x="1588905" y="37729"/>
                    <a:pt x="1549852" y="39634"/>
                    <a:pt x="1514610" y="32014"/>
                  </a:cubicBezTo>
                  <a:cubicBezTo>
                    <a:pt x="1424122" y="12964"/>
                    <a:pt x="1330777" y="12012"/>
                    <a:pt x="1239337" y="3439"/>
                  </a:cubicBezTo>
                  <a:cubicBezTo>
                    <a:pt x="1142182" y="-6086"/>
                    <a:pt x="1045027" y="6297"/>
                    <a:pt x="948825" y="14869"/>
                  </a:cubicBezTo>
                  <a:cubicBezTo>
                    <a:pt x="854527" y="23442"/>
                    <a:pt x="759277" y="29157"/>
                    <a:pt x="664980" y="40587"/>
                  </a:cubicBezTo>
                  <a:cubicBezTo>
                    <a:pt x="572587" y="52017"/>
                    <a:pt x="480195" y="65352"/>
                    <a:pt x="387802" y="82497"/>
                  </a:cubicBezTo>
                  <a:cubicBezTo>
                    <a:pt x="341130" y="91069"/>
                    <a:pt x="294457" y="100594"/>
                    <a:pt x="247785" y="111072"/>
                  </a:cubicBezTo>
                  <a:cubicBezTo>
                    <a:pt x="206827" y="120597"/>
                    <a:pt x="165870" y="132027"/>
                    <a:pt x="127770" y="151077"/>
                  </a:cubicBezTo>
                  <a:cubicBezTo>
                    <a:pt x="102052" y="163459"/>
                    <a:pt x="79192" y="179652"/>
                    <a:pt x="58237" y="197749"/>
                  </a:cubicBezTo>
                  <a:cubicBezTo>
                    <a:pt x="39187" y="213942"/>
                    <a:pt x="15375" y="228229"/>
                    <a:pt x="5850" y="252994"/>
                  </a:cubicBezTo>
                  <a:cubicBezTo>
                    <a:pt x="-18915" y="313954"/>
                    <a:pt x="40140" y="360627"/>
                    <a:pt x="85860" y="386344"/>
                  </a:cubicBezTo>
                  <a:cubicBezTo>
                    <a:pt x="123007" y="406347"/>
                    <a:pt x="163012" y="426349"/>
                    <a:pt x="203970" y="440637"/>
                  </a:cubicBezTo>
                  <a:cubicBezTo>
                    <a:pt x="246832" y="455877"/>
                    <a:pt x="290647" y="459687"/>
                    <a:pt x="334462" y="468260"/>
                  </a:cubicBezTo>
                  <a:cubicBezTo>
                    <a:pt x="425902" y="484452"/>
                    <a:pt x="516390" y="508265"/>
                    <a:pt x="608782" y="523504"/>
                  </a:cubicBezTo>
                  <a:cubicBezTo>
                    <a:pt x="702127" y="538744"/>
                    <a:pt x="798330" y="544460"/>
                    <a:pt x="893580" y="547317"/>
                  </a:cubicBezTo>
                  <a:cubicBezTo>
                    <a:pt x="970732" y="549222"/>
                    <a:pt x="1046932" y="547317"/>
                    <a:pt x="1124085" y="558747"/>
                  </a:cubicBezTo>
                  <a:cubicBezTo>
                    <a:pt x="1175520" y="566367"/>
                    <a:pt x="1226955" y="574940"/>
                    <a:pt x="1279342" y="578750"/>
                  </a:cubicBezTo>
                  <a:cubicBezTo>
                    <a:pt x="1331730" y="582560"/>
                    <a:pt x="1383165" y="576844"/>
                    <a:pt x="1435552" y="572082"/>
                  </a:cubicBezTo>
                  <a:cubicBezTo>
                    <a:pt x="1494607" y="567319"/>
                    <a:pt x="1553662" y="562557"/>
                    <a:pt x="1612717" y="556842"/>
                  </a:cubicBezTo>
                  <a:cubicBezTo>
                    <a:pt x="1667962" y="552080"/>
                    <a:pt x="1725112" y="546365"/>
                    <a:pt x="1778452" y="527315"/>
                  </a:cubicBezTo>
                  <a:cubicBezTo>
                    <a:pt x="1850842" y="502549"/>
                    <a:pt x="1926090" y="486357"/>
                    <a:pt x="2002290" y="473974"/>
                  </a:cubicBezTo>
                  <a:cubicBezTo>
                    <a:pt x="2054677" y="465402"/>
                    <a:pt x="2108970" y="448257"/>
                    <a:pt x="2148022" y="409204"/>
                  </a:cubicBezTo>
                  <a:cubicBezTo>
                    <a:pt x="2166120" y="391107"/>
                    <a:pt x="2191837" y="382535"/>
                    <a:pt x="2210887" y="364437"/>
                  </a:cubicBezTo>
                  <a:cubicBezTo>
                    <a:pt x="2239462" y="339672"/>
                    <a:pt x="2279467" y="291094"/>
                    <a:pt x="2241367" y="255852"/>
                  </a:cubicBezTo>
                  <a:cubicBezTo>
                    <a:pt x="2239462" y="254899"/>
                    <a:pt x="2237557" y="252994"/>
                    <a:pt x="2236605" y="252042"/>
                  </a:cubicBezTo>
                  <a:close/>
                  <a:moveTo>
                    <a:pt x="1828935" y="413967"/>
                  </a:moveTo>
                  <a:lnTo>
                    <a:pt x="1828935" y="413967"/>
                  </a:lnTo>
                  <a:lnTo>
                    <a:pt x="1828935" y="413967"/>
                  </a:lnTo>
                  <a:lnTo>
                    <a:pt x="1828935" y="413967"/>
                  </a:lnTo>
                  <a:lnTo>
                    <a:pt x="1828935" y="413967"/>
                  </a:lnTo>
                  <a:lnTo>
                    <a:pt x="1828935" y="413967"/>
                  </a:lnTo>
                  <a:close/>
                  <a:moveTo>
                    <a:pt x="1446030" y="460640"/>
                  </a:moveTo>
                  <a:lnTo>
                    <a:pt x="1446030" y="460640"/>
                  </a:lnTo>
                  <a:cubicBezTo>
                    <a:pt x="1446982" y="459687"/>
                    <a:pt x="1447935" y="459687"/>
                    <a:pt x="1448887" y="459687"/>
                  </a:cubicBezTo>
                  <a:cubicBezTo>
                    <a:pt x="1447935" y="460640"/>
                    <a:pt x="1447935" y="460640"/>
                    <a:pt x="1447935" y="461592"/>
                  </a:cubicBezTo>
                  <a:cubicBezTo>
                    <a:pt x="1447935" y="461592"/>
                    <a:pt x="1446982" y="460640"/>
                    <a:pt x="1446030" y="460640"/>
                  </a:cubicBezTo>
                  <a:lnTo>
                    <a:pt x="1446030" y="460640"/>
                  </a:lnTo>
                  <a:close/>
                  <a:moveTo>
                    <a:pt x="1478415" y="366342"/>
                  </a:moveTo>
                  <a:lnTo>
                    <a:pt x="1478415" y="366342"/>
                  </a:lnTo>
                  <a:cubicBezTo>
                    <a:pt x="1478415" y="366342"/>
                    <a:pt x="1478415" y="366342"/>
                    <a:pt x="1478415" y="366342"/>
                  </a:cubicBezTo>
                  <a:cubicBezTo>
                    <a:pt x="1478415" y="366342"/>
                    <a:pt x="1478415" y="366342"/>
                    <a:pt x="1478415" y="366342"/>
                  </a:cubicBezTo>
                  <a:lnTo>
                    <a:pt x="1478415" y="366342"/>
                  </a:lnTo>
                  <a:lnTo>
                    <a:pt x="1478415" y="366342"/>
                  </a:lnTo>
                  <a:cubicBezTo>
                    <a:pt x="1478415" y="366342"/>
                    <a:pt x="1478415" y="366342"/>
                    <a:pt x="1478415" y="366342"/>
                  </a:cubicBezTo>
                  <a:lnTo>
                    <a:pt x="1478415" y="366342"/>
                  </a:lnTo>
                  <a:cubicBezTo>
                    <a:pt x="1478415" y="366342"/>
                    <a:pt x="1478415" y="366342"/>
                    <a:pt x="1478415" y="366342"/>
                  </a:cubicBezTo>
                  <a:cubicBezTo>
                    <a:pt x="1478415" y="366342"/>
                    <a:pt x="1478415" y="366342"/>
                    <a:pt x="1478415" y="366342"/>
                  </a:cubicBezTo>
                  <a:cubicBezTo>
                    <a:pt x="1478415" y="366342"/>
                    <a:pt x="1479367" y="366342"/>
                    <a:pt x="1479367" y="366342"/>
                  </a:cubicBezTo>
                  <a:lnTo>
                    <a:pt x="1479367" y="367294"/>
                  </a:lnTo>
                  <a:cubicBezTo>
                    <a:pt x="1479367" y="366342"/>
                    <a:pt x="1478415" y="366342"/>
                    <a:pt x="1478415" y="366342"/>
                  </a:cubicBezTo>
                  <a:lnTo>
                    <a:pt x="1478415" y="366342"/>
                  </a:lnTo>
                  <a:close/>
                  <a:moveTo>
                    <a:pt x="1331730" y="158697"/>
                  </a:moveTo>
                  <a:cubicBezTo>
                    <a:pt x="1330777" y="157744"/>
                    <a:pt x="1329825" y="157744"/>
                    <a:pt x="1328872" y="156792"/>
                  </a:cubicBezTo>
                  <a:cubicBezTo>
                    <a:pt x="1329825" y="156792"/>
                    <a:pt x="1330777" y="156792"/>
                    <a:pt x="1331730" y="157744"/>
                  </a:cubicBezTo>
                  <a:cubicBezTo>
                    <a:pt x="1331730" y="157744"/>
                    <a:pt x="1331730" y="157744"/>
                    <a:pt x="1331730" y="158697"/>
                  </a:cubicBezTo>
                  <a:lnTo>
                    <a:pt x="1331730" y="158697"/>
                  </a:lnTo>
                  <a:close/>
                  <a:moveTo>
                    <a:pt x="949777" y="92022"/>
                  </a:moveTo>
                  <a:lnTo>
                    <a:pt x="949777" y="92022"/>
                  </a:lnTo>
                  <a:lnTo>
                    <a:pt x="949777" y="92022"/>
                  </a:lnTo>
                  <a:lnTo>
                    <a:pt x="949777" y="92022"/>
                  </a:lnTo>
                  <a:lnTo>
                    <a:pt x="949777" y="92022"/>
                  </a:lnTo>
                  <a:close/>
                  <a:moveTo>
                    <a:pt x="339225" y="366342"/>
                  </a:moveTo>
                  <a:lnTo>
                    <a:pt x="339225" y="366342"/>
                  </a:lnTo>
                  <a:cubicBezTo>
                    <a:pt x="340177" y="366342"/>
                    <a:pt x="340177" y="366342"/>
                    <a:pt x="339225" y="366342"/>
                  </a:cubicBezTo>
                  <a:cubicBezTo>
                    <a:pt x="340177" y="366342"/>
                    <a:pt x="340177" y="366342"/>
                    <a:pt x="339225" y="366342"/>
                  </a:cubicBezTo>
                  <a:lnTo>
                    <a:pt x="339225" y="366342"/>
                  </a:lnTo>
                  <a:lnTo>
                    <a:pt x="339225" y="366342"/>
                  </a:lnTo>
                  <a:lnTo>
                    <a:pt x="339225" y="366342"/>
                  </a:lnTo>
                  <a:close/>
                </a:path>
              </a:pathLst>
            </a:custGeom>
            <a:solidFill>
              <a:srgbClr val="974D11"/>
            </a:solid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5193AC06-77A0-4801-AEC6-146D7EF867D0}"/>
                </a:ext>
              </a:extLst>
            </p:cNvPr>
            <p:cNvSpPr/>
            <p:nvPr/>
          </p:nvSpPr>
          <p:spPr>
            <a:xfrm>
              <a:off x="8170443" y="5414656"/>
              <a:ext cx="282892" cy="94258"/>
            </a:xfrm>
            <a:custGeom>
              <a:avLst/>
              <a:gdLst>
                <a:gd name="connsiteX0" fmla="*/ 199072 w 282892"/>
                <a:gd name="connsiteY0" fmla="*/ 2818 h 94258"/>
                <a:gd name="connsiteX1" fmla="*/ 91440 w 282892"/>
                <a:gd name="connsiteY1" fmla="*/ 19011 h 94258"/>
                <a:gd name="connsiteX2" fmla="*/ 39053 w 282892"/>
                <a:gd name="connsiteY2" fmla="*/ 29488 h 94258"/>
                <a:gd name="connsiteX3" fmla="*/ 2858 w 282892"/>
                <a:gd name="connsiteY3" fmla="*/ 42823 h 94258"/>
                <a:gd name="connsiteX4" fmla="*/ 0 w 282892"/>
                <a:gd name="connsiteY4" fmla="*/ 94258 h 94258"/>
                <a:gd name="connsiteX5" fmla="*/ 19050 w 282892"/>
                <a:gd name="connsiteY5" fmla="*/ 90448 h 94258"/>
                <a:gd name="connsiteX6" fmla="*/ 147638 w 282892"/>
                <a:gd name="connsiteY6" fmla="*/ 52348 h 94258"/>
                <a:gd name="connsiteX7" fmla="*/ 219075 w 282892"/>
                <a:gd name="connsiteY7" fmla="*/ 35203 h 94258"/>
                <a:gd name="connsiteX8" fmla="*/ 282892 w 282892"/>
                <a:gd name="connsiteY8" fmla="*/ 913 h 94258"/>
                <a:gd name="connsiteX9" fmla="*/ 199072 w 282892"/>
                <a:gd name="connsiteY9" fmla="*/ 2818 h 9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94258">
                  <a:moveTo>
                    <a:pt x="199072" y="2818"/>
                  </a:moveTo>
                  <a:cubicBezTo>
                    <a:pt x="162878" y="1866"/>
                    <a:pt x="126683" y="10438"/>
                    <a:pt x="91440" y="19011"/>
                  </a:cubicBezTo>
                  <a:cubicBezTo>
                    <a:pt x="74295" y="22821"/>
                    <a:pt x="56197" y="26631"/>
                    <a:pt x="39053" y="29488"/>
                  </a:cubicBezTo>
                  <a:cubicBezTo>
                    <a:pt x="25717" y="31393"/>
                    <a:pt x="7620" y="29488"/>
                    <a:pt x="2858" y="42823"/>
                  </a:cubicBezTo>
                  <a:cubicBezTo>
                    <a:pt x="0" y="48538"/>
                    <a:pt x="4763" y="92353"/>
                    <a:pt x="0" y="94258"/>
                  </a:cubicBezTo>
                  <a:cubicBezTo>
                    <a:pt x="6667" y="92353"/>
                    <a:pt x="12383" y="91401"/>
                    <a:pt x="19050" y="90448"/>
                  </a:cubicBezTo>
                  <a:cubicBezTo>
                    <a:pt x="62865" y="79971"/>
                    <a:pt x="104775" y="64731"/>
                    <a:pt x="147638" y="52348"/>
                  </a:cubicBezTo>
                  <a:cubicBezTo>
                    <a:pt x="171450" y="45681"/>
                    <a:pt x="195263" y="42823"/>
                    <a:pt x="219075" y="35203"/>
                  </a:cubicBezTo>
                  <a:cubicBezTo>
                    <a:pt x="241935" y="27583"/>
                    <a:pt x="260985" y="12343"/>
                    <a:pt x="282892" y="913"/>
                  </a:cubicBezTo>
                  <a:cubicBezTo>
                    <a:pt x="253365" y="-1944"/>
                    <a:pt x="226695" y="2818"/>
                    <a:pt x="199072" y="2818"/>
                  </a:cubicBezTo>
                  <a:close/>
                </a:path>
              </a:pathLst>
            </a:custGeom>
            <a:solidFill>
              <a:srgbClr val="C3681D"/>
            </a:solid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0014A969-98D1-4768-AB34-B7F248572866}"/>
                </a:ext>
              </a:extLst>
            </p:cNvPr>
            <p:cNvSpPr/>
            <p:nvPr/>
          </p:nvSpPr>
          <p:spPr>
            <a:xfrm>
              <a:off x="7635138" y="5536595"/>
              <a:ext cx="323850" cy="38283"/>
            </a:xfrm>
            <a:custGeom>
              <a:avLst/>
              <a:gdLst>
                <a:gd name="connsiteX0" fmla="*/ 0 w 323850"/>
                <a:gd name="connsiteY0" fmla="*/ 34232 h 38283"/>
                <a:gd name="connsiteX1" fmla="*/ 323850 w 323850"/>
                <a:gd name="connsiteY1" fmla="*/ 18039 h 38283"/>
                <a:gd name="connsiteX2" fmla="*/ 0 w 323850"/>
                <a:gd name="connsiteY2" fmla="*/ 34232 h 38283"/>
                <a:gd name="connsiteX3" fmla="*/ 0 w 323850"/>
                <a:gd name="connsiteY3" fmla="*/ 34232 h 38283"/>
              </a:gdLst>
              <a:ahLst/>
              <a:cxnLst>
                <a:cxn ang="0">
                  <a:pos x="connsiteX0" y="connsiteY0"/>
                </a:cxn>
                <a:cxn ang="0">
                  <a:pos x="connsiteX1" y="connsiteY1"/>
                </a:cxn>
                <a:cxn ang="0">
                  <a:pos x="connsiteX2" y="connsiteY2"/>
                </a:cxn>
                <a:cxn ang="0">
                  <a:pos x="connsiteX3" y="connsiteY3"/>
                </a:cxn>
              </a:cxnLst>
              <a:rect l="l" t="t" r="r" b="b"/>
              <a:pathLst>
                <a:path w="323850" h="38283">
                  <a:moveTo>
                    <a:pt x="0" y="34232"/>
                  </a:moveTo>
                  <a:cubicBezTo>
                    <a:pt x="106680" y="44709"/>
                    <a:pt x="214313" y="33279"/>
                    <a:pt x="323850" y="18039"/>
                  </a:cubicBezTo>
                  <a:cubicBezTo>
                    <a:pt x="211455" y="-3868"/>
                    <a:pt x="102870" y="-13393"/>
                    <a:pt x="0" y="34232"/>
                  </a:cubicBezTo>
                  <a:lnTo>
                    <a:pt x="0" y="34232"/>
                  </a:lnTo>
                  <a:close/>
                </a:path>
              </a:pathLst>
            </a:custGeom>
            <a:solidFill>
              <a:srgbClr val="C3681D"/>
            </a:solid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18A386E0-CB34-463F-974B-C8F5443EC9F5}"/>
                </a:ext>
              </a:extLst>
            </p:cNvPr>
            <p:cNvSpPr/>
            <p:nvPr/>
          </p:nvSpPr>
          <p:spPr>
            <a:xfrm>
              <a:off x="7006488" y="5517260"/>
              <a:ext cx="314325" cy="37927"/>
            </a:xfrm>
            <a:custGeom>
              <a:avLst/>
              <a:gdLst>
                <a:gd name="connsiteX0" fmla="*/ 0 w 314325"/>
                <a:gd name="connsiteY0" fmla="*/ 4036 h 37927"/>
                <a:gd name="connsiteX1" fmla="*/ 314325 w 314325"/>
                <a:gd name="connsiteY1" fmla="*/ 28801 h 37927"/>
                <a:gd name="connsiteX2" fmla="*/ 0 w 314325"/>
                <a:gd name="connsiteY2" fmla="*/ 4036 h 37927"/>
                <a:gd name="connsiteX3" fmla="*/ 0 w 314325"/>
                <a:gd name="connsiteY3" fmla="*/ 4036 h 37927"/>
              </a:gdLst>
              <a:ahLst/>
              <a:cxnLst>
                <a:cxn ang="0">
                  <a:pos x="connsiteX0" y="connsiteY0"/>
                </a:cxn>
                <a:cxn ang="0">
                  <a:pos x="connsiteX1" y="connsiteY1"/>
                </a:cxn>
                <a:cxn ang="0">
                  <a:pos x="connsiteX2" y="connsiteY2"/>
                </a:cxn>
                <a:cxn ang="0">
                  <a:pos x="connsiteX3" y="connsiteY3"/>
                </a:cxn>
              </a:cxnLst>
              <a:rect l="l" t="t" r="r" b="b"/>
              <a:pathLst>
                <a:path w="314325" h="37927">
                  <a:moveTo>
                    <a:pt x="0" y="4036"/>
                  </a:moveTo>
                  <a:cubicBezTo>
                    <a:pt x="103822" y="16419"/>
                    <a:pt x="204788" y="55471"/>
                    <a:pt x="314325" y="28801"/>
                  </a:cubicBezTo>
                  <a:cubicBezTo>
                    <a:pt x="257175" y="6894"/>
                    <a:pt x="86677" y="-7394"/>
                    <a:pt x="0" y="4036"/>
                  </a:cubicBezTo>
                  <a:lnTo>
                    <a:pt x="0" y="4036"/>
                  </a:lnTo>
                  <a:close/>
                </a:path>
              </a:pathLst>
            </a:custGeom>
            <a:solidFill>
              <a:srgbClr val="C3681D"/>
            </a:solidFill>
            <a:ln w="9525"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7E9B1AF1-D6E1-4436-BFA7-86FA70980E5A}"/>
                </a:ext>
              </a:extLst>
            </p:cNvPr>
            <p:cNvSpPr/>
            <p:nvPr/>
          </p:nvSpPr>
          <p:spPr>
            <a:xfrm>
              <a:off x="6701688" y="5451159"/>
              <a:ext cx="161925" cy="47277"/>
            </a:xfrm>
            <a:custGeom>
              <a:avLst/>
              <a:gdLst>
                <a:gd name="connsiteX0" fmla="*/ 119063 w 161925"/>
                <a:gd name="connsiteY0" fmla="*/ 605 h 47277"/>
                <a:gd name="connsiteX1" fmla="*/ 0 w 161925"/>
                <a:gd name="connsiteY1" fmla="*/ 15845 h 47277"/>
                <a:gd name="connsiteX2" fmla="*/ 161925 w 161925"/>
                <a:gd name="connsiteY2" fmla="*/ 47278 h 47277"/>
                <a:gd name="connsiteX3" fmla="*/ 119063 w 161925"/>
                <a:gd name="connsiteY3" fmla="*/ 605 h 47277"/>
                <a:gd name="connsiteX4" fmla="*/ 119063 w 161925"/>
                <a:gd name="connsiteY4" fmla="*/ 605 h 47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47277">
                  <a:moveTo>
                    <a:pt x="119063" y="605"/>
                  </a:moveTo>
                  <a:cubicBezTo>
                    <a:pt x="78105" y="-2252"/>
                    <a:pt x="39053" y="5368"/>
                    <a:pt x="0" y="15845"/>
                  </a:cubicBezTo>
                  <a:cubicBezTo>
                    <a:pt x="54293" y="25370"/>
                    <a:pt x="107632" y="35848"/>
                    <a:pt x="161925" y="47278"/>
                  </a:cubicBezTo>
                  <a:cubicBezTo>
                    <a:pt x="160020" y="16798"/>
                    <a:pt x="145733" y="2510"/>
                    <a:pt x="119063" y="605"/>
                  </a:cubicBezTo>
                  <a:lnTo>
                    <a:pt x="119063" y="605"/>
                  </a:lnTo>
                  <a:close/>
                </a:path>
              </a:pathLst>
            </a:custGeom>
            <a:solidFill>
              <a:srgbClr val="C3681D"/>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E59C118E-7DCB-4CA8-9976-849710E8C73C}"/>
                </a:ext>
              </a:extLst>
            </p:cNvPr>
            <p:cNvSpPr/>
            <p:nvPr/>
          </p:nvSpPr>
          <p:spPr>
            <a:xfrm>
              <a:off x="6444916" y="5049069"/>
              <a:ext cx="2066226" cy="493423"/>
            </a:xfrm>
            <a:custGeom>
              <a:avLst/>
              <a:gdLst>
                <a:gd name="connsiteX0" fmla="*/ 2042709 w 2066226"/>
                <a:gd name="connsiteY0" fmla="*/ 229340 h 493423"/>
                <a:gd name="connsiteX1" fmla="*/ 2036994 w 2066226"/>
                <a:gd name="connsiteY1" fmla="*/ 227435 h 493423"/>
                <a:gd name="connsiteX2" fmla="*/ 1980797 w 2066226"/>
                <a:gd name="connsiteY2" fmla="*/ 199812 h 493423"/>
                <a:gd name="connsiteX3" fmla="*/ 1973177 w 2066226"/>
                <a:gd name="connsiteY3" fmla="*/ 183620 h 493423"/>
                <a:gd name="connsiteX4" fmla="*/ 1956984 w 2066226"/>
                <a:gd name="connsiteY4" fmla="*/ 171237 h 493423"/>
                <a:gd name="connsiteX5" fmla="*/ 1843637 w 2066226"/>
                <a:gd name="connsiteY5" fmla="*/ 137900 h 493423"/>
                <a:gd name="connsiteX6" fmla="*/ 1826492 w 2066226"/>
                <a:gd name="connsiteY6" fmla="*/ 130280 h 493423"/>
                <a:gd name="connsiteX7" fmla="*/ 1728384 w 2066226"/>
                <a:gd name="connsiteY7" fmla="*/ 75987 h 493423"/>
                <a:gd name="connsiteX8" fmla="*/ 1623609 w 2066226"/>
                <a:gd name="connsiteY8" fmla="*/ 67415 h 493423"/>
                <a:gd name="connsiteX9" fmla="*/ 1454064 w 2066226"/>
                <a:gd name="connsiteY9" fmla="*/ 44555 h 493423"/>
                <a:gd name="connsiteX10" fmla="*/ 1308332 w 2066226"/>
                <a:gd name="connsiteY10" fmla="*/ 35030 h 493423"/>
                <a:gd name="connsiteX11" fmla="*/ 961622 w 2066226"/>
                <a:gd name="connsiteY11" fmla="*/ 4550 h 493423"/>
                <a:gd name="connsiteX12" fmla="*/ 895899 w 2066226"/>
                <a:gd name="connsiteY12" fmla="*/ 15027 h 493423"/>
                <a:gd name="connsiteX13" fmla="*/ 795887 w 2066226"/>
                <a:gd name="connsiteY13" fmla="*/ 18837 h 493423"/>
                <a:gd name="connsiteX14" fmla="*/ 519662 w 2066226"/>
                <a:gd name="connsiteY14" fmla="*/ 47412 h 493423"/>
                <a:gd name="connsiteX15" fmla="*/ 402504 w 2066226"/>
                <a:gd name="connsiteY15" fmla="*/ 75035 h 493423"/>
                <a:gd name="connsiteX16" fmla="*/ 278679 w 2066226"/>
                <a:gd name="connsiteY16" fmla="*/ 95037 h 493423"/>
                <a:gd name="connsiteX17" fmla="*/ 171047 w 2066226"/>
                <a:gd name="connsiteY17" fmla="*/ 109325 h 493423"/>
                <a:gd name="connsiteX18" fmla="*/ 88179 w 2066226"/>
                <a:gd name="connsiteY18" fmla="*/ 138852 h 493423"/>
                <a:gd name="connsiteX19" fmla="*/ 64367 w 2066226"/>
                <a:gd name="connsiteY19" fmla="*/ 167427 h 493423"/>
                <a:gd name="connsiteX20" fmla="*/ 7217 w 2066226"/>
                <a:gd name="connsiteY20" fmla="*/ 234102 h 493423"/>
                <a:gd name="connsiteX21" fmla="*/ 14837 w 2066226"/>
                <a:gd name="connsiteY21" fmla="*/ 274107 h 493423"/>
                <a:gd name="connsiteX22" fmla="*/ 40554 w 2066226"/>
                <a:gd name="connsiteY22" fmla="*/ 285537 h 493423"/>
                <a:gd name="connsiteX23" fmla="*/ 113897 w 2066226"/>
                <a:gd name="connsiteY23" fmla="*/ 345545 h 493423"/>
                <a:gd name="connsiteX24" fmla="*/ 147234 w 2066226"/>
                <a:gd name="connsiteY24" fmla="*/ 372215 h 493423"/>
                <a:gd name="connsiteX25" fmla="*/ 240579 w 2066226"/>
                <a:gd name="connsiteY25" fmla="*/ 378882 h 493423"/>
                <a:gd name="connsiteX26" fmla="*/ 336782 w 2066226"/>
                <a:gd name="connsiteY26" fmla="*/ 370310 h 493423"/>
                <a:gd name="connsiteX27" fmla="*/ 402504 w 2066226"/>
                <a:gd name="connsiteY27" fmla="*/ 395075 h 493423"/>
                <a:gd name="connsiteX28" fmla="*/ 459654 w 2066226"/>
                <a:gd name="connsiteY28" fmla="*/ 436032 h 493423"/>
                <a:gd name="connsiteX29" fmla="*/ 603482 w 2066226"/>
                <a:gd name="connsiteY29" fmla="*/ 443652 h 493423"/>
                <a:gd name="connsiteX30" fmla="*/ 695874 w 2066226"/>
                <a:gd name="connsiteY30" fmla="*/ 433175 h 493423"/>
                <a:gd name="connsiteX31" fmla="*/ 785409 w 2066226"/>
                <a:gd name="connsiteY31" fmla="*/ 458892 h 493423"/>
                <a:gd name="connsiteX32" fmla="*/ 921617 w 2066226"/>
                <a:gd name="connsiteY32" fmla="*/ 486515 h 493423"/>
                <a:gd name="connsiteX33" fmla="*/ 1061634 w 2066226"/>
                <a:gd name="connsiteY33" fmla="*/ 492230 h 493423"/>
                <a:gd name="connsiteX34" fmla="*/ 1211177 w 2066226"/>
                <a:gd name="connsiteY34" fmla="*/ 480800 h 493423"/>
                <a:gd name="connsiteX35" fmla="*/ 1352147 w 2066226"/>
                <a:gd name="connsiteY35" fmla="*/ 443652 h 493423"/>
                <a:gd name="connsiteX36" fmla="*/ 1526454 w 2066226"/>
                <a:gd name="connsiteY36" fmla="*/ 465560 h 493423"/>
                <a:gd name="connsiteX37" fmla="*/ 1623609 w 2066226"/>
                <a:gd name="connsiteY37" fmla="*/ 455082 h 493423"/>
                <a:gd name="connsiteX38" fmla="*/ 1713144 w 2066226"/>
                <a:gd name="connsiteY38" fmla="*/ 374120 h 493423"/>
                <a:gd name="connsiteX39" fmla="*/ 1798869 w 2066226"/>
                <a:gd name="connsiteY39" fmla="*/ 356975 h 493423"/>
                <a:gd name="connsiteX40" fmla="*/ 1882689 w 2066226"/>
                <a:gd name="connsiteY40" fmla="*/ 334115 h 493423"/>
                <a:gd name="connsiteX41" fmla="*/ 2047472 w 2066226"/>
                <a:gd name="connsiteY41" fmla="*/ 282680 h 493423"/>
                <a:gd name="connsiteX42" fmla="*/ 2062712 w 2066226"/>
                <a:gd name="connsiteY42" fmla="*/ 241722 h 493423"/>
                <a:gd name="connsiteX43" fmla="*/ 2042709 w 2066226"/>
                <a:gd name="connsiteY43" fmla="*/ 229340 h 493423"/>
                <a:gd name="connsiteX44" fmla="*/ 224387 w 2066226"/>
                <a:gd name="connsiteY44" fmla="*/ 343640 h 493423"/>
                <a:gd name="connsiteX45" fmla="*/ 224387 w 2066226"/>
                <a:gd name="connsiteY45" fmla="*/ 343640 h 493423"/>
                <a:gd name="connsiteX46" fmla="*/ 224387 w 2066226"/>
                <a:gd name="connsiteY46" fmla="*/ 343640 h 493423"/>
                <a:gd name="connsiteX47" fmla="*/ 224387 w 2066226"/>
                <a:gd name="connsiteY47" fmla="*/ 343640 h 493423"/>
                <a:gd name="connsiteX48" fmla="*/ 224387 w 2066226"/>
                <a:gd name="connsiteY48" fmla="*/ 343640 h 493423"/>
                <a:gd name="connsiteX49" fmla="*/ 224387 w 2066226"/>
                <a:gd name="connsiteY49" fmla="*/ 343640 h 493423"/>
                <a:gd name="connsiteX50" fmla="*/ 224387 w 2066226"/>
                <a:gd name="connsiteY50" fmla="*/ 343640 h 493423"/>
                <a:gd name="connsiteX51" fmla="*/ 1217844 w 2066226"/>
                <a:gd name="connsiteY51" fmla="*/ 141710 h 493423"/>
                <a:gd name="connsiteX52" fmla="*/ 1214987 w 2066226"/>
                <a:gd name="connsiteY52" fmla="*/ 139805 h 493423"/>
                <a:gd name="connsiteX53" fmla="*/ 1217844 w 2066226"/>
                <a:gd name="connsiteY53" fmla="*/ 140757 h 493423"/>
                <a:gd name="connsiteX54" fmla="*/ 1217844 w 2066226"/>
                <a:gd name="connsiteY54" fmla="*/ 141710 h 493423"/>
                <a:gd name="connsiteX55" fmla="*/ 1217844 w 2066226"/>
                <a:gd name="connsiteY55" fmla="*/ 141710 h 493423"/>
                <a:gd name="connsiteX56" fmla="*/ 1365482 w 2066226"/>
                <a:gd name="connsiteY56" fmla="*/ 343640 h 493423"/>
                <a:gd name="connsiteX57" fmla="*/ 1365482 w 2066226"/>
                <a:gd name="connsiteY57" fmla="*/ 343640 h 493423"/>
                <a:gd name="connsiteX58" fmla="*/ 1365482 w 2066226"/>
                <a:gd name="connsiteY58" fmla="*/ 343640 h 493423"/>
                <a:gd name="connsiteX59" fmla="*/ 1365482 w 2066226"/>
                <a:gd name="connsiteY59" fmla="*/ 343640 h 493423"/>
                <a:gd name="connsiteX60" fmla="*/ 1365482 w 2066226"/>
                <a:gd name="connsiteY60" fmla="*/ 343640 h 493423"/>
                <a:gd name="connsiteX61" fmla="*/ 1365482 w 2066226"/>
                <a:gd name="connsiteY61" fmla="*/ 343640 h 493423"/>
                <a:gd name="connsiteX62" fmla="*/ 1365482 w 2066226"/>
                <a:gd name="connsiteY62" fmla="*/ 343640 h 493423"/>
                <a:gd name="connsiteX63" fmla="*/ 1365482 w 2066226"/>
                <a:gd name="connsiteY63" fmla="*/ 343640 h 493423"/>
                <a:gd name="connsiteX64" fmla="*/ 1365482 w 2066226"/>
                <a:gd name="connsiteY64" fmla="*/ 343640 h 493423"/>
                <a:gd name="connsiteX65" fmla="*/ 1365482 w 2066226"/>
                <a:gd name="connsiteY65" fmla="*/ 343640 h 493423"/>
                <a:gd name="connsiteX66" fmla="*/ 1366434 w 2066226"/>
                <a:gd name="connsiteY66" fmla="*/ 343640 h 493423"/>
                <a:gd name="connsiteX67" fmla="*/ 1366434 w 2066226"/>
                <a:gd name="connsiteY67" fmla="*/ 344592 h 493423"/>
                <a:gd name="connsiteX68" fmla="*/ 1365482 w 2066226"/>
                <a:gd name="connsiteY68" fmla="*/ 343640 h 493423"/>
                <a:gd name="connsiteX69" fmla="*/ 1365482 w 2066226"/>
                <a:gd name="connsiteY69" fmla="*/ 343640 h 493423"/>
                <a:gd name="connsiteX70" fmla="*/ 835892 w 2066226"/>
                <a:gd name="connsiteY70" fmla="*/ 76940 h 493423"/>
                <a:gd name="connsiteX71" fmla="*/ 835892 w 2066226"/>
                <a:gd name="connsiteY71" fmla="*/ 76940 h 493423"/>
                <a:gd name="connsiteX72" fmla="*/ 835892 w 2066226"/>
                <a:gd name="connsiteY72" fmla="*/ 76940 h 493423"/>
                <a:gd name="connsiteX73" fmla="*/ 835892 w 2066226"/>
                <a:gd name="connsiteY73" fmla="*/ 76940 h 493423"/>
                <a:gd name="connsiteX74" fmla="*/ 835892 w 2066226"/>
                <a:gd name="connsiteY74" fmla="*/ 76940 h 493423"/>
                <a:gd name="connsiteX75" fmla="*/ 1333097 w 2066226"/>
                <a:gd name="connsiteY75" fmla="*/ 436032 h 493423"/>
                <a:gd name="connsiteX76" fmla="*/ 1335954 w 2066226"/>
                <a:gd name="connsiteY76" fmla="*/ 435080 h 493423"/>
                <a:gd name="connsiteX77" fmla="*/ 1335002 w 2066226"/>
                <a:gd name="connsiteY77" fmla="*/ 436985 h 493423"/>
                <a:gd name="connsiteX78" fmla="*/ 1333097 w 2066226"/>
                <a:gd name="connsiteY78" fmla="*/ 436032 h 493423"/>
                <a:gd name="connsiteX79" fmla="*/ 1333097 w 2066226"/>
                <a:gd name="connsiteY79" fmla="*/ 436032 h 493423"/>
                <a:gd name="connsiteX80" fmla="*/ 1333097 w 2066226"/>
                <a:gd name="connsiteY80" fmla="*/ 436032 h 493423"/>
                <a:gd name="connsiteX81" fmla="*/ 855894 w 2066226"/>
                <a:gd name="connsiteY81" fmla="*/ 24552 h 493423"/>
                <a:gd name="connsiteX82" fmla="*/ 857799 w 2066226"/>
                <a:gd name="connsiteY82" fmla="*/ 22647 h 493423"/>
                <a:gd name="connsiteX83" fmla="*/ 855894 w 2066226"/>
                <a:gd name="connsiteY83" fmla="*/ 24552 h 493423"/>
                <a:gd name="connsiteX84" fmla="*/ 855894 w 2066226"/>
                <a:gd name="connsiteY84" fmla="*/ 24552 h 49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066226" h="493423">
                  <a:moveTo>
                    <a:pt x="2042709" y="229340"/>
                  </a:moveTo>
                  <a:cubicBezTo>
                    <a:pt x="2040804" y="228387"/>
                    <a:pt x="2038899" y="227435"/>
                    <a:pt x="2036994" y="227435"/>
                  </a:cubicBezTo>
                  <a:cubicBezTo>
                    <a:pt x="2019849" y="220767"/>
                    <a:pt x="1989369" y="217910"/>
                    <a:pt x="1980797" y="199812"/>
                  </a:cubicBezTo>
                  <a:cubicBezTo>
                    <a:pt x="1977939" y="195050"/>
                    <a:pt x="1976987" y="188382"/>
                    <a:pt x="1973177" y="183620"/>
                  </a:cubicBezTo>
                  <a:cubicBezTo>
                    <a:pt x="1969367" y="177905"/>
                    <a:pt x="1962699" y="174095"/>
                    <a:pt x="1956984" y="171237"/>
                  </a:cubicBezTo>
                  <a:cubicBezTo>
                    <a:pt x="1921742" y="153140"/>
                    <a:pt x="1883642" y="140757"/>
                    <a:pt x="1843637" y="137900"/>
                  </a:cubicBezTo>
                  <a:cubicBezTo>
                    <a:pt x="1836017" y="136947"/>
                    <a:pt x="1830302" y="135995"/>
                    <a:pt x="1826492" y="130280"/>
                  </a:cubicBezTo>
                  <a:cubicBezTo>
                    <a:pt x="1798869" y="100752"/>
                    <a:pt x="1767437" y="81702"/>
                    <a:pt x="1728384" y="75987"/>
                  </a:cubicBezTo>
                  <a:cubicBezTo>
                    <a:pt x="1690284" y="70272"/>
                    <a:pt x="1658852" y="80750"/>
                    <a:pt x="1623609" y="67415"/>
                  </a:cubicBezTo>
                  <a:cubicBezTo>
                    <a:pt x="1576937" y="50270"/>
                    <a:pt x="1504547" y="47412"/>
                    <a:pt x="1454064" y="44555"/>
                  </a:cubicBezTo>
                  <a:cubicBezTo>
                    <a:pt x="1404534" y="41697"/>
                    <a:pt x="1356909" y="45507"/>
                    <a:pt x="1308332" y="35030"/>
                  </a:cubicBezTo>
                  <a:cubicBezTo>
                    <a:pt x="1194032" y="12170"/>
                    <a:pt x="1079732" y="-9738"/>
                    <a:pt x="961622" y="4550"/>
                  </a:cubicBezTo>
                  <a:cubicBezTo>
                    <a:pt x="939714" y="4550"/>
                    <a:pt x="917807" y="12170"/>
                    <a:pt x="895899" y="15027"/>
                  </a:cubicBezTo>
                  <a:cubicBezTo>
                    <a:pt x="870182" y="18837"/>
                    <a:pt x="821604" y="15027"/>
                    <a:pt x="795887" y="18837"/>
                  </a:cubicBezTo>
                  <a:cubicBezTo>
                    <a:pt x="695874" y="32172"/>
                    <a:pt x="620627" y="47412"/>
                    <a:pt x="519662" y="47412"/>
                  </a:cubicBezTo>
                  <a:cubicBezTo>
                    <a:pt x="479657" y="47412"/>
                    <a:pt x="443462" y="69320"/>
                    <a:pt x="402504" y="75035"/>
                  </a:cubicBezTo>
                  <a:cubicBezTo>
                    <a:pt x="358689" y="81702"/>
                    <a:pt x="322494" y="94085"/>
                    <a:pt x="278679" y="95037"/>
                  </a:cubicBezTo>
                  <a:cubicBezTo>
                    <a:pt x="246294" y="95990"/>
                    <a:pt x="201527" y="98847"/>
                    <a:pt x="171047" y="109325"/>
                  </a:cubicBezTo>
                  <a:cubicBezTo>
                    <a:pt x="147234" y="117897"/>
                    <a:pt x="103419" y="115992"/>
                    <a:pt x="88179" y="138852"/>
                  </a:cubicBezTo>
                  <a:cubicBezTo>
                    <a:pt x="80559" y="150282"/>
                    <a:pt x="67224" y="154092"/>
                    <a:pt x="64367" y="167427"/>
                  </a:cubicBezTo>
                  <a:cubicBezTo>
                    <a:pt x="55794" y="200765"/>
                    <a:pt x="29124" y="214100"/>
                    <a:pt x="7217" y="234102"/>
                  </a:cubicBezTo>
                  <a:cubicBezTo>
                    <a:pt x="-6118" y="246485"/>
                    <a:pt x="549" y="266487"/>
                    <a:pt x="14837" y="274107"/>
                  </a:cubicBezTo>
                  <a:cubicBezTo>
                    <a:pt x="23409" y="278870"/>
                    <a:pt x="31982" y="283632"/>
                    <a:pt x="40554" y="285537"/>
                  </a:cubicBezTo>
                  <a:cubicBezTo>
                    <a:pt x="76749" y="292205"/>
                    <a:pt x="100562" y="312207"/>
                    <a:pt x="113897" y="345545"/>
                  </a:cubicBezTo>
                  <a:cubicBezTo>
                    <a:pt x="119612" y="360785"/>
                    <a:pt x="131994" y="367452"/>
                    <a:pt x="147234" y="372215"/>
                  </a:cubicBezTo>
                  <a:cubicBezTo>
                    <a:pt x="178667" y="382692"/>
                    <a:pt x="208194" y="380787"/>
                    <a:pt x="240579" y="378882"/>
                  </a:cubicBezTo>
                  <a:cubicBezTo>
                    <a:pt x="272964" y="376977"/>
                    <a:pt x="304397" y="368405"/>
                    <a:pt x="336782" y="370310"/>
                  </a:cubicBezTo>
                  <a:cubicBezTo>
                    <a:pt x="359642" y="372215"/>
                    <a:pt x="385359" y="378882"/>
                    <a:pt x="402504" y="395075"/>
                  </a:cubicBezTo>
                  <a:cubicBezTo>
                    <a:pt x="421554" y="412220"/>
                    <a:pt x="432984" y="428412"/>
                    <a:pt x="459654" y="436032"/>
                  </a:cubicBezTo>
                  <a:cubicBezTo>
                    <a:pt x="506327" y="450320"/>
                    <a:pt x="555857" y="448415"/>
                    <a:pt x="603482" y="443652"/>
                  </a:cubicBezTo>
                  <a:cubicBezTo>
                    <a:pt x="633962" y="439842"/>
                    <a:pt x="665394" y="432222"/>
                    <a:pt x="695874" y="433175"/>
                  </a:cubicBezTo>
                  <a:cubicBezTo>
                    <a:pt x="728259" y="434127"/>
                    <a:pt x="754929" y="449367"/>
                    <a:pt x="785409" y="458892"/>
                  </a:cubicBezTo>
                  <a:cubicBezTo>
                    <a:pt x="829224" y="474132"/>
                    <a:pt x="875897" y="481752"/>
                    <a:pt x="921617" y="486515"/>
                  </a:cubicBezTo>
                  <a:cubicBezTo>
                    <a:pt x="968289" y="491277"/>
                    <a:pt x="1014962" y="488420"/>
                    <a:pt x="1061634" y="492230"/>
                  </a:cubicBezTo>
                  <a:cubicBezTo>
                    <a:pt x="1112117" y="496040"/>
                    <a:pt x="1162599" y="490325"/>
                    <a:pt x="1211177" y="480800"/>
                  </a:cubicBezTo>
                  <a:cubicBezTo>
                    <a:pt x="1258802" y="471275"/>
                    <a:pt x="1304522" y="453177"/>
                    <a:pt x="1352147" y="443652"/>
                  </a:cubicBezTo>
                  <a:cubicBezTo>
                    <a:pt x="1408344" y="431270"/>
                    <a:pt x="1469304" y="462702"/>
                    <a:pt x="1526454" y="465560"/>
                  </a:cubicBezTo>
                  <a:cubicBezTo>
                    <a:pt x="1558839" y="466512"/>
                    <a:pt x="1592177" y="463655"/>
                    <a:pt x="1623609" y="455082"/>
                  </a:cubicBezTo>
                  <a:cubicBezTo>
                    <a:pt x="1654089" y="447462"/>
                    <a:pt x="1736004" y="421745"/>
                    <a:pt x="1713144" y="374120"/>
                  </a:cubicBezTo>
                  <a:cubicBezTo>
                    <a:pt x="1715049" y="376977"/>
                    <a:pt x="1791249" y="358880"/>
                    <a:pt x="1798869" y="356975"/>
                  </a:cubicBezTo>
                  <a:cubicBezTo>
                    <a:pt x="1827444" y="351260"/>
                    <a:pt x="1854114" y="339830"/>
                    <a:pt x="1882689" y="334115"/>
                  </a:cubicBezTo>
                  <a:cubicBezTo>
                    <a:pt x="1943649" y="336972"/>
                    <a:pt x="1996989" y="316017"/>
                    <a:pt x="2047472" y="282680"/>
                  </a:cubicBezTo>
                  <a:cubicBezTo>
                    <a:pt x="2060807" y="274107"/>
                    <a:pt x="2072237" y="256962"/>
                    <a:pt x="2062712" y="241722"/>
                  </a:cubicBezTo>
                  <a:cubicBezTo>
                    <a:pt x="2057949" y="236007"/>
                    <a:pt x="2050329" y="232197"/>
                    <a:pt x="2042709" y="229340"/>
                  </a:cubicBezTo>
                  <a:close/>
                  <a:moveTo>
                    <a:pt x="224387" y="343640"/>
                  </a:moveTo>
                  <a:cubicBezTo>
                    <a:pt x="225339" y="343640"/>
                    <a:pt x="225339" y="343640"/>
                    <a:pt x="224387" y="343640"/>
                  </a:cubicBezTo>
                  <a:cubicBezTo>
                    <a:pt x="225339" y="344592"/>
                    <a:pt x="225339" y="344592"/>
                    <a:pt x="224387" y="343640"/>
                  </a:cubicBezTo>
                  <a:cubicBezTo>
                    <a:pt x="225339" y="344592"/>
                    <a:pt x="225339" y="344592"/>
                    <a:pt x="224387" y="343640"/>
                  </a:cubicBezTo>
                  <a:cubicBezTo>
                    <a:pt x="225339" y="344592"/>
                    <a:pt x="224387" y="344592"/>
                    <a:pt x="224387" y="343640"/>
                  </a:cubicBezTo>
                  <a:lnTo>
                    <a:pt x="224387" y="343640"/>
                  </a:lnTo>
                  <a:lnTo>
                    <a:pt x="224387" y="343640"/>
                  </a:lnTo>
                  <a:close/>
                  <a:moveTo>
                    <a:pt x="1217844" y="141710"/>
                  </a:moveTo>
                  <a:cubicBezTo>
                    <a:pt x="1216892" y="140757"/>
                    <a:pt x="1215939" y="140757"/>
                    <a:pt x="1214987" y="139805"/>
                  </a:cubicBezTo>
                  <a:cubicBezTo>
                    <a:pt x="1215939" y="139805"/>
                    <a:pt x="1216892" y="139805"/>
                    <a:pt x="1217844" y="140757"/>
                  </a:cubicBezTo>
                  <a:cubicBezTo>
                    <a:pt x="1218797" y="140757"/>
                    <a:pt x="1217844" y="141710"/>
                    <a:pt x="1217844" y="141710"/>
                  </a:cubicBezTo>
                  <a:lnTo>
                    <a:pt x="1217844" y="141710"/>
                  </a:lnTo>
                  <a:close/>
                  <a:moveTo>
                    <a:pt x="1365482" y="343640"/>
                  </a:moveTo>
                  <a:lnTo>
                    <a:pt x="1365482" y="343640"/>
                  </a:lnTo>
                  <a:lnTo>
                    <a:pt x="1365482" y="343640"/>
                  </a:lnTo>
                  <a:lnTo>
                    <a:pt x="1365482" y="343640"/>
                  </a:lnTo>
                  <a:lnTo>
                    <a:pt x="1365482" y="343640"/>
                  </a:lnTo>
                  <a:lnTo>
                    <a:pt x="1365482" y="343640"/>
                  </a:lnTo>
                  <a:lnTo>
                    <a:pt x="1365482" y="343640"/>
                  </a:lnTo>
                  <a:lnTo>
                    <a:pt x="1365482" y="343640"/>
                  </a:lnTo>
                  <a:cubicBezTo>
                    <a:pt x="1364529" y="343640"/>
                    <a:pt x="1364529" y="343640"/>
                    <a:pt x="1365482" y="343640"/>
                  </a:cubicBezTo>
                  <a:cubicBezTo>
                    <a:pt x="1364529" y="343640"/>
                    <a:pt x="1364529" y="343640"/>
                    <a:pt x="1365482" y="343640"/>
                  </a:cubicBezTo>
                  <a:cubicBezTo>
                    <a:pt x="1365482" y="343640"/>
                    <a:pt x="1366434" y="343640"/>
                    <a:pt x="1366434" y="343640"/>
                  </a:cubicBezTo>
                  <a:lnTo>
                    <a:pt x="1366434" y="344592"/>
                  </a:lnTo>
                  <a:cubicBezTo>
                    <a:pt x="1365482" y="344592"/>
                    <a:pt x="1365482" y="344592"/>
                    <a:pt x="1365482" y="343640"/>
                  </a:cubicBezTo>
                  <a:lnTo>
                    <a:pt x="1365482" y="343640"/>
                  </a:lnTo>
                  <a:close/>
                  <a:moveTo>
                    <a:pt x="835892" y="76940"/>
                  </a:moveTo>
                  <a:lnTo>
                    <a:pt x="835892" y="76940"/>
                  </a:lnTo>
                  <a:cubicBezTo>
                    <a:pt x="835892" y="76940"/>
                    <a:pt x="835892" y="76940"/>
                    <a:pt x="835892" y="76940"/>
                  </a:cubicBezTo>
                  <a:cubicBezTo>
                    <a:pt x="835892" y="76940"/>
                    <a:pt x="835892" y="76940"/>
                    <a:pt x="835892" y="76940"/>
                  </a:cubicBezTo>
                  <a:lnTo>
                    <a:pt x="835892" y="76940"/>
                  </a:lnTo>
                  <a:close/>
                  <a:moveTo>
                    <a:pt x="1333097" y="436032"/>
                  </a:moveTo>
                  <a:cubicBezTo>
                    <a:pt x="1334049" y="435080"/>
                    <a:pt x="1335002" y="435080"/>
                    <a:pt x="1335954" y="435080"/>
                  </a:cubicBezTo>
                  <a:cubicBezTo>
                    <a:pt x="1335002" y="436032"/>
                    <a:pt x="1335002" y="436032"/>
                    <a:pt x="1335002" y="436985"/>
                  </a:cubicBezTo>
                  <a:cubicBezTo>
                    <a:pt x="1334049" y="436032"/>
                    <a:pt x="1333097" y="436032"/>
                    <a:pt x="1333097" y="436032"/>
                  </a:cubicBezTo>
                  <a:lnTo>
                    <a:pt x="1333097" y="436032"/>
                  </a:lnTo>
                  <a:lnTo>
                    <a:pt x="1333097" y="436032"/>
                  </a:lnTo>
                  <a:close/>
                  <a:moveTo>
                    <a:pt x="855894" y="24552"/>
                  </a:moveTo>
                  <a:cubicBezTo>
                    <a:pt x="856847" y="23600"/>
                    <a:pt x="856847" y="23600"/>
                    <a:pt x="857799" y="22647"/>
                  </a:cubicBezTo>
                  <a:cubicBezTo>
                    <a:pt x="856847" y="23600"/>
                    <a:pt x="856847" y="23600"/>
                    <a:pt x="855894" y="24552"/>
                  </a:cubicBezTo>
                  <a:lnTo>
                    <a:pt x="855894" y="24552"/>
                  </a:lnTo>
                  <a:close/>
                </a:path>
              </a:pathLst>
            </a:custGeom>
            <a:solidFill>
              <a:srgbClr val="F2D676"/>
            </a:solidFill>
            <a:ln w="9525"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3664CEA3-5810-4496-AE20-6423CA3A55E9}"/>
                </a:ext>
              </a:extLst>
            </p:cNvPr>
            <p:cNvSpPr/>
            <p:nvPr/>
          </p:nvSpPr>
          <p:spPr>
            <a:xfrm>
              <a:off x="7625600" y="5128092"/>
              <a:ext cx="639140" cy="112241"/>
            </a:xfrm>
            <a:custGeom>
              <a:avLst/>
              <a:gdLst>
                <a:gd name="connsiteX0" fmla="*/ 15253 w 639140"/>
                <a:gd name="connsiteY0" fmla="*/ 60782 h 112241"/>
                <a:gd name="connsiteX1" fmla="*/ 6680 w 639140"/>
                <a:gd name="connsiteY1" fmla="*/ 61734 h 112241"/>
                <a:gd name="connsiteX2" fmla="*/ 13 w 639140"/>
                <a:gd name="connsiteY2" fmla="*/ 66497 h 112241"/>
                <a:gd name="connsiteX3" fmla="*/ 70498 w 639140"/>
                <a:gd name="connsiteY3" fmla="*/ 78879 h 112241"/>
                <a:gd name="connsiteX4" fmla="*/ 133363 w 639140"/>
                <a:gd name="connsiteY4" fmla="*/ 101739 h 112241"/>
                <a:gd name="connsiteX5" fmla="*/ 162890 w 639140"/>
                <a:gd name="connsiteY5" fmla="*/ 112217 h 112241"/>
                <a:gd name="connsiteX6" fmla="*/ 302908 w 639140"/>
                <a:gd name="connsiteY6" fmla="*/ 78879 h 112241"/>
                <a:gd name="connsiteX7" fmla="*/ 368630 w 639140"/>
                <a:gd name="connsiteY7" fmla="*/ 56019 h 112241"/>
                <a:gd name="connsiteX8" fmla="*/ 609613 w 639140"/>
                <a:gd name="connsiteY8" fmla="*/ 45542 h 112241"/>
                <a:gd name="connsiteX9" fmla="*/ 639140 w 639140"/>
                <a:gd name="connsiteY9" fmla="*/ 45542 h 112241"/>
                <a:gd name="connsiteX10" fmla="*/ 500075 w 639140"/>
                <a:gd name="connsiteY10" fmla="*/ 774 h 112241"/>
                <a:gd name="connsiteX11" fmla="*/ 390538 w 639140"/>
                <a:gd name="connsiteY11" fmla="*/ 12204 h 112241"/>
                <a:gd name="connsiteX12" fmla="*/ 354343 w 639140"/>
                <a:gd name="connsiteY12" fmla="*/ 23634 h 112241"/>
                <a:gd name="connsiteX13" fmla="*/ 311480 w 639140"/>
                <a:gd name="connsiteY13" fmla="*/ 44589 h 112241"/>
                <a:gd name="connsiteX14" fmla="*/ 224803 w 639140"/>
                <a:gd name="connsiteY14" fmla="*/ 52209 h 112241"/>
                <a:gd name="connsiteX15" fmla="*/ 15253 w 639140"/>
                <a:gd name="connsiteY15" fmla="*/ 60782 h 11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140" h="112241">
                  <a:moveTo>
                    <a:pt x="15253" y="60782"/>
                  </a:moveTo>
                  <a:cubicBezTo>
                    <a:pt x="12395" y="60782"/>
                    <a:pt x="9538" y="60782"/>
                    <a:pt x="6680" y="61734"/>
                  </a:cubicBezTo>
                  <a:cubicBezTo>
                    <a:pt x="3823" y="62687"/>
                    <a:pt x="13" y="63639"/>
                    <a:pt x="13" y="66497"/>
                  </a:cubicBezTo>
                  <a:cubicBezTo>
                    <a:pt x="-940" y="70307"/>
                    <a:pt x="52400" y="77927"/>
                    <a:pt x="70498" y="78879"/>
                  </a:cubicBezTo>
                  <a:cubicBezTo>
                    <a:pt x="94310" y="79832"/>
                    <a:pt x="116218" y="82689"/>
                    <a:pt x="133363" y="101739"/>
                  </a:cubicBezTo>
                  <a:cubicBezTo>
                    <a:pt x="140983" y="110312"/>
                    <a:pt x="151460" y="112217"/>
                    <a:pt x="162890" y="112217"/>
                  </a:cubicBezTo>
                  <a:cubicBezTo>
                    <a:pt x="194323" y="113169"/>
                    <a:pt x="295288" y="86499"/>
                    <a:pt x="302908" y="78879"/>
                  </a:cubicBezTo>
                  <a:cubicBezTo>
                    <a:pt x="321005" y="61734"/>
                    <a:pt x="345770" y="59829"/>
                    <a:pt x="368630" y="56019"/>
                  </a:cubicBezTo>
                  <a:cubicBezTo>
                    <a:pt x="448640" y="41732"/>
                    <a:pt x="529603" y="45542"/>
                    <a:pt x="609613" y="45542"/>
                  </a:cubicBezTo>
                  <a:cubicBezTo>
                    <a:pt x="619138" y="45542"/>
                    <a:pt x="629615" y="51257"/>
                    <a:pt x="639140" y="45542"/>
                  </a:cubicBezTo>
                  <a:cubicBezTo>
                    <a:pt x="601040" y="6489"/>
                    <a:pt x="553415" y="-3036"/>
                    <a:pt x="500075" y="774"/>
                  </a:cubicBezTo>
                  <a:cubicBezTo>
                    <a:pt x="492455" y="-1131"/>
                    <a:pt x="433400" y="12204"/>
                    <a:pt x="390538" y="12204"/>
                  </a:cubicBezTo>
                  <a:cubicBezTo>
                    <a:pt x="377203" y="12204"/>
                    <a:pt x="363868" y="14109"/>
                    <a:pt x="354343" y="23634"/>
                  </a:cubicBezTo>
                  <a:cubicBezTo>
                    <a:pt x="344818" y="38874"/>
                    <a:pt x="328625" y="42684"/>
                    <a:pt x="311480" y="44589"/>
                  </a:cubicBezTo>
                  <a:cubicBezTo>
                    <a:pt x="282905" y="47447"/>
                    <a:pt x="254330" y="50304"/>
                    <a:pt x="224803" y="52209"/>
                  </a:cubicBezTo>
                  <a:cubicBezTo>
                    <a:pt x="165748" y="55067"/>
                    <a:pt x="21920" y="59829"/>
                    <a:pt x="15253" y="60782"/>
                  </a:cubicBezTo>
                  <a:close/>
                </a:path>
              </a:pathLst>
            </a:custGeom>
            <a:solidFill>
              <a:srgbClr val="FCF2B6"/>
            </a:solidFill>
            <a:ln w="9525"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3B26BF8D-3C6B-4EBD-BFCE-22E396437C37}"/>
                </a:ext>
              </a:extLst>
            </p:cNvPr>
            <p:cNvSpPr/>
            <p:nvPr/>
          </p:nvSpPr>
          <p:spPr>
            <a:xfrm>
              <a:off x="6806463" y="5222212"/>
              <a:ext cx="266700" cy="76200"/>
            </a:xfrm>
            <a:custGeom>
              <a:avLst/>
              <a:gdLst>
                <a:gd name="connsiteX0" fmla="*/ 237172 w 266700"/>
                <a:gd name="connsiteY0" fmla="*/ 67628 h 76200"/>
                <a:gd name="connsiteX1" fmla="*/ 245745 w 266700"/>
                <a:gd name="connsiteY1" fmla="*/ 60007 h 76200"/>
                <a:gd name="connsiteX2" fmla="*/ 240030 w 266700"/>
                <a:gd name="connsiteY2" fmla="*/ 48578 h 76200"/>
                <a:gd name="connsiteX3" fmla="*/ 221933 w 266700"/>
                <a:gd name="connsiteY3" fmla="*/ 42863 h 76200"/>
                <a:gd name="connsiteX4" fmla="*/ 170497 w 266700"/>
                <a:gd name="connsiteY4" fmla="*/ 33338 h 76200"/>
                <a:gd name="connsiteX5" fmla="*/ 188595 w 266700"/>
                <a:gd name="connsiteY5" fmla="*/ 27622 h 76200"/>
                <a:gd name="connsiteX6" fmla="*/ 240030 w 266700"/>
                <a:gd name="connsiteY6" fmla="*/ 26670 h 76200"/>
                <a:gd name="connsiteX7" fmla="*/ 266700 w 266700"/>
                <a:gd name="connsiteY7" fmla="*/ 16193 h 76200"/>
                <a:gd name="connsiteX8" fmla="*/ 239078 w 266700"/>
                <a:gd name="connsiteY8" fmla="*/ 3810 h 76200"/>
                <a:gd name="connsiteX9" fmla="*/ 178118 w 266700"/>
                <a:gd name="connsiteY9" fmla="*/ 0 h 76200"/>
                <a:gd name="connsiteX10" fmla="*/ 173355 w 266700"/>
                <a:gd name="connsiteY10" fmla="*/ 3810 h 76200"/>
                <a:gd name="connsiteX11" fmla="*/ 143828 w 266700"/>
                <a:gd name="connsiteY11" fmla="*/ 22860 h 76200"/>
                <a:gd name="connsiteX12" fmla="*/ 57150 w 266700"/>
                <a:gd name="connsiteY12" fmla="*/ 40005 h 76200"/>
                <a:gd name="connsiteX13" fmla="*/ 49530 w 266700"/>
                <a:gd name="connsiteY13" fmla="*/ 46672 h 76200"/>
                <a:gd name="connsiteX14" fmla="*/ 59055 w 266700"/>
                <a:gd name="connsiteY14" fmla="*/ 50482 h 76200"/>
                <a:gd name="connsiteX15" fmla="*/ 113347 w 266700"/>
                <a:gd name="connsiteY15" fmla="*/ 44768 h 76200"/>
                <a:gd name="connsiteX16" fmla="*/ 20003 w 266700"/>
                <a:gd name="connsiteY16" fmla="*/ 67628 h 76200"/>
                <a:gd name="connsiteX17" fmla="*/ 0 w 266700"/>
                <a:gd name="connsiteY17" fmla="*/ 74295 h 76200"/>
                <a:gd name="connsiteX18" fmla="*/ 215265 w 266700"/>
                <a:gd name="connsiteY18" fmla="*/ 76200 h 76200"/>
                <a:gd name="connsiteX19" fmla="*/ 237172 w 266700"/>
                <a:gd name="connsiteY19" fmla="*/ 67628 h 76200"/>
                <a:gd name="connsiteX20" fmla="*/ 237172 w 266700"/>
                <a:gd name="connsiteY20" fmla="*/ 6762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76200">
                  <a:moveTo>
                    <a:pt x="237172" y="67628"/>
                  </a:moveTo>
                  <a:cubicBezTo>
                    <a:pt x="240983" y="65723"/>
                    <a:pt x="245745" y="65723"/>
                    <a:pt x="245745" y="60007"/>
                  </a:cubicBezTo>
                  <a:cubicBezTo>
                    <a:pt x="245745" y="54293"/>
                    <a:pt x="242888" y="52388"/>
                    <a:pt x="240030" y="48578"/>
                  </a:cubicBezTo>
                  <a:cubicBezTo>
                    <a:pt x="235268" y="42863"/>
                    <a:pt x="228600" y="43815"/>
                    <a:pt x="221933" y="42863"/>
                  </a:cubicBezTo>
                  <a:cubicBezTo>
                    <a:pt x="204788" y="40957"/>
                    <a:pt x="187643" y="40005"/>
                    <a:pt x="170497" y="33338"/>
                  </a:cubicBezTo>
                  <a:cubicBezTo>
                    <a:pt x="175260" y="25718"/>
                    <a:pt x="182880" y="27622"/>
                    <a:pt x="188595" y="27622"/>
                  </a:cubicBezTo>
                  <a:cubicBezTo>
                    <a:pt x="205740" y="27622"/>
                    <a:pt x="222885" y="29528"/>
                    <a:pt x="240030" y="26670"/>
                  </a:cubicBezTo>
                  <a:cubicBezTo>
                    <a:pt x="249555" y="24765"/>
                    <a:pt x="266700" y="28575"/>
                    <a:pt x="266700" y="16193"/>
                  </a:cubicBezTo>
                  <a:cubicBezTo>
                    <a:pt x="266700" y="1905"/>
                    <a:pt x="249555" y="4763"/>
                    <a:pt x="239078" y="3810"/>
                  </a:cubicBezTo>
                  <a:cubicBezTo>
                    <a:pt x="219075" y="1905"/>
                    <a:pt x="198120" y="8572"/>
                    <a:pt x="178118" y="0"/>
                  </a:cubicBezTo>
                  <a:cubicBezTo>
                    <a:pt x="177165" y="953"/>
                    <a:pt x="175260" y="2857"/>
                    <a:pt x="173355" y="3810"/>
                  </a:cubicBezTo>
                  <a:cubicBezTo>
                    <a:pt x="167640" y="18097"/>
                    <a:pt x="155258" y="20003"/>
                    <a:pt x="143828" y="22860"/>
                  </a:cubicBezTo>
                  <a:cubicBezTo>
                    <a:pt x="115253" y="29528"/>
                    <a:pt x="85725" y="34290"/>
                    <a:pt x="57150" y="40005"/>
                  </a:cubicBezTo>
                  <a:cubicBezTo>
                    <a:pt x="54293" y="41910"/>
                    <a:pt x="49530" y="44768"/>
                    <a:pt x="49530" y="46672"/>
                  </a:cubicBezTo>
                  <a:cubicBezTo>
                    <a:pt x="49530" y="53340"/>
                    <a:pt x="55245" y="51435"/>
                    <a:pt x="59055" y="50482"/>
                  </a:cubicBezTo>
                  <a:cubicBezTo>
                    <a:pt x="77153" y="48578"/>
                    <a:pt x="95250" y="46672"/>
                    <a:pt x="113347" y="44768"/>
                  </a:cubicBezTo>
                  <a:cubicBezTo>
                    <a:pt x="83820" y="60007"/>
                    <a:pt x="52388" y="66675"/>
                    <a:pt x="20003" y="67628"/>
                  </a:cubicBezTo>
                  <a:cubicBezTo>
                    <a:pt x="13335" y="68580"/>
                    <a:pt x="4763" y="62865"/>
                    <a:pt x="0" y="74295"/>
                  </a:cubicBezTo>
                  <a:cubicBezTo>
                    <a:pt x="71438" y="67628"/>
                    <a:pt x="142875" y="70485"/>
                    <a:pt x="215265" y="76200"/>
                  </a:cubicBezTo>
                  <a:cubicBezTo>
                    <a:pt x="222885" y="73343"/>
                    <a:pt x="230505" y="70485"/>
                    <a:pt x="237172" y="67628"/>
                  </a:cubicBezTo>
                  <a:lnTo>
                    <a:pt x="237172" y="67628"/>
                  </a:lnTo>
                  <a:close/>
                </a:path>
              </a:pathLst>
            </a:custGeom>
            <a:solidFill>
              <a:srgbClr val="FCF2B6"/>
            </a:solidFill>
            <a:ln w="9525"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F335B45C-9AA9-4B9F-B23B-017C1F2DAB22}"/>
                </a:ext>
              </a:extLst>
            </p:cNvPr>
            <p:cNvSpPr/>
            <p:nvPr/>
          </p:nvSpPr>
          <p:spPr>
            <a:xfrm>
              <a:off x="6549415" y="5288496"/>
              <a:ext cx="247522" cy="86202"/>
            </a:xfrm>
            <a:custGeom>
              <a:avLst/>
              <a:gdLst>
                <a:gd name="connsiteX0" fmla="*/ 210375 w 247522"/>
                <a:gd name="connsiteY0" fmla="*/ 3248 h 86202"/>
                <a:gd name="connsiteX1" fmla="*/ 119888 w 247522"/>
                <a:gd name="connsiteY1" fmla="*/ 5153 h 86202"/>
                <a:gd name="connsiteX2" fmla="*/ 72263 w 247522"/>
                <a:gd name="connsiteY2" fmla="*/ 1343 h 86202"/>
                <a:gd name="connsiteX3" fmla="*/ 20828 w 247522"/>
                <a:gd name="connsiteY3" fmla="*/ 5153 h 86202"/>
                <a:gd name="connsiteX4" fmla="*/ 3683 w 247522"/>
                <a:gd name="connsiteY4" fmla="*/ 33728 h 86202"/>
                <a:gd name="connsiteX5" fmla="*/ 75120 w 247522"/>
                <a:gd name="connsiteY5" fmla="*/ 86115 h 86202"/>
                <a:gd name="connsiteX6" fmla="*/ 81788 w 247522"/>
                <a:gd name="connsiteY6" fmla="*/ 68018 h 86202"/>
                <a:gd name="connsiteX7" fmla="*/ 122745 w 247522"/>
                <a:gd name="connsiteY7" fmla="*/ 31823 h 86202"/>
                <a:gd name="connsiteX8" fmla="*/ 247523 w 247522"/>
                <a:gd name="connsiteY8" fmla="*/ 6105 h 86202"/>
                <a:gd name="connsiteX9" fmla="*/ 210375 w 247522"/>
                <a:gd name="connsiteY9" fmla="*/ 3248 h 86202"/>
                <a:gd name="connsiteX10" fmla="*/ 210375 w 247522"/>
                <a:gd name="connsiteY10" fmla="*/ 3248 h 8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22" h="86202">
                  <a:moveTo>
                    <a:pt x="210375" y="3248"/>
                  </a:moveTo>
                  <a:cubicBezTo>
                    <a:pt x="179895" y="6105"/>
                    <a:pt x="150368" y="13725"/>
                    <a:pt x="119888" y="5153"/>
                  </a:cubicBezTo>
                  <a:cubicBezTo>
                    <a:pt x="104648" y="390"/>
                    <a:pt x="88455" y="-1515"/>
                    <a:pt x="72263" y="1343"/>
                  </a:cubicBezTo>
                  <a:cubicBezTo>
                    <a:pt x="55118" y="4200"/>
                    <a:pt x="37973" y="4200"/>
                    <a:pt x="20828" y="5153"/>
                  </a:cubicBezTo>
                  <a:cubicBezTo>
                    <a:pt x="1778" y="6105"/>
                    <a:pt x="-4890" y="14678"/>
                    <a:pt x="3683" y="33728"/>
                  </a:cubicBezTo>
                  <a:cubicBezTo>
                    <a:pt x="14160" y="58493"/>
                    <a:pt x="43688" y="88020"/>
                    <a:pt x="75120" y="86115"/>
                  </a:cubicBezTo>
                  <a:cubicBezTo>
                    <a:pt x="75120" y="79448"/>
                    <a:pt x="75120" y="71828"/>
                    <a:pt x="81788" y="68018"/>
                  </a:cubicBezTo>
                  <a:cubicBezTo>
                    <a:pt x="85598" y="43253"/>
                    <a:pt x="105600" y="38490"/>
                    <a:pt x="122745" y="31823"/>
                  </a:cubicBezTo>
                  <a:cubicBezTo>
                    <a:pt x="162750" y="16583"/>
                    <a:pt x="205613" y="10868"/>
                    <a:pt x="247523" y="6105"/>
                  </a:cubicBezTo>
                  <a:cubicBezTo>
                    <a:pt x="235140" y="-562"/>
                    <a:pt x="222758" y="2295"/>
                    <a:pt x="210375" y="3248"/>
                  </a:cubicBezTo>
                  <a:lnTo>
                    <a:pt x="210375" y="3248"/>
                  </a:lnTo>
                  <a:close/>
                </a:path>
              </a:pathLst>
            </a:custGeom>
            <a:solidFill>
              <a:srgbClr val="FCF2B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9F4022F1-656B-4A4E-975C-7DF8CB6D1454}"/>
                </a:ext>
              </a:extLst>
            </p:cNvPr>
            <p:cNvSpPr/>
            <p:nvPr/>
          </p:nvSpPr>
          <p:spPr>
            <a:xfrm>
              <a:off x="6664541" y="5089363"/>
              <a:ext cx="1064894" cy="132655"/>
            </a:xfrm>
            <a:custGeom>
              <a:avLst/>
              <a:gdLst>
                <a:gd name="connsiteX0" fmla="*/ 1905 w 1064894"/>
                <a:gd name="connsiteY0" fmla="*/ 86176 h 132655"/>
                <a:gd name="connsiteX1" fmla="*/ 221932 w 1064894"/>
                <a:gd name="connsiteY1" fmla="*/ 89033 h 132655"/>
                <a:gd name="connsiteX2" fmla="*/ 324803 w 1064894"/>
                <a:gd name="connsiteY2" fmla="*/ 116656 h 132655"/>
                <a:gd name="connsiteX3" fmla="*/ 395288 w 1064894"/>
                <a:gd name="connsiteY3" fmla="*/ 120466 h 132655"/>
                <a:gd name="connsiteX4" fmla="*/ 481013 w 1064894"/>
                <a:gd name="connsiteY4" fmla="*/ 131896 h 132655"/>
                <a:gd name="connsiteX5" fmla="*/ 539115 w 1064894"/>
                <a:gd name="connsiteY5" fmla="*/ 120466 h 132655"/>
                <a:gd name="connsiteX6" fmla="*/ 621982 w 1064894"/>
                <a:gd name="connsiteY6" fmla="*/ 120466 h 132655"/>
                <a:gd name="connsiteX7" fmla="*/ 786765 w 1064894"/>
                <a:gd name="connsiteY7" fmla="*/ 105226 h 132655"/>
                <a:gd name="connsiteX8" fmla="*/ 855345 w 1064894"/>
                <a:gd name="connsiteY8" fmla="*/ 105226 h 132655"/>
                <a:gd name="connsiteX9" fmla="*/ 879157 w 1064894"/>
                <a:gd name="connsiteY9" fmla="*/ 95701 h 132655"/>
                <a:gd name="connsiteX10" fmla="*/ 964882 w 1064894"/>
                <a:gd name="connsiteY10" fmla="*/ 91891 h 132655"/>
                <a:gd name="connsiteX11" fmla="*/ 980123 w 1064894"/>
                <a:gd name="connsiteY11" fmla="*/ 89033 h 132655"/>
                <a:gd name="connsiteX12" fmla="*/ 947737 w 1064894"/>
                <a:gd name="connsiteY12" fmla="*/ 75698 h 132655"/>
                <a:gd name="connsiteX13" fmla="*/ 942975 w 1064894"/>
                <a:gd name="connsiteY13" fmla="*/ 69031 h 132655"/>
                <a:gd name="connsiteX14" fmla="*/ 929640 w 1064894"/>
                <a:gd name="connsiteY14" fmla="*/ 53791 h 132655"/>
                <a:gd name="connsiteX15" fmla="*/ 947737 w 1064894"/>
                <a:gd name="connsiteY15" fmla="*/ 40456 h 132655"/>
                <a:gd name="connsiteX16" fmla="*/ 1020128 w 1064894"/>
                <a:gd name="connsiteY16" fmla="*/ 26168 h 132655"/>
                <a:gd name="connsiteX17" fmla="*/ 1064895 w 1064894"/>
                <a:gd name="connsiteY17" fmla="*/ 15691 h 132655"/>
                <a:gd name="connsiteX18" fmla="*/ 1056323 w 1064894"/>
                <a:gd name="connsiteY18" fmla="*/ 6166 h 132655"/>
                <a:gd name="connsiteX19" fmla="*/ 999173 w 1064894"/>
                <a:gd name="connsiteY19" fmla="*/ 451 h 132655"/>
                <a:gd name="connsiteX20" fmla="*/ 999173 w 1064894"/>
                <a:gd name="connsiteY20" fmla="*/ 451 h 132655"/>
                <a:gd name="connsiteX21" fmla="*/ 975360 w 1064894"/>
                <a:gd name="connsiteY21" fmla="*/ 17596 h 132655"/>
                <a:gd name="connsiteX22" fmla="*/ 860107 w 1064894"/>
                <a:gd name="connsiteY22" fmla="*/ 29978 h 132655"/>
                <a:gd name="connsiteX23" fmla="*/ 775335 w 1064894"/>
                <a:gd name="connsiteY23" fmla="*/ 30931 h 132655"/>
                <a:gd name="connsiteX24" fmla="*/ 645795 w 1064894"/>
                <a:gd name="connsiteY24" fmla="*/ 19501 h 132655"/>
                <a:gd name="connsiteX25" fmla="*/ 619125 w 1064894"/>
                <a:gd name="connsiteY25" fmla="*/ 29978 h 132655"/>
                <a:gd name="connsiteX26" fmla="*/ 643890 w 1064894"/>
                <a:gd name="connsiteY26" fmla="*/ 44266 h 132655"/>
                <a:gd name="connsiteX27" fmla="*/ 664845 w 1064894"/>
                <a:gd name="connsiteY27" fmla="*/ 64268 h 132655"/>
                <a:gd name="connsiteX28" fmla="*/ 639128 w 1064894"/>
                <a:gd name="connsiteY28" fmla="*/ 79508 h 132655"/>
                <a:gd name="connsiteX29" fmla="*/ 524828 w 1064894"/>
                <a:gd name="connsiteY29" fmla="*/ 94748 h 132655"/>
                <a:gd name="connsiteX30" fmla="*/ 314325 w 1064894"/>
                <a:gd name="connsiteY30" fmla="*/ 83318 h 132655"/>
                <a:gd name="connsiteX31" fmla="*/ 254317 w 1064894"/>
                <a:gd name="connsiteY31" fmla="*/ 54743 h 132655"/>
                <a:gd name="connsiteX32" fmla="*/ 101917 w 1064894"/>
                <a:gd name="connsiteY32" fmla="*/ 60458 h 132655"/>
                <a:gd name="connsiteX33" fmla="*/ 0 w 1064894"/>
                <a:gd name="connsiteY33" fmla="*/ 82366 h 132655"/>
                <a:gd name="connsiteX34" fmla="*/ 1905 w 1064894"/>
                <a:gd name="connsiteY34" fmla="*/ 86176 h 132655"/>
                <a:gd name="connsiteX35" fmla="*/ 1905 w 1064894"/>
                <a:gd name="connsiteY35" fmla="*/ 86176 h 132655"/>
                <a:gd name="connsiteX36" fmla="*/ 1905 w 1064894"/>
                <a:gd name="connsiteY36" fmla="*/ 86176 h 13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4894" h="132655">
                  <a:moveTo>
                    <a:pt x="1905" y="86176"/>
                  </a:moveTo>
                  <a:cubicBezTo>
                    <a:pt x="75247" y="80461"/>
                    <a:pt x="148590" y="80461"/>
                    <a:pt x="221932" y="89033"/>
                  </a:cubicBezTo>
                  <a:cubicBezTo>
                    <a:pt x="257175" y="93796"/>
                    <a:pt x="293370" y="97606"/>
                    <a:pt x="324803" y="116656"/>
                  </a:cubicBezTo>
                  <a:cubicBezTo>
                    <a:pt x="348615" y="109036"/>
                    <a:pt x="373380" y="111893"/>
                    <a:pt x="395288" y="120466"/>
                  </a:cubicBezTo>
                  <a:cubicBezTo>
                    <a:pt x="422910" y="132848"/>
                    <a:pt x="450532" y="133801"/>
                    <a:pt x="481013" y="131896"/>
                  </a:cubicBezTo>
                  <a:cubicBezTo>
                    <a:pt x="501015" y="130943"/>
                    <a:pt x="519113" y="121418"/>
                    <a:pt x="539115" y="120466"/>
                  </a:cubicBezTo>
                  <a:cubicBezTo>
                    <a:pt x="566738" y="119513"/>
                    <a:pt x="594360" y="120466"/>
                    <a:pt x="621982" y="120466"/>
                  </a:cubicBezTo>
                  <a:cubicBezTo>
                    <a:pt x="676275" y="110941"/>
                    <a:pt x="731520" y="105226"/>
                    <a:pt x="786765" y="105226"/>
                  </a:cubicBezTo>
                  <a:cubicBezTo>
                    <a:pt x="809625" y="105226"/>
                    <a:pt x="832485" y="105226"/>
                    <a:pt x="855345" y="105226"/>
                  </a:cubicBezTo>
                  <a:cubicBezTo>
                    <a:pt x="862965" y="102368"/>
                    <a:pt x="869632" y="96653"/>
                    <a:pt x="879157" y="95701"/>
                  </a:cubicBezTo>
                  <a:cubicBezTo>
                    <a:pt x="907732" y="93796"/>
                    <a:pt x="936307" y="90938"/>
                    <a:pt x="964882" y="91891"/>
                  </a:cubicBezTo>
                  <a:cubicBezTo>
                    <a:pt x="969645" y="91891"/>
                    <a:pt x="974407" y="93796"/>
                    <a:pt x="980123" y="89033"/>
                  </a:cubicBezTo>
                  <a:cubicBezTo>
                    <a:pt x="968693" y="84271"/>
                    <a:pt x="958215" y="80461"/>
                    <a:pt x="947737" y="75698"/>
                  </a:cubicBezTo>
                  <a:cubicBezTo>
                    <a:pt x="946785" y="72841"/>
                    <a:pt x="944880" y="70936"/>
                    <a:pt x="942975" y="69031"/>
                  </a:cubicBezTo>
                  <a:cubicBezTo>
                    <a:pt x="937260" y="65221"/>
                    <a:pt x="926782" y="63316"/>
                    <a:pt x="929640" y="53791"/>
                  </a:cubicBezTo>
                  <a:cubicBezTo>
                    <a:pt x="931545" y="44266"/>
                    <a:pt x="940118" y="42361"/>
                    <a:pt x="947737" y="40456"/>
                  </a:cubicBezTo>
                  <a:cubicBezTo>
                    <a:pt x="971550" y="32836"/>
                    <a:pt x="995362" y="28073"/>
                    <a:pt x="1020128" y="26168"/>
                  </a:cubicBezTo>
                  <a:cubicBezTo>
                    <a:pt x="1035368" y="25216"/>
                    <a:pt x="1051560" y="28073"/>
                    <a:pt x="1064895" y="15691"/>
                  </a:cubicBezTo>
                  <a:cubicBezTo>
                    <a:pt x="1064895" y="9023"/>
                    <a:pt x="1062037" y="8071"/>
                    <a:pt x="1056323" y="6166"/>
                  </a:cubicBezTo>
                  <a:cubicBezTo>
                    <a:pt x="1038225" y="-502"/>
                    <a:pt x="1018223" y="-502"/>
                    <a:pt x="999173" y="451"/>
                  </a:cubicBezTo>
                  <a:lnTo>
                    <a:pt x="999173" y="451"/>
                  </a:lnTo>
                  <a:cubicBezTo>
                    <a:pt x="995362" y="11881"/>
                    <a:pt x="985837" y="14738"/>
                    <a:pt x="975360" y="17596"/>
                  </a:cubicBezTo>
                  <a:cubicBezTo>
                    <a:pt x="937260" y="25216"/>
                    <a:pt x="899160" y="26168"/>
                    <a:pt x="860107" y="29978"/>
                  </a:cubicBezTo>
                  <a:cubicBezTo>
                    <a:pt x="832485" y="31883"/>
                    <a:pt x="803910" y="32836"/>
                    <a:pt x="775335" y="30931"/>
                  </a:cubicBezTo>
                  <a:cubicBezTo>
                    <a:pt x="732473" y="28073"/>
                    <a:pt x="688657" y="24263"/>
                    <a:pt x="645795" y="19501"/>
                  </a:cubicBezTo>
                  <a:cubicBezTo>
                    <a:pt x="636270" y="22358"/>
                    <a:pt x="625793" y="20453"/>
                    <a:pt x="619125" y="29978"/>
                  </a:cubicBezTo>
                  <a:cubicBezTo>
                    <a:pt x="622935" y="42361"/>
                    <a:pt x="635318" y="40456"/>
                    <a:pt x="643890" y="44266"/>
                  </a:cubicBezTo>
                  <a:cubicBezTo>
                    <a:pt x="653415" y="48076"/>
                    <a:pt x="665798" y="49028"/>
                    <a:pt x="664845" y="64268"/>
                  </a:cubicBezTo>
                  <a:cubicBezTo>
                    <a:pt x="660082" y="74746"/>
                    <a:pt x="648653" y="77603"/>
                    <a:pt x="639128" y="79508"/>
                  </a:cubicBezTo>
                  <a:cubicBezTo>
                    <a:pt x="601980" y="89033"/>
                    <a:pt x="562928" y="92843"/>
                    <a:pt x="524828" y="94748"/>
                  </a:cubicBezTo>
                  <a:cubicBezTo>
                    <a:pt x="454342" y="98558"/>
                    <a:pt x="384810" y="89986"/>
                    <a:pt x="314325" y="83318"/>
                  </a:cubicBezTo>
                  <a:cubicBezTo>
                    <a:pt x="292417" y="81413"/>
                    <a:pt x="264795" y="83318"/>
                    <a:pt x="254317" y="54743"/>
                  </a:cubicBezTo>
                  <a:cubicBezTo>
                    <a:pt x="203835" y="54743"/>
                    <a:pt x="152400" y="59506"/>
                    <a:pt x="101917" y="60458"/>
                  </a:cubicBezTo>
                  <a:cubicBezTo>
                    <a:pt x="65722" y="61411"/>
                    <a:pt x="34290" y="73793"/>
                    <a:pt x="0" y="82366"/>
                  </a:cubicBezTo>
                  <a:cubicBezTo>
                    <a:pt x="0" y="83318"/>
                    <a:pt x="0" y="84271"/>
                    <a:pt x="1905" y="86176"/>
                  </a:cubicBezTo>
                  <a:cubicBezTo>
                    <a:pt x="0" y="85223"/>
                    <a:pt x="952" y="85223"/>
                    <a:pt x="1905" y="86176"/>
                  </a:cubicBezTo>
                  <a:lnTo>
                    <a:pt x="1905" y="86176"/>
                  </a:lnTo>
                  <a:close/>
                </a:path>
              </a:pathLst>
            </a:custGeom>
            <a:solidFill>
              <a:srgbClr val="FCF2B6"/>
            </a:solidFill>
            <a:ln w="9525"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CBEFF1B9-6E41-4F09-916A-0C72C3E82F63}"/>
                </a:ext>
              </a:extLst>
            </p:cNvPr>
            <p:cNvSpPr/>
            <p:nvPr/>
          </p:nvSpPr>
          <p:spPr>
            <a:xfrm>
              <a:off x="6625488" y="5288887"/>
              <a:ext cx="552450" cy="123825"/>
            </a:xfrm>
            <a:custGeom>
              <a:avLst/>
              <a:gdLst>
                <a:gd name="connsiteX0" fmla="*/ 552450 w 552450"/>
                <a:gd name="connsiteY0" fmla="*/ 61913 h 123825"/>
                <a:gd name="connsiteX1" fmla="*/ 276225 w 552450"/>
                <a:gd name="connsiteY1" fmla="*/ 123825 h 123825"/>
                <a:gd name="connsiteX2" fmla="*/ 0 w 552450"/>
                <a:gd name="connsiteY2" fmla="*/ 61913 h 123825"/>
                <a:gd name="connsiteX3" fmla="*/ 276225 w 552450"/>
                <a:gd name="connsiteY3" fmla="*/ 0 h 123825"/>
                <a:gd name="connsiteX4" fmla="*/ 552450 w 552450"/>
                <a:gd name="connsiteY4" fmla="*/ 61913 h 123825"/>
                <a:gd name="connsiteX5" fmla="*/ 552450 w 552450"/>
                <a:gd name="connsiteY5" fmla="*/ 6191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123825">
                  <a:moveTo>
                    <a:pt x="552450" y="61913"/>
                  </a:moveTo>
                  <a:cubicBezTo>
                    <a:pt x="552450" y="96202"/>
                    <a:pt x="428625" y="123825"/>
                    <a:pt x="276225" y="123825"/>
                  </a:cubicBezTo>
                  <a:cubicBezTo>
                    <a:pt x="123825" y="123825"/>
                    <a:pt x="0" y="96202"/>
                    <a:pt x="0" y="61913"/>
                  </a:cubicBezTo>
                  <a:cubicBezTo>
                    <a:pt x="0" y="27622"/>
                    <a:pt x="123825" y="0"/>
                    <a:pt x="276225" y="0"/>
                  </a:cubicBezTo>
                  <a:cubicBezTo>
                    <a:pt x="428625" y="0"/>
                    <a:pt x="552450" y="27622"/>
                    <a:pt x="552450" y="61913"/>
                  </a:cubicBezTo>
                  <a:lnTo>
                    <a:pt x="552450" y="61913"/>
                  </a:lnTo>
                  <a:close/>
                </a:path>
              </a:pathLst>
            </a:custGeom>
            <a:solidFill>
              <a:srgbClr val="C95E4F"/>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32C931E6-07E6-47F6-8FD7-F658A436CC2E}"/>
                </a:ext>
              </a:extLst>
            </p:cNvPr>
            <p:cNvSpPr/>
            <p:nvPr/>
          </p:nvSpPr>
          <p:spPr>
            <a:xfrm>
              <a:off x="6520713" y="5165062"/>
              <a:ext cx="466725" cy="85725"/>
            </a:xfrm>
            <a:custGeom>
              <a:avLst/>
              <a:gdLst>
                <a:gd name="connsiteX0" fmla="*/ 466725 w 466725"/>
                <a:gd name="connsiteY0" fmla="*/ 42863 h 85725"/>
                <a:gd name="connsiteX1" fmla="*/ 233363 w 466725"/>
                <a:gd name="connsiteY1" fmla="*/ 85725 h 85725"/>
                <a:gd name="connsiteX2" fmla="*/ 0 w 466725"/>
                <a:gd name="connsiteY2" fmla="*/ 42863 h 85725"/>
                <a:gd name="connsiteX3" fmla="*/ 233363 w 466725"/>
                <a:gd name="connsiteY3" fmla="*/ 0 h 85725"/>
                <a:gd name="connsiteX4" fmla="*/ 466725 w 466725"/>
                <a:gd name="connsiteY4" fmla="*/ 42863 h 85725"/>
                <a:gd name="connsiteX5" fmla="*/ 466725 w 466725"/>
                <a:gd name="connsiteY5" fmla="*/ 428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85725">
                  <a:moveTo>
                    <a:pt x="466725" y="42863"/>
                  </a:moveTo>
                  <a:cubicBezTo>
                    <a:pt x="466725" y="66675"/>
                    <a:pt x="361950" y="85725"/>
                    <a:pt x="233363" y="85725"/>
                  </a:cubicBezTo>
                  <a:cubicBezTo>
                    <a:pt x="104775" y="85725"/>
                    <a:pt x="0" y="66675"/>
                    <a:pt x="0" y="42863"/>
                  </a:cubicBezTo>
                  <a:cubicBezTo>
                    <a:pt x="0" y="19050"/>
                    <a:pt x="104775" y="0"/>
                    <a:pt x="233363" y="0"/>
                  </a:cubicBezTo>
                  <a:cubicBezTo>
                    <a:pt x="361950" y="0"/>
                    <a:pt x="466725" y="19050"/>
                    <a:pt x="466725" y="42863"/>
                  </a:cubicBezTo>
                  <a:lnTo>
                    <a:pt x="466725" y="42863"/>
                  </a:lnTo>
                  <a:close/>
                </a:path>
              </a:pathLst>
            </a:custGeom>
            <a:solidFill>
              <a:srgbClr val="C95E4F"/>
            </a:solidFill>
            <a:ln w="9525"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893D4973-8D5F-4773-8866-60F52E0A27F9}"/>
                </a:ext>
              </a:extLst>
            </p:cNvPr>
            <p:cNvSpPr/>
            <p:nvPr/>
          </p:nvSpPr>
          <p:spPr>
            <a:xfrm>
              <a:off x="6911238" y="5088862"/>
              <a:ext cx="400050" cy="76200"/>
            </a:xfrm>
            <a:custGeom>
              <a:avLst/>
              <a:gdLst>
                <a:gd name="connsiteX0" fmla="*/ 400050 w 400050"/>
                <a:gd name="connsiteY0" fmla="*/ 38100 h 76200"/>
                <a:gd name="connsiteX1" fmla="*/ 200025 w 400050"/>
                <a:gd name="connsiteY1" fmla="*/ 76200 h 76200"/>
                <a:gd name="connsiteX2" fmla="*/ 0 w 400050"/>
                <a:gd name="connsiteY2" fmla="*/ 38100 h 76200"/>
                <a:gd name="connsiteX3" fmla="*/ 200025 w 400050"/>
                <a:gd name="connsiteY3" fmla="*/ 0 h 76200"/>
                <a:gd name="connsiteX4" fmla="*/ 400050 w 400050"/>
                <a:gd name="connsiteY4" fmla="*/ 38100 h 76200"/>
                <a:gd name="connsiteX5" fmla="*/ 400050 w 400050"/>
                <a:gd name="connsiteY5" fmla="*/ 381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76200">
                  <a:moveTo>
                    <a:pt x="400050" y="38100"/>
                  </a:moveTo>
                  <a:cubicBezTo>
                    <a:pt x="400050" y="59055"/>
                    <a:pt x="310515" y="76200"/>
                    <a:pt x="200025" y="76200"/>
                  </a:cubicBezTo>
                  <a:cubicBezTo>
                    <a:pt x="89535" y="76200"/>
                    <a:pt x="0" y="59055"/>
                    <a:pt x="0" y="38100"/>
                  </a:cubicBezTo>
                  <a:cubicBezTo>
                    <a:pt x="0" y="17145"/>
                    <a:pt x="89535" y="0"/>
                    <a:pt x="200025" y="0"/>
                  </a:cubicBezTo>
                  <a:cubicBezTo>
                    <a:pt x="310515" y="0"/>
                    <a:pt x="400050" y="17145"/>
                    <a:pt x="400050" y="38100"/>
                  </a:cubicBezTo>
                  <a:lnTo>
                    <a:pt x="400050" y="38100"/>
                  </a:lnTo>
                  <a:close/>
                </a:path>
              </a:pathLst>
            </a:custGeom>
            <a:solidFill>
              <a:srgbClr val="C95E4F"/>
            </a:solid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848B1799-D03B-4EB2-BFBE-CBF5E6CCF169}"/>
                </a:ext>
              </a:extLst>
            </p:cNvPr>
            <p:cNvSpPr/>
            <p:nvPr/>
          </p:nvSpPr>
          <p:spPr>
            <a:xfrm>
              <a:off x="7301763" y="5041237"/>
              <a:ext cx="361950" cy="57150"/>
            </a:xfrm>
            <a:custGeom>
              <a:avLst/>
              <a:gdLst>
                <a:gd name="connsiteX0" fmla="*/ 361950 w 361950"/>
                <a:gd name="connsiteY0" fmla="*/ 28575 h 57150"/>
                <a:gd name="connsiteX1" fmla="*/ 180975 w 361950"/>
                <a:gd name="connsiteY1" fmla="*/ 57150 h 57150"/>
                <a:gd name="connsiteX2" fmla="*/ 0 w 361950"/>
                <a:gd name="connsiteY2" fmla="*/ 28575 h 57150"/>
                <a:gd name="connsiteX3" fmla="*/ 180975 w 361950"/>
                <a:gd name="connsiteY3" fmla="*/ 0 h 57150"/>
                <a:gd name="connsiteX4" fmla="*/ 361950 w 361950"/>
                <a:gd name="connsiteY4" fmla="*/ 28575 h 57150"/>
                <a:gd name="connsiteX5" fmla="*/ 361950 w 361950"/>
                <a:gd name="connsiteY5" fmla="*/ 2857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57150">
                  <a:moveTo>
                    <a:pt x="361950" y="28575"/>
                  </a:moveTo>
                  <a:cubicBezTo>
                    <a:pt x="361950" y="44768"/>
                    <a:pt x="280988" y="57150"/>
                    <a:pt x="180975" y="57150"/>
                  </a:cubicBezTo>
                  <a:cubicBezTo>
                    <a:pt x="80963" y="57150"/>
                    <a:pt x="0" y="44768"/>
                    <a:pt x="0" y="28575"/>
                  </a:cubicBezTo>
                  <a:cubicBezTo>
                    <a:pt x="0" y="12383"/>
                    <a:pt x="80963" y="0"/>
                    <a:pt x="180975" y="0"/>
                  </a:cubicBezTo>
                  <a:cubicBezTo>
                    <a:pt x="280988" y="0"/>
                    <a:pt x="361950" y="12383"/>
                    <a:pt x="361950" y="28575"/>
                  </a:cubicBezTo>
                  <a:lnTo>
                    <a:pt x="361950" y="28575"/>
                  </a:lnTo>
                  <a:close/>
                </a:path>
              </a:pathLst>
            </a:custGeom>
            <a:solidFill>
              <a:srgbClr val="C95E4F"/>
            </a:solid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0B0337E2-E575-4BB9-96A3-C75782F766BD}"/>
                </a:ext>
              </a:extLst>
            </p:cNvPr>
            <p:cNvSpPr/>
            <p:nvPr/>
          </p:nvSpPr>
          <p:spPr>
            <a:xfrm>
              <a:off x="7587513" y="5098387"/>
              <a:ext cx="409575" cy="85725"/>
            </a:xfrm>
            <a:custGeom>
              <a:avLst/>
              <a:gdLst>
                <a:gd name="connsiteX0" fmla="*/ 409575 w 409575"/>
                <a:gd name="connsiteY0" fmla="*/ 42863 h 85725"/>
                <a:gd name="connsiteX1" fmla="*/ 204788 w 409575"/>
                <a:gd name="connsiteY1" fmla="*/ 85725 h 85725"/>
                <a:gd name="connsiteX2" fmla="*/ 0 w 409575"/>
                <a:gd name="connsiteY2" fmla="*/ 42863 h 85725"/>
                <a:gd name="connsiteX3" fmla="*/ 204788 w 409575"/>
                <a:gd name="connsiteY3" fmla="*/ 0 h 85725"/>
                <a:gd name="connsiteX4" fmla="*/ 409575 w 409575"/>
                <a:gd name="connsiteY4" fmla="*/ 42863 h 85725"/>
                <a:gd name="connsiteX5" fmla="*/ 409575 w 409575"/>
                <a:gd name="connsiteY5" fmla="*/ 428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75" h="85725">
                  <a:moveTo>
                    <a:pt x="409575" y="42863"/>
                  </a:moveTo>
                  <a:cubicBezTo>
                    <a:pt x="409575" y="66675"/>
                    <a:pt x="318135" y="85725"/>
                    <a:pt x="204788" y="85725"/>
                  </a:cubicBezTo>
                  <a:cubicBezTo>
                    <a:pt x="91440" y="85725"/>
                    <a:pt x="0" y="66675"/>
                    <a:pt x="0" y="42863"/>
                  </a:cubicBezTo>
                  <a:cubicBezTo>
                    <a:pt x="0" y="19050"/>
                    <a:pt x="91440" y="0"/>
                    <a:pt x="204788" y="0"/>
                  </a:cubicBezTo>
                  <a:cubicBezTo>
                    <a:pt x="318135" y="0"/>
                    <a:pt x="409575" y="19050"/>
                    <a:pt x="409575" y="42863"/>
                  </a:cubicBezTo>
                  <a:lnTo>
                    <a:pt x="409575" y="42863"/>
                  </a:lnTo>
                  <a:close/>
                </a:path>
              </a:pathLst>
            </a:custGeom>
            <a:solidFill>
              <a:srgbClr val="C95E4F"/>
            </a:solid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A8965A32-4639-4BB8-AAC3-62DF2B28E29D}"/>
                </a:ext>
              </a:extLst>
            </p:cNvPr>
            <p:cNvSpPr/>
            <p:nvPr/>
          </p:nvSpPr>
          <p:spPr>
            <a:xfrm>
              <a:off x="7930413" y="5174587"/>
              <a:ext cx="447675" cy="76200"/>
            </a:xfrm>
            <a:custGeom>
              <a:avLst/>
              <a:gdLst>
                <a:gd name="connsiteX0" fmla="*/ 447675 w 447675"/>
                <a:gd name="connsiteY0" fmla="*/ 38100 h 76200"/>
                <a:gd name="connsiteX1" fmla="*/ 223838 w 447675"/>
                <a:gd name="connsiteY1" fmla="*/ 76200 h 76200"/>
                <a:gd name="connsiteX2" fmla="*/ 0 w 447675"/>
                <a:gd name="connsiteY2" fmla="*/ 38100 h 76200"/>
                <a:gd name="connsiteX3" fmla="*/ 223838 w 447675"/>
                <a:gd name="connsiteY3" fmla="*/ 0 h 76200"/>
                <a:gd name="connsiteX4" fmla="*/ 447675 w 447675"/>
                <a:gd name="connsiteY4" fmla="*/ 38100 h 76200"/>
                <a:gd name="connsiteX5" fmla="*/ 447675 w 447675"/>
                <a:gd name="connsiteY5" fmla="*/ 381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76200">
                  <a:moveTo>
                    <a:pt x="447675" y="38100"/>
                  </a:moveTo>
                  <a:cubicBezTo>
                    <a:pt x="447675" y="59055"/>
                    <a:pt x="347663" y="76200"/>
                    <a:pt x="223838" y="76200"/>
                  </a:cubicBezTo>
                  <a:cubicBezTo>
                    <a:pt x="100013" y="76200"/>
                    <a:pt x="0" y="59055"/>
                    <a:pt x="0" y="38100"/>
                  </a:cubicBezTo>
                  <a:cubicBezTo>
                    <a:pt x="0" y="17145"/>
                    <a:pt x="100013" y="0"/>
                    <a:pt x="223838" y="0"/>
                  </a:cubicBezTo>
                  <a:cubicBezTo>
                    <a:pt x="347663" y="0"/>
                    <a:pt x="447675" y="17145"/>
                    <a:pt x="447675" y="38100"/>
                  </a:cubicBezTo>
                  <a:lnTo>
                    <a:pt x="447675" y="38100"/>
                  </a:lnTo>
                  <a:close/>
                </a:path>
              </a:pathLst>
            </a:custGeom>
            <a:solidFill>
              <a:srgbClr val="C95E4F"/>
            </a:solidFill>
            <a:ln w="9525"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93488177-AEB2-4C44-8CDE-B1E4A3D218D1}"/>
                </a:ext>
              </a:extLst>
            </p:cNvPr>
            <p:cNvSpPr/>
            <p:nvPr/>
          </p:nvSpPr>
          <p:spPr>
            <a:xfrm>
              <a:off x="7235088" y="5184112"/>
              <a:ext cx="457200" cy="114300"/>
            </a:xfrm>
            <a:custGeom>
              <a:avLst/>
              <a:gdLst>
                <a:gd name="connsiteX0" fmla="*/ 457200 w 457200"/>
                <a:gd name="connsiteY0" fmla="*/ 57150 h 114300"/>
                <a:gd name="connsiteX1" fmla="*/ 228600 w 457200"/>
                <a:gd name="connsiteY1" fmla="*/ 114300 h 114300"/>
                <a:gd name="connsiteX2" fmla="*/ 0 w 457200"/>
                <a:gd name="connsiteY2" fmla="*/ 57150 h 114300"/>
                <a:gd name="connsiteX3" fmla="*/ 228600 w 457200"/>
                <a:gd name="connsiteY3" fmla="*/ 0 h 114300"/>
                <a:gd name="connsiteX4" fmla="*/ 457200 w 457200"/>
                <a:gd name="connsiteY4" fmla="*/ 57150 h 114300"/>
                <a:gd name="connsiteX5" fmla="*/ 457200 w 457200"/>
                <a:gd name="connsiteY5" fmla="*/ 571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114300">
                  <a:moveTo>
                    <a:pt x="457200" y="57150"/>
                  </a:moveTo>
                  <a:cubicBezTo>
                    <a:pt x="457200" y="88582"/>
                    <a:pt x="355283" y="114300"/>
                    <a:pt x="228600" y="114300"/>
                  </a:cubicBezTo>
                  <a:cubicBezTo>
                    <a:pt x="101917" y="114300"/>
                    <a:pt x="0" y="88582"/>
                    <a:pt x="0" y="57150"/>
                  </a:cubicBezTo>
                  <a:cubicBezTo>
                    <a:pt x="0" y="25718"/>
                    <a:pt x="101917" y="0"/>
                    <a:pt x="228600" y="0"/>
                  </a:cubicBezTo>
                  <a:cubicBezTo>
                    <a:pt x="355283" y="0"/>
                    <a:pt x="457200" y="25718"/>
                    <a:pt x="457200" y="57150"/>
                  </a:cubicBezTo>
                  <a:lnTo>
                    <a:pt x="457200" y="57150"/>
                  </a:lnTo>
                  <a:close/>
                </a:path>
              </a:pathLst>
            </a:custGeom>
            <a:solidFill>
              <a:srgbClr val="C95E4F"/>
            </a:solid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D40BC730-3E83-412E-9642-C86C65596DD9}"/>
                </a:ext>
              </a:extLst>
            </p:cNvPr>
            <p:cNvSpPr/>
            <p:nvPr/>
          </p:nvSpPr>
          <p:spPr>
            <a:xfrm>
              <a:off x="6428321" y="5331749"/>
              <a:ext cx="124068" cy="102136"/>
            </a:xfrm>
            <a:custGeom>
              <a:avLst/>
              <a:gdLst>
                <a:gd name="connsiteX0" fmla="*/ 93345 w 124068"/>
                <a:gd name="connsiteY0" fmla="*/ 39052 h 102136"/>
                <a:gd name="connsiteX1" fmla="*/ 0 w 124068"/>
                <a:gd name="connsiteY1" fmla="*/ 0 h 102136"/>
                <a:gd name="connsiteX2" fmla="*/ 120015 w 124068"/>
                <a:gd name="connsiteY2" fmla="*/ 93345 h 102136"/>
                <a:gd name="connsiteX3" fmla="*/ 93345 w 124068"/>
                <a:gd name="connsiteY3" fmla="*/ 39052 h 102136"/>
                <a:gd name="connsiteX4" fmla="*/ 93345 w 124068"/>
                <a:gd name="connsiteY4" fmla="*/ 39052 h 10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8" h="102136">
                  <a:moveTo>
                    <a:pt x="93345" y="39052"/>
                  </a:moveTo>
                  <a:cubicBezTo>
                    <a:pt x="65723" y="19050"/>
                    <a:pt x="33338" y="9525"/>
                    <a:pt x="0" y="0"/>
                  </a:cubicBezTo>
                  <a:cubicBezTo>
                    <a:pt x="34290" y="30480"/>
                    <a:pt x="146685" y="132398"/>
                    <a:pt x="120015" y="93345"/>
                  </a:cubicBezTo>
                  <a:cubicBezTo>
                    <a:pt x="93345" y="54293"/>
                    <a:pt x="97155" y="49530"/>
                    <a:pt x="93345" y="39052"/>
                  </a:cubicBezTo>
                  <a:lnTo>
                    <a:pt x="93345" y="39052"/>
                  </a:lnTo>
                  <a:close/>
                </a:path>
              </a:pathLst>
            </a:custGeom>
            <a:solidFill>
              <a:srgbClr val="C3681D"/>
            </a:solid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27B101AE-4D3B-4538-93F3-22DDD5A6D818}"/>
                </a:ext>
              </a:extLst>
            </p:cNvPr>
            <p:cNvSpPr/>
            <p:nvPr/>
          </p:nvSpPr>
          <p:spPr>
            <a:xfrm>
              <a:off x="6987438" y="5213150"/>
              <a:ext cx="1446969" cy="245948"/>
            </a:xfrm>
            <a:custGeom>
              <a:avLst/>
              <a:gdLst>
                <a:gd name="connsiteX0" fmla="*/ 1442085 w 1446969"/>
                <a:gd name="connsiteY0" fmla="*/ 66212 h 245948"/>
                <a:gd name="connsiteX1" fmla="*/ 1441133 w 1446969"/>
                <a:gd name="connsiteY1" fmla="*/ 65259 h 245948"/>
                <a:gd name="connsiteX2" fmla="*/ 1417320 w 1446969"/>
                <a:gd name="connsiteY2" fmla="*/ 38589 h 245948"/>
                <a:gd name="connsiteX3" fmla="*/ 1415415 w 1446969"/>
                <a:gd name="connsiteY3" fmla="*/ 23349 h 245948"/>
                <a:gd name="connsiteX4" fmla="*/ 1426845 w 1446969"/>
                <a:gd name="connsiteY4" fmla="*/ 12872 h 245948"/>
                <a:gd name="connsiteX5" fmla="*/ 1405890 w 1446969"/>
                <a:gd name="connsiteY5" fmla="*/ 1442 h 245948"/>
                <a:gd name="connsiteX6" fmla="*/ 1379220 w 1446969"/>
                <a:gd name="connsiteY6" fmla="*/ 15729 h 245948"/>
                <a:gd name="connsiteX7" fmla="*/ 1352550 w 1446969"/>
                <a:gd name="connsiteY7" fmla="*/ 31922 h 245948"/>
                <a:gd name="connsiteX8" fmla="*/ 1175385 w 1446969"/>
                <a:gd name="connsiteY8" fmla="*/ 52877 h 245948"/>
                <a:gd name="connsiteX9" fmla="*/ 1047750 w 1446969"/>
                <a:gd name="connsiteY9" fmla="*/ 44304 h 245948"/>
                <a:gd name="connsiteX10" fmla="*/ 879158 w 1446969"/>
                <a:gd name="connsiteY10" fmla="*/ 38589 h 245948"/>
                <a:gd name="connsiteX11" fmla="*/ 796290 w 1446969"/>
                <a:gd name="connsiteY11" fmla="*/ 43352 h 245948"/>
                <a:gd name="connsiteX12" fmla="*/ 718185 w 1446969"/>
                <a:gd name="connsiteY12" fmla="*/ 44304 h 245948"/>
                <a:gd name="connsiteX13" fmla="*/ 687705 w 1446969"/>
                <a:gd name="connsiteY13" fmla="*/ 62402 h 245948"/>
                <a:gd name="connsiteX14" fmla="*/ 615315 w 1446969"/>
                <a:gd name="connsiteY14" fmla="*/ 79547 h 245948"/>
                <a:gd name="connsiteX15" fmla="*/ 360045 w 1446969"/>
                <a:gd name="connsiteY15" fmla="*/ 83357 h 245948"/>
                <a:gd name="connsiteX16" fmla="*/ 266700 w 1446969"/>
                <a:gd name="connsiteY16" fmla="*/ 82404 h 245948"/>
                <a:gd name="connsiteX17" fmla="*/ 220980 w 1446969"/>
                <a:gd name="connsiteY17" fmla="*/ 93834 h 245948"/>
                <a:gd name="connsiteX18" fmla="*/ 178117 w 1446969"/>
                <a:gd name="connsiteY18" fmla="*/ 89072 h 245948"/>
                <a:gd name="connsiteX19" fmla="*/ 156210 w 1446969"/>
                <a:gd name="connsiteY19" fmla="*/ 84309 h 245948"/>
                <a:gd name="connsiteX20" fmla="*/ 131445 w 1446969"/>
                <a:gd name="connsiteY20" fmla="*/ 101454 h 245948"/>
                <a:gd name="connsiteX21" fmla="*/ 148590 w 1446969"/>
                <a:gd name="connsiteY21" fmla="*/ 190989 h 245948"/>
                <a:gd name="connsiteX22" fmla="*/ 0 w 1446969"/>
                <a:gd name="connsiteY22" fmla="*/ 216707 h 245948"/>
                <a:gd name="connsiteX23" fmla="*/ 63817 w 1446969"/>
                <a:gd name="connsiteY23" fmla="*/ 222422 h 245948"/>
                <a:gd name="connsiteX24" fmla="*/ 195263 w 1446969"/>
                <a:gd name="connsiteY24" fmla="*/ 210039 h 245948"/>
                <a:gd name="connsiteX25" fmla="*/ 250507 w 1446969"/>
                <a:gd name="connsiteY25" fmla="*/ 183369 h 245948"/>
                <a:gd name="connsiteX26" fmla="*/ 228600 w 1446969"/>
                <a:gd name="connsiteY26" fmla="*/ 170034 h 245948"/>
                <a:gd name="connsiteX27" fmla="*/ 241935 w 1446969"/>
                <a:gd name="connsiteY27" fmla="*/ 164319 h 245948"/>
                <a:gd name="connsiteX28" fmla="*/ 363855 w 1446969"/>
                <a:gd name="connsiteY28" fmla="*/ 166224 h 245948"/>
                <a:gd name="connsiteX29" fmla="*/ 381000 w 1446969"/>
                <a:gd name="connsiteY29" fmla="*/ 166224 h 245948"/>
                <a:gd name="connsiteX30" fmla="*/ 882015 w 1446969"/>
                <a:gd name="connsiteY30" fmla="*/ 235757 h 245948"/>
                <a:gd name="connsiteX31" fmla="*/ 961072 w 1446969"/>
                <a:gd name="connsiteY31" fmla="*/ 245282 h 245948"/>
                <a:gd name="connsiteX32" fmla="*/ 1073468 w 1446969"/>
                <a:gd name="connsiteY32" fmla="*/ 226232 h 245948"/>
                <a:gd name="connsiteX33" fmla="*/ 1376363 w 1446969"/>
                <a:gd name="connsiteY33" fmla="*/ 117647 h 245948"/>
                <a:gd name="connsiteX34" fmla="*/ 1425893 w 1446969"/>
                <a:gd name="connsiteY34" fmla="*/ 106217 h 245948"/>
                <a:gd name="connsiteX35" fmla="*/ 1444943 w 1446969"/>
                <a:gd name="connsiteY35" fmla="*/ 91929 h 245948"/>
                <a:gd name="connsiteX36" fmla="*/ 1442085 w 1446969"/>
                <a:gd name="connsiteY36" fmla="*/ 66212 h 245948"/>
                <a:gd name="connsiteX37" fmla="*/ 387667 w 1446969"/>
                <a:gd name="connsiteY37" fmla="*/ 121457 h 245948"/>
                <a:gd name="connsiteX38" fmla="*/ 397192 w 1446969"/>
                <a:gd name="connsiteY38" fmla="*/ 117647 h 245948"/>
                <a:gd name="connsiteX39" fmla="*/ 387667 w 1446969"/>
                <a:gd name="connsiteY39" fmla="*/ 121457 h 24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6969" h="245948">
                  <a:moveTo>
                    <a:pt x="1442085" y="66212"/>
                  </a:moveTo>
                  <a:cubicBezTo>
                    <a:pt x="1442085" y="66212"/>
                    <a:pt x="1441133" y="65259"/>
                    <a:pt x="1441133" y="65259"/>
                  </a:cubicBezTo>
                  <a:cubicBezTo>
                    <a:pt x="1434465" y="54782"/>
                    <a:pt x="1422083" y="50019"/>
                    <a:pt x="1417320" y="38589"/>
                  </a:cubicBezTo>
                  <a:cubicBezTo>
                    <a:pt x="1415415" y="33827"/>
                    <a:pt x="1413510" y="29064"/>
                    <a:pt x="1415415" y="23349"/>
                  </a:cubicBezTo>
                  <a:cubicBezTo>
                    <a:pt x="1416368" y="21444"/>
                    <a:pt x="1426845" y="11919"/>
                    <a:pt x="1426845" y="12872"/>
                  </a:cubicBezTo>
                  <a:cubicBezTo>
                    <a:pt x="1423988" y="489"/>
                    <a:pt x="1411605" y="6204"/>
                    <a:pt x="1405890" y="1442"/>
                  </a:cubicBezTo>
                  <a:cubicBezTo>
                    <a:pt x="1392555" y="-3321"/>
                    <a:pt x="1383983" y="4299"/>
                    <a:pt x="1379220" y="15729"/>
                  </a:cubicBezTo>
                  <a:cubicBezTo>
                    <a:pt x="1372552" y="26207"/>
                    <a:pt x="1362075" y="29064"/>
                    <a:pt x="1352550" y="31922"/>
                  </a:cubicBezTo>
                  <a:cubicBezTo>
                    <a:pt x="1294448" y="45257"/>
                    <a:pt x="1235393" y="54782"/>
                    <a:pt x="1175385" y="52877"/>
                  </a:cubicBezTo>
                  <a:cubicBezTo>
                    <a:pt x="1132523" y="50972"/>
                    <a:pt x="1090613" y="48114"/>
                    <a:pt x="1047750" y="44304"/>
                  </a:cubicBezTo>
                  <a:cubicBezTo>
                    <a:pt x="992505" y="39542"/>
                    <a:pt x="935355" y="36684"/>
                    <a:pt x="879158" y="38589"/>
                  </a:cubicBezTo>
                  <a:cubicBezTo>
                    <a:pt x="851535" y="39542"/>
                    <a:pt x="823913" y="44304"/>
                    <a:pt x="796290" y="43352"/>
                  </a:cubicBezTo>
                  <a:cubicBezTo>
                    <a:pt x="769620" y="43352"/>
                    <a:pt x="742950" y="33827"/>
                    <a:pt x="718185" y="44304"/>
                  </a:cubicBezTo>
                  <a:cubicBezTo>
                    <a:pt x="707708" y="49067"/>
                    <a:pt x="698183" y="56687"/>
                    <a:pt x="687705" y="62402"/>
                  </a:cubicBezTo>
                  <a:cubicBezTo>
                    <a:pt x="665797" y="74784"/>
                    <a:pt x="640080" y="77642"/>
                    <a:pt x="615315" y="79547"/>
                  </a:cubicBezTo>
                  <a:cubicBezTo>
                    <a:pt x="532447" y="87167"/>
                    <a:pt x="442913" y="95739"/>
                    <a:pt x="360045" y="83357"/>
                  </a:cubicBezTo>
                  <a:cubicBezTo>
                    <a:pt x="328613" y="80499"/>
                    <a:pt x="297180" y="78594"/>
                    <a:pt x="266700" y="82404"/>
                  </a:cubicBezTo>
                  <a:cubicBezTo>
                    <a:pt x="251460" y="84309"/>
                    <a:pt x="236220" y="91929"/>
                    <a:pt x="220980" y="93834"/>
                  </a:cubicBezTo>
                  <a:cubicBezTo>
                    <a:pt x="207645" y="95739"/>
                    <a:pt x="190500" y="91929"/>
                    <a:pt x="178117" y="89072"/>
                  </a:cubicBezTo>
                  <a:cubicBezTo>
                    <a:pt x="170497" y="87167"/>
                    <a:pt x="163830" y="85262"/>
                    <a:pt x="156210" y="84309"/>
                  </a:cubicBezTo>
                  <a:cubicBezTo>
                    <a:pt x="144780" y="83357"/>
                    <a:pt x="132397" y="88119"/>
                    <a:pt x="131445" y="101454"/>
                  </a:cubicBezTo>
                  <a:cubicBezTo>
                    <a:pt x="259080" y="142412"/>
                    <a:pt x="160020" y="189084"/>
                    <a:pt x="148590" y="190989"/>
                  </a:cubicBezTo>
                  <a:cubicBezTo>
                    <a:pt x="99060" y="199562"/>
                    <a:pt x="49530" y="208134"/>
                    <a:pt x="0" y="216707"/>
                  </a:cubicBezTo>
                  <a:cubicBezTo>
                    <a:pt x="20955" y="224327"/>
                    <a:pt x="41910" y="224327"/>
                    <a:pt x="63817" y="222422"/>
                  </a:cubicBezTo>
                  <a:cubicBezTo>
                    <a:pt x="107632" y="217659"/>
                    <a:pt x="150495" y="207182"/>
                    <a:pt x="195263" y="210039"/>
                  </a:cubicBezTo>
                  <a:cubicBezTo>
                    <a:pt x="216217" y="207182"/>
                    <a:pt x="235267" y="198609"/>
                    <a:pt x="250507" y="183369"/>
                  </a:cubicBezTo>
                  <a:cubicBezTo>
                    <a:pt x="246697" y="172892"/>
                    <a:pt x="234315" y="177654"/>
                    <a:pt x="228600" y="170034"/>
                  </a:cubicBezTo>
                  <a:cubicBezTo>
                    <a:pt x="232410" y="165272"/>
                    <a:pt x="237172" y="165272"/>
                    <a:pt x="241935" y="164319"/>
                  </a:cubicBezTo>
                  <a:cubicBezTo>
                    <a:pt x="282892" y="153842"/>
                    <a:pt x="322897" y="156699"/>
                    <a:pt x="363855" y="166224"/>
                  </a:cubicBezTo>
                  <a:cubicBezTo>
                    <a:pt x="369570" y="166224"/>
                    <a:pt x="375285" y="166224"/>
                    <a:pt x="381000" y="166224"/>
                  </a:cubicBezTo>
                  <a:cubicBezTo>
                    <a:pt x="436245" y="191942"/>
                    <a:pt x="857250" y="231947"/>
                    <a:pt x="882015" y="235757"/>
                  </a:cubicBezTo>
                  <a:cubicBezTo>
                    <a:pt x="908685" y="239567"/>
                    <a:pt x="934402" y="242424"/>
                    <a:pt x="961072" y="245282"/>
                  </a:cubicBezTo>
                  <a:cubicBezTo>
                    <a:pt x="1000125" y="249092"/>
                    <a:pt x="1036320" y="235757"/>
                    <a:pt x="1073468" y="226232"/>
                  </a:cubicBezTo>
                  <a:cubicBezTo>
                    <a:pt x="1082993" y="223374"/>
                    <a:pt x="1359218" y="120504"/>
                    <a:pt x="1376363" y="117647"/>
                  </a:cubicBezTo>
                  <a:cubicBezTo>
                    <a:pt x="1393508" y="115742"/>
                    <a:pt x="1410652" y="112884"/>
                    <a:pt x="1425893" y="106217"/>
                  </a:cubicBezTo>
                  <a:cubicBezTo>
                    <a:pt x="1433513" y="103359"/>
                    <a:pt x="1441133" y="98597"/>
                    <a:pt x="1444943" y="91929"/>
                  </a:cubicBezTo>
                  <a:cubicBezTo>
                    <a:pt x="1448752" y="84309"/>
                    <a:pt x="1446848" y="74784"/>
                    <a:pt x="1442085" y="66212"/>
                  </a:cubicBezTo>
                  <a:close/>
                  <a:moveTo>
                    <a:pt x="387667" y="121457"/>
                  </a:moveTo>
                  <a:cubicBezTo>
                    <a:pt x="391478" y="119552"/>
                    <a:pt x="394335" y="118599"/>
                    <a:pt x="397192" y="117647"/>
                  </a:cubicBezTo>
                  <a:cubicBezTo>
                    <a:pt x="394335" y="119552"/>
                    <a:pt x="391478" y="120504"/>
                    <a:pt x="387667" y="121457"/>
                  </a:cubicBezTo>
                  <a:close/>
                </a:path>
              </a:pathLst>
            </a:custGeom>
            <a:solidFill>
              <a:srgbClr val="FCF2B6"/>
            </a:solid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CF8D0598-91DE-4B0A-8BDB-2B01E36F2481}"/>
                </a:ext>
              </a:extLst>
            </p:cNvPr>
            <p:cNvSpPr/>
            <p:nvPr/>
          </p:nvSpPr>
          <p:spPr>
            <a:xfrm>
              <a:off x="7168413" y="5365087"/>
              <a:ext cx="628650" cy="171450"/>
            </a:xfrm>
            <a:custGeom>
              <a:avLst/>
              <a:gdLst>
                <a:gd name="connsiteX0" fmla="*/ 628650 w 628650"/>
                <a:gd name="connsiteY0" fmla="*/ 85725 h 171450"/>
                <a:gd name="connsiteX1" fmla="*/ 314325 w 628650"/>
                <a:gd name="connsiteY1" fmla="*/ 171450 h 171450"/>
                <a:gd name="connsiteX2" fmla="*/ 0 w 628650"/>
                <a:gd name="connsiteY2" fmla="*/ 85725 h 171450"/>
                <a:gd name="connsiteX3" fmla="*/ 314325 w 628650"/>
                <a:gd name="connsiteY3" fmla="*/ 0 h 171450"/>
                <a:gd name="connsiteX4" fmla="*/ 628650 w 628650"/>
                <a:gd name="connsiteY4" fmla="*/ 85725 h 171450"/>
                <a:gd name="connsiteX5" fmla="*/ 628650 w 628650"/>
                <a:gd name="connsiteY5" fmla="*/ 857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171450">
                  <a:moveTo>
                    <a:pt x="628650" y="85725"/>
                  </a:moveTo>
                  <a:cubicBezTo>
                    <a:pt x="628650" y="133350"/>
                    <a:pt x="487680" y="171450"/>
                    <a:pt x="314325" y="171450"/>
                  </a:cubicBezTo>
                  <a:cubicBezTo>
                    <a:pt x="140970" y="171450"/>
                    <a:pt x="0" y="133350"/>
                    <a:pt x="0" y="85725"/>
                  </a:cubicBezTo>
                  <a:cubicBezTo>
                    <a:pt x="0" y="38100"/>
                    <a:pt x="140970" y="0"/>
                    <a:pt x="314325" y="0"/>
                  </a:cubicBezTo>
                  <a:cubicBezTo>
                    <a:pt x="487680" y="0"/>
                    <a:pt x="628650" y="38100"/>
                    <a:pt x="628650" y="85725"/>
                  </a:cubicBezTo>
                  <a:lnTo>
                    <a:pt x="628650" y="85725"/>
                  </a:lnTo>
                  <a:close/>
                </a:path>
              </a:pathLst>
            </a:custGeom>
            <a:solidFill>
              <a:srgbClr val="C95E4F"/>
            </a:solid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039570B7-657B-4B13-88CA-9068B6C722EE}"/>
                </a:ext>
              </a:extLst>
            </p:cNvPr>
            <p:cNvSpPr/>
            <p:nvPr/>
          </p:nvSpPr>
          <p:spPr>
            <a:xfrm>
              <a:off x="7778013" y="5298412"/>
              <a:ext cx="552450" cy="123825"/>
            </a:xfrm>
            <a:custGeom>
              <a:avLst/>
              <a:gdLst>
                <a:gd name="connsiteX0" fmla="*/ 552450 w 552450"/>
                <a:gd name="connsiteY0" fmla="*/ 61913 h 123825"/>
                <a:gd name="connsiteX1" fmla="*/ 276225 w 552450"/>
                <a:gd name="connsiteY1" fmla="*/ 123825 h 123825"/>
                <a:gd name="connsiteX2" fmla="*/ 0 w 552450"/>
                <a:gd name="connsiteY2" fmla="*/ 61913 h 123825"/>
                <a:gd name="connsiteX3" fmla="*/ 276225 w 552450"/>
                <a:gd name="connsiteY3" fmla="*/ 0 h 123825"/>
                <a:gd name="connsiteX4" fmla="*/ 552450 w 552450"/>
                <a:gd name="connsiteY4" fmla="*/ 61913 h 123825"/>
                <a:gd name="connsiteX5" fmla="*/ 552450 w 552450"/>
                <a:gd name="connsiteY5" fmla="*/ 6191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123825">
                  <a:moveTo>
                    <a:pt x="552450" y="61913"/>
                  </a:moveTo>
                  <a:cubicBezTo>
                    <a:pt x="552450" y="96202"/>
                    <a:pt x="428625" y="123825"/>
                    <a:pt x="276225" y="123825"/>
                  </a:cubicBezTo>
                  <a:cubicBezTo>
                    <a:pt x="123825" y="123825"/>
                    <a:pt x="0" y="96202"/>
                    <a:pt x="0" y="61913"/>
                  </a:cubicBezTo>
                  <a:cubicBezTo>
                    <a:pt x="0" y="27622"/>
                    <a:pt x="123825" y="0"/>
                    <a:pt x="276225" y="0"/>
                  </a:cubicBezTo>
                  <a:cubicBezTo>
                    <a:pt x="428625" y="0"/>
                    <a:pt x="552450" y="27622"/>
                    <a:pt x="552450" y="61913"/>
                  </a:cubicBezTo>
                  <a:lnTo>
                    <a:pt x="552450" y="61913"/>
                  </a:lnTo>
                  <a:close/>
                </a:path>
              </a:pathLst>
            </a:custGeom>
            <a:solidFill>
              <a:srgbClr val="C95E4F"/>
            </a:solidFill>
            <a:ln w="9525" cap="flat">
              <a:noFill/>
              <a:prstDash val="solid"/>
              <a:miter/>
            </a:ln>
          </p:spPr>
          <p:txBody>
            <a:bodyPr rtlCol="0" anchor="ctr"/>
            <a:lstStyle/>
            <a:p>
              <a:endParaRPr lang="en-US"/>
            </a:p>
          </p:txBody>
        </p:sp>
      </p:grpSp>
      <p:sp>
        <p:nvSpPr>
          <p:cNvPr id="37" name="TextBox 36">
            <a:extLst>
              <a:ext uri="{FF2B5EF4-FFF2-40B4-BE49-F238E27FC236}">
                <a16:creationId xmlns="" xmlns:a16="http://schemas.microsoft.com/office/drawing/2014/main" id="{F1FB1A6C-7E33-47C9-A8AD-0B9D2C765B24}"/>
              </a:ext>
            </a:extLst>
          </p:cNvPr>
          <p:cNvSpPr txBox="1"/>
          <p:nvPr/>
        </p:nvSpPr>
        <p:spPr>
          <a:xfrm>
            <a:off x="2073499" y="381400"/>
            <a:ext cx="8353937" cy="923330"/>
          </a:xfrm>
          <a:prstGeom prst="rect">
            <a:avLst/>
          </a:prstGeom>
          <a:noFill/>
        </p:spPr>
        <p:txBody>
          <a:bodyPr wrap="square" rtlCol="0" anchor="ctr">
            <a:spAutoFit/>
          </a:bodyPr>
          <a:lstStyle/>
          <a:p>
            <a:pPr algn="ctr"/>
            <a:r>
              <a:rPr lang="en-GB" altLang="ko-KR" sz="5400" dirty="0" smtClean="0">
                <a:solidFill>
                  <a:schemeClr val="bg1"/>
                </a:solidFill>
                <a:latin typeface="Baskerville Old Face" pitchFamily="18" charset="0"/>
                <a:cs typeface="Arial" pitchFamily="34" charset="0"/>
              </a:rPr>
              <a:t>Third party Service Providers</a:t>
            </a:r>
            <a:endParaRPr lang="ko-KR" altLang="en-US" sz="5400" dirty="0">
              <a:solidFill>
                <a:schemeClr val="bg1"/>
              </a:solidFill>
              <a:latin typeface="Baskerville Old Face" pitchFamily="18" charset="0"/>
              <a:cs typeface="Arial" pitchFamily="34" charset="0"/>
            </a:endParaRPr>
          </a:p>
        </p:txBody>
      </p:sp>
      <p:sp>
        <p:nvSpPr>
          <p:cNvPr id="2" name="TextBox 1"/>
          <p:cNvSpPr txBox="1"/>
          <p:nvPr/>
        </p:nvSpPr>
        <p:spPr>
          <a:xfrm>
            <a:off x="1276117" y="1754000"/>
            <a:ext cx="8691919" cy="3108543"/>
          </a:xfrm>
          <a:prstGeom prst="rect">
            <a:avLst/>
          </a:prstGeom>
          <a:noFill/>
        </p:spPr>
        <p:txBody>
          <a:bodyPr wrap="square" rtlCol="0">
            <a:spAutoFit/>
          </a:bodyPr>
          <a:lstStyle/>
          <a:p>
            <a:r>
              <a:rPr lang="en-US" sz="2800" dirty="0" smtClean="0">
                <a:solidFill>
                  <a:schemeClr val="bg1"/>
                </a:solidFill>
                <a:latin typeface="Agency FB" pitchFamily="34" charset="0"/>
              </a:rPr>
              <a:t>Alternatively, Pizza Hut could choose to  use a third party service provider or a hybrid of the 2 delivery systems. Third party delivery service providers offer both the restaurants and the customers convenience by connecting them via the platform. As a new entrant into the home delivery market, Pizza Hut could benefit from the exposure that comes from being on platforms such as Uber Eats. We recommend that Pizza Hut use a hybrid of the 2 systems for now. </a:t>
            </a:r>
            <a:endParaRPr lang="en-US" sz="2800" dirty="0">
              <a:solidFill>
                <a:schemeClr val="bg1"/>
              </a:solidFill>
              <a:latin typeface="Agency FB" pitchFamily="34" charset="0"/>
            </a:endParaRPr>
          </a:p>
        </p:txBody>
      </p:sp>
    </p:spTree>
    <p:extLst>
      <p:ext uri="{BB962C8B-B14F-4D97-AF65-F5344CB8AC3E}">
        <p14:creationId xmlns:p14="http://schemas.microsoft.com/office/powerpoint/2010/main" val="140433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147">
            <a:extLst>
              <a:ext uri="{FF2B5EF4-FFF2-40B4-BE49-F238E27FC236}">
                <a16:creationId xmlns="" xmlns:a16="http://schemas.microsoft.com/office/drawing/2014/main" id="{12602E42-4A0C-4993-A1B9-6EF3A1F85944}"/>
              </a:ext>
            </a:extLst>
          </p:cNvPr>
          <p:cNvGrpSpPr/>
          <p:nvPr/>
        </p:nvGrpSpPr>
        <p:grpSpPr>
          <a:xfrm rot="20893545">
            <a:off x="7929651" y="5319076"/>
            <a:ext cx="3541955" cy="1033645"/>
            <a:chOff x="6260681" y="5031712"/>
            <a:chExt cx="2447925" cy="714375"/>
          </a:xfrm>
        </p:grpSpPr>
        <p:sp>
          <p:nvSpPr>
            <p:cNvPr id="7" name="Freeform: Shape 6">
              <a:extLst>
                <a:ext uri="{FF2B5EF4-FFF2-40B4-BE49-F238E27FC236}">
                  <a16:creationId xmlns="" xmlns:a16="http://schemas.microsoft.com/office/drawing/2014/main" id="{89520ADA-4CE6-4CB6-909B-2E3722530F7D}"/>
                </a:ext>
              </a:extLst>
            </p:cNvPr>
            <p:cNvSpPr/>
            <p:nvPr/>
          </p:nvSpPr>
          <p:spPr>
            <a:xfrm>
              <a:off x="6260660" y="5034569"/>
              <a:ext cx="2448145" cy="711517"/>
            </a:xfrm>
            <a:custGeom>
              <a:avLst/>
              <a:gdLst>
                <a:gd name="connsiteX0" fmla="*/ 2447945 w 2448145"/>
                <a:gd name="connsiteY0" fmla="*/ 376238 h 711517"/>
                <a:gd name="connsiteX1" fmla="*/ 1217315 w 2448145"/>
                <a:gd name="connsiteY1" fmla="*/ 711518 h 711517"/>
                <a:gd name="connsiteX2" fmla="*/ 20 w 2448145"/>
                <a:gd name="connsiteY2" fmla="*/ 359093 h 711517"/>
                <a:gd name="connsiteX3" fmla="*/ 1217315 w 2448145"/>
                <a:gd name="connsiteY3" fmla="*/ 0 h 711517"/>
                <a:gd name="connsiteX4" fmla="*/ 2447945 w 2448145"/>
                <a:gd name="connsiteY4" fmla="*/ 376238 h 71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45" h="711517">
                  <a:moveTo>
                    <a:pt x="2447945" y="376238"/>
                  </a:moveTo>
                  <a:cubicBezTo>
                    <a:pt x="2434610" y="618173"/>
                    <a:pt x="1898353" y="711518"/>
                    <a:pt x="1217315" y="711518"/>
                  </a:cubicBezTo>
                  <a:cubicBezTo>
                    <a:pt x="536278" y="711518"/>
                    <a:pt x="2878" y="540068"/>
                    <a:pt x="20" y="359093"/>
                  </a:cubicBezTo>
                  <a:cubicBezTo>
                    <a:pt x="-3790" y="140018"/>
                    <a:pt x="536278" y="0"/>
                    <a:pt x="1217315" y="0"/>
                  </a:cubicBezTo>
                  <a:cubicBezTo>
                    <a:pt x="1898353" y="0"/>
                    <a:pt x="2460328" y="156210"/>
                    <a:pt x="2447945" y="376238"/>
                  </a:cubicBezTo>
                  <a:close/>
                </a:path>
              </a:pathLst>
            </a:custGeom>
            <a:solidFill>
              <a:srgbClr val="B39638"/>
            </a:solidFill>
            <a:ln w="9525"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10A3B774-1FEA-4C0D-9A70-BEE92C26C301}"/>
                </a:ext>
              </a:extLst>
            </p:cNvPr>
            <p:cNvSpPr/>
            <p:nvPr/>
          </p:nvSpPr>
          <p:spPr>
            <a:xfrm>
              <a:off x="6260681" y="5034569"/>
              <a:ext cx="2448125" cy="690605"/>
            </a:xfrm>
            <a:custGeom>
              <a:avLst/>
              <a:gdLst>
                <a:gd name="connsiteX0" fmla="*/ 2447925 w 2448125"/>
                <a:gd name="connsiteY0" fmla="*/ 363855 h 690605"/>
                <a:gd name="connsiteX1" fmla="*/ 1216343 w 2448125"/>
                <a:gd name="connsiteY1" fmla="*/ 689610 h 690605"/>
                <a:gd name="connsiteX2" fmla="*/ 0 w 2448125"/>
                <a:gd name="connsiteY2" fmla="*/ 347663 h 690605"/>
                <a:gd name="connsiteX3" fmla="*/ 1217295 w 2448125"/>
                <a:gd name="connsiteY3" fmla="*/ 0 h 690605"/>
                <a:gd name="connsiteX4" fmla="*/ 2447925 w 2448125"/>
                <a:gd name="connsiteY4" fmla="*/ 363855 h 69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25" h="690605">
                  <a:moveTo>
                    <a:pt x="2447925" y="363855"/>
                  </a:moveTo>
                  <a:cubicBezTo>
                    <a:pt x="2434590" y="599123"/>
                    <a:pt x="1747838" y="701993"/>
                    <a:pt x="1216343" y="689610"/>
                  </a:cubicBezTo>
                  <a:cubicBezTo>
                    <a:pt x="545783" y="673418"/>
                    <a:pt x="0" y="521018"/>
                    <a:pt x="0" y="347663"/>
                  </a:cubicBezTo>
                  <a:cubicBezTo>
                    <a:pt x="0" y="135255"/>
                    <a:pt x="536258" y="0"/>
                    <a:pt x="1217295" y="0"/>
                  </a:cubicBezTo>
                  <a:cubicBezTo>
                    <a:pt x="1898333" y="0"/>
                    <a:pt x="2460308" y="151448"/>
                    <a:pt x="2447925" y="363855"/>
                  </a:cubicBezTo>
                  <a:close/>
                </a:path>
              </a:pathLst>
            </a:custGeom>
            <a:solidFill>
              <a:srgbClr val="D1B054"/>
            </a:solidFill>
            <a:ln w="9525"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C0E8C241-ACE4-4FD6-BD1B-0A67573126D3}"/>
                </a:ext>
              </a:extLst>
            </p:cNvPr>
            <p:cNvSpPr/>
            <p:nvPr/>
          </p:nvSpPr>
          <p:spPr>
            <a:xfrm>
              <a:off x="6273063" y="5031712"/>
              <a:ext cx="2400514" cy="649699"/>
            </a:xfrm>
            <a:custGeom>
              <a:avLst/>
              <a:gdLst>
                <a:gd name="connsiteX0" fmla="*/ 2400300 w 2400514"/>
                <a:gd name="connsiteY0" fmla="*/ 342900 h 649699"/>
                <a:gd name="connsiteX1" fmla="*/ 1210628 w 2400514"/>
                <a:gd name="connsiteY1" fmla="*/ 648653 h 649699"/>
                <a:gd name="connsiteX2" fmla="*/ 0 w 2400514"/>
                <a:gd name="connsiteY2" fmla="*/ 327660 h 649699"/>
                <a:gd name="connsiteX3" fmla="*/ 1210628 w 2400514"/>
                <a:gd name="connsiteY3" fmla="*/ 0 h 649699"/>
                <a:gd name="connsiteX4" fmla="*/ 2400300 w 2400514"/>
                <a:gd name="connsiteY4" fmla="*/ 342900 h 64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14" h="649699">
                  <a:moveTo>
                    <a:pt x="2400300" y="342900"/>
                  </a:moveTo>
                  <a:cubicBezTo>
                    <a:pt x="2386965" y="563880"/>
                    <a:pt x="1739265" y="661035"/>
                    <a:pt x="1210628" y="648653"/>
                  </a:cubicBezTo>
                  <a:cubicBezTo>
                    <a:pt x="542925" y="633413"/>
                    <a:pt x="0" y="490538"/>
                    <a:pt x="0" y="327660"/>
                  </a:cubicBezTo>
                  <a:cubicBezTo>
                    <a:pt x="0" y="127635"/>
                    <a:pt x="533400" y="0"/>
                    <a:pt x="1210628" y="0"/>
                  </a:cubicBezTo>
                  <a:cubicBezTo>
                    <a:pt x="1887855" y="0"/>
                    <a:pt x="2412683" y="142875"/>
                    <a:pt x="2400300" y="342900"/>
                  </a:cubicBezTo>
                  <a:close/>
                </a:path>
              </a:pathLst>
            </a:custGeom>
            <a:solidFill>
              <a:srgbClr val="ECD37A"/>
            </a:solidFill>
            <a:ln w="9525"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19ED489A-A3DE-47E4-AD21-1CB1B14EBE72}"/>
                </a:ext>
              </a:extLst>
            </p:cNvPr>
            <p:cNvSpPr/>
            <p:nvPr/>
          </p:nvSpPr>
          <p:spPr>
            <a:xfrm>
              <a:off x="6690258" y="5152679"/>
              <a:ext cx="1486852" cy="516255"/>
            </a:xfrm>
            <a:custGeom>
              <a:avLst/>
              <a:gdLst>
                <a:gd name="connsiteX0" fmla="*/ 1104900 w 1486852"/>
                <a:gd name="connsiteY0" fmla="*/ 359093 h 516255"/>
                <a:gd name="connsiteX1" fmla="*/ 1104900 w 1486852"/>
                <a:gd name="connsiteY1" fmla="*/ 359093 h 516255"/>
                <a:gd name="connsiteX2" fmla="*/ 1107758 w 1486852"/>
                <a:gd name="connsiteY2" fmla="*/ 358140 h 516255"/>
                <a:gd name="connsiteX3" fmla="*/ 1106805 w 1486852"/>
                <a:gd name="connsiteY3" fmla="*/ 360045 h 516255"/>
                <a:gd name="connsiteX4" fmla="*/ 1104900 w 1486852"/>
                <a:gd name="connsiteY4" fmla="*/ 359093 h 516255"/>
                <a:gd name="connsiteX5" fmla="*/ 1104900 w 1486852"/>
                <a:gd name="connsiteY5" fmla="*/ 359093 h 516255"/>
                <a:gd name="connsiteX6" fmla="*/ 990600 w 1486852"/>
                <a:gd name="connsiteY6" fmla="*/ 64770 h 516255"/>
                <a:gd name="connsiteX7" fmla="*/ 987743 w 1486852"/>
                <a:gd name="connsiteY7" fmla="*/ 62865 h 516255"/>
                <a:gd name="connsiteX8" fmla="*/ 990600 w 1486852"/>
                <a:gd name="connsiteY8" fmla="*/ 63818 h 516255"/>
                <a:gd name="connsiteX9" fmla="*/ 990600 w 1486852"/>
                <a:gd name="connsiteY9" fmla="*/ 64770 h 516255"/>
                <a:gd name="connsiteX10" fmla="*/ 990600 w 1486852"/>
                <a:gd name="connsiteY10" fmla="*/ 64770 h 516255"/>
                <a:gd name="connsiteX11" fmla="*/ 1137285 w 1486852"/>
                <a:gd name="connsiteY11" fmla="*/ 267653 h 516255"/>
                <a:gd name="connsiteX12" fmla="*/ 1137285 w 1486852"/>
                <a:gd name="connsiteY12" fmla="*/ 267653 h 516255"/>
                <a:gd name="connsiteX13" fmla="*/ 1137285 w 1486852"/>
                <a:gd name="connsiteY13" fmla="*/ 267653 h 516255"/>
                <a:gd name="connsiteX14" fmla="*/ 1137285 w 1486852"/>
                <a:gd name="connsiteY14" fmla="*/ 267653 h 516255"/>
                <a:gd name="connsiteX15" fmla="*/ 1137285 w 1486852"/>
                <a:gd name="connsiteY15" fmla="*/ 267653 h 516255"/>
                <a:gd name="connsiteX16" fmla="*/ 1137285 w 1486852"/>
                <a:gd name="connsiteY16" fmla="*/ 267653 h 516255"/>
                <a:gd name="connsiteX17" fmla="*/ 1137285 w 1486852"/>
                <a:gd name="connsiteY17" fmla="*/ 267653 h 516255"/>
                <a:gd name="connsiteX18" fmla="*/ 1137285 w 1486852"/>
                <a:gd name="connsiteY18" fmla="*/ 267653 h 516255"/>
                <a:gd name="connsiteX19" fmla="*/ 1137285 w 1486852"/>
                <a:gd name="connsiteY19" fmla="*/ 267653 h 516255"/>
                <a:gd name="connsiteX20" fmla="*/ 1137285 w 1486852"/>
                <a:gd name="connsiteY20" fmla="*/ 267653 h 516255"/>
                <a:gd name="connsiteX21" fmla="*/ 1138238 w 1486852"/>
                <a:gd name="connsiteY21" fmla="*/ 267653 h 516255"/>
                <a:gd name="connsiteX22" fmla="*/ 1138238 w 1486852"/>
                <a:gd name="connsiteY22" fmla="*/ 268605 h 516255"/>
                <a:gd name="connsiteX23" fmla="*/ 1137285 w 1486852"/>
                <a:gd name="connsiteY23" fmla="*/ 267653 h 516255"/>
                <a:gd name="connsiteX24" fmla="*/ 1137285 w 1486852"/>
                <a:gd name="connsiteY24" fmla="*/ 267653 h 516255"/>
                <a:gd name="connsiteX25" fmla="*/ 609600 w 1486852"/>
                <a:gd name="connsiteY25" fmla="*/ 0 h 516255"/>
                <a:gd name="connsiteX26" fmla="*/ 609600 w 1486852"/>
                <a:gd name="connsiteY26" fmla="*/ 0 h 516255"/>
                <a:gd name="connsiteX27" fmla="*/ 609600 w 1486852"/>
                <a:gd name="connsiteY27" fmla="*/ 0 h 516255"/>
                <a:gd name="connsiteX28" fmla="*/ 609600 w 1486852"/>
                <a:gd name="connsiteY28" fmla="*/ 0 h 516255"/>
                <a:gd name="connsiteX29" fmla="*/ 609600 w 1486852"/>
                <a:gd name="connsiteY29" fmla="*/ 0 h 516255"/>
                <a:gd name="connsiteX30" fmla="*/ 0 w 1486852"/>
                <a:gd name="connsiteY30" fmla="*/ 267653 h 516255"/>
                <a:gd name="connsiteX31" fmla="*/ 0 w 1486852"/>
                <a:gd name="connsiteY31" fmla="*/ 267653 h 516255"/>
                <a:gd name="connsiteX32" fmla="*/ 0 w 1486852"/>
                <a:gd name="connsiteY32" fmla="*/ 267653 h 516255"/>
                <a:gd name="connsiteX33" fmla="*/ 0 w 1486852"/>
                <a:gd name="connsiteY33" fmla="*/ 267653 h 516255"/>
                <a:gd name="connsiteX34" fmla="*/ 0 w 1486852"/>
                <a:gd name="connsiteY34" fmla="*/ 267653 h 516255"/>
                <a:gd name="connsiteX35" fmla="*/ 0 w 1486852"/>
                <a:gd name="connsiteY35" fmla="*/ 267653 h 516255"/>
                <a:gd name="connsiteX36" fmla="*/ 0 w 1486852"/>
                <a:gd name="connsiteY36" fmla="*/ 267653 h 516255"/>
                <a:gd name="connsiteX37" fmla="*/ 1486853 w 1486852"/>
                <a:gd name="connsiteY37" fmla="*/ 313373 h 516255"/>
                <a:gd name="connsiteX38" fmla="*/ 1486853 w 1486852"/>
                <a:gd name="connsiteY38" fmla="*/ 313373 h 516255"/>
                <a:gd name="connsiteX39" fmla="*/ 1486853 w 1486852"/>
                <a:gd name="connsiteY39" fmla="*/ 313373 h 516255"/>
                <a:gd name="connsiteX40" fmla="*/ 1486853 w 1486852"/>
                <a:gd name="connsiteY40" fmla="*/ 313373 h 516255"/>
                <a:gd name="connsiteX41" fmla="*/ 1486853 w 1486852"/>
                <a:gd name="connsiteY41" fmla="*/ 313373 h 516255"/>
                <a:gd name="connsiteX42" fmla="*/ 1486853 w 1486852"/>
                <a:gd name="connsiteY42" fmla="*/ 313373 h 516255"/>
                <a:gd name="connsiteX43" fmla="*/ 991553 w 1486852"/>
                <a:gd name="connsiteY43" fmla="*/ 477203 h 516255"/>
                <a:gd name="connsiteX44" fmla="*/ 991553 w 1486852"/>
                <a:gd name="connsiteY44" fmla="*/ 477203 h 516255"/>
                <a:gd name="connsiteX45" fmla="*/ 991553 w 1486852"/>
                <a:gd name="connsiteY45" fmla="*/ 477203 h 516255"/>
                <a:gd name="connsiteX46" fmla="*/ 991553 w 1486852"/>
                <a:gd name="connsiteY46" fmla="*/ 477203 h 516255"/>
                <a:gd name="connsiteX47" fmla="*/ 991553 w 1486852"/>
                <a:gd name="connsiteY47" fmla="*/ 477203 h 516255"/>
                <a:gd name="connsiteX48" fmla="*/ 1111568 w 1486852"/>
                <a:gd name="connsiteY48" fmla="*/ 516255 h 516255"/>
                <a:gd name="connsiteX49" fmla="*/ 1111568 w 1486852"/>
                <a:gd name="connsiteY49" fmla="*/ 516255 h 516255"/>
                <a:gd name="connsiteX50" fmla="*/ 1111568 w 1486852"/>
                <a:gd name="connsiteY50" fmla="*/ 516255 h 516255"/>
                <a:gd name="connsiteX51" fmla="*/ 1111568 w 1486852"/>
                <a:gd name="connsiteY51" fmla="*/ 516255 h 516255"/>
                <a:gd name="connsiteX52" fmla="*/ 1111568 w 1486852"/>
                <a:gd name="connsiteY52" fmla="*/ 516255 h 51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86852" h="516255">
                  <a:moveTo>
                    <a:pt x="1104900" y="359093"/>
                  </a:moveTo>
                  <a:lnTo>
                    <a:pt x="1104900" y="359093"/>
                  </a:lnTo>
                  <a:cubicBezTo>
                    <a:pt x="1105853" y="358140"/>
                    <a:pt x="1106805" y="358140"/>
                    <a:pt x="1107758" y="358140"/>
                  </a:cubicBezTo>
                  <a:cubicBezTo>
                    <a:pt x="1106805" y="359093"/>
                    <a:pt x="1106805" y="359093"/>
                    <a:pt x="1106805" y="360045"/>
                  </a:cubicBezTo>
                  <a:cubicBezTo>
                    <a:pt x="1105853" y="359093"/>
                    <a:pt x="1105853" y="359093"/>
                    <a:pt x="1104900" y="359093"/>
                  </a:cubicBezTo>
                  <a:lnTo>
                    <a:pt x="1104900" y="359093"/>
                  </a:lnTo>
                  <a:close/>
                  <a:moveTo>
                    <a:pt x="990600" y="64770"/>
                  </a:moveTo>
                  <a:cubicBezTo>
                    <a:pt x="989648" y="63818"/>
                    <a:pt x="988695" y="63818"/>
                    <a:pt x="987743" y="62865"/>
                  </a:cubicBezTo>
                  <a:cubicBezTo>
                    <a:pt x="988695" y="62865"/>
                    <a:pt x="989648" y="62865"/>
                    <a:pt x="990600" y="63818"/>
                  </a:cubicBezTo>
                  <a:cubicBezTo>
                    <a:pt x="990600" y="64770"/>
                    <a:pt x="990600" y="64770"/>
                    <a:pt x="990600" y="64770"/>
                  </a:cubicBezTo>
                  <a:lnTo>
                    <a:pt x="990600" y="64770"/>
                  </a:lnTo>
                  <a:close/>
                  <a:moveTo>
                    <a:pt x="1137285" y="267653"/>
                  </a:moveTo>
                  <a:lnTo>
                    <a:pt x="1137285" y="267653"/>
                  </a:lnTo>
                  <a:lnTo>
                    <a:pt x="1137285" y="267653"/>
                  </a:lnTo>
                  <a:lnTo>
                    <a:pt x="1137285" y="267653"/>
                  </a:lnTo>
                  <a:lnTo>
                    <a:pt x="1137285" y="267653"/>
                  </a:lnTo>
                  <a:lnTo>
                    <a:pt x="1137285" y="267653"/>
                  </a:lnTo>
                  <a:lnTo>
                    <a:pt x="1137285" y="267653"/>
                  </a:lnTo>
                  <a:lnTo>
                    <a:pt x="1137285" y="267653"/>
                  </a:lnTo>
                  <a:cubicBezTo>
                    <a:pt x="1137285" y="267653"/>
                    <a:pt x="1137285" y="267653"/>
                    <a:pt x="1137285" y="267653"/>
                  </a:cubicBezTo>
                  <a:cubicBezTo>
                    <a:pt x="1137285" y="267653"/>
                    <a:pt x="1137285" y="267653"/>
                    <a:pt x="1137285" y="267653"/>
                  </a:cubicBezTo>
                  <a:cubicBezTo>
                    <a:pt x="1137285" y="267653"/>
                    <a:pt x="1138238" y="267653"/>
                    <a:pt x="1138238" y="267653"/>
                  </a:cubicBezTo>
                  <a:lnTo>
                    <a:pt x="1138238" y="268605"/>
                  </a:lnTo>
                  <a:cubicBezTo>
                    <a:pt x="1138238" y="267653"/>
                    <a:pt x="1137285" y="267653"/>
                    <a:pt x="1137285" y="267653"/>
                  </a:cubicBezTo>
                  <a:lnTo>
                    <a:pt x="1137285" y="267653"/>
                  </a:lnTo>
                  <a:close/>
                  <a:moveTo>
                    <a:pt x="609600" y="0"/>
                  </a:moveTo>
                  <a:lnTo>
                    <a:pt x="609600" y="0"/>
                  </a:lnTo>
                  <a:lnTo>
                    <a:pt x="609600" y="0"/>
                  </a:lnTo>
                  <a:lnTo>
                    <a:pt x="609600" y="0"/>
                  </a:lnTo>
                  <a:lnTo>
                    <a:pt x="609600" y="0"/>
                  </a:lnTo>
                  <a:close/>
                  <a:moveTo>
                    <a:pt x="0" y="267653"/>
                  </a:moveTo>
                  <a:cubicBezTo>
                    <a:pt x="0" y="267653"/>
                    <a:pt x="0" y="267653"/>
                    <a:pt x="0" y="267653"/>
                  </a:cubicBezTo>
                  <a:cubicBezTo>
                    <a:pt x="0" y="267653"/>
                    <a:pt x="0" y="267653"/>
                    <a:pt x="0" y="267653"/>
                  </a:cubicBezTo>
                  <a:cubicBezTo>
                    <a:pt x="0" y="267653"/>
                    <a:pt x="0" y="267653"/>
                    <a:pt x="0" y="267653"/>
                  </a:cubicBezTo>
                  <a:cubicBezTo>
                    <a:pt x="0" y="267653"/>
                    <a:pt x="0" y="267653"/>
                    <a:pt x="0" y="267653"/>
                  </a:cubicBezTo>
                  <a:lnTo>
                    <a:pt x="0" y="267653"/>
                  </a:lnTo>
                  <a:lnTo>
                    <a:pt x="0" y="267653"/>
                  </a:lnTo>
                  <a:close/>
                  <a:moveTo>
                    <a:pt x="1486853" y="313373"/>
                  </a:moveTo>
                  <a:lnTo>
                    <a:pt x="1486853" y="313373"/>
                  </a:lnTo>
                  <a:cubicBezTo>
                    <a:pt x="1486853" y="313373"/>
                    <a:pt x="1486853" y="313373"/>
                    <a:pt x="1486853" y="313373"/>
                  </a:cubicBezTo>
                  <a:cubicBezTo>
                    <a:pt x="1486853" y="313373"/>
                    <a:pt x="1486853" y="313373"/>
                    <a:pt x="1486853" y="313373"/>
                  </a:cubicBezTo>
                  <a:lnTo>
                    <a:pt x="1486853" y="313373"/>
                  </a:lnTo>
                  <a:lnTo>
                    <a:pt x="1486853" y="313373"/>
                  </a:lnTo>
                  <a:close/>
                  <a:moveTo>
                    <a:pt x="991553" y="477203"/>
                  </a:moveTo>
                  <a:lnTo>
                    <a:pt x="991553" y="477203"/>
                  </a:lnTo>
                  <a:lnTo>
                    <a:pt x="991553" y="477203"/>
                  </a:lnTo>
                  <a:lnTo>
                    <a:pt x="991553" y="477203"/>
                  </a:lnTo>
                  <a:lnTo>
                    <a:pt x="991553" y="477203"/>
                  </a:lnTo>
                  <a:close/>
                  <a:moveTo>
                    <a:pt x="1111568" y="516255"/>
                  </a:moveTo>
                  <a:lnTo>
                    <a:pt x="1111568" y="516255"/>
                  </a:lnTo>
                  <a:lnTo>
                    <a:pt x="1111568" y="516255"/>
                  </a:lnTo>
                  <a:lnTo>
                    <a:pt x="1111568" y="516255"/>
                  </a:lnTo>
                  <a:lnTo>
                    <a:pt x="1111568" y="516255"/>
                  </a:lnTo>
                  <a:close/>
                </a:path>
              </a:pathLst>
            </a:custGeom>
            <a:solidFill>
              <a:srgbClr val="ECD37A"/>
            </a:solidFill>
            <a:ln w="9525" cap="flat">
              <a:noFill/>
              <a:prstDash val="solid"/>
              <a:miter/>
            </a:ln>
          </p:spPr>
          <p:txBody>
            <a:bodyPr rtlCol="0" anchor="ctr"/>
            <a:lstStyle/>
            <a:p>
              <a:endParaRPr lang="en-US"/>
            </a:p>
          </p:txBody>
        </p:sp>
        <p:sp>
          <p:nvSpPr>
            <p:cNvPr id="11" name="Freeform: Shape 10">
              <a:extLst>
                <a:ext uri="{FF2B5EF4-FFF2-40B4-BE49-F238E27FC236}">
                  <a16:creationId xmlns="" xmlns:a16="http://schemas.microsoft.com/office/drawing/2014/main" id="{C8C64119-B6D3-4E7A-9FC3-40AC8ADCB35D}"/>
                </a:ext>
              </a:extLst>
            </p:cNvPr>
            <p:cNvSpPr/>
            <p:nvPr/>
          </p:nvSpPr>
          <p:spPr>
            <a:xfrm>
              <a:off x="6359606" y="5041607"/>
              <a:ext cx="2256993" cy="579994"/>
            </a:xfrm>
            <a:custGeom>
              <a:avLst/>
              <a:gdLst>
                <a:gd name="connsiteX0" fmla="*/ 2236605 w 2256993"/>
                <a:gd name="connsiteY0" fmla="*/ 252042 h 579994"/>
                <a:gd name="connsiteX1" fmla="*/ 2057535 w 2256993"/>
                <a:gd name="connsiteY1" fmla="*/ 147267 h 579994"/>
                <a:gd name="connsiteX2" fmla="*/ 1901325 w 2256993"/>
                <a:gd name="connsiteY2" fmla="*/ 93927 h 579994"/>
                <a:gd name="connsiteX3" fmla="*/ 1738447 w 2256993"/>
                <a:gd name="connsiteY3" fmla="*/ 47254 h 579994"/>
                <a:gd name="connsiteX4" fmla="*/ 1624147 w 2256993"/>
                <a:gd name="connsiteY4" fmla="*/ 39634 h 579994"/>
                <a:gd name="connsiteX5" fmla="*/ 1514610 w 2256993"/>
                <a:gd name="connsiteY5" fmla="*/ 32014 h 579994"/>
                <a:gd name="connsiteX6" fmla="*/ 1239337 w 2256993"/>
                <a:gd name="connsiteY6" fmla="*/ 3439 h 579994"/>
                <a:gd name="connsiteX7" fmla="*/ 948825 w 2256993"/>
                <a:gd name="connsiteY7" fmla="*/ 14869 h 579994"/>
                <a:gd name="connsiteX8" fmla="*/ 664980 w 2256993"/>
                <a:gd name="connsiteY8" fmla="*/ 40587 h 579994"/>
                <a:gd name="connsiteX9" fmla="*/ 387802 w 2256993"/>
                <a:gd name="connsiteY9" fmla="*/ 82497 h 579994"/>
                <a:gd name="connsiteX10" fmla="*/ 247785 w 2256993"/>
                <a:gd name="connsiteY10" fmla="*/ 111072 h 579994"/>
                <a:gd name="connsiteX11" fmla="*/ 127770 w 2256993"/>
                <a:gd name="connsiteY11" fmla="*/ 151077 h 579994"/>
                <a:gd name="connsiteX12" fmla="*/ 58237 w 2256993"/>
                <a:gd name="connsiteY12" fmla="*/ 197749 h 579994"/>
                <a:gd name="connsiteX13" fmla="*/ 5850 w 2256993"/>
                <a:gd name="connsiteY13" fmla="*/ 252994 h 579994"/>
                <a:gd name="connsiteX14" fmla="*/ 85860 w 2256993"/>
                <a:gd name="connsiteY14" fmla="*/ 386344 h 579994"/>
                <a:gd name="connsiteX15" fmla="*/ 203970 w 2256993"/>
                <a:gd name="connsiteY15" fmla="*/ 440637 h 579994"/>
                <a:gd name="connsiteX16" fmla="*/ 334462 w 2256993"/>
                <a:gd name="connsiteY16" fmla="*/ 468260 h 579994"/>
                <a:gd name="connsiteX17" fmla="*/ 608782 w 2256993"/>
                <a:gd name="connsiteY17" fmla="*/ 523504 h 579994"/>
                <a:gd name="connsiteX18" fmla="*/ 893580 w 2256993"/>
                <a:gd name="connsiteY18" fmla="*/ 547317 h 579994"/>
                <a:gd name="connsiteX19" fmla="*/ 1124085 w 2256993"/>
                <a:gd name="connsiteY19" fmla="*/ 558747 h 579994"/>
                <a:gd name="connsiteX20" fmla="*/ 1279342 w 2256993"/>
                <a:gd name="connsiteY20" fmla="*/ 578750 h 579994"/>
                <a:gd name="connsiteX21" fmla="*/ 1435552 w 2256993"/>
                <a:gd name="connsiteY21" fmla="*/ 572082 h 579994"/>
                <a:gd name="connsiteX22" fmla="*/ 1612717 w 2256993"/>
                <a:gd name="connsiteY22" fmla="*/ 556842 h 579994"/>
                <a:gd name="connsiteX23" fmla="*/ 1778452 w 2256993"/>
                <a:gd name="connsiteY23" fmla="*/ 527315 h 579994"/>
                <a:gd name="connsiteX24" fmla="*/ 2002290 w 2256993"/>
                <a:gd name="connsiteY24" fmla="*/ 473974 h 579994"/>
                <a:gd name="connsiteX25" fmla="*/ 2148022 w 2256993"/>
                <a:gd name="connsiteY25" fmla="*/ 409204 h 579994"/>
                <a:gd name="connsiteX26" fmla="*/ 2210887 w 2256993"/>
                <a:gd name="connsiteY26" fmla="*/ 364437 h 579994"/>
                <a:gd name="connsiteX27" fmla="*/ 2241367 w 2256993"/>
                <a:gd name="connsiteY27" fmla="*/ 255852 h 579994"/>
                <a:gd name="connsiteX28" fmla="*/ 2236605 w 2256993"/>
                <a:gd name="connsiteY28" fmla="*/ 252042 h 579994"/>
                <a:gd name="connsiteX29" fmla="*/ 1828935 w 2256993"/>
                <a:gd name="connsiteY29" fmla="*/ 413967 h 579994"/>
                <a:gd name="connsiteX30" fmla="*/ 1828935 w 2256993"/>
                <a:gd name="connsiteY30" fmla="*/ 413967 h 579994"/>
                <a:gd name="connsiteX31" fmla="*/ 1828935 w 2256993"/>
                <a:gd name="connsiteY31" fmla="*/ 413967 h 579994"/>
                <a:gd name="connsiteX32" fmla="*/ 1828935 w 2256993"/>
                <a:gd name="connsiteY32" fmla="*/ 413967 h 579994"/>
                <a:gd name="connsiteX33" fmla="*/ 1828935 w 2256993"/>
                <a:gd name="connsiteY33" fmla="*/ 413967 h 579994"/>
                <a:gd name="connsiteX34" fmla="*/ 1828935 w 2256993"/>
                <a:gd name="connsiteY34" fmla="*/ 413967 h 579994"/>
                <a:gd name="connsiteX35" fmla="*/ 1446030 w 2256993"/>
                <a:gd name="connsiteY35" fmla="*/ 460640 h 579994"/>
                <a:gd name="connsiteX36" fmla="*/ 1446030 w 2256993"/>
                <a:gd name="connsiteY36" fmla="*/ 460640 h 579994"/>
                <a:gd name="connsiteX37" fmla="*/ 1448887 w 2256993"/>
                <a:gd name="connsiteY37" fmla="*/ 459687 h 579994"/>
                <a:gd name="connsiteX38" fmla="*/ 1447935 w 2256993"/>
                <a:gd name="connsiteY38" fmla="*/ 461592 h 579994"/>
                <a:gd name="connsiteX39" fmla="*/ 1446030 w 2256993"/>
                <a:gd name="connsiteY39" fmla="*/ 460640 h 579994"/>
                <a:gd name="connsiteX40" fmla="*/ 1446030 w 2256993"/>
                <a:gd name="connsiteY40" fmla="*/ 460640 h 579994"/>
                <a:gd name="connsiteX41" fmla="*/ 1478415 w 2256993"/>
                <a:gd name="connsiteY41" fmla="*/ 366342 h 579994"/>
                <a:gd name="connsiteX42" fmla="*/ 1478415 w 2256993"/>
                <a:gd name="connsiteY42" fmla="*/ 366342 h 579994"/>
                <a:gd name="connsiteX43" fmla="*/ 1478415 w 2256993"/>
                <a:gd name="connsiteY43" fmla="*/ 366342 h 579994"/>
                <a:gd name="connsiteX44" fmla="*/ 1478415 w 2256993"/>
                <a:gd name="connsiteY44" fmla="*/ 366342 h 579994"/>
                <a:gd name="connsiteX45" fmla="*/ 1478415 w 2256993"/>
                <a:gd name="connsiteY45" fmla="*/ 366342 h 579994"/>
                <a:gd name="connsiteX46" fmla="*/ 1478415 w 2256993"/>
                <a:gd name="connsiteY46" fmla="*/ 366342 h 579994"/>
                <a:gd name="connsiteX47" fmla="*/ 1478415 w 2256993"/>
                <a:gd name="connsiteY47" fmla="*/ 366342 h 579994"/>
                <a:gd name="connsiteX48" fmla="*/ 1478415 w 2256993"/>
                <a:gd name="connsiteY48" fmla="*/ 366342 h 579994"/>
                <a:gd name="connsiteX49" fmla="*/ 1478415 w 2256993"/>
                <a:gd name="connsiteY49" fmla="*/ 366342 h 579994"/>
                <a:gd name="connsiteX50" fmla="*/ 1478415 w 2256993"/>
                <a:gd name="connsiteY50" fmla="*/ 366342 h 579994"/>
                <a:gd name="connsiteX51" fmla="*/ 1479367 w 2256993"/>
                <a:gd name="connsiteY51" fmla="*/ 366342 h 579994"/>
                <a:gd name="connsiteX52" fmla="*/ 1479367 w 2256993"/>
                <a:gd name="connsiteY52" fmla="*/ 367294 h 579994"/>
                <a:gd name="connsiteX53" fmla="*/ 1478415 w 2256993"/>
                <a:gd name="connsiteY53" fmla="*/ 366342 h 579994"/>
                <a:gd name="connsiteX54" fmla="*/ 1478415 w 2256993"/>
                <a:gd name="connsiteY54" fmla="*/ 366342 h 579994"/>
                <a:gd name="connsiteX55" fmla="*/ 1331730 w 2256993"/>
                <a:gd name="connsiteY55" fmla="*/ 158697 h 579994"/>
                <a:gd name="connsiteX56" fmla="*/ 1328872 w 2256993"/>
                <a:gd name="connsiteY56" fmla="*/ 156792 h 579994"/>
                <a:gd name="connsiteX57" fmla="*/ 1331730 w 2256993"/>
                <a:gd name="connsiteY57" fmla="*/ 157744 h 579994"/>
                <a:gd name="connsiteX58" fmla="*/ 1331730 w 2256993"/>
                <a:gd name="connsiteY58" fmla="*/ 158697 h 579994"/>
                <a:gd name="connsiteX59" fmla="*/ 1331730 w 2256993"/>
                <a:gd name="connsiteY59" fmla="*/ 158697 h 579994"/>
                <a:gd name="connsiteX60" fmla="*/ 949777 w 2256993"/>
                <a:gd name="connsiteY60" fmla="*/ 92022 h 579994"/>
                <a:gd name="connsiteX61" fmla="*/ 949777 w 2256993"/>
                <a:gd name="connsiteY61" fmla="*/ 92022 h 579994"/>
                <a:gd name="connsiteX62" fmla="*/ 949777 w 2256993"/>
                <a:gd name="connsiteY62" fmla="*/ 92022 h 579994"/>
                <a:gd name="connsiteX63" fmla="*/ 949777 w 2256993"/>
                <a:gd name="connsiteY63" fmla="*/ 92022 h 579994"/>
                <a:gd name="connsiteX64" fmla="*/ 949777 w 2256993"/>
                <a:gd name="connsiteY64" fmla="*/ 92022 h 579994"/>
                <a:gd name="connsiteX65" fmla="*/ 339225 w 2256993"/>
                <a:gd name="connsiteY65" fmla="*/ 366342 h 579994"/>
                <a:gd name="connsiteX66" fmla="*/ 339225 w 2256993"/>
                <a:gd name="connsiteY66" fmla="*/ 366342 h 579994"/>
                <a:gd name="connsiteX67" fmla="*/ 339225 w 2256993"/>
                <a:gd name="connsiteY67" fmla="*/ 366342 h 579994"/>
                <a:gd name="connsiteX68" fmla="*/ 339225 w 2256993"/>
                <a:gd name="connsiteY68" fmla="*/ 366342 h 579994"/>
                <a:gd name="connsiteX69" fmla="*/ 339225 w 2256993"/>
                <a:gd name="connsiteY69" fmla="*/ 366342 h 579994"/>
                <a:gd name="connsiteX70" fmla="*/ 339225 w 2256993"/>
                <a:gd name="connsiteY70" fmla="*/ 366342 h 579994"/>
                <a:gd name="connsiteX71" fmla="*/ 339225 w 2256993"/>
                <a:gd name="connsiteY71" fmla="*/ 366342 h 57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56993" h="579994">
                  <a:moveTo>
                    <a:pt x="2236605" y="252042"/>
                  </a:moveTo>
                  <a:cubicBezTo>
                    <a:pt x="2183265" y="204417"/>
                    <a:pt x="2125162" y="172032"/>
                    <a:pt x="2057535" y="147267"/>
                  </a:cubicBezTo>
                  <a:cubicBezTo>
                    <a:pt x="2006100" y="128217"/>
                    <a:pt x="1953712" y="111072"/>
                    <a:pt x="1901325" y="93927"/>
                  </a:cubicBezTo>
                  <a:cubicBezTo>
                    <a:pt x="1847985" y="76782"/>
                    <a:pt x="1794645" y="50112"/>
                    <a:pt x="1738447" y="47254"/>
                  </a:cubicBezTo>
                  <a:cubicBezTo>
                    <a:pt x="1700347" y="44397"/>
                    <a:pt x="1662247" y="42492"/>
                    <a:pt x="1624147" y="39634"/>
                  </a:cubicBezTo>
                  <a:cubicBezTo>
                    <a:pt x="1588905" y="37729"/>
                    <a:pt x="1549852" y="39634"/>
                    <a:pt x="1514610" y="32014"/>
                  </a:cubicBezTo>
                  <a:cubicBezTo>
                    <a:pt x="1424122" y="12964"/>
                    <a:pt x="1330777" y="12012"/>
                    <a:pt x="1239337" y="3439"/>
                  </a:cubicBezTo>
                  <a:cubicBezTo>
                    <a:pt x="1142182" y="-6086"/>
                    <a:pt x="1045027" y="6297"/>
                    <a:pt x="948825" y="14869"/>
                  </a:cubicBezTo>
                  <a:cubicBezTo>
                    <a:pt x="854527" y="23442"/>
                    <a:pt x="759277" y="29157"/>
                    <a:pt x="664980" y="40587"/>
                  </a:cubicBezTo>
                  <a:cubicBezTo>
                    <a:pt x="572587" y="52017"/>
                    <a:pt x="480195" y="65352"/>
                    <a:pt x="387802" y="82497"/>
                  </a:cubicBezTo>
                  <a:cubicBezTo>
                    <a:pt x="341130" y="91069"/>
                    <a:pt x="294457" y="100594"/>
                    <a:pt x="247785" y="111072"/>
                  </a:cubicBezTo>
                  <a:cubicBezTo>
                    <a:pt x="206827" y="120597"/>
                    <a:pt x="165870" y="132027"/>
                    <a:pt x="127770" y="151077"/>
                  </a:cubicBezTo>
                  <a:cubicBezTo>
                    <a:pt x="102052" y="163459"/>
                    <a:pt x="79192" y="179652"/>
                    <a:pt x="58237" y="197749"/>
                  </a:cubicBezTo>
                  <a:cubicBezTo>
                    <a:pt x="39187" y="213942"/>
                    <a:pt x="15375" y="228229"/>
                    <a:pt x="5850" y="252994"/>
                  </a:cubicBezTo>
                  <a:cubicBezTo>
                    <a:pt x="-18915" y="313954"/>
                    <a:pt x="40140" y="360627"/>
                    <a:pt x="85860" y="386344"/>
                  </a:cubicBezTo>
                  <a:cubicBezTo>
                    <a:pt x="123007" y="406347"/>
                    <a:pt x="163012" y="426349"/>
                    <a:pt x="203970" y="440637"/>
                  </a:cubicBezTo>
                  <a:cubicBezTo>
                    <a:pt x="246832" y="455877"/>
                    <a:pt x="290647" y="459687"/>
                    <a:pt x="334462" y="468260"/>
                  </a:cubicBezTo>
                  <a:cubicBezTo>
                    <a:pt x="425902" y="484452"/>
                    <a:pt x="516390" y="508265"/>
                    <a:pt x="608782" y="523504"/>
                  </a:cubicBezTo>
                  <a:cubicBezTo>
                    <a:pt x="702127" y="538744"/>
                    <a:pt x="798330" y="544460"/>
                    <a:pt x="893580" y="547317"/>
                  </a:cubicBezTo>
                  <a:cubicBezTo>
                    <a:pt x="970732" y="549222"/>
                    <a:pt x="1046932" y="547317"/>
                    <a:pt x="1124085" y="558747"/>
                  </a:cubicBezTo>
                  <a:cubicBezTo>
                    <a:pt x="1175520" y="566367"/>
                    <a:pt x="1226955" y="574940"/>
                    <a:pt x="1279342" y="578750"/>
                  </a:cubicBezTo>
                  <a:cubicBezTo>
                    <a:pt x="1331730" y="582560"/>
                    <a:pt x="1383165" y="576844"/>
                    <a:pt x="1435552" y="572082"/>
                  </a:cubicBezTo>
                  <a:cubicBezTo>
                    <a:pt x="1494607" y="567319"/>
                    <a:pt x="1553662" y="562557"/>
                    <a:pt x="1612717" y="556842"/>
                  </a:cubicBezTo>
                  <a:cubicBezTo>
                    <a:pt x="1667962" y="552080"/>
                    <a:pt x="1725112" y="546365"/>
                    <a:pt x="1778452" y="527315"/>
                  </a:cubicBezTo>
                  <a:cubicBezTo>
                    <a:pt x="1850842" y="502549"/>
                    <a:pt x="1926090" y="486357"/>
                    <a:pt x="2002290" y="473974"/>
                  </a:cubicBezTo>
                  <a:cubicBezTo>
                    <a:pt x="2054677" y="465402"/>
                    <a:pt x="2108970" y="448257"/>
                    <a:pt x="2148022" y="409204"/>
                  </a:cubicBezTo>
                  <a:cubicBezTo>
                    <a:pt x="2166120" y="391107"/>
                    <a:pt x="2191837" y="382535"/>
                    <a:pt x="2210887" y="364437"/>
                  </a:cubicBezTo>
                  <a:cubicBezTo>
                    <a:pt x="2239462" y="339672"/>
                    <a:pt x="2279467" y="291094"/>
                    <a:pt x="2241367" y="255852"/>
                  </a:cubicBezTo>
                  <a:cubicBezTo>
                    <a:pt x="2239462" y="254899"/>
                    <a:pt x="2237557" y="252994"/>
                    <a:pt x="2236605" y="252042"/>
                  </a:cubicBezTo>
                  <a:close/>
                  <a:moveTo>
                    <a:pt x="1828935" y="413967"/>
                  </a:moveTo>
                  <a:lnTo>
                    <a:pt x="1828935" y="413967"/>
                  </a:lnTo>
                  <a:lnTo>
                    <a:pt x="1828935" y="413967"/>
                  </a:lnTo>
                  <a:lnTo>
                    <a:pt x="1828935" y="413967"/>
                  </a:lnTo>
                  <a:lnTo>
                    <a:pt x="1828935" y="413967"/>
                  </a:lnTo>
                  <a:lnTo>
                    <a:pt x="1828935" y="413967"/>
                  </a:lnTo>
                  <a:close/>
                  <a:moveTo>
                    <a:pt x="1446030" y="460640"/>
                  </a:moveTo>
                  <a:lnTo>
                    <a:pt x="1446030" y="460640"/>
                  </a:lnTo>
                  <a:cubicBezTo>
                    <a:pt x="1446982" y="459687"/>
                    <a:pt x="1447935" y="459687"/>
                    <a:pt x="1448887" y="459687"/>
                  </a:cubicBezTo>
                  <a:cubicBezTo>
                    <a:pt x="1447935" y="460640"/>
                    <a:pt x="1447935" y="460640"/>
                    <a:pt x="1447935" y="461592"/>
                  </a:cubicBezTo>
                  <a:cubicBezTo>
                    <a:pt x="1447935" y="461592"/>
                    <a:pt x="1446982" y="460640"/>
                    <a:pt x="1446030" y="460640"/>
                  </a:cubicBezTo>
                  <a:lnTo>
                    <a:pt x="1446030" y="460640"/>
                  </a:lnTo>
                  <a:close/>
                  <a:moveTo>
                    <a:pt x="1478415" y="366342"/>
                  </a:moveTo>
                  <a:lnTo>
                    <a:pt x="1478415" y="366342"/>
                  </a:lnTo>
                  <a:cubicBezTo>
                    <a:pt x="1478415" y="366342"/>
                    <a:pt x="1478415" y="366342"/>
                    <a:pt x="1478415" y="366342"/>
                  </a:cubicBezTo>
                  <a:cubicBezTo>
                    <a:pt x="1478415" y="366342"/>
                    <a:pt x="1478415" y="366342"/>
                    <a:pt x="1478415" y="366342"/>
                  </a:cubicBezTo>
                  <a:lnTo>
                    <a:pt x="1478415" y="366342"/>
                  </a:lnTo>
                  <a:lnTo>
                    <a:pt x="1478415" y="366342"/>
                  </a:lnTo>
                  <a:cubicBezTo>
                    <a:pt x="1478415" y="366342"/>
                    <a:pt x="1478415" y="366342"/>
                    <a:pt x="1478415" y="366342"/>
                  </a:cubicBezTo>
                  <a:lnTo>
                    <a:pt x="1478415" y="366342"/>
                  </a:lnTo>
                  <a:cubicBezTo>
                    <a:pt x="1478415" y="366342"/>
                    <a:pt x="1478415" y="366342"/>
                    <a:pt x="1478415" y="366342"/>
                  </a:cubicBezTo>
                  <a:cubicBezTo>
                    <a:pt x="1478415" y="366342"/>
                    <a:pt x="1478415" y="366342"/>
                    <a:pt x="1478415" y="366342"/>
                  </a:cubicBezTo>
                  <a:cubicBezTo>
                    <a:pt x="1478415" y="366342"/>
                    <a:pt x="1479367" y="366342"/>
                    <a:pt x="1479367" y="366342"/>
                  </a:cubicBezTo>
                  <a:lnTo>
                    <a:pt x="1479367" y="367294"/>
                  </a:lnTo>
                  <a:cubicBezTo>
                    <a:pt x="1479367" y="366342"/>
                    <a:pt x="1478415" y="366342"/>
                    <a:pt x="1478415" y="366342"/>
                  </a:cubicBezTo>
                  <a:lnTo>
                    <a:pt x="1478415" y="366342"/>
                  </a:lnTo>
                  <a:close/>
                  <a:moveTo>
                    <a:pt x="1331730" y="158697"/>
                  </a:moveTo>
                  <a:cubicBezTo>
                    <a:pt x="1330777" y="157744"/>
                    <a:pt x="1329825" y="157744"/>
                    <a:pt x="1328872" y="156792"/>
                  </a:cubicBezTo>
                  <a:cubicBezTo>
                    <a:pt x="1329825" y="156792"/>
                    <a:pt x="1330777" y="156792"/>
                    <a:pt x="1331730" y="157744"/>
                  </a:cubicBezTo>
                  <a:cubicBezTo>
                    <a:pt x="1331730" y="157744"/>
                    <a:pt x="1331730" y="157744"/>
                    <a:pt x="1331730" y="158697"/>
                  </a:cubicBezTo>
                  <a:lnTo>
                    <a:pt x="1331730" y="158697"/>
                  </a:lnTo>
                  <a:close/>
                  <a:moveTo>
                    <a:pt x="949777" y="92022"/>
                  </a:moveTo>
                  <a:lnTo>
                    <a:pt x="949777" y="92022"/>
                  </a:lnTo>
                  <a:lnTo>
                    <a:pt x="949777" y="92022"/>
                  </a:lnTo>
                  <a:lnTo>
                    <a:pt x="949777" y="92022"/>
                  </a:lnTo>
                  <a:lnTo>
                    <a:pt x="949777" y="92022"/>
                  </a:lnTo>
                  <a:close/>
                  <a:moveTo>
                    <a:pt x="339225" y="366342"/>
                  </a:moveTo>
                  <a:lnTo>
                    <a:pt x="339225" y="366342"/>
                  </a:lnTo>
                  <a:cubicBezTo>
                    <a:pt x="340177" y="366342"/>
                    <a:pt x="340177" y="366342"/>
                    <a:pt x="339225" y="366342"/>
                  </a:cubicBezTo>
                  <a:cubicBezTo>
                    <a:pt x="340177" y="366342"/>
                    <a:pt x="340177" y="366342"/>
                    <a:pt x="339225" y="366342"/>
                  </a:cubicBezTo>
                  <a:lnTo>
                    <a:pt x="339225" y="366342"/>
                  </a:lnTo>
                  <a:lnTo>
                    <a:pt x="339225" y="366342"/>
                  </a:lnTo>
                  <a:lnTo>
                    <a:pt x="339225" y="366342"/>
                  </a:lnTo>
                  <a:close/>
                </a:path>
              </a:pathLst>
            </a:custGeom>
            <a:solidFill>
              <a:srgbClr val="974D11"/>
            </a:solidFill>
            <a:ln w="9525" cap="flat">
              <a:noFill/>
              <a:prstDash val="solid"/>
              <a:miter/>
            </a:ln>
          </p:spPr>
          <p:txBody>
            <a:bodyPr rtlCol="0" anchor="ctr"/>
            <a:lstStyle/>
            <a:p>
              <a:endParaRPr lang="en-US"/>
            </a:p>
          </p:txBody>
        </p:sp>
        <p:sp>
          <p:nvSpPr>
            <p:cNvPr id="12" name="Freeform: Shape 11">
              <a:extLst>
                <a:ext uri="{FF2B5EF4-FFF2-40B4-BE49-F238E27FC236}">
                  <a16:creationId xmlns="" xmlns:a16="http://schemas.microsoft.com/office/drawing/2014/main" id="{5193AC06-77A0-4801-AEC6-146D7EF867D0}"/>
                </a:ext>
              </a:extLst>
            </p:cNvPr>
            <p:cNvSpPr/>
            <p:nvPr/>
          </p:nvSpPr>
          <p:spPr>
            <a:xfrm>
              <a:off x="8170443" y="5414656"/>
              <a:ext cx="282892" cy="94258"/>
            </a:xfrm>
            <a:custGeom>
              <a:avLst/>
              <a:gdLst>
                <a:gd name="connsiteX0" fmla="*/ 199072 w 282892"/>
                <a:gd name="connsiteY0" fmla="*/ 2818 h 94258"/>
                <a:gd name="connsiteX1" fmla="*/ 91440 w 282892"/>
                <a:gd name="connsiteY1" fmla="*/ 19011 h 94258"/>
                <a:gd name="connsiteX2" fmla="*/ 39053 w 282892"/>
                <a:gd name="connsiteY2" fmla="*/ 29488 h 94258"/>
                <a:gd name="connsiteX3" fmla="*/ 2858 w 282892"/>
                <a:gd name="connsiteY3" fmla="*/ 42823 h 94258"/>
                <a:gd name="connsiteX4" fmla="*/ 0 w 282892"/>
                <a:gd name="connsiteY4" fmla="*/ 94258 h 94258"/>
                <a:gd name="connsiteX5" fmla="*/ 19050 w 282892"/>
                <a:gd name="connsiteY5" fmla="*/ 90448 h 94258"/>
                <a:gd name="connsiteX6" fmla="*/ 147638 w 282892"/>
                <a:gd name="connsiteY6" fmla="*/ 52348 h 94258"/>
                <a:gd name="connsiteX7" fmla="*/ 219075 w 282892"/>
                <a:gd name="connsiteY7" fmla="*/ 35203 h 94258"/>
                <a:gd name="connsiteX8" fmla="*/ 282892 w 282892"/>
                <a:gd name="connsiteY8" fmla="*/ 913 h 94258"/>
                <a:gd name="connsiteX9" fmla="*/ 199072 w 282892"/>
                <a:gd name="connsiteY9" fmla="*/ 2818 h 9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94258">
                  <a:moveTo>
                    <a:pt x="199072" y="2818"/>
                  </a:moveTo>
                  <a:cubicBezTo>
                    <a:pt x="162878" y="1866"/>
                    <a:pt x="126683" y="10438"/>
                    <a:pt x="91440" y="19011"/>
                  </a:cubicBezTo>
                  <a:cubicBezTo>
                    <a:pt x="74295" y="22821"/>
                    <a:pt x="56197" y="26631"/>
                    <a:pt x="39053" y="29488"/>
                  </a:cubicBezTo>
                  <a:cubicBezTo>
                    <a:pt x="25717" y="31393"/>
                    <a:pt x="7620" y="29488"/>
                    <a:pt x="2858" y="42823"/>
                  </a:cubicBezTo>
                  <a:cubicBezTo>
                    <a:pt x="0" y="48538"/>
                    <a:pt x="4763" y="92353"/>
                    <a:pt x="0" y="94258"/>
                  </a:cubicBezTo>
                  <a:cubicBezTo>
                    <a:pt x="6667" y="92353"/>
                    <a:pt x="12383" y="91401"/>
                    <a:pt x="19050" y="90448"/>
                  </a:cubicBezTo>
                  <a:cubicBezTo>
                    <a:pt x="62865" y="79971"/>
                    <a:pt x="104775" y="64731"/>
                    <a:pt x="147638" y="52348"/>
                  </a:cubicBezTo>
                  <a:cubicBezTo>
                    <a:pt x="171450" y="45681"/>
                    <a:pt x="195263" y="42823"/>
                    <a:pt x="219075" y="35203"/>
                  </a:cubicBezTo>
                  <a:cubicBezTo>
                    <a:pt x="241935" y="27583"/>
                    <a:pt x="260985" y="12343"/>
                    <a:pt x="282892" y="913"/>
                  </a:cubicBezTo>
                  <a:cubicBezTo>
                    <a:pt x="253365" y="-1944"/>
                    <a:pt x="226695" y="2818"/>
                    <a:pt x="199072" y="2818"/>
                  </a:cubicBezTo>
                  <a:close/>
                </a:path>
              </a:pathLst>
            </a:custGeom>
            <a:solidFill>
              <a:srgbClr val="C3681D"/>
            </a:solidFill>
            <a:ln w="9525" cap="flat">
              <a:noFill/>
              <a:prstDash val="solid"/>
              <a:miter/>
            </a:ln>
          </p:spPr>
          <p:txBody>
            <a:bodyPr rtlCol="0" anchor="ctr"/>
            <a:lstStyle/>
            <a:p>
              <a:endParaRPr lang="en-US"/>
            </a:p>
          </p:txBody>
        </p:sp>
        <p:sp>
          <p:nvSpPr>
            <p:cNvPr id="13" name="Freeform: Shape 12">
              <a:extLst>
                <a:ext uri="{FF2B5EF4-FFF2-40B4-BE49-F238E27FC236}">
                  <a16:creationId xmlns="" xmlns:a16="http://schemas.microsoft.com/office/drawing/2014/main" id="{0014A969-98D1-4768-AB34-B7F248572866}"/>
                </a:ext>
              </a:extLst>
            </p:cNvPr>
            <p:cNvSpPr/>
            <p:nvPr/>
          </p:nvSpPr>
          <p:spPr>
            <a:xfrm>
              <a:off x="7635138" y="5536595"/>
              <a:ext cx="323850" cy="38283"/>
            </a:xfrm>
            <a:custGeom>
              <a:avLst/>
              <a:gdLst>
                <a:gd name="connsiteX0" fmla="*/ 0 w 323850"/>
                <a:gd name="connsiteY0" fmla="*/ 34232 h 38283"/>
                <a:gd name="connsiteX1" fmla="*/ 323850 w 323850"/>
                <a:gd name="connsiteY1" fmla="*/ 18039 h 38283"/>
                <a:gd name="connsiteX2" fmla="*/ 0 w 323850"/>
                <a:gd name="connsiteY2" fmla="*/ 34232 h 38283"/>
                <a:gd name="connsiteX3" fmla="*/ 0 w 323850"/>
                <a:gd name="connsiteY3" fmla="*/ 34232 h 38283"/>
              </a:gdLst>
              <a:ahLst/>
              <a:cxnLst>
                <a:cxn ang="0">
                  <a:pos x="connsiteX0" y="connsiteY0"/>
                </a:cxn>
                <a:cxn ang="0">
                  <a:pos x="connsiteX1" y="connsiteY1"/>
                </a:cxn>
                <a:cxn ang="0">
                  <a:pos x="connsiteX2" y="connsiteY2"/>
                </a:cxn>
                <a:cxn ang="0">
                  <a:pos x="connsiteX3" y="connsiteY3"/>
                </a:cxn>
              </a:cxnLst>
              <a:rect l="l" t="t" r="r" b="b"/>
              <a:pathLst>
                <a:path w="323850" h="38283">
                  <a:moveTo>
                    <a:pt x="0" y="34232"/>
                  </a:moveTo>
                  <a:cubicBezTo>
                    <a:pt x="106680" y="44709"/>
                    <a:pt x="214313" y="33279"/>
                    <a:pt x="323850" y="18039"/>
                  </a:cubicBezTo>
                  <a:cubicBezTo>
                    <a:pt x="211455" y="-3868"/>
                    <a:pt x="102870" y="-13393"/>
                    <a:pt x="0" y="34232"/>
                  </a:cubicBezTo>
                  <a:lnTo>
                    <a:pt x="0" y="34232"/>
                  </a:lnTo>
                  <a:close/>
                </a:path>
              </a:pathLst>
            </a:custGeom>
            <a:solidFill>
              <a:srgbClr val="C3681D"/>
            </a:solid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18A386E0-CB34-463F-974B-C8F5443EC9F5}"/>
                </a:ext>
              </a:extLst>
            </p:cNvPr>
            <p:cNvSpPr/>
            <p:nvPr/>
          </p:nvSpPr>
          <p:spPr>
            <a:xfrm>
              <a:off x="7006488" y="5517260"/>
              <a:ext cx="314325" cy="37927"/>
            </a:xfrm>
            <a:custGeom>
              <a:avLst/>
              <a:gdLst>
                <a:gd name="connsiteX0" fmla="*/ 0 w 314325"/>
                <a:gd name="connsiteY0" fmla="*/ 4036 h 37927"/>
                <a:gd name="connsiteX1" fmla="*/ 314325 w 314325"/>
                <a:gd name="connsiteY1" fmla="*/ 28801 h 37927"/>
                <a:gd name="connsiteX2" fmla="*/ 0 w 314325"/>
                <a:gd name="connsiteY2" fmla="*/ 4036 h 37927"/>
                <a:gd name="connsiteX3" fmla="*/ 0 w 314325"/>
                <a:gd name="connsiteY3" fmla="*/ 4036 h 37927"/>
              </a:gdLst>
              <a:ahLst/>
              <a:cxnLst>
                <a:cxn ang="0">
                  <a:pos x="connsiteX0" y="connsiteY0"/>
                </a:cxn>
                <a:cxn ang="0">
                  <a:pos x="connsiteX1" y="connsiteY1"/>
                </a:cxn>
                <a:cxn ang="0">
                  <a:pos x="connsiteX2" y="connsiteY2"/>
                </a:cxn>
                <a:cxn ang="0">
                  <a:pos x="connsiteX3" y="connsiteY3"/>
                </a:cxn>
              </a:cxnLst>
              <a:rect l="l" t="t" r="r" b="b"/>
              <a:pathLst>
                <a:path w="314325" h="37927">
                  <a:moveTo>
                    <a:pt x="0" y="4036"/>
                  </a:moveTo>
                  <a:cubicBezTo>
                    <a:pt x="103822" y="16419"/>
                    <a:pt x="204788" y="55471"/>
                    <a:pt x="314325" y="28801"/>
                  </a:cubicBezTo>
                  <a:cubicBezTo>
                    <a:pt x="257175" y="6894"/>
                    <a:pt x="86677" y="-7394"/>
                    <a:pt x="0" y="4036"/>
                  </a:cubicBezTo>
                  <a:lnTo>
                    <a:pt x="0" y="4036"/>
                  </a:lnTo>
                  <a:close/>
                </a:path>
              </a:pathLst>
            </a:custGeom>
            <a:solidFill>
              <a:srgbClr val="C3681D"/>
            </a:solidFill>
            <a:ln w="9525"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7E9B1AF1-D6E1-4436-BFA7-86FA70980E5A}"/>
                </a:ext>
              </a:extLst>
            </p:cNvPr>
            <p:cNvSpPr/>
            <p:nvPr/>
          </p:nvSpPr>
          <p:spPr>
            <a:xfrm>
              <a:off x="6701688" y="5451159"/>
              <a:ext cx="161925" cy="47277"/>
            </a:xfrm>
            <a:custGeom>
              <a:avLst/>
              <a:gdLst>
                <a:gd name="connsiteX0" fmla="*/ 119063 w 161925"/>
                <a:gd name="connsiteY0" fmla="*/ 605 h 47277"/>
                <a:gd name="connsiteX1" fmla="*/ 0 w 161925"/>
                <a:gd name="connsiteY1" fmla="*/ 15845 h 47277"/>
                <a:gd name="connsiteX2" fmla="*/ 161925 w 161925"/>
                <a:gd name="connsiteY2" fmla="*/ 47278 h 47277"/>
                <a:gd name="connsiteX3" fmla="*/ 119063 w 161925"/>
                <a:gd name="connsiteY3" fmla="*/ 605 h 47277"/>
                <a:gd name="connsiteX4" fmla="*/ 119063 w 161925"/>
                <a:gd name="connsiteY4" fmla="*/ 605 h 47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47277">
                  <a:moveTo>
                    <a:pt x="119063" y="605"/>
                  </a:moveTo>
                  <a:cubicBezTo>
                    <a:pt x="78105" y="-2252"/>
                    <a:pt x="39053" y="5368"/>
                    <a:pt x="0" y="15845"/>
                  </a:cubicBezTo>
                  <a:cubicBezTo>
                    <a:pt x="54293" y="25370"/>
                    <a:pt x="107632" y="35848"/>
                    <a:pt x="161925" y="47278"/>
                  </a:cubicBezTo>
                  <a:cubicBezTo>
                    <a:pt x="160020" y="16798"/>
                    <a:pt x="145733" y="2510"/>
                    <a:pt x="119063" y="605"/>
                  </a:cubicBezTo>
                  <a:lnTo>
                    <a:pt x="119063" y="605"/>
                  </a:lnTo>
                  <a:close/>
                </a:path>
              </a:pathLst>
            </a:custGeom>
            <a:solidFill>
              <a:srgbClr val="C3681D"/>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E59C118E-7DCB-4CA8-9976-849710E8C73C}"/>
                </a:ext>
              </a:extLst>
            </p:cNvPr>
            <p:cNvSpPr/>
            <p:nvPr/>
          </p:nvSpPr>
          <p:spPr>
            <a:xfrm>
              <a:off x="6444916" y="5049069"/>
              <a:ext cx="2066226" cy="493423"/>
            </a:xfrm>
            <a:custGeom>
              <a:avLst/>
              <a:gdLst>
                <a:gd name="connsiteX0" fmla="*/ 2042709 w 2066226"/>
                <a:gd name="connsiteY0" fmla="*/ 229340 h 493423"/>
                <a:gd name="connsiteX1" fmla="*/ 2036994 w 2066226"/>
                <a:gd name="connsiteY1" fmla="*/ 227435 h 493423"/>
                <a:gd name="connsiteX2" fmla="*/ 1980797 w 2066226"/>
                <a:gd name="connsiteY2" fmla="*/ 199812 h 493423"/>
                <a:gd name="connsiteX3" fmla="*/ 1973177 w 2066226"/>
                <a:gd name="connsiteY3" fmla="*/ 183620 h 493423"/>
                <a:gd name="connsiteX4" fmla="*/ 1956984 w 2066226"/>
                <a:gd name="connsiteY4" fmla="*/ 171237 h 493423"/>
                <a:gd name="connsiteX5" fmla="*/ 1843637 w 2066226"/>
                <a:gd name="connsiteY5" fmla="*/ 137900 h 493423"/>
                <a:gd name="connsiteX6" fmla="*/ 1826492 w 2066226"/>
                <a:gd name="connsiteY6" fmla="*/ 130280 h 493423"/>
                <a:gd name="connsiteX7" fmla="*/ 1728384 w 2066226"/>
                <a:gd name="connsiteY7" fmla="*/ 75987 h 493423"/>
                <a:gd name="connsiteX8" fmla="*/ 1623609 w 2066226"/>
                <a:gd name="connsiteY8" fmla="*/ 67415 h 493423"/>
                <a:gd name="connsiteX9" fmla="*/ 1454064 w 2066226"/>
                <a:gd name="connsiteY9" fmla="*/ 44555 h 493423"/>
                <a:gd name="connsiteX10" fmla="*/ 1308332 w 2066226"/>
                <a:gd name="connsiteY10" fmla="*/ 35030 h 493423"/>
                <a:gd name="connsiteX11" fmla="*/ 961622 w 2066226"/>
                <a:gd name="connsiteY11" fmla="*/ 4550 h 493423"/>
                <a:gd name="connsiteX12" fmla="*/ 895899 w 2066226"/>
                <a:gd name="connsiteY12" fmla="*/ 15027 h 493423"/>
                <a:gd name="connsiteX13" fmla="*/ 795887 w 2066226"/>
                <a:gd name="connsiteY13" fmla="*/ 18837 h 493423"/>
                <a:gd name="connsiteX14" fmla="*/ 519662 w 2066226"/>
                <a:gd name="connsiteY14" fmla="*/ 47412 h 493423"/>
                <a:gd name="connsiteX15" fmla="*/ 402504 w 2066226"/>
                <a:gd name="connsiteY15" fmla="*/ 75035 h 493423"/>
                <a:gd name="connsiteX16" fmla="*/ 278679 w 2066226"/>
                <a:gd name="connsiteY16" fmla="*/ 95037 h 493423"/>
                <a:gd name="connsiteX17" fmla="*/ 171047 w 2066226"/>
                <a:gd name="connsiteY17" fmla="*/ 109325 h 493423"/>
                <a:gd name="connsiteX18" fmla="*/ 88179 w 2066226"/>
                <a:gd name="connsiteY18" fmla="*/ 138852 h 493423"/>
                <a:gd name="connsiteX19" fmla="*/ 64367 w 2066226"/>
                <a:gd name="connsiteY19" fmla="*/ 167427 h 493423"/>
                <a:gd name="connsiteX20" fmla="*/ 7217 w 2066226"/>
                <a:gd name="connsiteY20" fmla="*/ 234102 h 493423"/>
                <a:gd name="connsiteX21" fmla="*/ 14837 w 2066226"/>
                <a:gd name="connsiteY21" fmla="*/ 274107 h 493423"/>
                <a:gd name="connsiteX22" fmla="*/ 40554 w 2066226"/>
                <a:gd name="connsiteY22" fmla="*/ 285537 h 493423"/>
                <a:gd name="connsiteX23" fmla="*/ 113897 w 2066226"/>
                <a:gd name="connsiteY23" fmla="*/ 345545 h 493423"/>
                <a:gd name="connsiteX24" fmla="*/ 147234 w 2066226"/>
                <a:gd name="connsiteY24" fmla="*/ 372215 h 493423"/>
                <a:gd name="connsiteX25" fmla="*/ 240579 w 2066226"/>
                <a:gd name="connsiteY25" fmla="*/ 378882 h 493423"/>
                <a:gd name="connsiteX26" fmla="*/ 336782 w 2066226"/>
                <a:gd name="connsiteY26" fmla="*/ 370310 h 493423"/>
                <a:gd name="connsiteX27" fmla="*/ 402504 w 2066226"/>
                <a:gd name="connsiteY27" fmla="*/ 395075 h 493423"/>
                <a:gd name="connsiteX28" fmla="*/ 459654 w 2066226"/>
                <a:gd name="connsiteY28" fmla="*/ 436032 h 493423"/>
                <a:gd name="connsiteX29" fmla="*/ 603482 w 2066226"/>
                <a:gd name="connsiteY29" fmla="*/ 443652 h 493423"/>
                <a:gd name="connsiteX30" fmla="*/ 695874 w 2066226"/>
                <a:gd name="connsiteY30" fmla="*/ 433175 h 493423"/>
                <a:gd name="connsiteX31" fmla="*/ 785409 w 2066226"/>
                <a:gd name="connsiteY31" fmla="*/ 458892 h 493423"/>
                <a:gd name="connsiteX32" fmla="*/ 921617 w 2066226"/>
                <a:gd name="connsiteY32" fmla="*/ 486515 h 493423"/>
                <a:gd name="connsiteX33" fmla="*/ 1061634 w 2066226"/>
                <a:gd name="connsiteY33" fmla="*/ 492230 h 493423"/>
                <a:gd name="connsiteX34" fmla="*/ 1211177 w 2066226"/>
                <a:gd name="connsiteY34" fmla="*/ 480800 h 493423"/>
                <a:gd name="connsiteX35" fmla="*/ 1352147 w 2066226"/>
                <a:gd name="connsiteY35" fmla="*/ 443652 h 493423"/>
                <a:gd name="connsiteX36" fmla="*/ 1526454 w 2066226"/>
                <a:gd name="connsiteY36" fmla="*/ 465560 h 493423"/>
                <a:gd name="connsiteX37" fmla="*/ 1623609 w 2066226"/>
                <a:gd name="connsiteY37" fmla="*/ 455082 h 493423"/>
                <a:gd name="connsiteX38" fmla="*/ 1713144 w 2066226"/>
                <a:gd name="connsiteY38" fmla="*/ 374120 h 493423"/>
                <a:gd name="connsiteX39" fmla="*/ 1798869 w 2066226"/>
                <a:gd name="connsiteY39" fmla="*/ 356975 h 493423"/>
                <a:gd name="connsiteX40" fmla="*/ 1882689 w 2066226"/>
                <a:gd name="connsiteY40" fmla="*/ 334115 h 493423"/>
                <a:gd name="connsiteX41" fmla="*/ 2047472 w 2066226"/>
                <a:gd name="connsiteY41" fmla="*/ 282680 h 493423"/>
                <a:gd name="connsiteX42" fmla="*/ 2062712 w 2066226"/>
                <a:gd name="connsiteY42" fmla="*/ 241722 h 493423"/>
                <a:gd name="connsiteX43" fmla="*/ 2042709 w 2066226"/>
                <a:gd name="connsiteY43" fmla="*/ 229340 h 493423"/>
                <a:gd name="connsiteX44" fmla="*/ 224387 w 2066226"/>
                <a:gd name="connsiteY44" fmla="*/ 343640 h 493423"/>
                <a:gd name="connsiteX45" fmla="*/ 224387 w 2066226"/>
                <a:gd name="connsiteY45" fmla="*/ 343640 h 493423"/>
                <a:gd name="connsiteX46" fmla="*/ 224387 w 2066226"/>
                <a:gd name="connsiteY46" fmla="*/ 343640 h 493423"/>
                <a:gd name="connsiteX47" fmla="*/ 224387 w 2066226"/>
                <a:gd name="connsiteY47" fmla="*/ 343640 h 493423"/>
                <a:gd name="connsiteX48" fmla="*/ 224387 w 2066226"/>
                <a:gd name="connsiteY48" fmla="*/ 343640 h 493423"/>
                <a:gd name="connsiteX49" fmla="*/ 224387 w 2066226"/>
                <a:gd name="connsiteY49" fmla="*/ 343640 h 493423"/>
                <a:gd name="connsiteX50" fmla="*/ 224387 w 2066226"/>
                <a:gd name="connsiteY50" fmla="*/ 343640 h 493423"/>
                <a:gd name="connsiteX51" fmla="*/ 1217844 w 2066226"/>
                <a:gd name="connsiteY51" fmla="*/ 141710 h 493423"/>
                <a:gd name="connsiteX52" fmla="*/ 1214987 w 2066226"/>
                <a:gd name="connsiteY52" fmla="*/ 139805 h 493423"/>
                <a:gd name="connsiteX53" fmla="*/ 1217844 w 2066226"/>
                <a:gd name="connsiteY53" fmla="*/ 140757 h 493423"/>
                <a:gd name="connsiteX54" fmla="*/ 1217844 w 2066226"/>
                <a:gd name="connsiteY54" fmla="*/ 141710 h 493423"/>
                <a:gd name="connsiteX55" fmla="*/ 1217844 w 2066226"/>
                <a:gd name="connsiteY55" fmla="*/ 141710 h 493423"/>
                <a:gd name="connsiteX56" fmla="*/ 1365482 w 2066226"/>
                <a:gd name="connsiteY56" fmla="*/ 343640 h 493423"/>
                <a:gd name="connsiteX57" fmla="*/ 1365482 w 2066226"/>
                <a:gd name="connsiteY57" fmla="*/ 343640 h 493423"/>
                <a:gd name="connsiteX58" fmla="*/ 1365482 w 2066226"/>
                <a:gd name="connsiteY58" fmla="*/ 343640 h 493423"/>
                <a:gd name="connsiteX59" fmla="*/ 1365482 w 2066226"/>
                <a:gd name="connsiteY59" fmla="*/ 343640 h 493423"/>
                <a:gd name="connsiteX60" fmla="*/ 1365482 w 2066226"/>
                <a:gd name="connsiteY60" fmla="*/ 343640 h 493423"/>
                <a:gd name="connsiteX61" fmla="*/ 1365482 w 2066226"/>
                <a:gd name="connsiteY61" fmla="*/ 343640 h 493423"/>
                <a:gd name="connsiteX62" fmla="*/ 1365482 w 2066226"/>
                <a:gd name="connsiteY62" fmla="*/ 343640 h 493423"/>
                <a:gd name="connsiteX63" fmla="*/ 1365482 w 2066226"/>
                <a:gd name="connsiteY63" fmla="*/ 343640 h 493423"/>
                <a:gd name="connsiteX64" fmla="*/ 1365482 w 2066226"/>
                <a:gd name="connsiteY64" fmla="*/ 343640 h 493423"/>
                <a:gd name="connsiteX65" fmla="*/ 1365482 w 2066226"/>
                <a:gd name="connsiteY65" fmla="*/ 343640 h 493423"/>
                <a:gd name="connsiteX66" fmla="*/ 1366434 w 2066226"/>
                <a:gd name="connsiteY66" fmla="*/ 343640 h 493423"/>
                <a:gd name="connsiteX67" fmla="*/ 1366434 w 2066226"/>
                <a:gd name="connsiteY67" fmla="*/ 344592 h 493423"/>
                <a:gd name="connsiteX68" fmla="*/ 1365482 w 2066226"/>
                <a:gd name="connsiteY68" fmla="*/ 343640 h 493423"/>
                <a:gd name="connsiteX69" fmla="*/ 1365482 w 2066226"/>
                <a:gd name="connsiteY69" fmla="*/ 343640 h 493423"/>
                <a:gd name="connsiteX70" fmla="*/ 835892 w 2066226"/>
                <a:gd name="connsiteY70" fmla="*/ 76940 h 493423"/>
                <a:gd name="connsiteX71" fmla="*/ 835892 w 2066226"/>
                <a:gd name="connsiteY71" fmla="*/ 76940 h 493423"/>
                <a:gd name="connsiteX72" fmla="*/ 835892 w 2066226"/>
                <a:gd name="connsiteY72" fmla="*/ 76940 h 493423"/>
                <a:gd name="connsiteX73" fmla="*/ 835892 w 2066226"/>
                <a:gd name="connsiteY73" fmla="*/ 76940 h 493423"/>
                <a:gd name="connsiteX74" fmla="*/ 835892 w 2066226"/>
                <a:gd name="connsiteY74" fmla="*/ 76940 h 493423"/>
                <a:gd name="connsiteX75" fmla="*/ 1333097 w 2066226"/>
                <a:gd name="connsiteY75" fmla="*/ 436032 h 493423"/>
                <a:gd name="connsiteX76" fmla="*/ 1335954 w 2066226"/>
                <a:gd name="connsiteY76" fmla="*/ 435080 h 493423"/>
                <a:gd name="connsiteX77" fmla="*/ 1335002 w 2066226"/>
                <a:gd name="connsiteY77" fmla="*/ 436985 h 493423"/>
                <a:gd name="connsiteX78" fmla="*/ 1333097 w 2066226"/>
                <a:gd name="connsiteY78" fmla="*/ 436032 h 493423"/>
                <a:gd name="connsiteX79" fmla="*/ 1333097 w 2066226"/>
                <a:gd name="connsiteY79" fmla="*/ 436032 h 493423"/>
                <a:gd name="connsiteX80" fmla="*/ 1333097 w 2066226"/>
                <a:gd name="connsiteY80" fmla="*/ 436032 h 493423"/>
                <a:gd name="connsiteX81" fmla="*/ 855894 w 2066226"/>
                <a:gd name="connsiteY81" fmla="*/ 24552 h 493423"/>
                <a:gd name="connsiteX82" fmla="*/ 857799 w 2066226"/>
                <a:gd name="connsiteY82" fmla="*/ 22647 h 493423"/>
                <a:gd name="connsiteX83" fmla="*/ 855894 w 2066226"/>
                <a:gd name="connsiteY83" fmla="*/ 24552 h 493423"/>
                <a:gd name="connsiteX84" fmla="*/ 855894 w 2066226"/>
                <a:gd name="connsiteY84" fmla="*/ 24552 h 49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066226" h="493423">
                  <a:moveTo>
                    <a:pt x="2042709" y="229340"/>
                  </a:moveTo>
                  <a:cubicBezTo>
                    <a:pt x="2040804" y="228387"/>
                    <a:pt x="2038899" y="227435"/>
                    <a:pt x="2036994" y="227435"/>
                  </a:cubicBezTo>
                  <a:cubicBezTo>
                    <a:pt x="2019849" y="220767"/>
                    <a:pt x="1989369" y="217910"/>
                    <a:pt x="1980797" y="199812"/>
                  </a:cubicBezTo>
                  <a:cubicBezTo>
                    <a:pt x="1977939" y="195050"/>
                    <a:pt x="1976987" y="188382"/>
                    <a:pt x="1973177" y="183620"/>
                  </a:cubicBezTo>
                  <a:cubicBezTo>
                    <a:pt x="1969367" y="177905"/>
                    <a:pt x="1962699" y="174095"/>
                    <a:pt x="1956984" y="171237"/>
                  </a:cubicBezTo>
                  <a:cubicBezTo>
                    <a:pt x="1921742" y="153140"/>
                    <a:pt x="1883642" y="140757"/>
                    <a:pt x="1843637" y="137900"/>
                  </a:cubicBezTo>
                  <a:cubicBezTo>
                    <a:pt x="1836017" y="136947"/>
                    <a:pt x="1830302" y="135995"/>
                    <a:pt x="1826492" y="130280"/>
                  </a:cubicBezTo>
                  <a:cubicBezTo>
                    <a:pt x="1798869" y="100752"/>
                    <a:pt x="1767437" y="81702"/>
                    <a:pt x="1728384" y="75987"/>
                  </a:cubicBezTo>
                  <a:cubicBezTo>
                    <a:pt x="1690284" y="70272"/>
                    <a:pt x="1658852" y="80750"/>
                    <a:pt x="1623609" y="67415"/>
                  </a:cubicBezTo>
                  <a:cubicBezTo>
                    <a:pt x="1576937" y="50270"/>
                    <a:pt x="1504547" y="47412"/>
                    <a:pt x="1454064" y="44555"/>
                  </a:cubicBezTo>
                  <a:cubicBezTo>
                    <a:pt x="1404534" y="41697"/>
                    <a:pt x="1356909" y="45507"/>
                    <a:pt x="1308332" y="35030"/>
                  </a:cubicBezTo>
                  <a:cubicBezTo>
                    <a:pt x="1194032" y="12170"/>
                    <a:pt x="1079732" y="-9738"/>
                    <a:pt x="961622" y="4550"/>
                  </a:cubicBezTo>
                  <a:cubicBezTo>
                    <a:pt x="939714" y="4550"/>
                    <a:pt x="917807" y="12170"/>
                    <a:pt x="895899" y="15027"/>
                  </a:cubicBezTo>
                  <a:cubicBezTo>
                    <a:pt x="870182" y="18837"/>
                    <a:pt x="821604" y="15027"/>
                    <a:pt x="795887" y="18837"/>
                  </a:cubicBezTo>
                  <a:cubicBezTo>
                    <a:pt x="695874" y="32172"/>
                    <a:pt x="620627" y="47412"/>
                    <a:pt x="519662" y="47412"/>
                  </a:cubicBezTo>
                  <a:cubicBezTo>
                    <a:pt x="479657" y="47412"/>
                    <a:pt x="443462" y="69320"/>
                    <a:pt x="402504" y="75035"/>
                  </a:cubicBezTo>
                  <a:cubicBezTo>
                    <a:pt x="358689" y="81702"/>
                    <a:pt x="322494" y="94085"/>
                    <a:pt x="278679" y="95037"/>
                  </a:cubicBezTo>
                  <a:cubicBezTo>
                    <a:pt x="246294" y="95990"/>
                    <a:pt x="201527" y="98847"/>
                    <a:pt x="171047" y="109325"/>
                  </a:cubicBezTo>
                  <a:cubicBezTo>
                    <a:pt x="147234" y="117897"/>
                    <a:pt x="103419" y="115992"/>
                    <a:pt x="88179" y="138852"/>
                  </a:cubicBezTo>
                  <a:cubicBezTo>
                    <a:pt x="80559" y="150282"/>
                    <a:pt x="67224" y="154092"/>
                    <a:pt x="64367" y="167427"/>
                  </a:cubicBezTo>
                  <a:cubicBezTo>
                    <a:pt x="55794" y="200765"/>
                    <a:pt x="29124" y="214100"/>
                    <a:pt x="7217" y="234102"/>
                  </a:cubicBezTo>
                  <a:cubicBezTo>
                    <a:pt x="-6118" y="246485"/>
                    <a:pt x="549" y="266487"/>
                    <a:pt x="14837" y="274107"/>
                  </a:cubicBezTo>
                  <a:cubicBezTo>
                    <a:pt x="23409" y="278870"/>
                    <a:pt x="31982" y="283632"/>
                    <a:pt x="40554" y="285537"/>
                  </a:cubicBezTo>
                  <a:cubicBezTo>
                    <a:pt x="76749" y="292205"/>
                    <a:pt x="100562" y="312207"/>
                    <a:pt x="113897" y="345545"/>
                  </a:cubicBezTo>
                  <a:cubicBezTo>
                    <a:pt x="119612" y="360785"/>
                    <a:pt x="131994" y="367452"/>
                    <a:pt x="147234" y="372215"/>
                  </a:cubicBezTo>
                  <a:cubicBezTo>
                    <a:pt x="178667" y="382692"/>
                    <a:pt x="208194" y="380787"/>
                    <a:pt x="240579" y="378882"/>
                  </a:cubicBezTo>
                  <a:cubicBezTo>
                    <a:pt x="272964" y="376977"/>
                    <a:pt x="304397" y="368405"/>
                    <a:pt x="336782" y="370310"/>
                  </a:cubicBezTo>
                  <a:cubicBezTo>
                    <a:pt x="359642" y="372215"/>
                    <a:pt x="385359" y="378882"/>
                    <a:pt x="402504" y="395075"/>
                  </a:cubicBezTo>
                  <a:cubicBezTo>
                    <a:pt x="421554" y="412220"/>
                    <a:pt x="432984" y="428412"/>
                    <a:pt x="459654" y="436032"/>
                  </a:cubicBezTo>
                  <a:cubicBezTo>
                    <a:pt x="506327" y="450320"/>
                    <a:pt x="555857" y="448415"/>
                    <a:pt x="603482" y="443652"/>
                  </a:cubicBezTo>
                  <a:cubicBezTo>
                    <a:pt x="633962" y="439842"/>
                    <a:pt x="665394" y="432222"/>
                    <a:pt x="695874" y="433175"/>
                  </a:cubicBezTo>
                  <a:cubicBezTo>
                    <a:pt x="728259" y="434127"/>
                    <a:pt x="754929" y="449367"/>
                    <a:pt x="785409" y="458892"/>
                  </a:cubicBezTo>
                  <a:cubicBezTo>
                    <a:pt x="829224" y="474132"/>
                    <a:pt x="875897" y="481752"/>
                    <a:pt x="921617" y="486515"/>
                  </a:cubicBezTo>
                  <a:cubicBezTo>
                    <a:pt x="968289" y="491277"/>
                    <a:pt x="1014962" y="488420"/>
                    <a:pt x="1061634" y="492230"/>
                  </a:cubicBezTo>
                  <a:cubicBezTo>
                    <a:pt x="1112117" y="496040"/>
                    <a:pt x="1162599" y="490325"/>
                    <a:pt x="1211177" y="480800"/>
                  </a:cubicBezTo>
                  <a:cubicBezTo>
                    <a:pt x="1258802" y="471275"/>
                    <a:pt x="1304522" y="453177"/>
                    <a:pt x="1352147" y="443652"/>
                  </a:cubicBezTo>
                  <a:cubicBezTo>
                    <a:pt x="1408344" y="431270"/>
                    <a:pt x="1469304" y="462702"/>
                    <a:pt x="1526454" y="465560"/>
                  </a:cubicBezTo>
                  <a:cubicBezTo>
                    <a:pt x="1558839" y="466512"/>
                    <a:pt x="1592177" y="463655"/>
                    <a:pt x="1623609" y="455082"/>
                  </a:cubicBezTo>
                  <a:cubicBezTo>
                    <a:pt x="1654089" y="447462"/>
                    <a:pt x="1736004" y="421745"/>
                    <a:pt x="1713144" y="374120"/>
                  </a:cubicBezTo>
                  <a:cubicBezTo>
                    <a:pt x="1715049" y="376977"/>
                    <a:pt x="1791249" y="358880"/>
                    <a:pt x="1798869" y="356975"/>
                  </a:cubicBezTo>
                  <a:cubicBezTo>
                    <a:pt x="1827444" y="351260"/>
                    <a:pt x="1854114" y="339830"/>
                    <a:pt x="1882689" y="334115"/>
                  </a:cubicBezTo>
                  <a:cubicBezTo>
                    <a:pt x="1943649" y="336972"/>
                    <a:pt x="1996989" y="316017"/>
                    <a:pt x="2047472" y="282680"/>
                  </a:cubicBezTo>
                  <a:cubicBezTo>
                    <a:pt x="2060807" y="274107"/>
                    <a:pt x="2072237" y="256962"/>
                    <a:pt x="2062712" y="241722"/>
                  </a:cubicBezTo>
                  <a:cubicBezTo>
                    <a:pt x="2057949" y="236007"/>
                    <a:pt x="2050329" y="232197"/>
                    <a:pt x="2042709" y="229340"/>
                  </a:cubicBezTo>
                  <a:close/>
                  <a:moveTo>
                    <a:pt x="224387" y="343640"/>
                  </a:moveTo>
                  <a:cubicBezTo>
                    <a:pt x="225339" y="343640"/>
                    <a:pt x="225339" y="343640"/>
                    <a:pt x="224387" y="343640"/>
                  </a:cubicBezTo>
                  <a:cubicBezTo>
                    <a:pt x="225339" y="344592"/>
                    <a:pt x="225339" y="344592"/>
                    <a:pt x="224387" y="343640"/>
                  </a:cubicBezTo>
                  <a:cubicBezTo>
                    <a:pt x="225339" y="344592"/>
                    <a:pt x="225339" y="344592"/>
                    <a:pt x="224387" y="343640"/>
                  </a:cubicBezTo>
                  <a:cubicBezTo>
                    <a:pt x="225339" y="344592"/>
                    <a:pt x="224387" y="344592"/>
                    <a:pt x="224387" y="343640"/>
                  </a:cubicBezTo>
                  <a:lnTo>
                    <a:pt x="224387" y="343640"/>
                  </a:lnTo>
                  <a:lnTo>
                    <a:pt x="224387" y="343640"/>
                  </a:lnTo>
                  <a:close/>
                  <a:moveTo>
                    <a:pt x="1217844" y="141710"/>
                  </a:moveTo>
                  <a:cubicBezTo>
                    <a:pt x="1216892" y="140757"/>
                    <a:pt x="1215939" y="140757"/>
                    <a:pt x="1214987" y="139805"/>
                  </a:cubicBezTo>
                  <a:cubicBezTo>
                    <a:pt x="1215939" y="139805"/>
                    <a:pt x="1216892" y="139805"/>
                    <a:pt x="1217844" y="140757"/>
                  </a:cubicBezTo>
                  <a:cubicBezTo>
                    <a:pt x="1218797" y="140757"/>
                    <a:pt x="1217844" y="141710"/>
                    <a:pt x="1217844" y="141710"/>
                  </a:cubicBezTo>
                  <a:lnTo>
                    <a:pt x="1217844" y="141710"/>
                  </a:lnTo>
                  <a:close/>
                  <a:moveTo>
                    <a:pt x="1365482" y="343640"/>
                  </a:moveTo>
                  <a:lnTo>
                    <a:pt x="1365482" y="343640"/>
                  </a:lnTo>
                  <a:lnTo>
                    <a:pt x="1365482" y="343640"/>
                  </a:lnTo>
                  <a:lnTo>
                    <a:pt x="1365482" y="343640"/>
                  </a:lnTo>
                  <a:lnTo>
                    <a:pt x="1365482" y="343640"/>
                  </a:lnTo>
                  <a:lnTo>
                    <a:pt x="1365482" y="343640"/>
                  </a:lnTo>
                  <a:lnTo>
                    <a:pt x="1365482" y="343640"/>
                  </a:lnTo>
                  <a:lnTo>
                    <a:pt x="1365482" y="343640"/>
                  </a:lnTo>
                  <a:cubicBezTo>
                    <a:pt x="1364529" y="343640"/>
                    <a:pt x="1364529" y="343640"/>
                    <a:pt x="1365482" y="343640"/>
                  </a:cubicBezTo>
                  <a:cubicBezTo>
                    <a:pt x="1364529" y="343640"/>
                    <a:pt x="1364529" y="343640"/>
                    <a:pt x="1365482" y="343640"/>
                  </a:cubicBezTo>
                  <a:cubicBezTo>
                    <a:pt x="1365482" y="343640"/>
                    <a:pt x="1366434" y="343640"/>
                    <a:pt x="1366434" y="343640"/>
                  </a:cubicBezTo>
                  <a:lnTo>
                    <a:pt x="1366434" y="344592"/>
                  </a:lnTo>
                  <a:cubicBezTo>
                    <a:pt x="1365482" y="344592"/>
                    <a:pt x="1365482" y="344592"/>
                    <a:pt x="1365482" y="343640"/>
                  </a:cubicBezTo>
                  <a:lnTo>
                    <a:pt x="1365482" y="343640"/>
                  </a:lnTo>
                  <a:close/>
                  <a:moveTo>
                    <a:pt x="835892" y="76940"/>
                  </a:moveTo>
                  <a:lnTo>
                    <a:pt x="835892" y="76940"/>
                  </a:lnTo>
                  <a:cubicBezTo>
                    <a:pt x="835892" y="76940"/>
                    <a:pt x="835892" y="76940"/>
                    <a:pt x="835892" y="76940"/>
                  </a:cubicBezTo>
                  <a:cubicBezTo>
                    <a:pt x="835892" y="76940"/>
                    <a:pt x="835892" y="76940"/>
                    <a:pt x="835892" y="76940"/>
                  </a:cubicBezTo>
                  <a:lnTo>
                    <a:pt x="835892" y="76940"/>
                  </a:lnTo>
                  <a:close/>
                  <a:moveTo>
                    <a:pt x="1333097" y="436032"/>
                  </a:moveTo>
                  <a:cubicBezTo>
                    <a:pt x="1334049" y="435080"/>
                    <a:pt x="1335002" y="435080"/>
                    <a:pt x="1335954" y="435080"/>
                  </a:cubicBezTo>
                  <a:cubicBezTo>
                    <a:pt x="1335002" y="436032"/>
                    <a:pt x="1335002" y="436032"/>
                    <a:pt x="1335002" y="436985"/>
                  </a:cubicBezTo>
                  <a:cubicBezTo>
                    <a:pt x="1334049" y="436032"/>
                    <a:pt x="1333097" y="436032"/>
                    <a:pt x="1333097" y="436032"/>
                  </a:cubicBezTo>
                  <a:lnTo>
                    <a:pt x="1333097" y="436032"/>
                  </a:lnTo>
                  <a:lnTo>
                    <a:pt x="1333097" y="436032"/>
                  </a:lnTo>
                  <a:close/>
                  <a:moveTo>
                    <a:pt x="855894" y="24552"/>
                  </a:moveTo>
                  <a:cubicBezTo>
                    <a:pt x="856847" y="23600"/>
                    <a:pt x="856847" y="23600"/>
                    <a:pt x="857799" y="22647"/>
                  </a:cubicBezTo>
                  <a:cubicBezTo>
                    <a:pt x="856847" y="23600"/>
                    <a:pt x="856847" y="23600"/>
                    <a:pt x="855894" y="24552"/>
                  </a:cubicBezTo>
                  <a:lnTo>
                    <a:pt x="855894" y="24552"/>
                  </a:lnTo>
                  <a:close/>
                </a:path>
              </a:pathLst>
            </a:custGeom>
            <a:solidFill>
              <a:srgbClr val="F2D676"/>
            </a:solidFill>
            <a:ln w="9525"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3664CEA3-5810-4496-AE20-6423CA3A55E9}"/>
                </a:ext>
              </a:extLst>
            </p:cNvPr>
            <p:cNvSpPr/>
            <p:nvPr/>
          </p:nvSpPr>
          <p:spPr>
            <a:xfrm>
              <a:off x="7625600" y="5128092"/>
              <a:ext cx="639140" cy="112241"/>
            </a:xfrm>
            <a:custGeom>
              <a:avLst/>
              <a:gdLst>
                <a:gd name="connsiteX0" fmla="*/ 15253 w 639140"/>
                <a:gd name="connsiteY0" fmla="*/ 60782 h 112241"/>
                <a:gd name="connsiteX1" fmla="*/ 6680 w 639140"/>
                <a:gd name="connsiteY1" fmla="*/ 61734 h 112241"/>
                <a:gd name="connsiteX2" fmla="*/ 13 w 639140"/>
                <a:gd name="connsiteY2" fmla="*/ 66497 h 112241"/>
                <a:gd name="connsiteX3" fmla="*/ 70498 w 639140"/>
                <a:gd name="connsiteY3" fmla="*/ 78879 h 112241"/>
                <a:gd name="connsiteX4" fmla="*/ 133363 w 639140"/>
                <a:gd name="connsiteY4" fmla="*/ 101739 h 112241"/>
                <a:gd name="connsiteX5" fmla="*/ 162890 w 639140"/>
                <a:gd name="connsiteY5" fmla="*/ 112217 h 112241"/>
                <a:gd name="connsiteX6" fmla="*/ 302908 w 639140"/>
                <a:gd name="connsiteY6" fmla="*/ 78879 h 112241"/>
                <a:gd name="connsiteX7" fmla="*/ 368630 w 639140"/>
                <a:gd name="connsiteY7" fmla="*/ 56019 h 112241"/>
                <a:gd name="connsiteX8" fmla="*/ 609613 w 639140"/>
                <a:gd name="connsiteY8" fmla="*/ 45542 h 112241"/>
                <a:gd name="connsiteX9" fmla="*/ 639140 w 639140"/>
                <a:gd name="connsiteY9" fmla="*/ 45542 h 112241"/>
                <a:gd name="connsiteX10" fmla="*/ 500075 w 639140"/>
                <a:gd name="connsiteY10" fmla="*/ 774 h 112241"/>
                <a:gd name="connsiteX11" fmla="*/ 390538 w 639140"/>
                <a:gd name="connsiteY11" fmla="*/ 12204 h 112241"/>
                <a:gd name="connsiteX12" fmla="*/ 354343 w 639140"/>
                <a:gd name="connsiteY12" fmla="*/ 23634 h 112241"/>
                <a:gd name="connsiteX13" fmla="*/ 311480 w 639140"/>
                <a:gd name="connsiteY13" fmla="*/ 44589 h 112241"/>
                <a:gd name="connsiteX14" fmla="*/ 224803 w 639140"/>
                <a:gd name="connsiteY14" fmla="*/ 52209 h 112241"/>
                <a:gd name="connsiteX15" fmla="*/ 15253 w 639140"/>
                <a:gd name="connsiteY15" fmla="*/ 60782 h 11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140" h="112241">
                  <a:moveTo>
                    <a:pt x="15253" y="60782"/>
                  </a:moveTo>
                  <a:cubicBezTo>
                    <a:pt x="12395" y="60782"/>
                    <a:pt x="9538" y="60782"/>
                    <a:pt x="6680" y="61734"/>
                  </a:cubicBezTo>
                  <a:cubicBezTo>
                    <a:pt x="3823" y="62687"/>
                    <a:pt x="13" y="63639"/>
                    <a:pt x="13" y="66497"/>
                  </a:cubicBezTo>
                  <a:cubicBezTo>
                    <a:pt x="-940" y="70307"/>
                    <a:pt x="52400" y="77927"/>
                    <a:pt x="70498" y="78879"/>
                  </a:cubicBezTo>
                  <a:cubicBezTo>
                    <a:pt x="94310" y="79832"/>
                    <a:pt x="116218" y="82689"/>
                    <a:pt x="133363" y="101739"/>
                  </a:cubicBezTo>
                  <a:cubicBezTo>
                    <a:pt x="140983" y="110312"/>
                    <a:pt x="151460" y="112217"/>
                    <a:pt x="162890" y="112217"/>
                  </a:cubicBezTo>
                  <a:cubicBezTo>
                    <a:pt x="194323" y="113169"/>
                    <a:pt x="295288" y="86499"/>
                    <a:pt x="302908" y="78879"/>
                  </a:cubicBezTo>
                  <a:cubicBezTo>
                    <a:pt x="321005" y="61734"/>
                    <a:pt x="345770" y="59829"/>
                    <a:pt x="368630" y="56019"/>
                  </a:cubicBezTo>
                  <a:cubicBezTo>
                    <a:pt x="448640" y="41732"/>
                    <a:pt x="529603" y="45542"/>
                    <a:pt x="609613" y="45542"/>
                  </a:cubicBezTo>
                  <a:cubicBezTo>
                    <a:pt x="619138" y="45542"/>
                    <a:pt x="629615" y="51257"/>
                    <a:pt x="639140" y="45542"/>
                  </a:cubicBezTo>
                  <a:cubicBezTo>
                    <a:pt x="601040" y="6489"/>
                    <a:pt x="553415" y="-3036"/>
                    <a:pt x="500075" y="774"/>
                  </a:cubicBezTo>
                  <a:cubicBezTo>
                    <a:pt x="492455" y="-1131"/>
                    <a:pt x="433400" y="12204"/>
                    <a:pt x="390538" y="12204"/>
                  </a:cubicBezTo>
                  <a:cubicBezTo>
                    <a:pt x="377203" y="12204"/>
                    <a:pt x="363868" y="14109"/>
                    <a:pt x="354343" y="23634"/>
                  </a:cubicBezTo>
                  <a:cubicBezTo>
                    <a:pt x="344818" y="38874"/>
                    <a:pt x="328625" y="42684"/>
                    <a:pt x="311480" y="44589"/>
                  </a:cubicBezTo>
                  <a:cubicBezTo>
                    <a:pt x="282905" y="47447"/>
                    <a:pt x="254330" y="50304"/>
                    <a:pt x="224803" y="52209"/>
                  </a:cubicBezTo>
                  <a:cubicBezTo>
                    <a:pt x="165748" y="55067"/>
                    <a:pt x="21920" y="59829"/>
                    <a:pt x="15253" y="60782"/>
                  </a:cubicBezTo>
                  <a:close/>
                </a:path>
              </a:pathLst>
            </a:custGeom>
            <a:solidFill>
              <a:srgbClr val="FCF2B6"/>
            </a:solidFill>
            <a:ln w="9525"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3B26BF8D-3C6B-4EBD-BFCE-22E396437C37}"/>
                </a:ext>
              </a:extLst>
            </p:cNvPr>
            <p:cNvSpPr/>
            <p:nvPr/>
          </p:nvSpPr>
          <p:spPr>
            <a:xfrm>
              <a:off x="6806463" y="5222212"/>
              <a:ext cx="266700" cy="76200"/>
            </a:xfrm>
            <a:custGeom>
              <a:avLst/>
              <a:gdLst>
                <a:gd name="connsiteX0" fmla="*/ 237172 w 266700"/>
                <a:gd name="connsiteY0" fmla="*/ 67628 h 76200"/>
                <a:gd name="connsiteX1" fmla="*/ 245745 w 266700"/>
                <a:gd name="connsiteY1" fmla="*/ 60007 h 76200"/>
                <a:gd name="connsiteX2" fmla="*/ 240030 w 266700"/>
                <a:gd name="connsiteY2" fmla="*/ 48578 h 76200"/>
                <a:gd name="connsiteX3" fmla="*/ 221933 w 266700"/>
                <a:gd name="connsiteY3" fmla="*/ 42863 h 76200"/>
                <a:gd name="connsiteX4" fmla="*/ 170497 w 266700"/>
                <a:gd name="connsiteY4" fmla="*/ 33338 h 76200"/>
                <a:gd name="connsiteX5" fmla="*/ 188595 w 266700"/>
                <a:gd name="connsiteY5" fmla="*/ 27622 h 76200"/>
                <a:gd name="connsiteX6" fmla="*/ 240030 w 266700"/>
                <a:gd name="connsiteY6" fmla="*/ 26670 h 76200"/>
                <a:gd name="connsiteX7" fmla="*/ 266700 w 266700"/>
                <a:gd name="connsiteY7" fmla="*/ 16193 h 76200"/>
                <a:gd name="connsiteX8" fmla="*/ 239078 w 266700"/>
                <a:gd name="connsiteY8" fmla="*/ 3810 h 76200"/>
                <a:gd name="connsiteX9" fmla="*/ 178118 w 266700"/>
                <a:gd name="connsiteY9" fmla="*/ 0 h 76200"/>
                <a:gd name="connsiteX10" fmla="*/ 173355 w 266700"/>
                <a:gd name="connsiteY10" fmla="*/ 3810 h 76200"/>
                <a:gd name="connsiteX11" fmla="*/ 143828 w 266700"/>
                <a:gd name="connsiteY11" fmla="*/ 22860 h 76200"/>
                <a:gd name="connsiteX12" fmla="*/ 57150 w 266700"/>
                <a:gd name="connsiteY12" fmla="*/ 40005 h 76200"/>
                <a:gd name="connsiteX13" fmla="*/ 49530 w 266700"/>
                <a:gd name="connsiteY13" fmla="*/ 46672 h 76200"/>
                <a:gd name="connsiteX14" fmla="*/ 59055 w 266700"/>
                <a:gd name="connsiteY14" fmla="*/ 50482 h 76200"/>
                <a:gd name="connsiteX15" fmla="*/ 113347 w 266700"/>
                <a:gd name="connsiteY15" fmla="*/ 44768 h 76200"/>
                <a:gd name="connsiteX16" fmla="*/ 20003 w 266700"/>
                <a:gd name="connsiteY16" fmla="*/ 67628 h 76200"/>
                <a:gd name="connsiteX17" fmla="*/ 0 w 266700"/>
                <a:gd name="connsiteY17" fmla="*/ 74295 h 76200"/>
                <a:gd name="connsiteX18" fmla="*/ 215265 w 266700"/>
                <a:gd name="connsiteY18" fmla="*/ 76200 h 76200"/>
                <a:gd name="connsiteX19" fmla="*/ 237172 w 266700"/>
                <a:gd name="connsiteY19" fmla="*/ 67628 h 76200"/>
                <a:gd name="connsiteX20" fmla="*/ 237172 w 266700"/>
                <a:gd name="connsiteY20" fmla="*/ 6762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76200">
                  <a:moveTo>
                    <a:pt x="237172" y="67628"/>
                  </a:moveTo>
                  <a:cubicBezTo>
                    <a:pt x="240983" y="65723"/>
                    <a:pt x="245745" y="65723"/>
                    <a:pt x="245745" y="60007"/>
                  </a:cubicBezTo>
                  <a:cubicBezTo>
                    <a:pt x="245745" y="54293"/>
                    <a:pt x="242888" y="52388"/>
                    <a:pt x="240030" y="48578"/>
                  </a:cubicBezTo>
                  <a:cubicBezTo>
                    <a:pt x="235268" y="42863"/>
                    <a:pt x="228600" y="43815"/>
                    <a:pt x="221933" y="42863"/>
                  </a:cubicBezTo>
                  <a:cubicBezTo>
                    <a:pt x="204788" y="40957"/>
                    <a:pt x="187643" y="40005"/>
                    <a:pt x="170497" y="33338"/>
                  </a:cubicBezTo>
                  <a:cubicBezTo>
                    <a:pt x="175260" y="25718"/>
                    <a:pt x="182880" y="27622"/>
                    <a:pt x="188595" y="27622"/>
                  </a:cubicBezTo>
                  <a:cubicBezTo>
                    <a:pt x="205740" y="27622"/>
                    <a:pt x="222885" y="29528"/>
                    <a:pt x="240030" y="26670"/>
                  </a:cubicBezTo>
                  <a:cubicBezTo>
                    <a:pt x="249555" y="24765"/>
                    <a:pt x="266700" y="28575"/>
                    <a:pt x="266700" y="16193"/>
                  </a:cubicBezTo>
                  <a:cubicBezTo>
                    <a:pt x="266700" y="1905"/>
                    <a:pt x="249555" y="4763"/>
                    <a:pt x="239078" y="3810"/>
                  </a:cubicBezTo>
                  <a:cubicBezTo>
                    <a:pt x="219075" y="1905"/>
                    <a:pt x="198120" y="8572"/>
                    <a:pt x="178118" y="0"/>
                  </a:cubicBezTo>
                  <a:cubicBezTo>
                    <a:pt x="177165" y="953"/>
                    <a:pt x="175260" y="2857"/>
                    <a:pt x="173355" y="3810"/>
                  </a:cubicBezTo>
                  <a:cubicBezTo>
                    <a:pt x="167640" y="18097"/>
                    <a:pt x="155258" y="20003"/>
                    <a:pt x="143828" y="22860"/>
                  </a:cubicBezTo>
                  <a:cubicBezTo>
                    <a:pt x="115253" y="29528"/>
                    <a:pt x="85725" y="34290"/>
                    <a:pt x="57150" y="40005"/>
                  </a:cubicBezTo>
                  <a:cubicBezTo>
                    <a:pt x="54293" y="41910"/>
                    <a:pt x="49530" y="44768"/>
                    <a:pt x="49530" y="46672"/>
                  </a:cubicBezTo>
                  <a:cubicBezTo>
                    <a:pt x="49530" y="53340"/>
                    <a:pt x="55245" y="51435"/>
                    <a:pt x="59055" y="50482"/>
                  </a:cubicBezTo>
                  <a:cubicBezTo>
                    <a:pt x="77153" y="48578"/>
                    <a:pt x="95250" y="46672"/>
                    <a:pt x="113347" y="44768"/>
                  </a:cubicBezTo>
                  <a:cubicBezTo>
                    <a:pt x="83820" y="60007"/>
                    <a:pt x="52388" y="66675"/>
                    <a:pt x="20003" y="67628"/>
                  </a:cubicBezTo>
                  <a:cubicBezTo>
                    <a:pt x="13335" y="68580"/>
                    <a:pt x="4763" y="62865"/>
                    <a:pt x="0" y="74295"/>
                  </a:cubicBezTo>
                  <a:cubicBezTo>
                    <a:pt x="71438" y="67628"/>
                    <a:pt x="142875" y="70485"/>
                    <a:pt x="215265" y="76200"/>
                  </a:cubicBezTo>
                  <a:cubicBezTo>
                    <a:pt x="222885" y="73343"/>
                    <a:pt x="230505" y="70485"/>
                    <a:pt x="237172" y="67628"/>
                  </a:cubicBezTo>
                  <a:lnTo>
                    <a:pt x="237172" y="67628"/>
                  </a:lnTo>
                  <a:close/>
                </a:path>
              </a:pathLst>
            </a:custGeom>
            <a:solidFill>
              <a:srgbClr val="FCF2B6"/>
            </a:solidFill>
            <a:ln w="9525"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F335B45C-9AA9-4B9F-B23B-017C1F2DAB22}"/>
                </a:ext>
              </a:extLst>
            </p:cNvPr>
            <p:cNvSpPr/>
            <p:nvPr/>
          </p:nvSpPr>
          <p:spPr>
            <a:xfrm>
              <a:off x="6549415" y="5288496"/>
              <a:ext cx="247522" cy="86202"/>
            </a:xfrm>
            <a:custGeom>
              <a:avLst/>
              <a:gdLst>
                <a:gd name="connsiteX0" fmla="*/ 210375 w 247522"/>
                <a:gd name="connsiteY0" fmla="*/ 3248 h 86202"/>
                <a:gd name="connsiteX1" fmla="*/ 119888 w 247522"/>
                <a:gd name="connsiteY1" fmla="*/ 5153 h 86202"/>
                <a:gd name="connsiteX2" fmla="*/ 72263 w 247522"/>
                <a:gd name="connsiteY2" fmla="*/ 1343 h 86202"/>
                <a:gd name="connsiteX3" fmla="*/ 20828 w 247522"/>
                <a:gd name="connsiteY3" fmla="*/ 5153 h 86202"/>
                <a:gd name="connsiteX4" fmla="*/ 3683 w 247522"/>
                <a:gd name="connsiteY4" fmla="*/ 33728 h 86202"/>
                <a:gd name="connsiteX5" fmla="*/ 75120 w 247522"/>
                <a:gd name="connsiteY5" fmla="*/ 86115 h 86202"/>
                <a:gd name="connsiteX6" fmla="*/ 81788 w 247522"/>
                <a:gd name="connsiteY6" fmla="*/ 68018 h 86202"/>
                <a:gd name="connsiteX7" fmla="*/ 122745 w 247522"/>
                <a:gd name="connsiteY7" fmla="*/ 31823 h 86202"/>
                <a:gd name="connsiteX8" fmla="*/ 247523 w 247522"/>
                <a:gd name="connsiteY8" fmla="*/ 6105 h 86202"/>
                <a:gd name="connsiteX9" fmla="*/ 210375 w 247522"/>
                <a:gd name="connsiteY9" fmla="*/ 3248 h 86202"/>
                <a:gd name="connsiteX10" fmla="*/ 210375 w 247522"/>
                <a:gd name="connsiteY10" fmla="*/ 3248 h 8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22" h="86202">
                  <a:moveTo>
                    <a:pt x="210375" y="3248"/>
                  </a:moveTo>
                  <a:cubicBezTo>
                    <a:pt x="179895" y="6105"/>
                    <a:pt x="150368" y="13725"/>
                    <a:pt x="119888" y="5153"/>
                  </a:cubicBezTo>
                  <a:cubicBezTo>
                    <a:pt x="104648" y="390"/>
                    <a:pt x="88455" y="-1515"/>
                    <a:pt x="72263" y="1343"/>
                  </a:cubicBezTo>
                  <a:cubicBezTo>
                    <a:pt x="55118" y="4200"/>
                    <a:pt x="37973" y="4200"/>
                    <a:pt x="20828" y="5153"/>
                  </a:cubicBezTo>
                  <a:cubicBezTo>
                    <a:pt x="1778" y="6105"/>
                    <a:pt x="-4890" y="14678"/>
                    <a:pt x="3683" y="33728"/>
                  </a:cubicBezTo>
                  <a:cubicBezTo>
                    <a:pt x="14160" y="58493"/>
                    <a:pt x="43688" y="88020"/>
                    <a:pt x="75120" y="86115"/>
                  </a:cubicBezTo>
                  <a:cubicBezTo>
                    <a:pt x="75120" y="79448"/>
                    <a:pt x="75120" y="71828"/>
                    <a:pt x="81788" y="68018"/>
                  </a:cubicBezTo>
                  <a:cubicBezTo>
                    <a:pt x="85598" y="43253"/>
                    <a:pt x="105600" y="38490"/>
                    <a:pt x="122745" y="31823"/>
                  </a:cubicBezTo>
                  <a:cubicBezTo>
                    <a:pt x="162750" y="16583"/>
                    <a:pt x="205613" y="10868"/>
                    <a:pt x="247523" y="6105"/>
                  </a:cubicBezTo>
                  <a:cubicBezTo>
                    <a:pt x="235140" y="-562"/>
                    <a:pt x="222758" y="2295"/>
                    <a:pt x="210375" y="3248"/>
                  </a:cubicBezTo>
                  <a:lnTo>
                    <a:pt x="210375" y="3248"/>
                  </a:lnTo>
                  <a:close/>
                </a:path>
              </a:pathLst>
            </a:custGeom>
            <a:solidFill>
              <a:srgbClr val="FCF2B6"/>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9F4022F1-656B-4A4E-975C-7DF8CB6D1454}"/>
                </a:ext>
              </a:extLst>
            </p:cNvPr>
            <p:cNvSpPr/>
            <p:nvPr/>
          </p:nvSpPr>
          <p:spPr>
            <a:xfrm>
              <a:off x="6664541" y="5089363"/>
              <a:ext cx="1064894" cy="132655"/>
            </a:xfrm>
            <a:custGeom>
              <a:avLst/>
              <a:gdLst>
                <a:gd name="connsiteX0" fmla="*/ 1905 w 1064894"/>
                <a:gd name="connsiteY0" fmla="*/ 86176 h 132655"/>
                <a:gd name="connsiteX1" fmla="*/ 221932 w 1064894"/>
                <a:gd name="connsiteY1" fmla="*/ 89033 h 132655"/>
                <a:gd name="connsiteX2" fmla="*/ 324803 w 1064894"/>
                <a:gd name="connsiteY2" fmla="*/ 116656 h 132655"/>
                <a:gd name="connsiteX3" fmla="*/ 395288 w 1064894"/>
                <a:gd name="connsiteY3" fmla="*/ 120466 h 132655"/>
                <a:gd name="connsiteX4" fmla="*/ 481013 w 1064894"/>
                <a:gd name="connsiteY4" fmla="*/ 131896 h 132655"/>
                <a:gd name="connsiteX5" fmla="*/ 539115 w 1064894"/>
                <a:gd name="connsiteY5" fmla="*/ 120466 h 132655"/>
                <a:gd name="connsiteX6" fmla="*/ 621982 w 1064894"/>
                <a:gd name="connsiteY6" fmla="*/ 120466 h 132655"/>
                <a:gd name="connsiteX7" fmla="*/ 786765 w 1064894"/>
                <a:gd name="connsiteY7" fmla="*/ 105226 h 132655"/>
                <a:gd name="connsiteX8" fmla="*/ 855345 w 1064894"/>
                <a:gd name="connsiteY8" fmla="*/ 105226 h 132655"/>
                <a:gd name="connsiteX9" fmla="*/ 879157 w 1064894"/>
                <a:gd name="connsiteY9" fmla="*/ 95701 h 132655"/>
                <a:gd name="connsiteX10" fmla="*/ 964882 w 1064894"/>
                <a:gd name="connsiteY10" fmla="*/ 91891 h 132655"/>
                <a:gd name="connsiteX11" fmla="*/ 980123 w 1064894"/>
                <a:gd name="connsiteY11" fmla="*/ 89033 h 132655"/>
                <a:gd name="connsiteX12" fmla="*/ 947737 w 1064894"/>
                <a:gd name="connsiteY12" fmla="*/ 75698 h 132655"/>
                <a:gd name="connsiteX13" fmla="*/ 942975 w 1064894"/>
                <a:gd name="connsiteY13" fmla="*/ 69031 h 132655"/>
                <a:gd name="connsiteX14" fmla="*/ 929640 w 1064894"/>
                <a:gd name="connsiteY14" fmla="*/ 53791 h 132655"/>
                <a:gd name="connsiteX15" fmla="*/ 947737 w 1064894"/>
                <a:gd name="connsiteY15" fmla="*/ 40456 h 132655"/>
                <a:gd name="connsiteX16" fmla="*/ 1020128 w 1064894"/>
                <a:gd name="connsiteY16" fmla="*/ 26168 h 132655"/>
                <a:gd name="connsiteX17" fmla="*/ 1064895 w 1064894"/>
                <a:gd name="connsiteY17" fmla="*/ 15691 h 132655"/>
                <a:gd name="connsiteX18" fmla="*/ 1056323 w 1064894"/>
                <a:gd name="connsiteY18" fmla="*/ 6166 h 132655"/>
                <a:gd name="connsiteX19" fmla="*/ 999173 w 1064894"/>
                <a:gd name="connsiteY19" fmla="*/ 451 h 132655"/>
                <a:gd name="connsiteX20" fmla="*/ 999173 w 1064894"/>
                <a:gd name="connsiteY20" fmla="*/ 451 h 132655"/>
                <a:gd name="connsiteX21" fmla="*/ 975360 w 1064894"/>
                <a:gd name="connsiteY21" fmla="*/ 17596 h 132655"/>
                <a:gd name="connsiteX22" fmla="*/ 860107 w 1064894"/>
                <a:gd name="connsiteY22" fmla="*/ 29978 h 132655"/>
                <a:gd name="connsiteX23" fmla="*/ 775335 w 1064894"/>
                <a:gd name="connsiteY23" fmla="*/ 30931 h 132655"/>
                <a:gd name="connsiteX24" fmla="*/ 645795 w 1064894"/>
                <a:gd name="connsiteY24" fmla="*/ 19501 h 132655"/>
                <a:gd name="connsiteX25" fmla="*/ 619125 w 1064894"/>
                <a:gd name="connsiteY25" fmla="*/ 29978 h 132655"/>
                <a:gd name="connsiteX26" fmla="*/ 643890 w 1064894"/>
                <a:gd name="connsiteY26" fmla="*/ 44266 h 132655"/>
                <a:gd name="connsiteX27" fmla="*/ 664845 w 1064894"/>
                <a:gd name="connsiteY27" fmla="*/ 64268 h 132655"/>
                <a:gd name="connsiteX28" fmla="*/ 639128 w 1064894"/>
                <a:gd name="connsiteY28" fmla="*/ 79508 h 132655"/>
                <a:gd name="connsiteX29" fmla="*/ 524828 w 1064894"/>
                <a:gd name="connsiteY29" fmla="*/ 94748 h 132655"/>
                <a:gd name="connsiteX30" fmla="*/ 314325 w 1064894"/>
                <a:gd name="connsiteY30" fmla="*/ 83318 h 132655"/>
                <a:gd name="connsiteX31" fmla="*/ 254317 w 1064894"/>
                <a:gd name="connsiteY31" fmla="*/ 54743 h 132655"/>
                <a:gd name="connsiteX32" fmla="*/ 101917 w 1064894"/>
                <a:gd name="connsiteY32" fmla="*/ 60458 h 132655"/>
                <a:gd name="connsiteX33" fmla="*/ 0 w 1064894"/>
                <a:gd name="connsiteY33" fmla="*/ 82366 h 132655"/>
                <a:gd name="connsiteX34" fmla="*/ 1905 w 1064894"/>
                <a:gd name="connsiteY34" fmla="*/ 86176 h 132655"/>
                <a:gd name="connsiteX35" fmla="*/ 1905 w 1064894"/>
                <a:gd name="connsiteY35" fmla="*/ 86176 h 132655"/>
                <a:gd name="connsiteX36" fmla="*/ 1905 w 1064894"/>
                <a:gd name="connsiteY36" fmla="*/ 86176 h 13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4894" h="132655">
                  <a:moveTo>
                    <a:pt x="1905" y="86176"/>
                  </a:moveTo>
                  <a:cubicBezTo>
                    <a:pt x="75247" y="80461"/>
                    <a:pt x="148590" y="80461"/>
                    <a:pt x="221932" y="89033"/>
                  </a:cubicBezTo>
                  <a:cubicBezTo>
                    <a:pt x="257175" y="93796"/>
                    <a:pt x="293370" y="97606"/>
                    <a:pt x="324803" y="116656"/>
                  </a:cubicBezTo>
                  <a:cubicBezTo>
                    <a:pt x="348615" y="109036"/>
                    <a:pt x="373380" y="111893"/>
                    <a:pt x="395288" y="120466"/>
                  </a:cubicBezTo>
                  <a:cubicBezTo>
                    <a:pt x="422910" y="132848"/>
                    <a:pt x="450532" y="133801"/>
                    <a:pt x="481013" y="131896"/>
                  </a:cubicBezTo>
                  <a:cubicBezTo>
                    <a:pt x="501015" y="130943"/>
                    <a:pt x="519113" y="121418"/>
                    <a:pt x="539115" y="120466"/>
                  </a:cubicBezTo>
                  <a:cubicBezTo>
                    <a:pt x="566738" y="119513"/>
                    <a:pt x="594360" y="120466"/>
                    <a:pt x="621982" y="120466"/>
                  </a:cubicBezTo>
                  <a:cubicBezTo>
                    <a:pt x="676275" y="110941"/>
                    <a:pt x="731520" y="105226"/>
                    <a:pt x="786765" y="105226"/>
                  </a:cubicBezTo>
                  <a:cubicBezTo>
                    <a:pt x="809625" y="105226"/>
                    <a:pt x="832485" y="105226"/>
                    <a:pt x="855345" y="105226"/>
                  </a:cubicBezTo>
                  <a:cubicBezTo>
                    <a:pt x="862965" y="102368"/>
                    <a:pt x="869632" y="96653"/>
                    <a:pt x="879157" y="95701"/>
                  </a:cubicBezTo>
                  <a:cubicBezTo>
                    <a:pt x="907732" y="93796"/>
                    <a:pt x="936307" y="90938"/>
                    <a:pt x="964882" y="91891"/>
                  </a:cubicBezTo>
                  <a:cubicBezTo>
                    <a:pt x="969645" y="91891"/>
                    <a:pt x="974407" y="93796"/>
                    <a:pt x="980123" y="89033"/>
                  </a:cubicBezTo>
                  <a:cubicBezTo>
                    <a:pt x="968693" y="84271"/>
                    <a:pt x="958215" y="80461"/>
                    <a:pt x="947737" y="75698"/>
                  </a:cubicBezTo>
                  <a:cubicBezTo>
                    <a:pt x="946785" y="72841"/>
                    <a:pt x="944880" y="70936"/>
                    <a:pt x="942975" y="69031"/>
                  </a:cubicBezTo>
                  <a:cubicBezTo>
                    <a:pt x="937260" y="65221"/>
                    <a:pt x="926782" y="63316"/>
                    <a:pt x="929640" y="53791"/>
                  </a:cubicBezTo>
                  <a:cubicBezTo>
                    <a:pt x="931545" y="44266"/>
                    <a:pt x="940118" y="42361"/>
                    <a:pt x="947737" y="40456"/>
                  </a:cubicBezTo>
                  <a:cubicBezTo>
                    <a:pt x="971550" y="32836"/>
                    <a:pt x="995362" y="28073"/>
                    <a:pt x="1020128" y="26168"/>
                  </a:cubicBezTo>
                  <a:cubicBezTo>
                    <a:pt x="1035368" y="25216"/>
                    <a:pt x="1051560" y="28073"/>
                    <a:pt x="1064895" y="15691"/>
                  </a:cubicBezTo>
                  <a:cubicBezTo>
                    <a:pt x="1064895" y="9023"/>
                    <a:pt x="1062037" y="8071"/>
                    <a:pt x="1056323" y="6166"/>
                  </a:cubicBezTo>
                  <a:cubicBezTo>
                    <a:pt x="1038225" y="-502"/>
                    <a:pt x="1018223" y="-502"/>
                    <a:pt x="999173" y="451"/>
                  </a:cubicBezTo>
                  <a:lnTo>
                    <a:pt x="999173" y="451"/>
                  </a:lnTo>
                  <a:cubicBezTo>
                    <a:pt x="995362" y="11881"/>
                    <a:pt x="985837" y="14738"/>
                    <a:pt x="975360" y="17596"/>
                  </a:cubicBezTo>
                  <a:cubicBezTo>
                    <a:pt x="937260" y="25216"/>
                    <a:pt x="899160" y="26168"/>
                    <a:pt x="860107" y="29978"/>
                  </a:cubicBezTo>
                  <a:cubicBezTo>
                    <a:pt x="832485" y="31883"/>
                    <a:pt x="803910" y="32836"/>
                    <a:pt x="775335" y="30931"/>
                  </a:cubicBezTo>
                  <a:cubicBezTo>
                    <a:pt x="732473" y="28073"/>
                    <a:pt x="688657" y="24263"/>
                    <a:pt x="645795" y="19501"/>
                  </a:cubicBezTo>
                  <a:cubicBezTo>
                    <a:pt x="636270" y="22358"/>
                    <a:pt x="625793" y="20453"/>
                    <a:pt x="619125" y="29978"/>
                  </a:cubicBezTo>
                  <a:cubicBezTo>
                    <a:pt x="622935" y="42361"/>
                    <a:pt x="635318" y="40456"/>
                    <a:pt x="643890" y="44266"/>
                  </a:cubicBezTo>
                  <a:cubicBezTo>
                    <a:pt x="653415" y="48076"/>
                    <a:pt x="665798" y="49028"/>
                    <a:pt x="664845" y="64268"/>
                  </a:cubicBezTo>
                  <a:cubicBezTo>
                    <a:pt x="660082" y="74746"/>
                    <a:pt x="648653" y="77603"/>
                    <a:pt x="639128" y="79508"/>
                  </a:cubicBezTo>
                  <a:cubicBezTo>
                    <a:pt x="601980" y="89033"/>
                    <a:pt x="562928" y="92843"/>
                    <a:pt x="524828" y="94748"/>
                  </a:cubicBezTo>
                  <a:cubicBezTo>
                    <a:pt x="454342" y="98558"/>
                    <a:pt x="384810" y="89986"/>
                    <a:pt x="314325" y="83318"/>
                  </a:cubicBezTo>
                  <a:cubicBezTo>
                    <a:pt x="292417" y="81413"/>
                    <a:pt x="264795" y="83318"/>
                    <a:pt x="254317" y="54743"/>
                  </a:cubicBezTo>
                  <a:cubicBezTo>
                    <a:pt x="203835" y="54743"/>
                    <a:pt x="152400" y="59506"/>
                    <a:pt x="101917" y="60458"/>
                  </a:cubicBezTo>
                  <a:cubicBezTo>
                    <a:pt x="65722" y="61411"/>
                    <a:pt x="34290" y="73793"/>
                    <a:pt x="0" y="82366"/>
                  </a:cubicBezTo>
                  <a:cubicBezTo>
                    <a:pt x="0" y="83318"/>
                    <a:pt x="0" y="84271"/>
                    <a:pt x="1905" y="86176"/>
                  </a:cubicBezTo>
                  <a:cubicBezTo>
                    <a:pt x="0" y="85223"/>
                    <a:pt x="952" y="85223"/>
                    <a:pt x="1905" y="86176"/>
                  </a:cubicBezTo>
                  <a:lnTo>
                    <a:pt x="1905" y="86176"/>
                  </a:lnTo>
                  <a:close/>
                </a:path>
              </a:pathLst>
            </a:custGeom>
            <a:solidFill>
              <a:srgbClr val="FCF2B6"/>
            </a:solidFill>
            <a:ln w="9525"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CBEFF1B9-6E41-4F09-916A-0C72C3E82F63}"/>
                </a:ext>
              </a:extLst>
            </p:cNvPr>
            <p:cNvSpPr/>
            <p:nvPr/>
          </p:nvSpPr>
          <p:spPr>
            <a:xfrm>
              <a:off x="6625488" y="5288887"/>
              <a:ext cx="552450" cy="123825"/>
            </a:xfrm>
            <a:custGeom>
              <a:avLst/>
              <a:gdLst>
                <a:gd name="connsiteX0" fmla="*/ 552450 w 552450"/>
                <a:gd name="connsiteY0" fmla="*/ 61913 h 123825"/>
                <a:gd name="connsiteX1" fmla="*/ 276225 w 552450"/>
                <a:gd name="connsiteY1" fmla="*/ 123825 h 123825"/>
                <a:gd name="connsiteX2" fmla="*/ 0 w 552450"/>
                <a:gd name="connsiteY2" fmla="*/ 61913 h 123825"/>
                <a:gd name="connsiteX3" fmla="*/ 276225 w 552450"/>
                <a:gd name="connsiteY3" fmla="*/ 0 h 123825"/>
                <a:gd name="connsiteX4" fmla="*/ 552450 w 552450"/>
                <a:gd name="connsiteY4" fmla="*/ 61913 h 123825"/>
                <a:gd name="connsiteX5" fmla="*/ 552450 w 552450"/>
                <a:gd name="connsiteY5" fmla="*/ 6191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123825">
                  <a:moveTo>
                    <a:pt x="552450" y="61913"/>
                  </a:moveTo>
                  <a:cubicBezTo>
                    <a:pt x="552450" y="96202"/>
                    <a:pt x="428625" y="123825"/>
                    <a:pt x="276225" y="123825"/>
                  </a:cubicBezTo>
                  <a:cubicBezTo>
                    <a:pt x="123825" y="123825"/>
                    <a:pt x="0" y="96202"/>
                    <a:pt x="0" y="61913"/>
                  </a:cubicBezTo>
                  <a:cubicBezTo>
                    <a:pt x="0" y="27622"/>
                    <a:pt x="123825" y="0"/>
                    <a:pt x="276225" y="0"/>
                  </a:cubicBezTo>
                  <a:cubicBezTo>
                    <a:pt x="428625" y="0"/>
                    <a:pt x="552450" y="27622"/>
                    <a:pt x="552450" y="61913"/>
                  </a:cubicBezTo>
                  <a:lnTo>
                    <a:pt x="552450" y="61913"/>
                  </a:lnTo>
                  <a:close/>
                </a:path>
              </a:pathLst>
            </a:custGeom>
            <a:solidFill>
              <a:srgbClr val="C95E4F"/>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32C931E6-07E6-47F6-8FD7-F658A436CC2E}"/>
                </a:ext>
              </a:extLst>
            </p:cNvPr>
            <p:cNvSpPr/>
            <p:nvPr/>
          </p:nvSpPr>
          <p:spPr>
            <a:xfrm>
              <a:off x="6520713" y="5165062"/>
              <a:ext cx="466725" cy="85725"/>
            </a:xfrm>
            <a:custGeom>
              <a:avLst/>
              <a:gdLst>
                <a:gd name="connsiteX0" fmla="*/ 466725 w 466725"/>
                <a:gd name="connsiteY0" fmla="*/ 42863 h 85725"/>
                <a:gd name="connsiteX1" fmla="*/ 233363 w 466725"/>
                <a:gd name="connsiteY1" fmla="*/ 85725 h 85725"/>
                <a:gd name="connsiteX2" fmla="*/ 0 w 466725"/>
                <a:gd name="connsiteY2" fmla="*/ 42863 h 85725"/>
                <a:gd name="connsiteX3" fmla="*/ 233363 w 466725"/>
                <a:gd name="connsiteY3" fmla="*/ 0 h 85725"/>
                <a:gd name="connsiteX4" fmla="*/ 466725 w 466725"/>
                <a:gd name="connsiteY4" fmla="*/ 42863 h 85725"/>
                <a:gd name="connsiteX5" fmla="*/ 466725 w 466725"/>
                <a:gd name="connsiteY5" fmla="*/ 428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85725">
                  <a:moveTo>
                    <a:pt x="466725" y="42863"/>
                  </a:moveTo>
                  <a:cubicBezTo>
                    <a:pt x="466725" y="66675"/>
                    <a:pt x="361950" y="85725"/>
                    <a:pt x="233363" y="85725"/>
                  </a:cubicBezTo>
                  <a:cubicBezTo>
                    <a:pt x="104775" y="85725"/>
                    <a:pt x="0" y="66675"/>
                    <a:pt x="0" y="42863"/>
                  </a:cubicBezTo>
                  <a:cubicBezTo>
                    <a:pt x="0" y="19050"/>
                    <a:pt x="104775" y="0"/>
                    <a:pt x="233363" y="0"/>
                  </a:cubicBezTo>
                  <a:cubicBezTo>
                    <a:pt x="361950" y="0"/>
                    <a:pt x="466725" y="19050"/>
                    <a:pt x="466725" y="42863"/>
                  </a:cubicBezTo>
                  <a:lnTo>
                    <a:pt x="466725" y="42863"/>
                  </a:lnTo>
                  <a:close/>
                </a:path>
              </a:pathLst>
            </a:custGeom>
            <a:solidFill>
              <a:srgbClr val="C95E4F"/>
            </a:solidFill>
            <a:ln w="9525"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893D4973-8D5F-4773-8866-60F52E0A27F9}"/>
                </a:ext>
              </a:extLst>
            </p:cNvPr>
            <p:cNvSpPr/>
            <p:nvPr/>
          </p:nvSpPr>
          <p:spPr>
            <a:xfrm>
              <a:off x="6911238" y="5088862"/>
              <a:ext cx="400050" cy="76200"/>
            </a:xfrm>
            <a:custGeom>
              <a:avLst/>
              <a:gdLst>
                <a:gd name="connsiteX0" fmla="*/ 400050 w 400050"/>
                <a:gd name="connsiteY0" fmla="*/ 38100 h 76200"/>
                <a:gd name="connsiteX1" fmla="*/ 200025 w 400050"/>
                <a:gd name="connsiteY1" fmla="*/ 76200 h 76200"/>
                <a:gd name="connsiteX2" fmla="*/ 0 w 400050"/>
                <a:gd name="connsiteY2" fmla="*/ 38100 h 76200"/>
                <a:gd name="connsiteX3" fmla="*/ 200025 w 400050"/>
                <a:gd name="connsiteY3" fmla="*/ 0 h 76200"/>
                <a:gd name="connsiteX4" fmla="*/ 400050 w 400050"/>
                <a:gd name="connsiteY4" fmla="*/ 38100 h 76200"/>
                <a:gd name="connsiteX5" fmla="*/ 400050 w 400050"/>
                <a:gd name="connsiteY5" fmla="*/ 381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76200">
                  <a:moveTo>
                    <a:pt x="400050" y="38100"/>
                  </a:moveTo>
                  <a:cubicBezTo>
                    <a:pt x="400050" y="59055"/>
                    <a:pt x="310515" y="76200"/>
                    <a:pt x="200025" y="76200"/>
                  </a:cubicBezTo>
                  <a:cubicBezTo>
                    <a:pt x="89535" y="76200"/>
                    <a:pt x="0" y="59055"/>
                    <a:pt x="0" y="38100"/>
                  </a:cubicBezTo>
                  <a:cubicBezTo>
                    <a:pt x="0" y="17145"/>
                    <a:pt x="89535" y="0"/>
                    <a:pt x="200025" y="0"/>
                  </a:cubicBezTo>
                  <a:cubicBezTo>
                    <a:pt x="310515" y="0"/>
                    <a:pt x="400050" y="17145"/>
                    <a:pt x="400050" y="38100"/>
                  </a:cubicBezTo>
                  <a:lnTo>
                    <a:pt x="400050" y="38100"/>
                  </a:lnTo>
                  <a:close/>
                </a:path>
              </a:pathLst>
            </a:custGeom>
            <a:solidFill>
              <a:srgbClr val="C95E4F"/>
            </a:solid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848B1799-D03B-4EB2-BFBE-CBF5E6CCF169}"/>
                </a:ext>
              </a:extLst>
            </p:cNvPr>
            <p:cNvSpPr/>
            <p:nvPr/>
          </p:nvSpPr>
          <p:spPr>
            <a:xfrm>
              <a:off x="7301763" y="5041237"/>
              <a:ext cx="361950" cy="57150"/>
            </a:xfrm>
            <a:custGeom>
              <a:avLst/>
              <a:gdLst>
                <a:gd name="connsiteX0" fmla="*/ 361950 w 361950"/>
                <a:gd name="connsiteY0" fmla="*/ 28575 h 57150"/>
                <a:gd name="connsiteX1" fmla="*/ 180975 w 361950"/>
                <a:gd name="connsiteY1" fmla="*/ 57150 h 57150"/>
                <a:gd name="connsiteX2" fmla="*/ 0 w 361950"/>
                <a:gd name="connsiteY2" fmla="*/ 28575 h 57150"/>
                <a:gd name="connsiteX3" fmla="*/ 180975 w 361950"/>
                <a:gd name="connsiteY3" fmla="*/ 0 h 57150"/>
                <a:gd name="connsiteX4" fmla="*/ 361950 w 361950"/>
                <a:gd name="connsiteY4" fmla="*/ 28575 h 57150"/>
                <a:gd name="connsiteX5" fmla="*/ 361950 w 361950"/>
                <a:gd name="connsiteY5" fmla="*/ 2857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57150">
                  <a:moveTo>
                    <a:pt x="361950" y="28575"/>
                  </a:moveTo>
                  <a:cubicBezTo>
                    <a:pt x="361950" y="44768"/>
                    <a:pt x="280988" y="57150"/>
                    <a:pt x="180975" y="57150"/>
                  </a:cubicBezTo>
                  <a:cubicBezTo>
                    <a:pt x="80963" y="57150"/>
                    <a:pt x="0" y="44768"/>
                    <a:pt x="0" y="28575"/>
                  </a:cubicBezTo>
                  <a:cubicBezTo>
                    <a:pt x="0" y="12383"/>
                    <a:pt x="80963" y="0"/>
                    <a:pt x="180975" y="0"/>
                  </a:cubicBezTo>
                  <a:cubicBezTo>
                    <a:pt x="280988" y="0"/>
                    <a:pt x="361950" y="12383"/>
                    <a:pt x="361950" y="28575"/>
                  </a:cubicBezTo>
                  <a:lnTo>
                    <a:pt x="361950" y="28575"/>
                  </a:lnTo>
                  <a:close/>
                </a:path>
              </a:pathLst>
            </a:custGeom>
            <a:solidFill>
              <a:srgbClr val="C95E4F"/>
            </a:solid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0B0337E2-E575-4BB9-96A3-C75782F766BD}"/>
                </a:ext>
              </a:extLst>
            </p:cNvPr>
            <p:cNvSpPr/>
            <p:nvPr/>
          </p:nvSpPr>
          <p:spPr>
            <a:xfrm>
              <a:off x="7587513" y="5098387"/>
              <a:ext cx="409575" cy="85725"/>
            </a:xfrm>
            <a:custGeom>
              <a:avLst/>
              <a:gdLst>
                <a:gd name="connsiteX0" fmla="*/ 409575 w 409575"/>
                <a:gd name="connsiteY0" fmla="*/ 42863 h 85725"/>
                <a:gd name="connsiteX1" fmla="*/ 204788 w 409575"/>
                <a:gd name="connsiteY1" fmla="*/ 85725 h 85725"/>
                <a:gd name="connsiteX2" fmla="*/ 0 w 409575"/>
                <a:gd name="connsiteY2" fmla="*/ 42863 h 85725"/>
                <a:gd name="connsiteX3" fmla="*/ 204788 w 409575"/>
                <a:gd name="connsiteY3" fmla="*/ 0 h 85725"/>
                <a:gd name="connsiteX4" fmla="*/ 409575 w 409575"/>
                <a:gd name="connsiteY4" fmla="*/ 42863 h 85725"/>
                <a:gd name="connsiteX5" fmla="*/ 409575 w 409575"/>
                <a:gd name="connsiteY5" fmla="*/ 428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75" h="85725">
                  <a:moveTo>
                    <a:pt x="409575" y="42863"/>
                  </a:moveTo>
                  <a:cubicBezTo>
                    <a:pt x="409575" y="66675"/>
                    <a:pt x="318135" y="85725"/>
                    <a:pt x="204788" y="85725"/>
                  </a:cubicBezTo>
                  <a:cubicBezTo>
                    <a:pt x="91440" y="85725"/>
                    <a:pt x="0" y="66675"/>
                    <a:pt x="0" y="42863"/>
                  </a:cubicBezTo>
                  <a:cubicBezTo>
                    <a:pt x="0" y="19050"/>
                    <a:pt x="91440" y="0"/>
                    <a:pt x="204788" y="0"/>
                  </a:cubicBezTo>
                  <a:cubicBezTo>
                    <a:pt x="318135" y="0"/>
                    <a:pt x="409575" y="19050"/>
                    <a:pt x="409575" y="42863"/>
                  </a:cubicBezTo>
                  <a:lnTo>
                    <a:pt x="409575" y="42863"/>
                  </a:lnTo>
                  <a:close/>
                </a:path>
              </a:pathLst>
            </a:custGeom>
            <a:solidFill>
              <a:srgbClr val="C95E4F"/>
            </a:solid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A8965A32-4639-4BB8-AAC3-62DF2B28E29D}"/>
                </a:ext>
              </a:extLst>
            </p:cNvPr>
            <p:cNvSpPr/>
            <p:nvPr/>
          </p:nvSpPr>
          <p:spPr>
            <a:xfrm>
              <a:off x="7930413" y="5174587"/>
              <a:ext cx="447675" cy="76200"/>
            </a:xfrm>
            <a:custGeom>
              <a:avLst/>
              <a:gdLst>
                <a:gd name="connsiteX0" fmla="*/ 447675 w 447675"/>
                <a:gd name="connsiteY0" fmla="*/ 38100 h 76200"/>
                <a:gd name="connsiteX1" fmla="*/ 223838 w 447675"/>
                <a:gd name="connsiteY1" fmla="*/ 76200 h 76200"/>
                <a:gd name="connsiteX2" fmla="*/ 0 w 447675"/>
                <a:gd name="connsiteY2" fmla="*/ 38100 h 76200"/>
                <a:gd name="connsiteX3" fmla="*/ 223838 w 447675"/>
                <a:gd name="connsiteY3" fmla="*/ 0 h 76200"/>
                <a:gd name="connsiteX4" fmla="*/ 447675 w 447675"/>
                <a:gd name="connsiteY4" fmla="*/ 38100 h 76200"/>
                <a:gd name="connsiteX5" fmla="*/ 447675 w 447675"/>
                <a:gd name="connsiteY5" fmla="*/ 381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76200">
                  <a:moveTo>
                    <a:pt x="447675" y="38100"/>
                  </a:moveTo>
                  <a:cubicBezTo>
                    <a:pt x="447675" y="59055"/>
                    <a:pt x="347663" y="76200"/>
                    <a:pt x="223838" y="76200"/>
                  </a:cubicBezTo>
                  <a:cubicBezTo>
                    <a:pt x="100013" y="76200"/>
                    <a:pt x="0" y="59055"/>
                    <a:pt x="0" y="38100"/>
                  </a:cubicBezTo>
                  <a:cubicBezTo>
                    <a:pt x="0" y="17145"/>
                    <a:pt x="100013" y="0"/>
                    <a:pt x="223838" y="0"/>
                  </a:cubicBezTo>
                  <a:cubicBezTo>
                    <a:pt x="347663" y="0"/>
                    <a:pt x="447675" y="17145"/>
                    <a:pt x="447675" y="38100"/>
                  </a:cubicBezTo>
                  <a:lnTo>
                    <a:pt x="447675" y="38100"/>
                  </a:lnTo>
                  <a:close/>
                </a:path>
              </a:pathLst>
            </a:custGeom>
            <a:solidFill>
              <a:srgbClr val="C95E4F"/>
            </a:solidFill>
            <a:ln w="9525"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93488177-AEB2-4C44-8CDE-B1E4A3D218D1}"/>
                </a:ext>
              </a:extLst>
            </p:cNvPr>
            <p:cNvSpPr/>
            <p:nvPr/>
          </p:nvSpPr>
          <p:spPr>
            <a:xfrm>
              <a:off x="7235088" y="5184112"/>
              <a:ext cx="457200" cy="114300"/>
            </a:xfrm>
            <a:custGeom>
              <a:avLst/>
              <a:gdLst>
                <a:gd name="connsiteX0" fmla="*/ 457200 w 457200"/>
                <a:gd name="connsiteY0" fmla="*/ 57150 h 114300"/>
                <a:gd name="connsiteX1" fmla="*/ 228600 w 457200"/>
                <a:gd name="connsiteY1" fmla="*/ 114300 h 114300"/>
                <a:gd name="connsiteX2" fmla="*/ 0 w 457200"/>
                <a:gd name="connsiteY2" fmla="*/ 57150 h 114300"/>
                <a:gd name="connsiteX3" fmla="*/ 228600 w 457200"/>
                <a:gd name="connsiteY3" fmla="*/ 0 h 114300"/>
                <a:gd name="connsiteX4" fmla="*/ 457200 w 457200"/>
                <a:gd name="connsiteY4" fmla="*/ 57150 h 114300"/>
                <a:gd name="connsiteX5" fmla="*/ 457200 w 457200"/>
                <a:gd name="connsiteY5" fmla="*/ 571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114300">
                  <a:moveTo>
                    <a:pt x="457200" y="57150"/>
                  </a:moveTo>
                  <a:cubicBezTo>
                    <a:pt x="457200" y="88582"/>
                    <a:pt x="355283" y="114300"/>
                    <a:pt x="228600" y="114300"/>
                  </a:cubicBezTo>
                  <a:cubicBezTo>
                    <a:pt x="101917" y="114300"/>
                    <a:pt x="0" y="88582"/>
                    <a:pt x="0" y="57150"/>
                  </a:cubicBezTo>
                  <a:cubicBezTo>
                    <a:pt x="0" y="25718"/>
                    <a:pt x="101917" y="0"/>
                    <a:pt x="228600" y="0"/>
                  </a:cubicBezTo>
                  <a:cubicBezTo>
                    <a:pt x="355283" y="0"/>
                    <a:pt x="457200" y="25718"/>
                    <a:pt x="457200" y="57150"/>
                  </a:cubicBezTo>
                  <a:lnTo>
                    <a:pt x="457200" y="57150"/>
                  </a:lnTo>
                  <a:close/>
                </a:path>
              </a:pathLst>
            </a:custGeom>
            <a:solidFill>
              <a:srgbClr val="C95E4F"/>
            </a:solid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D40BC730-3E83-412E-9642-C86C65596DD9}"/>
                </a:ext>
              </a:extLst>
            </p:cNvPr>
            <p:cNvSpPr/>
            <p:nvPr/>
          </p:nvSpPr>
          <p:spPr>
            <a:xfrm>
              <a:off x="6428321" y="5331749"/>
              <a:ext cx="124068" cy="102136"/>
            </a:xfrm>
            <a:custGeom>
              <a:avLst/>
              <a:gdLst>
                <a:gd name="connsiteX0" fmla="*/ 93345 w 124068"/>
                <a:gd name="connsiteY0" fmla="*/ 39052 h 102136"/>
                <a:gd name="connsiteX1" fmla="*/ 0 w 124068"/>
                <a:gd name="connsiteY1" fmla="*/ 0 h 102136"/>
                <a:gd name="connsiteX2" fmla="*/ 120015 w 124068"/>
                <a:gd name="connsiteY2" fmla="*/ 93345 h 102136"/>
                <a:gd name="connsiteX3" fmla="*/ 93345 w 124068"/>
                <a:gd name="connsiteY3" fmla="*/ 39052 h 102136"/>
                <a:gd name="connsiteX4" fmla="*/ 93345 w 124068"/>
                <a:gd name="connsiteY4" fmla="*/ 39052 h 10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8" h="102136">
                  <a:moveTo>
                    <a:pt x="93345" y="39052"/>
                  </a:moveTo>
                  <a:cubicBezTo>
                    <a:pt x="65723" y="19050"/>
                    <a:pt x="33338" y="9525"/>
                    <a:pt x="0" y="0"/>
                  </a:cubicBezTo>
                  <a:cubicBezTo>
                    <a:pt x="34290" y="30480"/>
                    <a:pt x="146685" y="132398"/>
                    <a:pt x="120015" y="93345"/>
                  </a:cubicBezTo>
                  <a:cubicBezTo>
                    <a:pt x="93345" y="54293"/>
                    <a:pt x="97155" y="49530"/>
                    <a:pt x="93345" y="39052"/>
                  </a:cubicBezTo>
                  <a:lnTo>
                    <a:pt x="93345" y="39052"/>
                  </a:lnTo>
                  <a:close/>
                </a:path>
              </a:pathLst>
            </a:custGeom>
            <a:solidFill>
              <a:srgbClr val="C3681D"/>
            </a:solid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27B101AE-4D3B-4538-93F3-22DDD5A6D818}"/>
                </a:ext>
              </a:extLst>
            </p:cNvPr>
            <p:cNvSpPr/>
            <p:nvPr/>
          </p:nvSpPr>
          <p:spPr>
            <a:xfrm>
              <a:off x="6987438" y="5213150"/>
              <a:ext cx="1446969" cy="245948"/>
            </a:xfrm>
            <a:custGeom>
              <a:avLst/>
              <a:gdLst>
                <a:gd name="connsiteX0" fmla="*/ 1442085 w 1446969"/>
                <a:gd name="connsiteY0" fmla="*/ 66212 h 245948"/>
                <a:gd name="connsiteX1" fmla="*/ 1441133 w 1446969"/>
                <a:gd name="connsiteY1" fmla="*/ 65259 h 245948"/>
                <a:gd name="connsiteX2" fmla="*/ 1417320 w 1446969"/>
                <a:gd name="connsiteY2" fmla="*/ 38589 h 245948"/>
                <a:gd name="connsiteX3" fmla="*/ 1415415 w 1446969"/>
                <a:gd name="connsiteY3" fmla="*/ 23349 h 245948"/>
                <a:gd name="connsiteX4" fmla="*/ 1426845 w 1446969"/>
                <a:gd name="connsiteY4" fmla="*/ 12872 h 245948"/>
                <a:gd name="connsiteX5" fmla="*/ 1405890 w 1446969"/>
                <a:gd name="connsiteY5" fmla="*/ 1442 h 245948"/>
                <a:gd name="connsiteX6" fmla="*/ 1379220 w 1446969"/>
                <a:gd name="connsiteY6" fmla="*/ 15729 h 245948"/>
                <a:gd name="connsiteX7" fmla="*/ 1352550 w 1446969"/>
                <a:gd name="connsiteY7" fmla="*/ 31922 h 245948"/>
                <a:gd name="connsiteX8" fmla="*/ 1175385 w 1446969"/>
                <a:gd name="connsiteY8" fmla="*/ 52877 h 245948"/>
                <a:gd name="connsiteX9" fmla="*/ 1047750 w 1446969"/>
                <a:gd name="connsiteY9" fmla="*/ 44304 h 245948"/>
                <a:gd name="connsiteX10" fmla="*/ 879158 w 1446969"/>
                <a:gd name="connsiteY10" fmla="*/ 38589 h 245948"/>
                <a:gd name="connsiteX11" fmla="*/ 796290 w 1446969"/>
                <a:gd name="connsiteY11" fmla="*/ 43352 h 245948"/>
                <a:gd name="connsiteX12" fmla="*/ 718185 w 1446969"/>
                <a:gd name="connsiteY12" fmla="*/ 44304 h 245948"/>
                <a:gd name="connsiteX13" fmla="*/ 687705 w 1446969"/>
                <a:gd name="connsiteY13" fmla="*/ 62402 h 245948"/>
                <a:gd name="connsiteX14" fmla="*/ 615315 w 1446969"/>
                <a:gd name="connsiteY14" fmla="*/ 79547 h 245948"/>
                <a:gd name="connsiteX15" fmla="*/ 360045 w 1446969"/>
                <a:gd name="connsiteY15" fmla="*/ 83357 h 245948"/>
                <a:gd name="connsiteX16" fmla="*/ 266700 w 1446969"/>
                <a:gd name="connsiteY16" fmla="*/ 82404 h 245948"/>
                <a:gd name="connsiteX17" fmla="*/ 220980 w 1446969"/>
                <a:gd name="connsiteY17" fmla="*/ 93834 h 245948"/>
                <a:gd name="connsiteX18" fmla="*/ 178117 w 1446969"/>
                <a:gd name="connsiteY18" fmla="*/ 89072 h 245948"/>
                <a:gd name="connsiteX19" fmla="*/ 156210 w 1446969"/>
                <a:gd name="connsiteY19" fmla="*/ 84309 h 245948"/>
                <a:gd name="connsiteX20" fmla="*/ 131445 w 1446969"/>
                <a:gd name="connsiteY20" fmla="*/ 101454 h 245948"/>
                <a:gd name="connsiteX21" fmla="*/ 148590 w 1446969"/>
                <a:gd name="connsiteY21" fmla="*/ 190989 h 245948"/>
                <a:gd name="connsiteX22" fmla="*/ 0 w 1446969"/>
                <a:gd name="connsiteY22" fmla="*/ 216707 h 245948"/>
                <a:gd name="connsiteX23" fmla="*/ 63817 w 1446969"/>
                <a:gd name="connsiteY23" fmla="*/ 222422 h 245948"/>
                <a:gd name="connsiteX24" fmla="*/ 195263 w 1446969"/>
                <a:gd name="connsiteY24" fmla="*/ 210039 h 245948"/>
                <a:gd name="connsiteX25" fmla="*/ 250507 w 1446969"/>
                <a:gd name="connsiteY25" fmla="*/ 183369 h 245948"/>
                <a:gd name="connsiteX26" fmla="*/ 228600 w 1446969"/>
                <a:gd name="connsiteY26" fmla="*/ 170034 h 245948"/>
                <a:gd name="connsiteX27" fmla="*/ 241935 w 1446969"/>
                <a:gd name="connsiteY27" fmla="*/ 164319 h 245948"/>
                <a:gd name="connsiteX28" fmla="*/ 363855 w 1446969"/>
                <a:gd name="connsiteY28" fmla="*/ 166224 h 245948"/>
                <a:gd name="connsiteX29" fmla="*/ 381000 w 1446969"/>
                <a:gd name="connsiteY29" fmla="*/ 166224 h 245948"/>
                <a:gd name="connsiteX30" fmla="*/ 882015 w 1446969"/>
                <a:gd name="connsiteY30" fmla="*/ 235757 h 245948"/>
                <a:gd name="connsiteX31" fmla="*/ 961072 w 1446969"/>
                <a:gd name="connsiteY31" fmla="*/ 245282 h 245948"/>
                <a:gd name="connsiteX32" fmla="*/ 1073468 w 1446969"/>
                <a:gd name="connsiteY32" fmla="*/ 226232 h 245948"/>
                <a:gd name="connsiteX33" fmla="*/ 1376363 w 1446969"/>
                <a:gd name="connsiteY33" fmla="*/ 117647 h 245948"/>
                <a:gd name="connsiteX34" fmla="*/ 1425893 w 1446969"/>
                <a:gd name="connsiteY34" fmla="*/ 106217 h 245948"/>
                <a:gd name="connsiteX35" fmla="*/ 1444943 w 1446969"/>
                <a:gd name="connsiteY35" fmla="*/ 91929 h 245948"/>
                <a:gd name="connsiteX36" fmla="*/ 1442085 w 1446969"/>
                <a:gd name="connsiteY36" fmla="*/ 66212 h 245948"/>
                <a:gd name="connsiteX37" fmla="*/ 387667 w 1446969"/>
                <a:gd name="connsiteY37" fmla="*/ 121457 h 245948"/>
                <a:gd name="connsiteX38" fmla="*/ 397192 w 1446969"/>
                <a:gd name="connsiteY38" fmla="*/ 117647 h 245948"/>
                <a:gd name="connsiteX39" fmla="*/ 387667 w 1446969"/>
                <a:gd name="connsiteY39" fmla="*/ 121457 h 24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6969" h="245948">
                  <a:moveTo>
                    <a:pt x="1442085" y="66212"/>
                  </a:moveTo>
                  <a:cubicBezTo>
                    <a:pt x="1442085" y="66212"/>
                    <a:pt x="1441133" y="65259"/>
                    <a:pt x="1441133" y="65259"/>
                  </a:cubicBezTo>
                  <a:cubicBezTo>
                    <a:pt x="1434465" y="54782"/>
                    <a:pt x="1422083" y="50019"/>
                    <a:pt x="1417320" y="38589"/>
                  </a:cubicBezTo>
                  <a:cubicBezTo>
                    <a:pt x="1415415" y="33827"/>
                    <a:pt x="1413510" y="29064"/>
                    <a:pt x="1415415" y="23349"/>
                  </a:cubicBezTo>
                  <a:cubicBezTo>
                    <a:pt x="1416368" y="21444"/>
                    <a:pt x="1426845" y="11919"/>
                    <a:pt x="1426845" y="12872"/>
                  </a:cubicBezTo>
                  <a:cubicBezTo>
                    <a:pt x="1423988" y="489"/>
                    <a:pt x="1411605" y="6204"/>
                    <a:pt x="1405890" y="1442"/>
                  </a:cubicBezTo>
                  <a:cubicBezTo>
                    <a:pt x="1392555" y="-3321"/>
                    <a:pt x="1383983" y="4299"/>
                    <a:pt x="1379220" y="15729"/>
                  </a:cubicBezTo>
                  <a:cubicBezTo>
                    <a:pt x="1372552" y="26207"/>
                    <a:pt x="1362075" y="29064"/>
                    <a:pt x="1352550" y="31922"/>
                  </a:cubicBezTo>
                  <a:cubicBezTo>
                    <a:pt x="1294448" y="45257"/>
                    <a:pt x="1235393" y="54782"/>
                    <a:pt x="1175385" y="52877"/>
                  </a:cubicBezTo>
                  <a:cubicBezTo>
                    <a:pt x="1132523" y="50972"/>
                    <a:pt x="1090613" y="48114"/>
                    <a:pt x="1047750" y="44304"/>
                  </a:cubicBezTo>
                  <a:cubicBezTo>
                    <a:pt x="992505" y="39542"/>
                    <a:pt x="935355" y="36684"/>
                    <a:pt x="879158" y="38589"/>
                  </a:cubicBezTo>
                  <a:cubicBezTo>
                    <a:pt x="851535" y="39542"/>
                    <a:pt x="823913" y="44304"/>
                    <a:pt x="796290" y="43352"/>
                  </a:cubicBezTo>
                  <a:cubicBezTo>
                    <a:pt x="769620" y="43352"/>
                    <a:pt x="742950" y="33827"/>
                    <a:pt x="718185" y="44304"/>
                  </a:cubicBezTo>
                  <a:cubicBezTo>
                    <a:pt x="707708" y="49067"/>
                    <a:pt x="698183" y="56687"/>
                    <a:pt x="687705" y="62402"/>
                  </a:cubicBezTo>
                  <a:cubicBezTo>
                    <a:pt x="665797" y="74784"/>
                    <a:pt x="640080" y="77642"/>
                    <a:pt x="615315" y="79547"/>
                  </a:cubicBezTo>
                  <a:cubicBezTo>
                    <a:pt x="532447" y="87167"/>
                    <a:pt x="442913" y="95739"/>
                    <a:pt x="360045" y="83357"/>
                  </a:cubicBezTo>
                  <a:cubicBezTo>
                    <a:pt x="328613" y="80499"/>
                    <a:pt x="297180" y="78594"/>
                    <a:pt x="266700" y="82404"/>
                  </a:cubicBezTo>
                  <a:cubicBezTo>
                    <a:pt x="251460" y="84309"/>
                    <a:pt x="236220" y="91929"/>
                    <a:pt x="220980" y="93834"/>
                  </a:cubicBezTo>
                  <a:cubicBezTo>
                    <a:pt x="207645" y="95739"/>
                    <a:pt x="190500" y="91929"/>
                    <a:pt x="178117" y="89072"/>
                  </a:cubicBezTo>
                  <a:cubicBezTo>
                    <a:pt x="170497" y="87167"/>
                    <a:pt x="163830" y="85262"/>
                    <a:pt x="156210" y="84309"/>
                  </a:cubicBezTo>
                  <a:cubicBezTo>
                    <a:pt x="144780" y="83357"/>
                    <a:pt x="132397" y="88119"/>
                    <a:pt x="131445" y="101454"/>
                  </a:cubicBezTo>
                  <a:cubicBezTo>
                    <a:pt x="259080" y="142412"/>
                    <a:pt x="160020" y="189084"/>
                    <a:pt x="148590" y="190989"/>
                  </a:cubicBezTo>
                  <a:cubicBezTo>
                    <a:pt x="99060" y="199562"/>
                    <a:pt x="49530" y="208134"/>
                    <a:pt x="0" y="216707"/>
                  </a:cubicBezTo>
                  <a:cubicBezTo>
                    <a:pt x="20955" y="224327"/>
                    <a:pt x="41910" y="224327"/>
                    <a:pt x="63817" y="222422"/>
                  </a:cubicBezTo>
                  <a:cubicBezTo>
                    <a:pt x="107632" y="217659"/>
                    <a:pt x="150495" y="207182"/>
                    <a:pt x="195263" y="210039"/>
                  </a:cubicBezTo>
                  <a:cubicBezTo>
                    <a:pt x="216217" y="207182"/>
                    <a:pt x="235267" y="198609"/>
                    <a:pt x="250507" y="183369"/>
                  </a:cubicBezTo>
                  <a:cubicBezTo>
                    <a:pt x="246697" y="172892"/>
                    <a:pt x="234315" y="177654"/>
                    <a:pt x="228600" y="170034"/>
                  </a:cubicBezTo>
                  <a:cubicBezTo>
                    <a:pt x="232410" y="165272"/>
                    <a:pt x="237172" y="165272"/>
                    <a:pt x="241935" y="164319"/>
                  </a:cubicBezTo>
                  <a:cubicBezTo>
                    <a:pt x="282892" y="153842"/>
                    <a:pt x="322897" y="156699"/>
                    <a:pt x="363855" y="166224"/>
                  </a:cubicBezTo>
                  <a:cubicBezTo>
                    <a:pt x="369570" y="166224"/>
                    <a:pt x="375285" y="166224"/>
                    <a:pt x="381000" y="166224"/>
                  </a:cubicBezTo>
                  <a:cubicBezTo>
                    <a:pt x="436245" y="191942"/>
                    <a:pt x="857250" y="231947"/>
                    <a:pt x="882015" y="235757"/>
                  </a:cubicBezTo>
                  <a:cubicBezTo>
                    <a:pt x="908685" y="239567"/>
                    <a:pt x="934402" y="242424"/>
                    <a:pt x="961072" y="245282"/>
                  </a:cubicBezTo>
                  <a:cubicBezTo>
                    <a:pt x="1000125" y="249092"/>
                    <a:pt x="1036320" y="235757"/>
                    <a:pt x="1073468" y="226232"/>
                  </a:cubicBezTo>
                  <a:cubicBezTo>
                    <a:pt x="1082993" y="223374"/>
                    <a:pt x="1359218" y="120504"/>
                    <a:pt x="1376363" y="117647"/>
                  </a:cubicBezTo>
                  <a:cubicBezTo>
                    <a:pt x="1393508" y="115742"/>
                    <a:pt x="1410652" y="112884"/>
                    <a:pt x="1425893" y="106217"/>
                  </a:cubicBezTo>
                  <a:cubicBezTo>
                    <a:pt x="1433513" y="103359"/>
                    <a:pt x="1441133" y="98597"/>
                    <a:pt x="1444943" y="91929"/>
                  </a:cubicBezTo>
                  <a:cubicBezTo>
                    <a:pt x="1448752" y="84309"/>
                    <a:pt x="1446848" y="74784"/>
                    <a:pt x="1442085" y="66212"/>
                  </a:cubicBezTo>
                  <a:close/>
                  <a:moveTo>
                    <a:pt x="387667" y="121457"/>
                  </a:moveTo>
                  <a:cubicBezTo>
                    <a:pt x="391478" y="119552"/>
                    <a:pt x="394335" y="118599"/>
                    <a:pt x="397192" y="117647"/>
                  </a:cubicBezTo>
                  <a:cubicBezTo>
                    <a:pt x="394335" y="119552"/>
                    <a:pt x="391478" y="120504"/>
                    <a:pt x="387667" y="121457"/>
                  </a:cubicBezTo>
                  <a:close/>
                </a:path>
              </a:pathLst>
            </a:custGeom>
            <a:solidFill>
              <a:srgbClr val="FCF2B6"/>
            </a:solid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CF8D0598-91DE-4B0A-8BDB-2B01E36F2481}"/>
                </a:ext>
              </a:extLst>
            </p:cNvPr>
            <p:cNvSpPr/>
            <p:nvPr/>
          </p:nvSpPr>
          <p:spPr>
            <a:xfrm>
              <a:off x="7168413" y="5365087"/>
              <a:ext cx="628650" cy="171450"/>
            </a:xfrm>
            <a:custGeom>
              <a:avLst/>
              <a:gdLst>
                <a:gd name="connsiteX0" fmla="*/ 628650 w 628650"/>
                <a:gd name="connsiteY0" fmla="*/ 85725 h 171450"/>
                <a:gd name="connsiteX1" fmla="*/ 314325 w 628650"/>
                <a:gd name="connsiteY1" fmla="*/ 171450 h 171450"/>
                <a:gd name="connsiteX2" fmla="*/ 0 w 628650"/>
                <a:gd name="connsiteY2" fmla="*/ 85725 h 171450"/>
                <a:gd name="connsiteX3" fmla="*/ 314325 w 628650"/>
                <a:gd name="connsiteY3" fmla="*/ 0 h 171450"/>
                <a:gd name="connsiteX4" fmla="*/ 628650 w 628650"/>
                <a:gd name="connsiteY4" fmla="*/ 85725 h 171450"/>
                <a:gd name="connsiteX5" fmla="*/ 628650 w 628650"/>
                <a:gd name="connsiteY5" fmla="*/ 857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171450">
                  <a:moveTo>
                    <a:pt x="628650" y="85725"/>
                  </a:moveTo>
                  <a:cubicBezTo>
                    <a:pt x="628650" y="133350"/>
                    <a:pt x="487680" y="171450"/>
                    <a:pt x="314325" y="171450"/>
                  </a:cubicBezTo>
                  <a:cubicBezTo>
                    <a:pt x="140970" y="171450"/>
                    <a:pt x="0" y="133350"/>
                    <a:pt x="0" y="85725"/>
                  </a:cubicBezTo>
                  <a:cubicBezTo>
                    <a:pt x="0" y="38100"/>
                    <a:pt x="140970" y="0"/>
                    <a:pt x="314325" y="0"/>
                  </a:cubicBezTo>
                  <a:cubicBezTo>
                    <a:pt x="487680" y="0"/>
                    <a:pt x="628650" y="38100"/>
                    <a:pt x="628650" y="85725"/>
                  </a:cubicBezTo>
                  <a:lnTo>
                    <a:pt x="628650" y="85725"/>
                  </a:lnTo>
                  <a:close/>
                </a:path>
              </a:pathLst>
            </a:custGeom>
            <a:solidFill>
              <a:srgbClr val="C95E4F"/>
            </a:solid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039570B7-657B-4B13-88CA-9068B6C722EE}"/>
                </a:ext>
              </a:extLst>
            </p:cNvPr>
            <p:cNvSpPr/>
            <p:nvPr/>
          </p:nvSpPr>
          <p:spPr>
            <a:xfrm>
              <a:off x="7778013" y="5298412"/>
              <a:ext cx="552450" cy="123825"/>
            </a:xfrm>
            <a:custGeom>
              <a:avLst/>
              <a:gdLst>
                <a:gd name="connsiteX0" fmla="*/ 552450 w 552450"/>
                <a:gd name="connsiteY0" fmla="*/ 61913 h 123825"/>
                <a:gd name="connsiteX1" fmla="*/ 276225 w 552450"/>
                <a:gd name="connsiteY1" fmla="*/ 123825 h 123825"/>
                <a:gd name="connsiteX2" fmla="*/ 0 w 552450"/>
                <a:gd name="connsiteY2" fmla="*/ 61913 h 123825"/>
                <a:gd name="connsiteX3" fmla="*/ 276225 w 552450"/>
                <a:gd name="connsiteY3" fmla="*/ 0 h 123825"/>
                <a:gd name="connsiteX4" fmla="*/ 552450 w 552450"/>
                <a:gd name="connsiteY4" fmla="*/ 61913 h 123825"/>
                <a:gd name="connsiteX5" fmla="*/ 552450 w 552450"/>
                <a:gd name="connsiteY5" fmla="*/ 6191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123825">
                  <a:moveTo>
                    <a:pt x="552450" y="61913"/>
                  </a:moveTo>
                  <a:cubicBezTo>
                    <a:pt x="552450" y="96202"/>
                    <a:pt x="428625" y="123825"/>
                    <a:pt x="276225" y="123825"/>
                  </a:cubicBezTo>
                  <a:cubicBezTo>
                    <a:pt x="123825" y="123825"/>
                    <a:pt x="0" y="96202"/>
                    <a:pt x="0" y="61913"/>
                  </a:cubicBezTo>
                  <a:cubicBezTo>
                    <a:pt x="0" y="27622"/>
                    <a:pt x="123825" y="0"/>
                    <a:pt x="276225" y="0"/>
                  </a:cubicBezTo>
                  <a:cubicBezTo>
                    <a:pt x="428625" y="0"/>
                    <a:pt x="552450" y="27622"/>
                    <a:pt x="552450" y="61913"/>
                  </a:cubicBezTo>
                  <a:lnTo>
                    <a:pt x="552450" y="61913"/>
                  </a:lnTo>
                  <a:close/>
                </a:path>
              </a:pathLst>
            </a:custGeom>
            <a:solidFill>
              <a:srgbClr val="C95E4F"/>
            </a:solidFill>
            <a:ln w="9525" cap="flat">
              <a:noFill/>
              <a:prstDash val="solid"/>
              <a:miter/>
            </a:ln>
          </p:spPr>
          <p:txBody>
            <a:bodyPr rtlCol="0" anchor="ctr"/>
            <a:lstStyle/>
            <a:p>
              <a:endParaRPr lang="en-US"/>
            </a:p>
          </p:txBody>
        </p:sp>
      </p:grpSp>
      <p:sp>
        <p:nvSpPr>
          <p:cNvPr id="37" name="TextBox 36">
            <a:extLst>
              <a:ext uri="{FF2B5EF4-FFF2-40B4-BE49-F238E27FC236}">
                <a16:creationId xmlns="" xmlns:a16="http://schemas.microsoft.com/office/drawing/2014/main" id="{F1FB1A6C-7E33-47C9-A8AD-0B9D2C765B24}"/>
              </a:ext>
            </a:extLst>
          </p:cNvPr>
          <p:cNvSpPr txBox="1"/>
          <p:nvPr/>
        </p:nvSpPr>
        <p:spPr>
          <a:xfrm>
            <a:off x="1017431" y="58235"/>
            <a:ext cx="9876491" cy="1569660"/>
          </a:xfrm>
          <a:prstGeom prst="rect">
            <a:avLst/>
          </a:prstGeom>
          <a:noFill/>
        </p:spPr>
        <p:txBody>
          <a:bodyPr wrap="square" rtlCol="0" anchor="ctr">
            <a:spAutoFit/>
          </a:bodyPr>
          <a:lstStyle/>
          <a:p>
            <a:r>
              <a:rPr lang="en-US" altLang="ko-KR" sz="4800" dirty="0" smtClean="0">
                <a:solidFill>
                  <a:schemeClr val="bg1"/>
                </a:solidFill>
                <a:latin typeface="Baskerville Old Face" pitchFamily="18" charset="0"/>
                <a:cs typeface="Arial" pitchFamily="34" charset="0"/>
              </a:rPr>
              <a:t>Legal implications of the chosen delivery system</a:t>
            </a:r>
            <a:endParaRPr lang="ko-KR" altLang="en-US" sz="4800" dirty="0">
              <a:solidFill>
                <a:schemeClr val="bg1"/>
              </a:solidFill>
              <a:latin typeface="Baskerville Old Face" pitchFamily="18" charset="0"/>
              <a:cs typeface="Arial" pitchFamily="34" charset="0"/>
            </a:endParaRPr>
          </a:p>
        </p:txBody>
      </p:sp>
      <p:sp>
        <p:nvSpPr>
          <p:cNvPr id="3" name="TextBox 2"/>
          <p:cNvSpPr txBox="1"/>
          <p:nvPr/>
        </p:nvSpPr>
        <p:spPr>
          <a:xfrm>
            <a:off x="1481070" y="2125014"/>
            <a:ext cx="6091707" cy="2062103"/>
          </a:xfrm>
          <a:prstGeom prst="rect">
            <a:avLst/>
          </a:prstGeom>
          <a:noFill/>
        </p:spPr>
        <p:txBody>
          <a:bodyPr wrap="square" rtlCol="0">
            <a:spAutoFit/>
          </a:bodyPr>
          <a:lstStyle/>
          <a:p>
            <a:r>
              <a:rPr lang="en-US" sz="3200" dirty="0" smtClean="0">
                <a:solidFill>
                  <a:schemeClr val="bg1"/>
                </a:solidFill>
                <a:latin typeface="Agency FB" pitchFamily="34" charset="0"/>
              </a:rPr>
              <a:t>Contracting a third party service provider spares the restaurant chain from legal obligations that need to be fulfilled for employees.  </a:t>
            </a:r>
            <a:endParaRPr lang="en-US" sz="3200" dirty="0">
              <a:solidFill>
                <a:schemeClr val="bg1"/>
              </a:solidFill>
              <a:latin typeface="Agency FB" pitchFamily="34" charset="0"/>
            </a:endParaRPr>
          </a:p>
        </p:txBody>
      </p:sp>
    </p:spTree>
    <p:extLst>
      <p:ext uri="{BB962C8B-B14F-4D97-AF65-F5344CB8AC3E}">
        <p14:creationId xmlns:p14="http://schemas.microsoft.com/office/powerpoint/2010/main" val="3281046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3">
            <a:extLst>
              <a:ext uri="{FF2B5EF4-FFF2-40B4-BE49-F238E27FC236}">
                <a16:creationId xmlns="" xmlns:a16="http://schemas.microsoft.com/office/drawing/2014/main" id="{2D815A8C-5E92-4FB3-B4CD-982ECA42FD5C}"/>
              </a:ext>
            </a:extLst>
          </p:cNvPr>
          <p:cNvGrpSpPr/>
          <p:nvPr/>
        </p:nvGrpSpPr>
        <p:grpSpPr>
          <a:xfrm>
            <a:off x="2916698" y="2276222"/>
            <a:ext cx="678393" cy="572865"/>
            <a:chOff x="6787249" y="2420621"/>
            <a:chExt cx="1072164" cy="905383"/>
          </a:xfrm>
        </p:grpSpPr>
        <p:sp>
          <p:nvSpPr>
            <p:cNvPr id="7" name="Freeform: Shape 6">
              <a:extLst>
                <a:ext uri="{FF2B5EF4-FFF2-40B4-BE49-F238E27FC236}">
                  <a16:creationId xmlns="" xmlns:a16="http://schemas.microsoft.com/office/drawing/2014/main" id="{B6829EDA-1C2B-43D2-972C-E79BB7E8748C}"/>
                </a:ext>
              </a:extLst>
            </p:cNvPr>
            <p:cNvSpPr/>
            <p:nvPr/>
          </p:nvSpPr>
          <p:spPr>
            <a:xfrm>
              <a:off x="6787689" y="2479504"/>
              <a:ext cx="1072946" cy="845478"/>
            </a:xfrm>
            <a:custGeom>
              <a:avLst/>
              <a:gdLst>
                <a:gd name="connsiteX0" fmla="*/ 1063214 w 1072946"/>
                <a:gd name="connsiteY0" fmla="*/ 303610 h 845478"/>
                <a:gd name="connsiteX1" fmla="*/ 1059470 w 1072946"/>
                <a:gd name="connsiteY1" fmla="*/ 288293 h 845478"/>
                <a:gd name="connsiteX2" fmla="*/ 937618 w 1072946"/>
                <a:gd name="connsiteY2" fmla="*/ 98367 h 845478"/>
                <a:gd name="connsiteX3" fmla="*/ 671789 w 1072946"/>
                <a:gd name="connsiteY3" fmla="*/ 10551 h 845478"/>
                <a:gd name="connsiteX4" fmla="*/ 425702 w 1072946"/>
                <a:gd name="connsiteY4" fmla="*/ 7488 h 845478"/>
                <a:gd name="connsiteX5" fmla="*/ 264027 w 1072946"/>
                <a:gd name="connsiteY5" fmla="*/ 41185 h 845478"/>
                <a:gd name="connsiteX6" fmla="*/ 65932 w 1072946"/>
                <a:gd name="connsiteY6" fmla="*/ 184821 h 845478"/>
                <a:gd name="connsiteX7" fmla="*/ 11813 w 1072946"/>
                <a:gd name="connsiteY7" fmla="*/ 479921 h 845478"/>
                <a:gd name="connsiteX8" fmla="*/ 202079 w 1072946"/>
                <a:gd name="connsiteY8" fmla="*/ 731114 h 845478"/>
                <a:gd name="connsiteX9" fmla="*/ 319507 w 1072946"/>
                <a:gd name="connsiteY9" fmla="*/ 785573 h 845478"/>
                <a:gd name="connsiteX10" fmla="*/ 466547 w 1072946"/>
                <a:gd name="connsiteY10" fmla="*/ 828460 h 845478"/>
                <a:gd name="connsiteX11" fmla="*/ 538365 w 1072946"/>
                <a:gd name="connsiteY11" fmla="*/ 845478 h 845478"/>
                <a:gd name="connsiteX12" fmla="*/ 596908 w 1072946"/>
                <a:gd name="connsiteY12" fmla="*/ 831182 h 845478"/>
                <a:gd name="connsiteX13" fmla="*/ 800449 w 1072946"/>
                <a:gd name="connsiteY13" fmla="*/ 762087 h 845478"/>
                <a:gd name="connsiteX14" fmla="*/ 1033943 w 1072946"/>
                <a:gd name="connsiteY14" fmla="*/ 556845 h 845478"/>
                <a:gd name="connsiteX15" fmla="*/ 1063214 w 1072946"/>
                <a:gd name="connsiteY15" fmla="*/ 303610 h 845478"/>
                <a:gd name="connsiteX16" fmla="*/ 1059811 w 1072946"/>
                <a:gd name="connsiteY16" fmla="*/ 293058 h 845478"/>
                <a:gd name="connsiteX17" fmla="*/ 1059811 w 1072946"/>
                <a:gd name="connsiteY17" fmla="*/ 293058 h 845478"/>
                <a:gd name="connsiteX18" fmla="*/ 1059811 w 1072946"/>
                <a:gd name="connsiteY18" fmla="*/ 293058 h 845478"/>
                <a:gd name="connsiteX19" fmla="*/ 1059811 w 1072946"/>
                <a:gd name="connsiteY19" fmla="*/ 293058 h 845478"/>
                <a:gd name="connsiteX20" fmla="*/ 577167 w 1072946"/>
                <a:gd name="connsiteY20" fmla="*/ 0 h 845478"/>
                <a:gd name="connsiteX21" fmla="*/ 577507 w 1072946"/>
                <a:gd name="connsiteY21" fmla="*/ 340 h 845478"/>
                <a:gd name="connsiteX22" fmla="*/ 577167 w 1072946"/>
                <a:gd name="connsiteY22" fmla="*/ 0 h 845478"/>
                <a:gd name="connsiteX23" fmla="*/ 577167 w 1072946"/>
                <a:gd name="connsiteY23" fmla="*/ 0 h 845478"/>
                <a:gd name="connsiteX24" fmla="*/ 577167 w 1072946"/>
                <a:gd name="connsiteY24" fmla="*/ 0 h 845478"/>
                <a:gd name="connsiteX25" fmla="*/ 577167 w 1072946"/>
                <a:gd name="connsiteY25" fmla="*/ 0 h 845478"/>
                <a:gd name="connsiteX26" fmla="*/ 9090 w 1072946"/>
                <a:gd name="connsiteY26" fmla="*/ 307013 h 845478"/>
                <a:gd name="connsiteX27" fmla="*/ 9090 w 1072946"/>
                <a:gd name="connsiteY27" fmla="*/ 307013 h 845478"/>
                <a:gd name="connsiteX28" fmla="*/ 9090 w 1072946"/>
                <a:gd name="connsiteY28" fmla="*/ 307013 h 845478"/>
                <a:gd name="connsiteX29" fmla="*/ 9090 w 1072946"/>
                <a:gd name="connsiteY29" fmla="*/ 307013 h 84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46" h="845478">
                  <a:moveTo>
                    <a:pt x="1063214" y="303610"/>
                  </a:moveTo>
                  <a:cubicBezTo>
                    <a:pt x="1062193" y="298504"/>
                    <a:pt x="1060832" y="293399"/>
                    <a:pt x="1059470" y="288293"/>
                  </a:cubicBezTo>
                  <a:cubicBezTo>
                    <a:pt x="1039388" y="215114"/>
                    <a:pt x="994800" y="148061"/>
                    <a:pt x="937618" y="98367"/>
                  </a:cubicBezTo>
                  <a:cubicBezTo>
                    <a:pt x="866140" y="36420"/>
                    <a:pt x="764710" y="6807"/>
                    <a:pt x="671789" y="10551"/>
                  </a:cubicBezTo>
                  <a:cubicBezTo>
                    <a:pt x="616990" y="12934"/>
                    <a:pt x="554022" y="18380"/>
                    <a:pt x="425702" y="7488"/>
                  </a:cubicBezTo>
                  <a:cubicBezTo>
                    <a:pt x="370222" y="2723"/>
                    <a:pt x="314742" y="20422"/>
                    <a:pt x="264027" y="41185"/>
                  </a:cubicBezTo>
                  <a:cubicBezTo>
                    <a:pt x="188124" y="72158"/>
                    <a:pt x="116306" y="119129"/>
                    <a:pt x="65932" y="184821"/>
                  </a:cubicBezTo>
                  <a:cubicBezTo>
                    <a:pt x="1942" y="268552"/>
                    <a:pt x="-14055" y="378831"/>
                    <a:pt x="11813" y="479921"/>
                  </a:cubicBezTo>
                  <a:cubicBezTo>
                    <a:pt x="39383" y="587138"/>
                    <a:pt x="108818" y="673251"/>
                    <a:pt x="202079" y="731114"/>
                  </a:cubicBezTo>
                  <a:cubicBezTo>
                    <a:pt x="238839" y="753919"/>
                    <a:pt x="278322" y="772299"/>
                    <a:pt x="319507" y="785573"/>
                  </a:cubicBezTo>
                  <a:cubicBezTo>
                    <a:pt x="368180" y="801570"/>
                    <a:pt x="417193" y="815866"/>
                    <a:pt x="466547" y="828460"/>
                  </a:cubicBezTo>
                  <a:cubicBezTo>
                    <a:pt x="488330" y="833905"/>
                    <a:pt x="515560" y="845478"/>
                    <a:pt x="538365" y="845478"/>
                  </a:cubicBezTo>
                  <a:cubicBezTo>
                    <a:pt x="557425" y="845478"/>
                    <a:pt x="578528" y="835948"/>
                    <a:pt x="596908" y="831182"/>
                  </a:cubicBezTo>
                  <a:cubicBezTo>
                    <a:pt x="665322" y="813143"/>
                    <a:pt x="735098" y="791700"/>
                    <a:pt x="800449" y="762087"/>
                  </a:cubicBezTo>
                  <a:cubicBezTo>
                    <a:pt x="898476" y="717839"/>
                    <a:pt x="984589" y="654871"/>
                    <a:pt x="1033943" y="556845"/>
                  </a:cubicBezTo>
                  <a:cubicBezTo>
                    <a:pt x="1073085" y="479240"/>
                    <a:pt x="1082615" y="388362"/>
                    <a:pt x="1063214" y="303610"/>
                  </a:cubicBezTo>
                  <a:close/>
                  <a:moveTo>
                    <a:pt x="1059811" y="293058"/>
                  </a:moveTo>
                  <a:cubicBezTo>
                    <a:pt x="1059811" y="293058"/>
                    <a:pt x="1059811" y="293058"/>
                    <a:pt x="1059811" y="293058"/>
                  </a:cubicBezTo>
                  <a:cubicBezTo>
                    <a:pt x="1059811" y="293058"/>
                    <a:pt x="1059811" y="293058"/>
                    <a:pt x="1059811" y="293058"/>
                  </a:cubicBezTo>
                  <a:lnTo>
                    <a:pt x="1059811" y="293058"/>
                  </a:lnTo>
                  <a:close/>
                  <a:moveTo>
                    <a:pt x="577167" y="0"/>
                  </a:moveTo>
                  <a:cubicBezTo>
                    <a:pt x="577167" y="0"/>
                    <a:pt x="577507" y="340"/>
                    <a:pt x="577507" y="340"/>
                  </a:cubicBezTo>
                  <a:cubicBezTo>
                    <a:pt x="577507" y="340"/>
                    <a:pt x="577507" y="340"/>
                    <a:pt x="577167" y="0"/>
                  </a:cubicBezTo>
                  <a:cubicBezTo>
                    <a:pt x="577167" y="0"/>
                    <a:pt x="577167" y="0"/>
                    <a:pt x="577167" y="0"/>
                  </a:cubicBezTo>
                  <a:cubicBezTo>
                    <a:pt x="577167" y="0"/>
                    <a:pt x="577167" y="0"/>
                    <a:pt x="577167" y="0"/>
                  </a:cubicBezTo>
                  <a:lnTo>
                    <a:pt x="577167" y="0"/>
                  </a:lnTo>
                  <a:close/>
                  <a:moveTo>
                    <a:pt x="9090" y="307013"/>
                  </a:moveTo>
                  <a:cubicBezTo>
                    <a:pt x="9090" y="307013"/>
                    <a:pt x="9090" y="307013"/>
                    <a:pt x="9090" y="307013"/>
                  </a:cubicBezTo>
                  <a:cubicBezTo>
                    <a:pt x="9090" y="307013"/>
                    <a:pt x="9090" y="307013"/>
                    <a:pt x="9090" y="307013"/>
                  </a:cubicBezTo>
                  <a:cubicBezTo>
                    <a:pt x="9090" y="307013"/>
                    <a:pt x="9090" y="307013"/>
                    <a:pt x="9090" y="307013"/>
                  </a:cubicBezTo>
                  <a:close/>
                </a:path>
              </a:pathLst>
            </a:custGeom>
            <a:solidFill>
              <a:schemeClr val="accent1"/>
            </a:solidFill>
            <a:ln w="3387"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D651782B-C10B-4A26-BCCA-BCD77FDE4010}"/>
                </a:ext>
              </a:extLst>
            </p:cNvPr>
            <p:cNvSpPr/>
            <p:nvPr/>
          </p:nvSpPr>
          <p:spPr>
            <a:xfrm>
              <a:off x="7040483" y="2420876"/>
              <a:ext cx="609271" cy="246382"/>
            </a:xfrm>
            <a:custGeom>
              <a:avLst/>
              <a:gdLst>
                <a:gd name="connsiteX0" fmla="*/ 173588 w 609271"/>
                <a:gd name="connsiteY0" fmla="*/ 234599 h 246382"/>
                <a:gd name="connsiteX1" fmla="*/ 188565 w 609271"/>
                <a:gd name="connsiteY1" fmla="*/ 222686 h 246382"/>
                <a:gd name="connsiteX2" fmla="*/ 204902 w 609271"/>
                <a:gd name="connsiteY2" fmla="*/ 205327 h 246382"/>
                <a:gd name="connsiteX3" fmla="*/ 219198 w 609271"/>
                <a:gd name="connsiteY3" fmla="*/ 185586 h 246382"/>
                <a:gd name="connsiteX4" fmla="*/ 226346 w 609271"/>
                <a:gd name="connsiteY4" fmla="*/ 175034 h 246382"/>
                <a:gd name="connsiteX5" fmla="*/ 233153 w 609271"/>
                <a:gd name="connsiteY5" fmla="*/ 165164 h 246382"/>
                <a:gd name="connsiteX6" fmla="*/ 0 w 609271"/>
                <a:gd name="connsiteY6" fmla="*/ 120235 h 246382"/>
                <a:gd name="connsiteX7" fmla="*/ 21443 w 609271"/>
                <a:gd name="connsiteY7" fmla="*/ 112406 h 246382"/>
                <a:gd name="connsiteX8" fmla="*/ 49013 w 609271"/>
                <a:gd name="connsiteY8" fmla="*/ 113768 h 246382"/>
                <a:gd name="connsiteX9" fmla="*/ 87815 w 609271"/>
                <a:gd name="connsiteY9" fmla="*/ 117852 h 246382"/>
                <a:gd name="connsiteX10" fmla="*/ 105174 w 609271"/>
                <a:gd name="connsiteY10" fmla="*/ 116150 h 246382"/>
                <a:gd name="connsiteX11" fmla="*/ 123554 w 609271"/>
                <a:gd name="connsiteY11" fmla="*/ 116150 h 246382"/>
                <a:gd name="connsiteX12" fmla="*/ 156570 w 609271"/>
                <a:gd name="connsiteY12" fmla="*/ 104237 h 246382"/>
                <a:gd name="connsiteX13" fmla="*/ 203541 w 609271"/>
                <a:gd name="connsiteY13" fmla="*/ 67478 h 246382"/>
                <a:gd name="connsiteX14" fmla="*/ 181417 w 609271"/>
                <a:gd name="connsiteY14" fmla="*/ 28675 h 246382"/>
                <a:gd name="connsiteX15" fmla="*/ 169164 w 609271"/>
                <a:gd name="connsiteY15" fmla="*/ 13018 h 246382"/>
                <a:gd name="connsiteX16" fmla="*/ 168143 w 609271"/>
                <a:gd name="connsiteY16" fmla="*/ 1106 h 246382"/>
                <a:gd name="connsiteX17" fmla="*/ 188224 w 609271"/>
                <a:gd name="connsiteY17" fmla="*/ 12678 h 246382"/>
                <a:gd name="connsiteX18" fmla="*/ 250512 w 609271"/>
                <a:gd name="connsiteY18" fmla="*/ 54544 h 246382"/>
                <a:gd name="connsiteX19" fmla="*/ 273317 w 609271"/>
                <a:gd name="connsiteY19" fmla="*/ 65776 h 246382"/>
                <a:gd name="connsiteX20" fmla="*/ 329137 w 609271"/>
                <a:gd name="connsiteY20" fmla="*/ 65776 h 246382"/>
                <a:gd name="connsiteX21" fmla="*/ 433971 w 609271"/>
                <a:gd name="connsiteY21" fmla="*/ 6211 h 246382"/>
                <a:gd name="connsiteX22" fmla="*/ 408784 w 609271"/>
                <a:gd name="connsiteY22" fmla="*/ 49098 h 246382"/>
                <a:gd name="connsiteX23" fmla="*/ 416272 w 609271"/>
                <a:gd name="connsiteY23" fmla="*/ 69860 h 246382"/>
                <a:gd name="connsiteX24" fmla="*/ 500003 w 609271"/>
                <a:gd name="connsiteY24" fmla="*/ 74966 h 246382"/>
                <a:gd name="connsiteX25" fmla="*/ 499662 w 609271"/>
                <a:gd name="connsiteY25" fmla="*/ 74966 h 246382"/>
                <a:gd name="connsiteX26" fmla="*/ 525190 w 609271"/>
                <a:gd name="connsiteY26" fmla="*/ 80412 h 246382"/>
                <a:gd name="connsiteX27" fmla="*/ 472093 w 609271"/>
                <a:gd name="connsiteY27" fmla="*/ 85177 h 246382"/>
                <a:gd name="connsiteX28" fmla="*/ 422058 w 609271"/>
                <a:gd name="connsiteY28" fmla="*/ 85517 h 246382"/>
                <a:gd name="connsiteX29" fmla="*/ 435673 w 609271"/>
                <a:gd name="connsiteY29" fmla="*/ 98451 h 246382"/>
                <a:gd name="connsiteX30" fmla="*/ 450649 w 609271"/>
                <a:gd name="connsiteY30" fmla="*/ 108662 h 246382"/>
                <a:gd name="connsiteX31" fmla="*/ 484686 w 609271"/>
                <a:gd name="connsiteY31" fmla="*/ 117512 h 246382"/>
                <a:gd name="connsiteX32" fmla="*/ 543230 w 609271"/>
                <a:gd name="connsiteY32" fmla="*/ 116831 h 246382"/>
                <a:gd name="connsiteX33" fmla="*/ 598710 w 609271"/>
                <a:gd name="connsiteY33" fmla="*/ 111045 h 246382"/>
                <a:gd name="connsiteX34" fmla="*/ 609261 w 609271"/>
                <a:gd name="connsiteY34" fmla="*/ 117512 h 246382"/>
                <a:gd name="connsiteX35" fmla="*/ 598710 w 609271"/>
                <a:gd name="connsiteY35" fmla="*/ 122958 h 246382"/>
                <a:gd name="connsiteX36" fmla="*/ 475156 w 609271"/>
                <a:gd name="connsiteY36" fmla="*/ 165164 h 246382"/>
                <a:gd name="connsiteX37" fmla="*/ 369982 w 609271"/>
                <a:gd name="connsiteY37" fmla="*/ 164823 h 246382"/>
                <a:gd name="connsiteX38" fmla="*/ 390063 w 609271"/>
                <a:gd name="connsiteY38" fmla="*/ 192053 h 246382"/>
                <a:gd name="connsiteX39" fmla="*/ 431929 w 609271"/>
                <a:gd name="connsiteY39" fmla="*/ 238343 h 246382"/>
                <a:gd name="connsiteX40" fmla="*/ 402998 w 609271"/>
                <a:gd name="connsiteY40" fmla="*/ 225069 h 246382"/>
                <a:gd name="connsiteX41" fmla="*/ 365897 w 609271"/>
                <a:gd name="connsiteY41" fmla="*/ 214177 h 246382"/>
                <a:gd name="connsiteX42" fmla="*/ 350921 w 609271"/>
                <a:gd name="connsiteY42" fmla="*/ 209412 h 246382"/>
                <a:gd name="connsiteX43" fmla="*/ 310077 w 609271"/>
                <a:gd name="connsiteY43" fmla="*/ 184565 h 246382"/>
                <a:gd name="connsiteX44" fmla="*/ 286932 w 609271"/>
                <a:gd name="connsiteY44" fmla="*/ 185586 h 246382"/>
                <a:gd name="connsiteX45" fmla="*/ 276040 w 609271"/>
                <a:gd name="connsiteY45" fmla="*/ 196137 h 246382"/>
                <a:gd name="connsiteX46" fmla="*/ 230771 w 609271"/>
                <a:gd name="connsiteY46" fmla="*/ 220984 h 246382"/>
                <a:gd name="connsiteX47" fmla="*/ 206604 w 609271"/>
                <a:gd name="connsiteY47" fmla="*/ 229834 h 246382"/>
                <a:gd name="connsiteX48" fmla="*/ 180736 w 609271"/>
                <a:gd name="connsiteY48" fmla="*/ 244810 h 246382"/>
                <a:gd name="connsiteX49" fmla="*/ 172908 w 609271"/>
                <a:gd name="connsiteY49" fmla="*/ 245491 h 246382"/>
                <a:gd name="connsiteX50" fmla="*/ 171546 w 609271"/>
                <a:gd name="connsiteY50" fmla="*/ 239024 h 246382"/>
                <a:gd name="connsiteX51" fmla="*/ 173588 w 609271"/>
                <a:gd name="connsiteY51" fmla="*/ 234599 h 2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271" h="246382">
                  <a:moveTo>
                    <a:pt x="173588" y="234599"/>
                  </a:moveTo>
                  <a:cubicBezTo>
                    <a:pt x="177333" y="229834"/>
                    <a:pt x="184480" y="226430"/>
                    <a:pt x="188565" y="222686"/>
                  </a:cubicBezTo>
                  <a:cubicBezTo>
                    <a:pt x="194351" y="217240"/>
                    <a:pt x="199797" y="211454"/>
                    <a:pt x="204902" y="205327"/>
                  </a:cubicBezTo>
                  <a:cubicBezTo>
                    <a:pt x="210008" y="198860"/>
                    <a:pt x="214773" y="192393"/>
                    <a:pt x="219198" y="185586"/>
                  </a:cubicBezTo>
                  <a:cubicBezTo>
                    <a:pt x="221581" y="182182"/>
                    <a:pt x="223963" y="178438"/>
                    <a:pt x="226346" y="175034"/>
                  </a:cubicBezTo>
                  <a:cubicBezTo>
                    <a:pt x="227367" y="173333"/>
                    <a:pt x="231451" y="165504"/>
                    <a:pt x="233153" y="165164"/>
                  </a:cubicBezTo>
                  <a:cubicBezTo>
                    <a:pt x="147380" y="181842"/>
                    <a:pt x="74541" y="151889"/>
                    <a:pt x="0" y="120235"/>
                  </a:cubicBezTo>
                  <a:cubicBezTo>
                    <a:pt x="4084" y="114108"/>
                    <a:pt x="14636" y="113087"/>
                    <a:pt x="21443" y="112406"/>
                  </a:cubicBezTo>
                  <a:cubicBezTo>
                    <a:pt x="30633" y="111385"/>
                    <a:pt x="39823" y="112406"/>
                    <a:pt x="49013" y="113768"/>
                  </a:cubicBezTo>
                  <a:cubicBezTo>
                    <a:pt x="61947" y="115470"/>
                    <a:pt x="74881" y="118533"/>
                    <a:pt x="87815" y="117852"/>
                  </a:cubicBezTo>
                  <a:cubicBezTo>
                    <a:pt x="93602" y="117852"/>
                    <a:pt x="99388" y="116150"/>
                    <a:pt x="105174" y="116150"/>
                  </a:cubicBezTo>
                  <a:cubicBezTo>
                    <a:pt x="111301" y="116150"/>
                    <a:pt x="117427" y="116150"/>
                    <a:pt x="123554" y="116150"/>
                  </a:cubicBezTo>
                  <a:cubicBezTo>
                    <a:pt x="135467" y="116150"/>
                    <a:pt x="146699" y="110705"/>
                    <a:pt x="156570" y="104237"/>
                  </a:cubicBezTo>
                  <a:cubicBezTo>
                    <a:pt x="173248" y="93346"/>
                    <a:pt x="186863" y="78029"/>
                    <a:pt x="203541" y="67478"/>
                  </a:cubicBezTo>
                  <a:cubicBezTo>
                    <a:pt x="201158" y="50799"/>
                    <a:pt x="188565" y="42631"/>
                    <a:pt x="181417" y="28675"/>
                  </a:cubicBezTo>
                  <a:cubicBezTo>
                    <a:pt x="179034" y="25612"/>
                    <a:pt x="170865" y="16422"/>
                    <a:pt x="169164" y="13018"/>
                  </a:cubicBezTo>
                  <a:cubicBezTo>
                    <a:pt x="167121" y="8934"/>
                    <a:pt x="163718" y="4509"/>
                    <a:pt x="168143" y="1106"/>
                  </a:cubicBezTo>
                  <a:cubicBezTo>
                    <a:pt x="173929" y="-3660"/>
                    <a:pt x="184480" y="8253"/>
                    <a:pt x="188224" y="12678"/>
                  </a:cubicBezTo>
                  <a:cubicBezTo>
                    <a:pt x="208306" y="30718"/>
                    <a:pt x="225665" y="43992"/>
                    <a:pt x="250512" y="54544"/>
                  </a:cubicBezTo>
                  <a:cubicBezTo>
                    <a:pt x="253575" y="56245"/>
                    <a:pt x="270253" y="64755"/>
                    <a:pt x="273317" y="65776"/>
                  </a:cubicBezTo>
                  <a:cubicBezTo>
                    <a:pt x="288633" y="70541"/>
                    <a:pt x="307354" y="64414"/>
                    <a:pt x="329137" y="65776"/>
                  </a:cubicBezTo>
                  <a:cubicBezTo>
                    <a:pt x="358749" y="67478"/>
                    <a:pt x="389042" y="25952"/>
                    <a:pt x="433971" y="6211"/>
                  </a:cubicBezTo>
                  <a:cubicBezTo>
                    <a:pt x="428525" y="26974"/>
                    <a:pt x="415932" y="34121"/>
                    <a:pt x="408784" y="49098"/>
                  </a:cubicBezTo>
                  <a:cubicBezTo>
                    <a:pt x="400615" y="66456"/>
                    <a:pt x="407763" y="69520"/>
                    <a:pt x="416272" y="69860"/>
                  </a:cubicBezTo>
                  <a:cubicBezTo>
                    <a:pt x="444182" y="71222"/>
                    <a:pt x="472773" y="66456"/>
                    <a:pt x="500003" y="74966"/>
                  </a:cubicBezTo>
                  <a:lnTo>
                    <a:pt x="499662" y="74966"/>
                  </a:lnTo>
                  <a:cubicBezTo>
                    <a:pt x="501024" y="76327"/>
                    <a:pt x="525871" y="78369"/>
                    <a:pt x="525190" y="80412"/>
                  </a:cubicBezTo>
                  <a:cubicBezTo>
                    <a:pt x="517021" y="89602"/>
                    <a:pt x="481963" y="86198"/>
                    <a:pt x="472093" y="85177"/>
                  </a:cubicBezTo>
                  <a:cubicBezTo>
                    <a:pt x="456436" y="83135"/>
                    <a:pt x="441119" y="82113"/>
                    <a:pt x="422058" y="85517"/>
                  </a:cubicBezTo>
                  <a:cubicBezTo>
                    <a:pt x="423420" y="85177"/>
                    <a:pt x="433971" y="97090"/>
                    <a:pt x="435673" y="98451"/>
                  </a:cubicBezTo>
                  <a:cubicBezTo>
                    <a:pt x="440438" y="102195"/>
                    <a:pt x="445544" y="105599"/>
                    <a:pt x="450649" y="108662"/>
                  </a:cubicBezTo>
                  <a:cubicBezTo>
                    <a:pt x="461541" y="114449"/>
                    <a:pt x="472433" y="116150"/>
                    <a:pt x="484686" y="117512"/>
                  </a:cubicBezTo>
                  <a:cubicBezTo>
                    <a:pt x="504087" y="119214"/>
                    <a:pt x="523829" y="119214"/>
                    <a:pt x="543230" y="116831"/>
                  </a:cubicBezTo>
                  <a:cubicBezTo>
                    <a:pt x="560929" y="114789"/>
                    <a:pt x="581011" y="106280"/>
                    <a:pt x="598710" y="111045"/>
                  </a:cubicBezTo>
                  <a:cubicBezTo>
                    <a:pt x="602794" y="112066"/>
                    <a:pt x="608921" y="111726"/>
                    <a:pt x="609261" y="117512"/>
                  </a:cubicBezTo>
                  <a:cubicBezTo>
                    <a:pt x="609602" y="124319"/>
                    <a:pt x="601433" y="119554"/>
                    <a:pt x="598710" y="122958"/>
                  </a:cubicBezTo>
                  <a:cubicBezTo>
                    <a:pt x="558206" y="139296"/>
                    <a:pt x="518383" y="156995"/>
                    <a:pt x="475156" y="165164"/>
                  </a:cubicBezTo>
                  <a:cubicBezTo>
                    <a:pt x="441119" y="171631"/>
                    <a:pt x="406742" y="174354"/>
                    <a:pt x="369982" y="164823"/>
                  </a:cubicBezTo>
                  <a:cubicBezTo>
                    <a:pt x="375087" y="177757"/>
                    <a:pt x="383596" y="184224"/>
                    <a:pt x="390063" y="192053"/>
                  </a:cubicBezTo>
                  <a:cubicBezTo>
                    <a:pt x="403678" y="208050"/>
                    <a:pt x="422739" y="218602"/>
                    <a:pt x="431929" y="238343"/>
                  </a:cubicBezTo>
                  <a:cubicBezTo>
                    <a:pt x="422058" y="234259"/>
                    <a:pt x="412868" y="229153"/>
                    <a:pt x="402998" y="225069"/>
                  </a:cubicBezTo>
                  <a:cubicBezTo>
                    <a:pt x="391425" y="219963"/>
                    <a:pt x="378151" y="217581"/>
                    <a:pt x="365897" y="214177"/>
                  </a:cubicBezTo>
                  <a:cubicBezTo>
                    <a:pt x="360792" y="212815"/>
                    <a:pt x="355686" y="211114"/>
                    <a:pt x="350921" y="209412"/>
                  </a:cubicBezTo>
                  <a:cubicBezTo>
                    <a:pt x="335604" y="203625"/>
                    <a:pt x="323011" y="194095"/>
                    <a:pt x="310077" y="184565"/>
                  </a:cubicBezTo>
                  <a:cubicBezTo>
                    <a:pt x="302589" y="179119"/>
                    <a:pt x="294079" y="179800"/>
                    <a:pt x="286932" y="185586"/>
                  </a:cubicBezTo>
                  <a:cubicBezTo>
                    <a:pt x="282847" y="188649"/>
                    <a:pt x="279784" y="192734"/>
                    <a:pt x="276040" y="196137"/>
                  </a:cubicBezTo>
                  <a:cubicBezTo>
                    <a:pt x="263786" y="208731"/>
                    <a:pt x="247449" y="215538"/>
                    <a:pt x="230771" y="220984"/>
                  </a:cubicBezTo>
                  <a:cubicBezTo>
                    <a:pt x="222602" y="223707"/>
                    <a:pt x="214092" y="225749"/>
                    <a:pt x="206604" y="229834"/>
                  </a:cubicBezTo>
                  <a:cubicBezTo>
                    <a:pt x="197755" y="234599"/>
                    <a:pt x="189245" y="239705"/>
                    <a:pt x="180736" y="244810"/>
                  </a:cubicBezTo>
                  <a:cubicBezTo>
                    <a:pt x="178354" y="246172"/>
                    <a:pt x="174950" y="247193"/>
                    <a:pt x="172908" y="245491"/>
                  </a:cubicBezTo>
                  <a:cubicBezTo>
                    <a:pt x="170865" y="244129"/>
                    <a:pt x="170865" y="241066"/>
                    <a:pt x="171546" y="239024"/>
                  </a:cubicBezTo>
                  <a:cubicBezTo>
                    <a:pt x="171887" y="236641"/>
                    <a:pt x="172567" y="235620"/>
                    <a:pt x="173588" y="234599"/>
                  </a:cubicBezTo>
                  <a:close/>
                </a:path>
              </a:pathLst>
            </a:custGeom>
            <a:solidFill>
              <a:schemeClr val="tx1">
                <a:lumMod val="50000"/>
                <a:lumOff val="50000"/>
              </a:schemeClr>
            </a:solidFill>
            <a:ln w="3387"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0BB4952E-B22B-4B30-A383-00E4368211A5}"/>
                </a:ext>
              </a:extLst>
            </p:cNvPr>
            <p:cNvSpPr/>
            <p:nvPr/>
          </p:nvSpPr>
          <p:spPr>
            <a:xfrm>
              <a:off x="7267160" y="2433025"/>
              <a:ext cx="148252" cy="120993"/>
            </a:xfrm>
            <a:custGeom>
              <a:avLst/>
              <a:gdLst>
                <a:gd name="connsiteX0" fmla="*/ 88165 w 148252"/>
                <a:gd name="connsiteY0" fmla="*/ 5975 h 120993"/>
                <a:gd name="connsiteX1" fmla="*/ 95313 w 148252"/>
                <a:gd name="connsiteY1" fmla="*/ 37630 h 120993"/>
                <a:gd name="connsiteX2" fmla="*/ 119479 w 148252"/>
                <a:gd name="connsiteY2" fmla="*/ 65200 h 120993"/>
                <a:gd name="connsiteX3" fmla="*/ 135817 w 148252"/>
                <a:gd name="connsiteY3" fmla="*/ 72007 h 120993"/>
                <a:gd name="connsiteX4" fmla="*/ 137178 w 148252"/>
                <a:gd name="connsiteY4" fmla="*/ 107406 h 120993"/>
                <a:gd name="connsiteX5" fmla="*/ 101780 w 148252"/>
                <a:gd name="connsiteY5" fmla="*/ 118978 h 120993"/>
                <a:gd name="connsiteX6" fmla="*/ 19410 w 148252"/>
                <a:gd name="connsiteY6" fmla="*/ 112171 h 120993"/>
                <a:gd name="connsiteX7" fmla="*/ 9 w 148252"/>
                <a:gd name="connsiteY7" fmla="*/ 89026 h 120993"/>
                <a:gd name="connsiteX8" fmla="*/ 17708 w 148252"/>
                <a:gd name="connsiteY8" fmla="*/ 69284 h 120993"/>
                <a:gd name="connsiteX9" fmla="*/ 25877 w 148252"/>
                <a:gd name="connsiteY9" fmla="*/ 65880 h 120993"/>
                <a:gd name="connsiteX10" fmla="*/ 59233 w 148252"/>
                <a:gd name="connsiteY10" fmla="*/ 17888 h 120993"/>
                <a:gd name="connsiteX11" fmla="*/ 58893 w 148252"/>
                <a:gd name="connsiteY11" fmla="*/ 5295 h 120993"/>
                <a:gd name="connsiteX12" fmla="*/ 88165 w 148252"/>
                <a:gd name="connsiteY12" fmla="*/ 5975 h 12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252" h="120993">
                  <a:moveTo>
                    <a:pt x="88165" y="5975"/>
                  </a:moveTo>
                  <a:cubicBezTo>
                    <a:pt x="95313" y="15506"/>
                    <a:pt x="95653" y="26398"/>
                    <a:pt x="95313" y="37630"/>
                  </a:cubicBezTo>
                  <a:cubicBezTo>
                    <a:pt x="97014" y="52266"/>
                    <a:pt x="101780" y="63838"/>
                    <a:pt x="119479" y="65200"/>
                  </a:cubicBezTo>
                  <a:cubicBezTo>
                    <a:pt x="125265" y="65540"/>
                    <a:pt x="130711" y="68944"/>
                    <a:pt x="135817" y="72007"/>
                  </a:cubicBezTo>
                  <a:cubicBezTo>
                    <a:pt x="151814" y="81197"/>
                    <a:pt x="152495" y="97194"/>
                    <a:pt x="137178" y="107406"/>
                  </a:cubicBezTo>
                  <a:cubicBezTo>
                    <a:pt x="126627" y="114213"/>
                    <a:pt x="114033" y="117617"/>
                    <a:pt x="101780" y="118978"/>
                  </a:cubicBezTo>
                  <a:cubicBezTo>
                    <a:pt x="74210" y="121701"/>
                    <a:pt x="45959" y="123403"/>
                    <a:pt x="19410" y="112171"/>
                  </a:cubicBezTo>
                  <a:cubicBezTo>
                    <a:pt x="8859" y="107746"/>
                    <a:pt x="350" y="101279"/>
                    <a:pt x="9" y="89026"/>
                  </a:cubicBezTo>
                  <a:cubicBezTo>
                    <a:pt x="-331" y="77793"/>
                    <a:pt x="8859" y="73028"/>
                    <a:pt x="17708" y="69284"/>
                  </a:cubicBezTo>
                  <a:cubicBezTo>
                    <a:pt x="20431" y="68263"/>
                    <a:pt x="23154" y="66902"/>
                    <a:pt x="25877" y="65880"/>
                  </a:cubicBezTo>
                  <a:cubicBezTo>
                    <a:pt x="59574" y="54308"/>
                    <a:pt x="59574" y="54308"/>
                    <a:pt x="59233" y="17888"/>
                  </a:cubicBezTo>
                  <a:cubicBezTo>
                    <a:pt x="59233" y="13804"/>
                    <a:pt x="59233" y="9719"/>
                    <a:pt x="58893" y="5295"/>
                  </a:cubicBezTo>
                  <a:cubicBezTo>
                    <a:pt x="69104" y="-5597"/>
                    <a:pt x="78635" y="3252"/>
                    <a:pt x="88165" y="5975"/>
                  </a:cubicBezTo>
                  <a:close/>
                </a:path>
              </a:pathLst>
            </a:custGeom>
            <a:solidFill>
              <a:schemeClr val="tx1">
                <a:lumMod val="50000"/>
                <a:lumOff val="50000"/>
              </a:schemeClr>
            </a:solidFill>
            <a:ln w="3387" cap="flat">
              <a:noFill/>
              <a:prstDash val="solid"/>
              <a:miter/>
            </a:ln>
          </p:spPr>
          <p:txBody>
            <a:bodyPr rtlCol="0" anchor="ctr"/>
            <a:lstStyle/>
            <a:p>
              <a:endParaRPr lang="en-US"/>
            </a:p>
          </p:txBody>
        </p:sp>
      </p:grpSp>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prstGeom prst="rect">
            <a:avLst/>
          </a:prstGeom>
        </p:spPr>
        <p:txBody>
          <a:bodyPr/>
          <a:lstStyle/>
          <a:p>
            <a:r>
              <a:rPr lang="en-US" dirty="0" smtClean="0">
                <a:latin typeface="Baskerville Old Face" pitchFamily="18" charset="0"/>
              </a:rPr>
              <a:t>Technological Capabilities</a:t>
            </a:r>
            <a:endParaRPr lang="en-US" dirty="0">
              <a:latin typeface="Baskerville Old Face" pitchFamily="18" charset="0"/>
            </a:endParaRPr>
          </a:p>
        </p:txBody>
      </p:sp>
      <p:grpSp>
        <p:nvGrpSpPr>
          <p:cNvPr id="3" name="Group 2">
            <a:extLst>
              <a:ext uri="{FF2B5EF4-FFF2-40B4-BE49-F238E27FC236}">
                <a16:creationId xmlns="" xmlns:a16="http://schemas.microsoft.com/office/drawing/2014/main" id="{37B1E9BB-FE59-489F-90E7-80954444E493}"/>
              </a:ext>
            </a:extLst>
          </p:cNvPr>
          <p:cNvGrpSpPr/>
          <p:nvPr/>
        </p:nvGrpSpPr>
        <p:grpSpPr>
          <a:xfrm>
            <a:off x="700724" y="900346"/>
            <a:ext cx="2894367" cy="5642798"/>
            <a:chOff x="7731116" y="-159093"/>
            <a:chExt cx="1859025" cy="3624317"/>
          </a:xfrm>
        </p:grpSpPr>
        <p:sp>
          <p:nvSpPr>
            <p:cNvPr id="4" name="Graphic 20">
              <a:extLst>
                <a:ext uri="{FF2B5EF4-FFF2-40B4-BE49-F238E27FC236}">
                  <a16:creationId xmlns="" xmlns:a16="http://schemas.microsoft.com/office/drawing/2014/main" id="{E3D15793-DE27-4886-B56F-47651E2D5C53}"/>
                </a:ext>
              </a:extLst>
            </p:cNvPr>
            <p:cNvSpPr/>
            <p:nvPr/>
          </p:nvSpPr>
          <p:spPr>
            <a:xfrm>
              <a:off x="7731116" y="-159093"/>
              <a:ext cx="1859025" cy="3624317"/>
            </a:xfrm>
            <a:custGeom>
              <a:avLst/>
              <a:gdLst>
                <a:gd name="connsiteX0" fmla="*/ 1109922 w 1133475"/>
                <a:gd name="connsiteY0" fmla="*/ 750223 h 2209800"/>
                <a:gd name="connsiteX1" fmla="*/ 806075 w 1133475"/>
                <a:gd name="connsiteY1" fmla="*/ 754033 h 2209800"/>
                <a:gd name="connsiteX2" fmla="*/ 882275 w 1133475"/>
                <a:gd name="connsiteY2" fmla="*/ 799753 h 2209800"/>
                <a:gd name="connsiteX3" fmla="*/ 781310 w 1133475"/>
                <a:gd name="connsiteY3" fmla="*/ 832138 h 2209800"/>
                <a:gd name="connsiteX4" fmla="*/ 643197 w 1133475"/>
                <a:gd name="connsiteY4" fmla="*/ 733078 h 2209800"/>
                <a:gd name="connsiteX5" fmla="*/ 586047 w 1133475"/>
                <a:gd name="connsiteY5" fmla="*/ 523528 h 2209800"/>
                <a:gd name="connsiteX6" fmla="*/ 522230 w 1133475"/>
                <a:gd name="connsiteY6" fmla="*/ 442566 h 2209800"/>
                <a:gd name="connsiteX7" fmla="*/ 523182 w 1133475"/>
                <a:gd name="connsiteY7" fmla="*/ 442566 h 2209800"/>
                <a:gd name="connsiteX8" fmla="*/ 558425 w 1133475"/>
                <a:gd name="connsiteY8" fmla="*/ 395893 h 2209800"/>
                <a:gd name="connsiteX9" fmla="*/ 566997 w 1133475"/>
                <a:gd name="connsiteY9" fmla="*/ 383511 h 2209800"/>
                <a:gd name="connsiteX10" fmla="*/ 585095 w 1133475"/>
                <a:gd name="connsiteY10" fmla="*/ 318741 h 2209800"/>
                <a:gd name="connsiteX11" fmla="*/ 596525 w 1133475"/>
                <a:gd name="connsiteY11" fmla="*/ 54898 h 2209800"/>
                <a:gd name="connsiteX12" fmla="*/ 576522 w 1133475"/>
                <a:gd name="connsiteY12" fmla="*/ 26323 h 2209800"/>
                <a:gd name="connsiteX13" fmla="*/ 433647 w 1133475"/>
                <a:gd name="connsiteY13" fmla="*/ 87283 h 2209800"/>
                <a:gd name="connsiteX14" fmla="*/ 405072 w 1133475"/>
                <a:gd name="connsiteY14" fmla="*/ 176818 h 2209800"/>
                <a:gd name="connsiteX15" fmla="*/ 371735 w 1133475"/>
                <a:gd name="connsiteY15" fmla="*/ 336838 h 2209800"/>
                <a:gd name="connsiteX16" fmla="*/ 401262 w 1133475"/>
                <a:gd name="connsiteY16" fmla="*/ 420658 h 2209800"/>
                <a:gd name="connsiteX17" fmla="*/ 320300 w 1133475"/>
                <a:gd name="connsiteY17" fmla="*/ 492096 h 2209800"/>
                <a:gd name="connsiteX18" fmla="*/ 20262 w 1133475"/>
                <a:gd name="connsiteY18" fmla="*/ 750223 h 2209800"/>
                <a:gd name="connsiteX19" fmla="*/ 26930 w 1133475"/>
                <a:gd name="connsiteY19" fmla="*/ 830233 h 2209800"/>
                <a:gd name="connsiteX20" fmla="*/ 275532 w 1133475"/>
                <a:gd name="connsiteY20" fmla="*/ 939771 h 2209800"/>
                <a:gd name="connsiteX21" fmla="*/ 307917 w 1133475"/>
                <a:gd name="connsiteY21" fmla="*/ 1035021 h 2209800"/>
                <a:gd name="connsiteX22" fmla="*/ 280295 w 1133475"/>
                <a:gd name="connsiteY22" fmla="*/ 1157893 h 2209800"/>
                <a:gd name="connsiteX23" fmla="*/ 247910 w 1133475"/>
                <a:gd name="connsiteY23" fmla="*/ 1575088 h 2209800"/>
                <a:gd name="connsiteX24" fmla="*/ 246005 w 1133475"/>
                <a:gd name="connsiteY24" fmla="*/ 1602711 h 2209800"/>
                <a:gd name="connsiteX25" fmla="*/ 271722 w 1133475"/>
                <a:gd name="connsiteY25" fmla="*/ 1602711 h 2209800"/>
                <a:gd name="connsiteX26" fmla="*/ 275532 w 1133475"/>
                <a:gd name="connsiteY26" fmla="*/ 1858933 h 2209800"/>
                <a:gd name="connsiteX27" fmla="*/ 279342 w 1133475"/>
                <a:gd name="connsiteY27" fmla="*/ 1916083 h 2209800"/>
                <a:gd name="connsiteX28" fmla="*/ 289820 w 1133475"/>
                <a:gd name="connsiteY28" fmla="*/ 2094201 h 2209800"/>
                <a:gd name="connsiteX29" fmla="*/ 326967 w 1133475"/>
                <a:gd name="connsiteY29" fmla="*/ 2193261 h 2209800"/>
                <a:gd name="connsiteX30" fmla="*/ 423170 w 1133475"/>
                <a:gd name="connsiteY30" fmla="*/ 2189451 h 2209800"/>
                <a:gd name="connsiteX31" fmla="*/ 397452 w 1133475"/>
                <a:gd name="connsiteY31" fmla="*/ 2089438 h 2209800"/>
                <a:gd name="connsiteX32" fmla="*/ 403167 w 1133475"/>
                <a:gd name="connsiteY32" fmla="*/ 1921798 h 2209800"/>
                <a:gd name="connsiteX33" fmla="*/ 400310 w 1133475"/>
                <a:gd name="connsiteY33" fmla="*/ 1817023 h 2209800"/>
                <a:gd name="connsiteX34" fmla="*/ 421265 w 1133475"/>
                <a:gd name="connsiteY34" fmla="*/ 1603663 h 2209800"/>
                <a:gd name="connsiteX35" fmla="*/ 470795 w 1133475"/>
                <a:gd name="connsiteY35" fmla="*/ 1603663 h 2209800"/>
                <a:gd name="connsiteX36" fmla="*/ 472700 w 1133475"/>
                <a:gd name="connsiteY36" fmla="*/ 1610331 h 2209800"/>
                <a:gd name="connsiteX37" fmla="*/ 471747 w 1133475"/>
                <a:gd name="connsiteY37" fmla="*/ 1608426 h 2209800"/>
                <a:gd name="connsiteX38" fmla="*/ 473652 w 1133475"/>
                <a:gd name="connsiteY38" fmla="*/ 1851313 h 2209800"/>
                <a:gd name="connsiteX39" fmla="*/ 479367 w 1133475"/>
                <a:gd name="connsiteY39" fmla="*/ 1927513 h 2209800"/>
                <a:gd name="connsiteX40" fmla="*/ 482225 w 1133475"/>
                <a:gd name="connsiteY40" fmla="*/ 2052291 h 2209800"/>
                <a:gd name="connsiteX41" fmla="*/ 482225 w 1133475"/>
                <a:gd name="connsiteY41" fmla="*/ 2086581 h 2209800"/>
                <a:gd name="connsiteX42" fmla="*/ 533660 w 1133475"/>
                <a:gd name="connsiteY42" fmla="*/ 2124681 h 2209800"/>
                <a:gd name="connsiteX43" fmla="*/ 654627 w 1133475"/>
                <a:gd name="connsiteY43" fmla="*/ 2171353 h 2209800"/>
                <a:gd name="connsiteX44" fmla="*/ 704157 w 1133475"/>
                <a:gd name="connsiteY44" fmla="*/ 2158971 h 2209800"/>
                <a:gd name="connsiteX45" fmla="*/ 677487 w 1133475"/>
                <a:gd name="connsiteY45" fmla="*/ 2114203 h 2209800"/>
                <a:gd name="connsiteX46" fmla="*/ 601287 w 1133475"/>
                <a:gd name="connsiteY46" fmla="*/ 1846551 h 2209800"/>
                <a:gd name="connsiteX47" fmla="*/ 614622 w 1133475"/>
                <a:gd name="connsiteY47" fmla="*/ 1631286 h 2209800"/>
                <a:gd name="connsiteX48" fmla="*/ 626052 w 1133475"/>
                <a:gd name="connsiteY48" fmla="*/ 1593186 h 2209800"/>
                <a:gd name="connsiteX49" fmla="*/ 666057 w 1133475"/>
                <a:gd name="connsiteY49" fmla="*/ 1549371 h 2209800"/>
                <a:gd name="connsiteX50" fmla="*/ 634625 w 1133475"/>
                <a:gd name="connsiteY50" fmla="*/ 1023591 h 2209800"/>
                <a:gd name="connsiteX51" fmla="*/ 690822 w 1133475"/>
                <a:gd name="connsiteY51" fmla="*/ 928341 h 2209800"/>
                <a:gd name="connsiteX52" fmla="*/ 1009910 w 1133475"/>
                <a:gd name="connsiteY52" fmla="*/ 814993 h 2209800"/>
                <a:gd name="connsiteX53" fmla="*/ 1059440 w 1133475"/>
                <a:gd name="connsiteY53" fmla="*/ 800706 h 2209800"/>
                <a:gd name="connsiteX54" fmla="*/ 1115637 w 1133475"/>
                <a:gd name="connsiteY54" fmla="*/ 780703 h 2209800"/>
                <a:gd name="connsiteX55" fmla="*/ 1109922 w 1133475"/>
                <a:gd name="connsiteY55" fmla="*/ 750223 h 2209800"/>
                <a:gd name="connsiteX56" fmla="*/ 334587 w 1133475"/>
                <a:gd name="connsiteY56" fmla="*/ 871191 h 2209800"/>
                <a:gd name="connsiteX57" fmla="*/ 137420 w 1133475"/>
                <a:gd name="connsiteY57" fmla="*/ 780703 h 2209800"/>
                <a:gd name="connsiteX58" fmla="*/ 278390 w 1133475"/>
                <a:gd name="connsiteY58" fmla="*/ 688311 h 2209800"/>
                <a:gd name="connsiteX59" fmla="*/ 334587 w 1133475"/>
                <a:gd name="connsiteY59" fmla="*/ 871191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33475" h="2209800">
                  <a:moveTo>
                    <a:pt x="1109922" y="750223"/>
                  </a:moveTo>
                  <a:cubicBezTo>
                    <a:pt x="1056582" y="753081"/>
                    <a:pt x="878465" y="754033"/>
                    <a:pt x="806075" y="754033"/>
                  </a:cubicBezTo>
                  <a:cubicBezTo>
                    <a:pt x="828935" y="805468"/>
                    <a:pt x="866082" y="773083"/>
                    <a:pt x="882275" y="799753"/>
                  </a:cubicBezTo>
                  <a:cubicBezTo>
                    <a:pt x="851795" y="838806"/>
                    <a:pt x="818457" y="826423"/>
                    <a:pt x="781310" y="832138"/>
                  </a:cubicBezTo>
                  <a:cubicBezTo>
                    <a:pt x="648912" y="852141"/>
                    <a:pt x="634625" y="866428"/>
                    <a:pt x="643197" y="733078"/>
                  </a:cubicBezTo>
                  <a:cubicBezTo>
                    <a:pt x="647960" y="650211"/>
                    <a:pt x="683202" y="548293"/>
                    <a:pt x="586047" y="523528"/>
                  </a:cubicBezTo>
                  <a:cubicBezTo>
                    <a:pt x="524135" y="507336"/>
                    <a:pt x="519372" y="474951"/>
                    <a:pt x="522230" y="442566"/>
                  </a:cubicBezTo>
                  <a:cubicBezTo>
                    <a:pt x="522230" y="442566"/>
                    <a:pt x="523182" y="442566"/>
                    <a:pt x="523182" y="442566"/>
                  </a:cubicBezTo>
                  <a:cubicBezTo>
                    <a:pt x="525087" y="429231"/>
                    <a:pt x="548900" y="413991"/>
                    <a:pt x="558425" y="395893"/>
                  </a:cubicBezTo>
                  <a:cubicBezTo>
                    <a:pt x="561282" y="392083"/>
                    <a:pt x="564140" y="387321"/>
                    <a:pt x="566997" y="383511"/>
                  </a:cubicBezTo>
                  <a:cubicBezTo>
                    <a:pt x="583190" y="362556"/>
                    <a:pt x="582237" y="340648"/>
                    <a:pt x="585095" y="318741"/>
                  </a:cubicBezTo>
                  <a:cubicBezTo>
                    <a:pt x="611765" y="214918"/>
                    <a:pt x="586047" y="144433"/>
                    <a:pt x="596525" y="54898"/>
                  </a:cubicBezTo>
                  <a:cubicBezTo>
                    <a:pt x="598430" y="40611"/>
                    <a:pt x="590810" y="32038"/>
                    <a:pt x="576522" y="26323"/>
                  </a:cubicBezTo>
                  <a:cubicBezTo>
                    <a:pt x="480320" y="-9872"/>
                    <a:pt x="454602" y="-24159"/>
                    <a:pt x="433647" y="87283"/>
                  </a:cubicBezTo>
                  <a:cubicBezTo>
                    <a:pt x="426980" y="120621"/>
                    <a:pt x="409835" y="143481"/>
                    <a:pt x="405072" y="176818"/>
                  </a:cubicBezTo>
                  <a:cubicBezTo>
                    <a:pt x="398405" y="232063"/>
                    <a:pt x="351732" y="280641"/>
                    <a:pt x="371735" y="336838"/>
                  </a:cubicBezTo>
                  <a:cubicBezTo>
                    <a:pt x="382212" y="367318"/>
                    <a:pt x="396500" y="417801"/>
                    <a:pt x="401262" y="420658"/>
                  </a:cubicBezTo>
                  <a:cubicBezTo>
                    <a:pt x="396500" y="448281"/>
                    <a:pt x="414597" y="471141"/>
                    <a:pt x="320300" y="492096"/>
                  </a:cubicBezTo>
                  <a:cubicBezTo>
                    <a:pt x="178377" y="524481"/>
                    <a:pt x="113607" y="646401"/>
                    <a:pt x="20262" y="750223"/>
                  </a:cubicBezTo>
                  <a:cubicBezTo>
                    <a:pt x="-6408" y="779751"/>
                    <a:pt x="-9265" y="807373"/>
                    <a:pt x="26930" y="830233"/>
                  </a:cubicBezTo>
                  <a:cubicBezTo>
                    <a:pt x="115512" y="886431"/>
                    <a:pt x="193617" y="900718"/>
                    <a:pt x="275532" y="939771"/>
                  </a:cubicBezTo>
                  <a:cubicBezTo>
                    <a:pt x="351732" y="975966"/>
                    <a:pt x="336492" y="955011"/>
                    <a:pt x="307917" y="1035021"/>
                  </a:cubicBezTo>
                  <a:cubicBezTo>
                    <a:pt x="293630" y="1075026"/>
                    <a:pt x="284105" y="1115031"/>
                    <a:pt x="280295" y="1157893"/>
                  </a:cubicBezTo>
                  <a:cubicBezTo>
                    <a:pt x="267912" y="1306483"/>
                    <a:pt x="265055" y="1427451"/>
                    <a:pt x="247910" y="1575088"/>
                  </a:cubicBezTo>
                  <a:cubicBezTo>
                    <a:pt x="248862" y="1575088"/>
                    <a:pt x="246005" y="1602711"/>
                    <a:pt x="246005" y="1602711"/>
                  </a:cubicBezTo>
                  <a:lnTo>
                    <a:pt x="271722" y="1602711"/>
                  </a:lnTo>
                  <a:cubicBezTo>
                    <a:pt x="269817" y="1688436"/>
                    <a:pt x="277437" y="1773208"/>
                    <a:pt x="275532" y="1858933"/>
                  </a:cubicBezTo>
                  <a:cubicBezTo>
                    <a:pt x="275532" y="1877983"/>
                    <a:pt x="271722" y="1900843"/>
                    <a:pt x="279342" y="1916083"/>
                  </a:cubicBezTo>
                  <a:cubicBezTo>
                    <a:pt x="308870" y="1973233"/>
                    <a:pt x="296487" y="2032288"/>
                    <a:pt x="289820" y="2094201"/>
                  </a:cubicBezTo>
                  <a:cubicBezTo>
                    <a:pt x="286010" y="2130396"/>
                    <a:pt x="294582" y="2167544"/>
                    <a:pt x="326967" y="2193261"/>
                  </a:cubicBezTo>
                  <a:cubicBezTo>
                    <a:pt x="362210" y="2204691"/>
                    <a:pt x="388880" y="2226599"/>
                    <a:pt x="423170" y="2189451"/>
                  </a:cubicBezTo>
                  <a:cubicBezTo>
                    <a:pt x="417455" y="2156113"/>
                    <a:pt x="403167" y="2122776"/>
                    <a:pt x="397452" y="2089438"/>
                  </a:cubicBezTo>
                  <a:cubicBezTo>
                    <a:pt x="388880" y="2058958"/>
                    <a:pt x="394595" y="1957041"/>
                    <a:pt x="403167" y="1921798"/>
                  </a:cubicBezTo>
                  <a:cubicBezTo>
                    <a:pt x="406025" y="1888461"/>
                    <a:pt x="397452" y="1820833"/>
                    <a:pt x="400310" y="1817023"/>
                  </a:cubicBezTo>
                  <a:cubicBezTo>
                    <a:pt x="390785" y="1734156"/>
                    <a:pt x="403167" y="1682721"/>
                    <a:pt x="421265" y="1603663"/>
                  </a:cubicBezTo>
                  <a:lnTo>
                    <a:pt x="470795" y="1603663"/>
                  </a:lnTo>
                  <a:cubicBezTo>
                    <a:pt x="471747" y="1605568"/>
                    <a:pt x="471747" y="1608426"/>
                    <a:pt x="472700" y="1610331"/>
                  </a:cubicBezTo>
                  <a:lnTo>
                    <a:pt x="471747" y="1608426"/>
                  </a:lnTo>
                  <a:cubicBezTo>
                    <a:pt x="491750" y="1692246"/>
                    <a:pt x="464127" y="1767493"/>
                    <a:pt x="473652" y="1851313"/>
                  </a:cubicBezTo>
                  <a:cubicBezTo>
                    <a:pt x="483177" y="1876078"/>
                    <a:pt x="455555" y="1903701"/>
                    <a:pt x="479367" y="1927513"/>
                  </a:cubicBezTo>
                  <a:cubicBezTo>
                    <a:pt x="494607" y="1965613"/>
                    <a:pt x="466032" y="2014191"/>
                    <a:pt x="482225" y="2052291"/>
                  </a:cubicBezTo>
                  <a:cubicBezTo>
                    <a:pt x="482225" y="2060863"/>
                    <a:pt x="482225" y="2078008"/>
                    <a:pt x="482225" y="2086581"/>
                  </a:cubicBezTo>
                  <a:cubicBezTo>
                    <a:pt x="483177" y="2125633"/>
                    <a:pt x="518420" y="2109441"/>
                    <a:pt x="533660" y="2124681"/>
                  </a:cubicBezTo>
                  <a:cubicBezTo>
                    <a:pt x="589857" y="2123728"/>
                    <a:pt x="596525" y="2176116"/>
                    <a:pt x="654627" y="2171353"/>
                  </a:cubicBezTo>
                  <a:cubicBezTo>
                    <a:pt x="671772" y="2169449"/>
                    <a:pt x="695585" y="2178021"/>
                    <a:pt x="704157" y="2158971"/>
                  </a:cubicBezTo>
                  <a:cubicBezTo>
                    <a:pt x="713682" y="2138016"/>
                    <a:pt x="691775" y="2123728"/>
                    <a:pt x="677487" y="2114203"/>
                  </a:cubicBezTo>
                  <a:cubicBezTo>
                    <a:pt x="562235" y="2034193"/>
                    <a:pt x="588905" y="1957993"/>
                    <a:pt x="601287" y="1846551"/>
                  </a:cubicBezTo>
                  <a:cubicBezTo>
                    <a:pt x="608907" y="1775113"/>
                    <a:pt x="611765" y="1703676"/>
                    <a:pt x="614622" y="1631286"/>
                  </a:cubicBezTo>
                  <a:cubicBezTo>
                    <a:pt x="615575" y="1618903"/>
                    <a:pt x="625100" y="1606521"/>
                    <a:pt x="626052" y="1593186"/>
                  </a:cubicBezTo>
                  <a:cubicBezTo>
                    <a:pt x="649865" y="1575088"/>
                    <a:pt x="666057" y="1576041"/>
                    <a:pt x="666057" y="1549371"/>
                  </a:cubicBezTo>
                  <a:cubicBezTo>
                    <a:pt x="666057" y="1383636"/>
                    <a:pt x="655580" y="1188373"/>
                    <a:pt x="634625" y="1023591"/>
                  </a:cubicBezTo>
                  <a:cubicBezTo>
                    <a:pt x="627005" y="965488"/>
                    <a:pt x="634625" y="938818"/>
                    <a:pt x="690822" y="928341"/>
                  </a:cubicBezTo>
                  <a:cubicBezTo>
                    <a:pt x="798455" y="906433"/>
                    <a:pt x="910850" y="865476"/>
                    <a:pt x="1009910" y="814993"/>
                  </a:cubicBezTo>
                  <a:cubicBezTo>
                    <a:pt x="1030865" y="816898"/>
                    <a:pt x="1046105" y="814993"/>
                    <a:pt x="1059440" y="800706"/>
                  </a:cubicBezTo>
                  <a:cubicBezTo>
                    <a:pt x="1093730" y="774036"/>
                    <a:pt x="1078490" y="791181"/>
                    <a:pt x="1115637" y="780703"/>
                  </a:cubicBezTo>
                  <a:cubicBezTo>
                    <a:pt x="1156595" y="759748"/>
                    <a:pt x="1137545" y="749271"/>
                    <a:pt x="1109922" y="750223"/>
                  </a:cubicBezTo>
                  <a:close/>
                  <a:moveTo>
                    <a:pt x="334587" y="871191"/>
                  </a:moveTo>
                  <a:cubicBezTo>
                    <a:pt x="313632" y="896908"/>
                    <a:pt x="173615" y="802611"/>
                    <a:pt x="137420" y="780703"/>
                  </a:cubicBezTo>
                  <a:cubicBezTo>
                    <a:pt x="178377" y="740698"/>
                    <a:pt x="237432" y="658783"/>
                    <a:pt x="278390" y="688311"/>
                  </a:cubicBezTo>
                  <a:cubicBezTo>
                    <a:pt x="307917" y="710218"/>
                    <a:pt x="364115" y="834996"/>
                    <a:pt x="334587" y="871191"/>
                  </a:cubicBezTo>
                  <a:close/>
                </a:path>
              </a:pathLst>
            </a:custGeom>
            <a:solidFill>
              <a:schemeClr val="bg1"/>
            </a:solidFill>
            <a:ln w="9525"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71D2C642-7562-439F-B20D-77D31064F882}"/>
                </a:ext>
              </a:extLst>
            </p:cNvPr>
            <p:cNvSpPr/>
            <p:nvPr/>
          </p:nvSpPr>
          <p:spPr>
            <a:xfrm>
              <a:off x="8271807" y="620940"/>
              <a:ext cx="551393" cy="1537213"/>
            </a:xfrm>
            <a:custGeom>
              <a:avLst/>
              <a:gdLst>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17443 w 536713"/>
                <a:gd name="connsiteY4" fmla="*/ 99392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56835"/>
                <a:gd name="connsiteY0" fmla="*/ 0 h 1530626"/>
                <a:gd name="connsiteX1" fmla="*/ 159026 w 556835"/>
                <a:gd name="connsiteY1" fmla="*/ 268357 h 1530626"/>
                <a:gd name="connsiteX2" fmla="*/ 387626 w 556835"/>
                <a:gd name="connsiteY2" fmla="*/ 268357 h 1530626"/>
                <a:gd name="connsiteX3" fmla="*/ 367747 w 556835"/>
                <a:gd name="connsiteY3" fmla="*/ 49696 h 1530626"/>
                <a:gd name="connsiteX4" fmla="*/ 409180 w 556835"/>
                <a:gd name="connsiteY4" fmla="*/ 77358 h 1530626"/>
                <a:gd name="connsiteX5" fmla="*/ 450015 w 556835"/>
                <a:gd name="connsiteY5" fmla="*/ 303323 h 1530626"/>
                <a:gd name="connsiteX6" fmla="*/ 473246 w 556835"/>
                <a:gd name="connsiteY6" fmla="*/ 473486 h 1530626"/>
                <a:gd name="connsiteX7" fmla="*/ 536713 w 556835"/>
                <a:gd name="connsiteY7" fmla="*/ 1530626 h 1530626"/>
                <a:gd name="connsiteX8" fmla="*/ 79513 w 556835"/>
                <a:gd name="connsiteY8" fmla="*/ 1520687 h 1530626"/>
                <a:gd name="connsiteX9" fmla="*/ 139147 w 556835"/>
                <a:gd name="connsiteY9" fmla="*/ 695739 h 1530626"/>
                <a:gd name="connsiteX10" fmla="*/ 9939 w 556835"/>
                <a:gd name="connsiteY10" fmla="*/ 636105 h 1530626"/>
                <a:gd name="connsiteX11" fmla="*/ 0 w 556835"/>
                <a:gd name="connsiteY11" fmla="*/ 606287 h 1530626"/>
                <a:gd name="connsiteX12" fmla="*/ 109330 w 556835"/>
                <a:gd name="connsiteY12" fmla="*/ 636105 h 1530626"/>
                <a:gd name="connsiteX13" fmla="*/ 49695 w 556835"/>
                <a:gd name="connsiteY13" fmla="*/ 318052 h 1530626"/>
                <a:gd name="connsiteX14" fmla="*/ 39756 w 55683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3436"/>
                <a:gd name="connsiteY0" fmla="*/ 0 h 1530626"/>
                <a:gd name="connsiteX1" fmla="*/ 159026 w 553436"/>
                <a:gd name="connsiteY1" fmla="*/ 268357 h 1530626"/>
                <a:gd name="connsiteX2" fmla="*/ 387626 w 553436"/>
                <a:gd name="connsiteY2" fmla="*/ 268357 h 1530626"/>
                <a:gd name="connsiteX3" fmla="*/ 367747 w 553436"/>
                <a:gd name="connsiteY3" fmla="*/ 49696 h 1530626"/>
                <a:gd name="connsiteX4" fmla="*/ 409180 w 553436"/>
                <a:gd name="connsiteY4" fmla="*/ 77358 h 1530626"/>
                <a:gd name="connsiteX5" fmla="*/ 450015 w 553436"/>
                <a:gd name="connsiteY5" fmla="*/ 303323 h 1530626"/>
                <a:gd name="connsiteX6" fmla="*/ 440195 w 553436"/>
                <a:gd name="connsiteY6" fmla="*/ 517553 h 1530626"/>
                <a:gd name="connsiteX7" fmla="*/ 536713 w 553436"/>
                <a:gd name="connsiteY7" fmla="*/ 1530626 h 1530626"/>
                <a:gd name="connsiteX8" fmla="*/ 79513 w 553436"/>
                <a:gd name="connsiteY8" fmla="*/ 1520687 h 1530626"/>
                <a:gd name="connsiteX9" fmla="*/ 139147 w 553436"/>
                <a:gd name="connsiteY9" fmla="*/ 695739 h 1530626"/>
                <a:gd name="connsiteX10" fmla="*/ 9939 w 553436"/>
                <a:gd name="connsiteY10" fmla="*/ 636105 h 1530626"/>
                <a:gd name="connsiteX11" fmla="*/ 0 w 553436"/>
                <a:gd name="connsiteY11" fmla="*/ 606287 h 1530626"/>
                <a:gd name="connsiteX12" fmla="*/ 109330 w 553436"/>
                <a:gd name="connsiteY12" fmla="*/ 636105 h 1530626"/>
                <a:gd name="connsiteX13" fmla="*/ 49695 w 553436"/>
                <a:gd name="connsiteY13" fmla="*/ 318052 h 1530626"/>
                <a:gd name="connsiteX14" fmla="*/ 39756 w 553436"/>
                <a:gd name="connsiteY14" fmla="*/ 0 h 1530626"/>
                <a:gd name="connsiteX0" fmla="*/ 39756 w 551130"/>
                <a:gd name="connsiteY0" fmla="*/ 0 h 1530626"/>
                <a:gd name="connsiteX1" fmla="*/ 159026 w 551130"/>
                <a:gd name="connsiteY1" fmla="*/ 268357 h 1530626"/>
                <a:gd name="connsiteX2" fmla="*/ 387626 w 551130"/>
                <a:gd name="connsiteY2" fmla="*/ 268357 h 1530626"/>
                <a:gd name="connsiteX3" fmla="*/ 367747 w 551130"/>
                <a:gd name="connsiteY3" fmla="*/ 49696 h 1530626"/>
                <a:gd name="connsiteX4" fmla="*/ 409180 w 551130"/>
                <a:gd name="connsiteY4" fmla="*/ 77358 h 1530626"/>
                <a:gd name="connsiteX5" fmla="*/ 450015 w 551130"/>
                <a:gd name="connsiteY5" fmla="*/ 303323 h 1530626"/>
                <a:gd name="connsiteX6" fmla="*/ 440195 w 551130"/>
                <a:gd name="connsiteY6" fmla="*/ 517553 h 1530626"/>
                <a:gd name="connsiteX7" fmla="*/ 536713 w 551130"/>
                <a:gd name="connsiteY7" fmla="*/ 1530626 h 1530626"/>
                <a:gd name="connsiteX8" fmla="*/ 79513 w 551130"/>
                <a:gd name="connsiteY8" fmla="*/ 1520687 h 1530626"/>
                <a:gd name="connsiteX9" fmla="*/ 139147 w 551130"/>
                <a:gd name="connsiteY9" fmla="*/ 695739 h 1530626"/>
                <a:gd name="connsiteX10" fmla="*/ 9939 w 551130"/>
                <a:gd name="connsiteY10" fmla="*/ 636105 h 1530626"/>
                <a:gd name="connsiteX11" fmla="*/ 0 w 551130"/>
                <a:gd name="connsiteY11" fmla="*/ 606287 h 1530626"/>
                <a:gd name="connsiteX12" fmla="*/ 109330 w 551130"/>
                <a:gd name="connsiteY12" fmla="*/ 636105 h 1530626"/>
                <a:gd name="connsiteX13" fmla="*/ 49695 w 551130"/>
                <a:gd name="connsiteY13" fmla="*/ 318052 h 1530626"/>
                <a:gd name="connsiteX14" fmla="*/ 39756 w 551130"/>
                <a:gd name="connsiteY14" fmla="*/ 0 h 1530626"/>
                <a:gd name="connsiteX0" fmla="*/ 39756 w 552204"/>
                <a:gd name="connsiteY0" fmla="*/ 0 h 1530626"/>
                <a:gd name="connsiteX1" fmla="*/ 159026 w 552204"/>
                <a:gd name="connsiteY1" fmla="*/ 268357 h 1530626"/>
                <a:gd name="connsiteX2" fmla="*/ 387626 w 552204"/>
                <a:gd name="connsiteY2" fmla="*/ 268357 h 1530626"/>
                <a:gd name="connsiteX3" fmla="*/ 367747 w 552204"/>
                <a:gd name="connsiteY3" fmla="*/ 49696 h 1530626"/>
                <a:gd name="connsiteX4" fmla="*/ 409180 w 552204"/>
                <a:gd name="connsiteY4" fmla="*/ 77358 h 1530626"/>
                <a:gd name="connsiteX5" fmla="*/ 450015 w 552204"/>
                <a:gd name="connsiteY5" fmla="*/ 303323 h 1530626"/>
                <a:gd name="connsiteX6" fmla="*/ 440195 w 552204"/>
                <a:gd name="connsiteY6" fmla="*/ 517553 h 1530626"/>
                <a:gd name="connsiteX7" fmla="*/ 536713 w 552204"/>
                <a:gd name="connsiteY7" fmla="*/ 1530626 h 1530626"/>
                <a:gd name="connsiteX8" fmla="*/ 79513 w 552204"/>
                <a:gd name="connsiteY8" fmla="*/ 1520687 h 1530626"/>
                <a:gd name="connsiteX9" fmla="*/ 139147 w 552204"/>
                <a:gd name="connsiteY9" fmla="*/ 695739 h 1530626"/>
                <a:gd name="connsiteX10" fmla="*/ 9939 w 552204"/>
                <a:gd name="connsiteY10" fmla="*/ 636105 h 1530626"/>
                <a:gd name="connsiteX11" fmla="*/ 0 w 552204"/>
                <a:gd name="connsiteY11" fmla="*/ 606287 h 1530626"/>
                <a:gd name="connsiteX12" fmla="*/ 109330 w 552204"/>
                <a:gd name="connsiteY12" fmla="*/ 636105 h 1530626"/>
                <a:gd name="connsiteX13" fmla="*/ 49695 w 552204"/>
                <a:gd name="connsiteY13" fmla="*/ 318052 h 1530626"/>
                <a:gd name="connsiteX14" fmla="*/ 39756 w 552204"/>
                <a:gd name="connsiteY14" fmla="*/ 0 h 1530626"/>
                <a:gd name="connsiteX0" fmla="*/ 39756 w 538253"/>
                <a:gd name="connsiteY0" fmla="*/ 0 h 1530626"/>
                <a:gd name="connsiteX1" fmla="*/ 159026 w 538253"/>
                <a:gd name="connsiteY1" fmla="*/ 268357 h 1530626"/>
                <a:gd name="connsiteX2" fmla="*/ 387626 w 538253"/>
                <a:gd name="connsiteY2" fmla="*/ 268357 h 1530626"/>
                <a:gd name="connsiteX3" fmla="*/ 367747 w 538253"/>
                <a:gd name="connsiteY3" fmla="*/ 49696 h 1530626"/>
                <a:gd name="connsiteX4" fmla="*/ 409180 w 538253"/>
                <a:gd name="connsiteY4" fmla="*/ 77358 h 1530626"/>
                <a:gd name="connsiteX5" fmla="*/ 450015 w 538253"/>
                <a:gd name="connsiteY5" fmla="*/ 303323 h 1530626"/>
                <a:gd name="connsiteX6" fmla="*/ 440195 w 538253"/>
                <a:gd name="connsiteY6" fmla="*/ 517553 h 1530626"/>
                <a:gd name="connsiteX7" fmla="*/ 536713 w 538253"/>
                <a:gd name="connsiteY7" fmla="*/ 1530626 h 1530626"/>
                <a:gd name="connsiteX8" fmla="*/ 79513 w 538253"/>
                <a:gd name="connsiteY8" fmla="*/ 1520687 h 1530626"/>
                <a:gd name="connsiteX9" fmla="*/ 139147 w 538253"/>
                <a:gd name="connsiteY9" fmla="*/ 695739 h 1530626"/>
                <a:gd name="connsiteX10" fmla="*/ 9939 w 538253"/>
                <a:gd name="connsiteY10" fmla="*/ 636105 h 1530626"/>
                <a:gd name="connsiteX11" fmla="*/ 0 w 538253"/>
                <a:gd name="connsiteY11" fmla="*/ 606287 h 1530626"/>
                <a:gd name="connsiteX12" fmla="*/ 109330 w 538253"/>
                <a:gd name="connsiteY12" fmla="*/ 636105 h 1530626"/>
                <a:gd name="connsiteX13" fmla="*/ 49695 w 538253"/>
                <a:gd name="connsiteY13" fmla="*/ 318052 h 1530626"/>
                <a:gd name="connsiteX14" fmla="*/ 39756 w 538253"/>
                <a:gd name="connsiteY14" fmla="*/ 0 h 1530626"/>
                <a:gd name="connsiteX0" fmla="*/ 39756 w 538401"/>
                <a:gd name="connsiteY0" fmla="*/ 0 h 1530626"/>
                <a:gd name="connsiteX1" fmla="*/ 159026 w 538401"/>
                <a:gd name="connsiteY1" fmla="*/ 268357 h 1530626"/>
                <a:gd name="connsiteX2" fmla="*/ 387626 w 538401"/>
                <a:gd name="connsiteY2" fmla="*/ 268357 h 1530626"/>
                <a:gd name="connsiteX3" fmla="*/ 367747 w 538401"/>
                <a:gd name="connsiteY3" fmla="*/ 49696 h 1530626"/>
                <a:gd name="connsiteX4" fmla="*/ 409180 w 538401"/>
                <a:gd name="connsiteY4" fmla="*/ 77358 h 1530626"/>
                <a:gd name="connsiteX5" fmla="*/ 450015 w 538401"/>
                <a:gd name="connsiteY5" fmla="*/ 303323 h 1530626"/>
                <a:gd name="connsiteX6" fmla="*/ 451211 w 538401"/>
                <a:gd name="connsiteY6" fmla="*/ 611197 h 1530626"/>
                <a:gd name="connsiteX7" fmla="*/ 536713 w 538401"/>
                <a:gd name="connsiteY7" fmla="*/ 1530626 h 1530626"/>
                <a:gd name="connsiteX8" fmla="*/ 79513 w 538401"/>
                <a:gd name="connsiteY8" fmla="*/ 1520687 h 1530626"/>
                <a:gd name="connsiteX9" fmla="*/ 139147 w 538401"/>
                <a:gd name="connsiteY9" fmla="*/ 695739 h 1530626"/>
                <a:gd name="connsiteX10" fmla="*/ 9939 w 538401"/>
                <a:gd name="connsiteY10" fmla="*/ 636105 h 1530626"/>
                <a:gd name="connsiteX11" fmla="*/ 0 w 538401"/>
                <a:gd name="connsiteY11" fmla="*/ 606287 h 1530626"/>
                <a:gd name="connsiteX12" fmla="*/ 109330 w 538401"/>
                <a:gd name="connsiteY12" fmla="*/ 636105 h 1530626"/>
                <a:gd name="connsiteX13" fmla="*/ 49695 w 538401"/>
                <a:gd name="connsiteY13" fmla="*/ 318052 h 1530626"/>
                <a:gd name="connsiteX14" fmla="*/ 39756 w 538401"/>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39756 w 539298"/>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43588 w 539298"/>
                <a:gd name="connsiteY14" fmla="*/ 126455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13292 w 539298"/>
                <a:gd name="connsiteY14" fmla="*/ 16286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23101 w 539298"/>
                <a:gd name="connsiteY12" fmla="*/ 649876 h 1530626"/>
                <a:gd name="connsiteX13" fmla="*/ 124059 w 539298"/>
                <a:gd name="connsiteY13" fmla="*/ 279493 h 1530626"/>
                <a:gd name="connsiteX14" fmla="*/ 13292 w 539298"/>
                <a:gd name="connsiteY14" fmla="*/ 16286 h 1530626"/>
                <a:gd name="connsiteX15" fmla="*/ 39756 w 539298"/>
                <a:gd name="connsiteY15" fmla="*/ 0 h 1530626"/>
                <a:gd name="connsiteX0" fmla="*/ 34248 w 533790"/>
                <a:gd name="connsiteY0" fmla="*/ 0 h 1530626"/>
                <a:gd name="connsiteX1" fmla="*/ 153518 w 533790"/>
                <a:gd name="connsiteY1" fmla="*/ 268357 h 1530626"/>
                <a:gd name="connsiteX2" fmla="*/ 401397 w 533790"/>
                <a:gd name="connsiteY2" fmla="*/ 268357 h 1530626"/>
                <a:gd name="connsiteX3" fmla="*/ 362239 w 533790"/>
                <a:gd name="connsiteY3" fmla="*/ 49696 h 1530626"/>
                <a:gd name="connsiteX4" fmla="*/ 403672 w 533790"/>
                <a:gd name="connsiteY4" fmla="*/ 77358 h 1530626"/>
                <a:gd name="connsiteX5" fmla="*/ 444507 w 533790"/>
                <a:gd name="connsiteY5" fmla="*/ 303323 h 1530626"/>
                <a:gd name="connsiteX6" fmla="*/ 445703 w 533790"/>
                <a:gd name="connsiteY6" fmla="*/ 611197 h 1530626"/>
                <a:gd name="connsiteX7" fmla="*/ 531205 w 533790"/>
                <a:gd name="connsiteY7" fmla="*/ 1530626 h 1530626"/>
                <a:gd name="connsiteX8" fmla="*/ 74005 w 533790"/>
                <a:gd name="connsiteY8" fmla="*/ 1520687 h 1530626"/>
                <a:gd name="connsiteX9" fmla="*/ 133639 w 533790"/>
                <a:gd name="connsiteY9" fmla="*/ 695739 h 1530626"/>
                <a:gd name="connsiteX10" fmla="*/ 4431 w 533790"/>
                <a:gd name="connsiteY10" fmla="*/ 636105 h 1530626"/>
                <a:gd name="connsiteX11" fmla="*/ 0 w 533790"/>
                <a:gd name="connsiteY11" fmla="*/ 683405 h 1530626"/>
                <a:gd name="connsiteX12" fmla="*/ 117593 w 533790"/>
                <a:gd name="connsiteY12" fmla="*/ 649876 h 1530626"/>
                <a:gd name="connsiteX13" fmla="*/ 118551 w 533790"/>
                <a:gd name="connsiteY13" fmla="*/ 279493 h 1530626"/>
                <a:gd name="connsiteX14" fmla="*/ 7784 w 533790"/>
                <a:gd name="connsiteY14" fmla="*/ 16286 h 1530626"/>
                <a:gd name="connsiteX15" fmla="*/ 34248 w 53379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9340 w 543130"/>
                <a:gd name="connsiteY11" fmla="*/ 683405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6586 w 543130"/>
                <a:gd name="connsiteY11" fmla="*/ 661371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51242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82596 w 551393"/>
                <a:gd name="connsiteY3" fmla="*/ 66221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p:cNvSpPr txBox="1"/>
          <p:nvPr/>
        </p:nvSpPr>
        <p:spPr>
          <a:xfrm>
            <a:off x="4172755" y="1745469"/>
            <a:ext cx="6606862" cy="3108543"/>
          </a:xfrm>
          <a:prstGeom prst="rect">
            <a:avLst/>
          </a:prstGeom>
          <a:noFill/>
        </p:spPr>
        <p:txBody>
          <a:bodyPr wrap="square" rtlCol="0">
            <a:spAutoFit/>
          </a:bodyPr>
          <a:lstStyle/>
          <a:p>
            <a:r>
              <a:rPr lang="en-US" sz="2800" dirty="0" smtClean="0">
                <a:solidFill>
                  <a:schemeClr val="bg1"/>
                </a:solidFill>
                <a:latin typeface="Agency FB" pitchFamily="34" charset="0"/>
              </a:rPr>
              <a:t>It is also important that Pizza Hut assesses its technological capabilities before completely implementing their home delivery systems. The existing point of sale system may need an upgrade to handle the influx of orders that may arise. </a:t>
            </a:r>
            <a:r>
              <a:rPr lang="en-US" sz="2800" dirty="0" smtClean="0">
                <a:solidFill>
                  <a:schemeClr val="bg1"/>
                </a:solidFill>
                <a:latin typeface="Agency FB" pitchFamily="34" charset="0"/>
              </a:rPr>
              <a:t>It also needs to ensure online orders are separated from dine in orders to avoid logistical confusion</a:t>
            </a:r>
            <a:endParaRPr lang="en-US" sz="2800" dirty="0">
              <a:solidFill>
                <a:schemeClr val="bg1"/>
              </a:solidFill>
              <a:latin typeface="Agency FB" pitchFamily="34" charset="0"/>
            </a:endParaRPr>
          </a:p>
        </p:txBody>
      </p:sp>
    </p:spTree>
    <p:extLst>
      <p:ext uri="{BB962C8B-B14F-4D97-AF65-F5344CB8AC3E}">
        <p14:creationId xmlns:p14="http://schemas.microsoft.com/office/powerpoint/2010/main" val="127922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285790" y="481176"/>
            <a:ext cx="11573197" cy="724247"/>
          </a:xfrm>
        </p:spPr>
        <p:txBody>
          <a:bodyPr/>
          <a:lstStyle/>
          <a:p>
            <a:r>
              <a:rPr lang="en-US" dirty="0" smtClean="0">
                <a:latin typeface="Baskerville Old Face" pitchFamily="18" charset="0"/>
              </a:rPr>
              <a:t>Streamlining space and staffing</a:t>
            </a:r>
            <a:endParaRPr lang="en-US" dirty="0">
              <a:latin typeface="Baskerville Old Face" pitchFamily="18" charset="0"/>
            </a:endParaRPr>
          </a:p>
        </p:txBody>
      </p:sp>
      <p:sp>
        <p:nvSpPr>
          <p:cNvPr id="29" name="TextBox 28"/>
          <p:cNvSpPr txBox="1"/>
          <p:nvPr/>
        </p:nvSpPr>
        <p:spPr>
          <a:xfrm>
            <a:off x="1596981" y="1674254"/>
            <a:ext cx="8950816" cy="2677656"/>
          </a:xfrm>
          <a:prstGeom prst="rect">
            <a:avLst/>
          </a:prstGeom>
          <a:noFill/>
        </p:spPr>
        <p:txBody>
          <a:bodyPr wrap="square" rtlCol="0">
            <a:spAutoFit/>
          </a:bodyPr>
          <a:lstStyle/>
          <a:p>
            <a:r>
              <a:rPr lang="en-US" sz="2800" dirty="0" smtClean="0">
                <a:solidFill>
                  <a:schemeClr val="bg1"/>
                </a:solidFill>
                <a:latin typeface="Agency FB" pitchFamily="34" charset="0"/>
              </a:rPr>
              <a:t>The introduction of a home delivery system will give the restaurant incentive to streamline their spaces and staffing requirements. The number of dine-in orders has been on the decline and COVID-19 has worsened this phenomenon. Since restaurants in Paris had already started remodeling their dining rooms because of cancellations and empty dining rooms, the restaurant may as well just proceed with the home delivery system. </a:t>
            </a:r>
            <a:endParaRPr lang="en-US" sz="2800" dirty="0">
              <a:solidFill>
                <a:schemeClr val="bg1"/>
              </a:solidFill>
              <a:latin typeface="Agency FB" pitchFamily="34" charset="0"/>
            </a:endParaRPr>
          </a:p>
        </p:txBody>
      </p:sp>
    </p:spTree>
    <p:extLst>
      <p:ext uri="{BB962C8B-B14F-4D97-AF65-F5344CB8AC3E}">
        <p14:creationId xmlns:p14="http://schemas.microsoft.com/office/powerpoint/2010/main" val="382729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smtClean="0">
                <a:latin typeface="Baskerville Old Face" pitchFamily="18" charset="0"/>
              </a:rPr>
              <a:t>The Parisian pizza delivery market</a:t>
            </a:r>
            <a:endParaRPr lang="en-US" dirty="0">
              <a:latin typeface="Baskerville Old Face" pitchFamily="18" charset="0"/>
            </a:endParaRPr>
          </a:p>
        </p:txBody>
      </p:sp>
      <p:sp>
        <p:nvSpPr>
          <p:cNvPr id="29" name="TextBox 28"/>
          <p:cNvSpPr txBox="1"/>
          <p:nvPr/>
        </p:nvSpPr>
        <p:spPr>
          <a:xfrm>
            <a:off x="1584102" y="1751527"/>
            <a:ext cx="9298546" cy="3970318"/>
          </a:xfrm>
          <a:prstGeom prst="rect">
            <a:avLst/>
          </a:prstGeom>
          <a:noFill/>
        </p:spPr>
        <p:txBody>
          <a:bodyPr wrap="square" rtlCol="0">
            <a:spAutoFit/>
          </a:bodyPr>
          <a:lstStyle/>
          <a:p>
            <a:r>
              <a:rPr lang="en-US" sz="2800" dirty="0">
                <a:solidFill>
                  <a:schemeClr val="bg1"/>
                </a:solidFill>
                <a:latin typeface="Agency FB" pitchFamily="34" charset="0"/>
              </a:rPr>
              <a:t>C</a:t>
            </a:r>
            <a:r>
              <a:rPr lang="en-US" sz="2800" dirty="0" smtClean="0">
                <a:solidFill>
                  <a:schemeClr val="bg1"/>
                </a:solidFill>
                <a:latin typeface="Agency FB" pitchFamily="34" charset="0"/>
              </a:rPr>
              <a:t>ompared to other countries, France took a while to embrace the food delivery industry. This is mostly because the idea of food delivery conflicts with what Parisians consider authentic dining. However, the popularity of websites such as Uber Eats and </a:t>
            </a:r>
            <a:r>
              <a:rPr lang="en-US" sz="2800" dirty="0" err="1" smtClean="0">
                <a:solidFill>
                  <a:schemeClr val="bg1"/>
                </a:solidFill>
                <a:latin typeface="Agency FB" pitchFamily="34" charset="0"/>
              </a:rPr>
              <a:t>Deliveroo</a:t>
            </a:r>
            <a:r>
              <a:rPr lang="en-US" sz="2800" dirty="0" smtClean="0">
                <a:solidFill>
                  <a:schemeClr val="bg1"/>
                </a:solidFill>
                <a:latin typeface="Agency FB" pitchFamily="34" charset="0"/>
              </a:rPr>
              <a:t> has increased in the last few years, showing that Paris is an untapped market with great potential. Pizza Hut’s main rival, Domino’s has already jumped on the pizza delivery bandwagon. Paris has a dense population making it an ideal place for delivery services. Fast food consumption, including that of pizza, has also risen dramatically in Paris making pizza delivery a feasible option for Pizza Hut</a:t>
            </a:r>
            <a:endParaRPr lang="en-US" sz="2800" dirty="0">
              <a:solidFill>
                <a:schemeClr val="bg1"/>
              </a:solidFill>
              <a:latin typeface="Agency FB" pitchFamily="34" charset="0"/>
            </a:endParaRPr>
          </a:p>
        </p:txBody>
      </p:sp>
    </p:spTree>
    <p:extLst>
      <p:ext uri="{BB962C8B-B14F-4D97-AF65-F5344CB8AC3E}">
        <p14:creationId xmlns:p14="http://schemas.microsoft.com/office/powerpoint/2010/main" val="4184600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smtClean="0">
                <a:latin typeface="Baskerville Old Face" pitchFamily="18" charset="0"/>
              </a:rPr>
              <a:t>Pizza Hut SWOT Analysis</a:t>
            </a:r>
            <a:endParaRPr lang="en-US" dirty="0">
              <a:latin typeface="Baskerville Old Face" pitchFamily="18" charset="0"/>
            </a:endParaRPr>
          </a:p>
        </p:txBody>
      </p:sp>
      <p:graphicFrame>
        <p:nvGraphicFramePr>
          <p:cNvPr id="3" name="Table 2">
            <a:extLst>
              <a:ext uri="{FF2B5EF4-FFF2-40B4-BE49-F238E27FC236}">
                <a16:creationId xmlns="" xmlns:a16="http://schemas.microsoft.com/office/drawing/2014/main" id="{52038081-1DA6-40EE-AFF1-0A4BFD5362DF}"/>
              </a:ext>
            </a:extLst>
          </p:cNvPr>
          <p:cNvGraphicFramePr>
            <a:graphicFrameLocks noGrp="1"/>
          </p:cNvGraphicFramePr>
          <p:nvPr>
            <p:extLst>
              <p:ext uri="{D42A27DB-BD31-4B8C-83A1-F6EECF244321}">
                <p14:modId xmlns:p14="http://schemas.microsoft.com/office/powerpoint/2010/main" val="2453405882"/>
              </p:ext>
            </p:extLst>
          </p:nvPr>
        </p:nvGraphicFramePr>
        <p:xfrm>
          <a:off x="2467201" y="1828801"/>
          <a:ext cx="6844223" cy="3815416"/>
        </p:xfrm>
        <a:graphic>
          <a:graphicData uri="http://schemas.openxmlformats.org/drawingml/2006/table">
            <a:tbl>
              <a:tblPr firstRow="1" bandRow="1">
                <a:tableStyleId>{5940675A-B579-460E-94D1-54222C63F5DA}</a:tableStyleId>
              </a:tblPr>
              <a:tblGrid>
                <a:gridCol w="3650264">
                  <a:extLst>
                    <a:ext uri="{9D8B030D-6E8A-4147-A177-3AD203B41FA5}">
                      <a16:colId xmlns="" xmlns:a16="http://schemas.microsoft.com/office/drawing/2014/main" val="20001"/>
                    </a:ext>
                  </a:extLst>
                </a:gridCol>
                <a:gridCol w="3193959">
                  <a:extLst>
                    <a:ext uri="{9D8B030D-6E8A-4147-A177-3AD203B41FA5}">
                      <a16:colId xmlns="" xmlns:a16="http://schemas.microsoft.com/office/drawing/2014/main" val="20004"/>
                    </a:ext>
                  </a:extLst>
                </a:gridCol>
              </a:tblGrid>
              <a:tr h="218578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chemeClr val="bg1"/>
                          </a:solidFill>
                          <a:latin typeface="Agency FB" pitchFamily="34" charset="0"/>
                          <a:cs typeface="Arial" pitchFamily="34" charset="0"/>
                        </a:rPr>
                        <a:t>Strengths</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dirty="0" smtClean="0">
                          <a:solidFill>
                            <a:schemeClr val="bg1"/>
                          </a:solidFill>
                          <a:latin typeface="Agency FB" pitchFamily="34" charset="0"/>
                          <a:cs typeface="Arial" pitchFamily="34" charset="0"/>
                        </a:rPr>
                        <a:t>Popular</a:t>
                      </a:r>
                      <a:r>
                        <a:rPr lang="en-US" altLang="ko-KR" sz="1600" b="1" baseline="0" dirty="0" smtClean="0">
                          <a:solidFill>
                            <a:schemeClr val="bg1"/>
                          </a:solidFill>
                          <a:latin typeface="Agency FB" pitchFamily="34" charset="0"/>
                          <a:cs typeface="Arial" pitchFamily="34" charset="0"/>
                        </a:rPr>
                        <a:t> brand with high brand loyalty</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baseline="0" dirty="0" smtClean="0">
                          <a:solidFill>
                            <a:schemeClr val="bg1"/>
                          </a:solidFill>
                          <a:latin typeface="Agency FB" pitchFamily="34" charset="0"/>
                          <a:cs typeface="Arial" pitchFamily="34" charset="0"/>
                        </a:rPr>
                        <a:t>Sound financial situation and international turnover</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baseline="0" dirty="0" smtClean="0">
                          <a:solidFill>
                            <a:schemeClr val="bg1"/>
                          </a:solidFill>
                          <a:latin typeface="Agency FB" pitchFamily="34" charset="0"/>
                          <a:cs typeface="Arial" pitchFamily="34" charset="0"/>
                        </a:rPr>
                        <a:t>Offers a variety of side dishes</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baseline="0" dirty="0" smtClean="0">
                          <a:solidFill>
                            <a:schemeClr val="bg1"/>
                          </a:solidFill>
                          <a:latin typeface="Agency FB" pitchFamily="34" charset="0"/>
                          <a:cs typeface="Arial" pitchFamily="34" charset="0"/>
                        </a:rPr>
                        <a:t>Innovative range of pizzas</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baseline="0" dirty="0" smtClean="0">
                          <a:solidFill>
                            <a:schemeClr val="bg1"/>
                          </a:solidFill>
                          <a:latin typeface="Agency FB" pitchFamily="34" charset="0"/>
                          <a:cs typeface="Arial" pitchFamily="34" charset="0"/>
                        </a:rPr>
                        <a:t>Good marketing strategies</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baseline="0" dirty="0" smtClean="0">
                          <a:solidFill>
                            <a:schemeClr val="bg1"/>
                          </a:solidFill>
                          <a:latin typeface="Agency FB" pitchFamily="34" charset="0"/>
                          <a:cs typeface="Arial" pitchFamily="34" charset="0"/>
                        </a:rPr>
                        <a:t>Good reputation</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endParaRPr lang="ko-KR" altLang="en-US" sz="1600" b="1" dirty="0">
                        <a:solidFill>
                          <a:schemeClr val="bg1"/>
                        </a:solidFill>
                        <a:latin typeface="Agency FB" pitchFamily="34" charset="0"/>
                        <a:cs typeface="Arial" pitchFamily="34" charset="0"/>
                      </a:endParaRPr>
                    </a:p>
                  </a:txBody>
                  <a:tcPr marL="80445" marR="80445" marT="40222" marB="402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ko-KR" sz="1600" b="1" dirty="0" smtClean="0">
                          <a:solidFill>
                            <a:schemeClr val="bg1"/>
                          </a:solidFill>
                          <a:latin typeface="Agency FB" pitchFamily="34" charset="0"/>
                        </a:rPr>
                        <a:t>Weaknesses</a:t>
                      </a:r>
                    </a:p>
                    <a:p>
                      <a:pPr marL="342900" indent="-342900">
                        <a:buAutoNum type="arabicPeriod"/>
                      </a:pPr>
                      <a:r>
                        <a:rPr lang="en-US" altLang="ko-KR" sz="1600" b="1" dirty="0" smtClean="0">
                          <a:solidFill>
                            <a:schemeClr val="bg1"/>
                          </a:solidFill>
                          <a:latin typeface="Agency FB" pitchFamily="34" charset="0"/>
                        </a:rPr>
                        <a:t>Intense competition from Domino’s and other market players</a:t>
                      </a:r>
                    </a:p>
                    <a:p>
                      <a:pPr marL="342900" indent="-342900">
                        <a:buAutoNum type="arabicPeriod"/>
                      </a:pPr>
                      <a:r>
                        <a:rPr lang="en-US" altLang="ko-KR" sz="1600" b="1" dirty="0" smtClean="0">
                          <a:solidFill>
                            <a:schemeClr val="bg1"/>
                          </a:solidFill>
                          <a:latin typeface="Agency FB" pitchFamily="34" charset="0"/>
                        </a:rPr>
                        <a:t>Poor customer support</a:t>
                      </a:r>
                      <a:endParaRPr lang="ko-KR" altLang="en-US" sz="1600" b="1" dirty="0">
                        <a:solidFill>
                          <a:schemeClr val="bg1"/>
                        </a:solidFill>
                        <a:latin typeface="Agency FB" pitchFamily="34" charset="0"/>
                      </a:endParaRPr>
                    </a:p>
                  </a:txBody>
                  <a:tcPr marL="80445" marR="80445" marT="40222" marB="402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2984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chemeClr val="bg1"/>
                          </a:solidFill>
                          <a:latin typeface="Agency FB" pitchFamily="34" charset="0"/>
                          <a:cs typeface="Arial" pitchFamily="34" charset="0"/>
                        </a:rPr>
                        <a:t>Opportunities</a:t>
                      </a:r>
                      <a:r>
                        <a:rPr lang="en-US" altLang="ko-KR" sz="1600" b="1" baseline="0" dirty="0" smtClean="0">
                          <a:solidFill>
                            <a:schemeClr val="bg1"/>
                          </a:solidFill>
                          <a:latin typeface="Agency FB" pitchFamily="34" charset="0"/>
                          <a:cs typeface="Arial" pitchFamily="34" charset="0"/>
                        </a:rPr>
                        <a:t> </a:t>
                      </a:r>
                      <a:endParaRPr lang="en-US" altLang="ko-KR" sz="1600" b="1" baseline="0" dirty="0">
                        <a:solidFill>
                          <a:schemeClr val="bg1"/>
                        </a:solidFill>
                        <a:latin typeface="Agency FB" pitchFamily="34" charset="0"/>
                        <a:cs typeface="Arial" pitchFamily="34" charset="0"/>
                      </a:endParaRP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baseline="0" dirty="0" smtClean="0">
                          <a:solidFill>
                            <a:schemeClr val="bg1"/>
                          </a:solidFill>
                          <a:latin typeface="Agency FB" pitchFamily="34" charset="0"/>
                          <a:cs typeface="Arial" pitchFamily="34" charset="0"/>
                        </a:rPr>
                        <a:t>Delivery services</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baseline="0" dirty="0" smtClean="0">
                          <a:solidFill>
                            <a:schemeClr val="bg1"/>
                          </a:solidFill>
                          <a:latin typeface="Agency FB" pitchFamily="34" charset="0"/>
                          <a:cs typeface="Arial" pitchFamily="34" charset="0"/>
                        </a:rPr>
                        <a:t>Extension of product selection</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endParaRPr lang="en-US" altLang="ko-KR" sz="1600" b="1" baseline="0" dirty="0" smtClean="0">
                        <a:solidFill>
                          <a:schemeClr val="bg1"/>
                        </a:solidFill>
                        <a:latin typeface="Agency FB" pitchFamily="34" charset="0"/>
                        <a:cs typeface="Arial" pitchFamily="34" charset="0"/>
                      </a:endParaRPr>
                    </a:p>
                  </a:txBody>
                  <a:tcPr marL="77372" marR="77372" marT="38686" marB="38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1" dirty="0" smtClean="0">
                          <a:solidFill>
                            <a:schemeClr val="bg1"/>
                          </a:solidFill>
                          <a:latin typeface="Agency FB" pitchFamily="34" charset="0"/>
                          <a:cs typeface="Arial" pitchFamily="34" charset="0"/>
                        </a:rPr>
                        <a:t>Threats</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dirty="0" smtClean="0">
                          <a:solidFill>
                            <a:schemeClr val="bg1"/>
                          </a:solidFill>
                          <a:latin typeface="Agency FB" pitchFamily="34" charset="0"/>
                          <a:cs typeface="Arial" pitchFamily="34" charset="0"/>
                        </a:rPr>
                        <a:t>Rising cost of ingredients such</a:t>
                      </a:r>
                      <a:r>
                        <a:rPr lang="en-US" altLang="ko-KR" sz="1600" b="1" baseline="0" dirty="0" smtClean="0">
                          <a:solidFill>
                            <a:schemeClr val="bg1"/>
                          </a:solidFill>
                          <a:latin typeface="Agency FB" pitchFamily="34" charset="0"/>
                          <a:cs typeface="Arial" pitchFamily="34" charset="0"/>
                        </a:rPr>
                        <a:t> as cheese</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baseline="0" dirty="0" smtClean="0">
                          <a:solidFill>
                            <a:schemeClr val="bg1"/>
                          </a:solidFill>
                          <a:latin typeface="Agency FB" pitchFamily="34" charset="0"/>
                          <a:cs typeface="Arial" pitchFamily="34" charset="0"/>
                        </a:rPr>
                        <a:t>Declining market share because of competition</a:t>
                      </a:r>
                    </a:p>
                    <a:p>
                      <a:pPr marL="342900" marR="0" indent="-342900" algn="l" defTabSz="914400" rtl="0" eaLnBrk="1" fontAlgn="auto" latinLnBrk="1" hangingPunct="1">
                        <a:lnSpc>
                          <a:spcPct val="100000"/>
                        </a:lnSpc>
                        <a:spcBef>
                          <a:spcPts val="0"/>
                        </a:spcBef>
                        <a:spcAft>
                          <a:spcPts val="0"/>
                        </a:spcAft>
                        <a:buClrTx/>
                        <a:buSzTx/>
                        <a:buFont typeface="+mj-lt"/>
                        <a:buAutoNum type="arabicPeriod"/>
                        <a:tabLst/>
                        <a:defRPr/>
                      </a:pPr>
                      <a:r>
                        <a:rPr lang="en-US" altLang="ko-KR" sz="1600" b="1" baseline="0" dirty="0" smtClean="0">
                          <a:solidFill>
                            <a:schemeClr val="bg1"/>
                          </a:solidFill>
                          <a:latin typeface="Agency FB" pitchFamily="34" charset="0"/>
                          <a:cs typeface="Arial" pitchFamily="34" charset="0"/>
                        </a:rPr>
                        <a:t>Regulatory restrictions</a:t>
                      </a:r>
                      <a:endParaRPr lang="en-US" altLang="ko-KR" sz="1600" b="1" dirty="0">
                        <a:solidFill>
                          <a:schemeClr val="bg1"/>
                        </a:solidFill>
                        <a:latin typeface="Agency FB" pitchFamily="34" charset="0"/>
                        <a:cs typeface="Arial" pitchFamily="34" charset="0"/>
                      </a:endParaRPr>
                    </a:p>
                  </a:txBody>
                  <a:tcPr marL="77372" marR="77372" marT="38686" marB="3868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19838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dirty="0" smtClean="0"/>
              <a:t>SWOT Analysis cont.</a:t>
            </a:r>
            <a:endParaRPr lang="en-US" dirty="0"/>
          </a:p>
        </p:txBody>
      </p:sp>
      <p:sp>
        <p:nvSpPr>
          <p:cNvPr id="12" name="자유형 31">
            <a:extLst>
              <a:ext uri="{FF2B5EF4-FFF2-40B4-BE49-F238E27FC236}">
                <a16:creationId xmlns="" xmlns:a16="http://schemas.microsoft.com/office/drawing/2014/main" id="{73C8EAEE-A8C4-49C8-ADB6-D3AC991742BE}"/>
              </a:ext>
            </a:extLst>
          </p:cNvPr>
          <p:cNvSpPr/>
          <p:nvPr/>
        </p:nvSpPr>
        <p:spPr>
          <a:xfrm rot="18900000">
            <a:off x="9229466" y="1269043"/>
            <a:ext cx="5490833" cy="4802244"/>
          </a:xfrm>
          <a:custGeom>
            <a:avLst/>
            <a:gdLst>
              <a:gd name="connsiteX0" fmla="*/ 4720750 w 4720750"/>
              <a:gd name="connsiteY0" fmla="*/ 0 h 4090276"/>
              <a:gd name="connsiteX1" fmla="*/ 630475 w 4720750"/>
              <a:gd name="connsiteY1" fmla="*/ 4090276 h 4090276"/>
              <a:gd name="connsiteX2" fmla="*/ 0 w 4720750"/>
              <a:gd name="connsiteY2" fmla="*/ 3459801 h 4090276"/>
              <a:gd name="connsiteX3" fmla="*/ 0 w 4720750"/>
              <a:gd name="connsiteY3" fmla="*/ 1 h 4090276"/>
              <a:gd name="connsiteX0" fmla="*/ 4720750 w 4720750"/>
              <a:gd name="connsiteY0" fmla="*/ 0 h 4090276"/>
              <a:gd name="connsiteX1" fmla="*/ 630475 w 4720750"/>
              <a:gd name="connsiteY1" fmla="*/ 4090276 h 4090276"/>
              <a:gd name="connsiteX2" fmla="*/ 269407 w 4720750"/>
              <a:gd name="connsiteY2" fmla="*/ 3808238 h 4090276"/>
              <a:gd name="connsiteX3" fmla="*/ 0 w 4720750"/>
              <a:gd name="connsiteY3" fmla="*/ 1 h 4090276"/>
              <a:gd name="connsiteX4" fmla="*/ 4720750 w 4720750"/>
              <a:gd name="connsiteY4" fmla="*/ 0 h 4090276"/>
              <a:gd name="connsiteX0" fmla="*/ 4720750 w 4720750"/>
              <a:gd name="connsiteY0" fmla="*/ 0 h 4090276"/>
              <a:gd name="connsiteX1" fmla="*/ 630475 w 4720750"/>
              <a:gd name="connsiteY1" fmla="*/ 4090276 h 4090276"/>
              <a:gd name="connsiteX2" fmla="*/ 284801 w 4720750"/>
              <a:gd name="connsiteY2" fmla="*/ 3781942 h 4090276"/>
              <a:gd name="connsiteX3" fmla="*/ 0 w 4720750"/>
              <a:gd name="connsiteY3" fmla="*/ 1 h 4090276"/>
              <a:gd name="connsiteX4" fmla="*/ 4720750 w 4720750"/>
              <a:gd name="connsiteY4" fmla="*/ 0 h 4090276"/>
              <a:gd name="connsiteX0" fmla="*/ 4720750 w 4720750"/>
              <a:gd name="connsiteY0" fmla="*/ 0 h 3781942"/>
              <a:gd name="connsiteX1" fmla="*/ 2154554 w 4720750"/>
              <a:gd name="connsiteY1" fmla="*/ 3143579 h 3781942"/>
              <a:gd name="connsiteX2" fmla="*/ 284801 w 4720750"/>
              <a:gd name="connsiteY2" fmla="*/ 3781942 h 3781942"/>
              <a:gd name="connsiteX3" fmla="*/ 0 w 4720750"/>
              <a:gd name="connsiteY3" fmla="*/ 1 h 3781942"/>
              <a:gd name="connsiteX4" fmla="*/ 4720750 w 4720750"/>
              <a:gd name="connsiteY4" fmla="*/ 0 h 3781942"/>
              <a:gd name="connsiteX0" fmla="*/ 4720750 w 4720750"/>
              <a:gd name="connsiteY0" fmla="*/ 0 h 3781942"/>
              <a:gd name="connsiteX1" fmla="*/ 2154554 w 4720750"/>
              <a:gd name="connsiteY1" fmla="*/ 3143579 h 3781942"/>
              <a:gd name="connsiteX2" fmla="*/ 284801 w 4720750"/>
              <a:gd name="connsiteY2" fmla="*/ 3781942 h 3781942"/>
              <a:gd name="connsiteX3" fmla="*/ 0 w 4720750"/>
              <a:gd name="connsiteY3" fmla="*/ 1 h 3781942"/>
              <a:gd name="connsiteX4" fmla="*/ 4720750 w 4720750"/>
              <a:gd name="connsiteY4" fmla="*/ 0 h 3781942"/>
              <a:gd name="connsiteX0" fmla="*/ 4720750 w 4720750"/>
              <a:gd name="connsiteY0" fmla="*/ 0 h 3781942"/>
              <a:gd name="connsiteX1" fmla="*/ 2154554 w 4720750"/>
              <a:gd name="connsiteY1" fmla="*/ 3143579 h 3781942"/>
              <a:gd name="connsiteX2" fmla="*/ 284801 w 4720750"/>
              <a:gd name="connsiteY2" fmla="*/ 3781942 h 3781942"/>
              <a:gd name="connsiteX3" fmla="*/ 0 w 4720750"/>
              <a:gd name="connsiteY3" fmla="*/ 1 h 3781942"/>
              <a:gd name="connsiteX4" fmla="*/ 4720750 w 4720750"/>
              <a:gd name="connsiteY4" fmla="*/ 0 h 3781942"/>
              <a:gd name="connsiteX0" fmla="*/ 4720750 w 4720750"/>
              <a:gd name="connsiteY0" fmla="*/ 0 h 3781942"/>
              <a:gd name="connsiteX1" fmla="*/ 284801 w 4720750"/>
              <a:gd name="connsiteY1" fmla="*/ 3781942 h 3781942"/>
              <a:gd name="connsiteX2" fmla="*/ 0 w 4720750"/>
              <a:gd name="connsiteY2" fmla="*/ 1 h 3781942"/>
              <a:gd name="connsiteX3" fmla="*/ 4720750 w 4720750"/>
              <a:gd name="connsiteY3" fmla="*/ 0 h 3781942"/>
              <a:gd name="connsiteX0" fmla="*/ 4715851 w 4715851"/>
              <a:gd name="connsiteY0" fmla="*/ 20917 h 3781941"/>
              <a:gd name="connsiteX1" fmla="*/ 284801 w 4715851"/>
              <a:gd name="connsiteY1" fmla="*/ 3781941 h 3781941"/>
              <a:gd name="connsiteX2" fmla="*/ 0 w 4715851"/>
              <a:gd name="connsiteY2" fmla="*/ 0 h 3781941"/>
              <a:gd name="connsiteX3" fmla="*/ 4715851 w 4715851"/>
              <a:gd name="connsiteY3" fmla="*/ 20917 h 3781941"/>
              <a:gd name="connsiteX0" fmla="*/ 4686462 w 4686462"/>
              <a:gd name="connsiteY0" fmla="*/ 37651 h 3781941"/>
              <a:gd name="connsiteX1" fmla="*/ 284801 w 4686462"/>
              <a:gd name="connsiteY1" fmla="*/ 3781941 h 3781941"/>
              <a:gd name="connsiteX2" fmla="*/ 0 w 4686462"/>
              <a:gd name="connsiteY2" fmla="*/ 0 h 3781941"/>
              <a:gd name="connsiteX3" fmla="*/ 4686462 w 4686462"/>
              <a:gd name="connsiteY3" fmla="*/ 37651 h 3781941"/>
              <a:gd name="connsiteX0" fmla="*/ 4686461 w 4686461"/>
              <a:gd name="connsiteY0" fmla="*/ 29283 h 3781941"/>
              <a:gd name="connsiteX1" fmla="*/ 284801 w 4686461"/>
              <a:gd name="connsiteY1" fmla="*/ 3781941 h 3781941"/>
              <a:gd name="connsiteX2" fmla="*/ 0 w 4686461"/>
              <a:gd name="connsiteY2" fmla="*/ 0 h 3781941"/>
              <a:gd name="connsiteX3" fmla="*/ 4686461 w 4686461"/>
              <a:gd name="connsiteY3" fmla="*/ 29283 h 3781941"/>
              <a:gd name="connsiteX0" fmla="*/ 4686461 w 4686461"/>
              <a:gd name="connsiteY0" fmla="*/ 29283 h 3668983"/>
              <a:gd name="connsiteX1" fmla="*/ 289700 w 4686461"/>
              <a:gd name="connsiteY1" fmla="*/ 3668983 h 3668983"/>
              <a:gd name="connsiteX2" fmla="*/ 0 w 4686461"/>
              <a:gd name="connsiteY2" fmla="*/ 0 h 3668983"/>
              <a:gd name="connsiteX3" fmla="*/ 4686461 w 4686461"/>
              <a:gd name="connsiteY3" fmla="*/ 29283 h 3668983"/>
              <a:gd name="connsiteX0" fmla="*/ 4686461 w 4686461"/>
              <a:gd name="connsiteY0" fmla="*/ 29283 h 3786124"/>
              <a:gd name="connsiteX1" fmla="*/ 299497 w 4686461"/>
              <a:gd name="connsiteY1" fmla="*/ 3786124 h 3786124"/>
              <a:gd name="connsiteX2" fmla="*/ 0 w 4686461"/>
              <a:gd name="connsiteY2" fmla="*/ 0 h 3786124"/>
              <a:gd name="connsiteX3" fmla="*/ 4686461 w 4686461"/>
              <a:gd name="connsiteY3" fmla="*/ 29283 h 3786124"/>
              <a:gd name="connsiteX0" fmla="*/ 4982809 w 4982809"/>
              <a:gd name="connsiteY0" fmla="*/ 0 h 3756841"/>
              <a:gd name="connsiteX1" fmla="*/ 595845 w 4982809"/>
              <a:gd name="connsiteY1" fmla="*/ 3756841 h 3756841"/>
              <a:gd name="connsiteX2" fmla="*/ 0 w 4982809"/>
              <a:gd name="connsiteY2" fmla="*/ 193148 h 3756841"/>
              <a:gd name="connsiteX3" fmla="*/ 4982809 w 4982809"/>
              <a:gd name="connsiteY3" fmla="*/ 0 h 3756841"/>
              <a:gd name="connsiteX0" fmla="*/ 4794224 w 4794224"/>
              <a:gd name="connsiteY0" fmla="*/ 0 h 3756841"/>
              <a:gd name="connsiteX1" fmla="*/ 407260 w 4794224"/>
              <a:gd name="connsiteY1" fmla="*/ 3756841 h 3756841"/>
              <a:gd name="connsiteX2" fmla="*/ 0 w 4794224"/>
              <a:gd name="connsiteY2" fmla="*/ 354219 h 3756841"/>
              <a:gd name="connsiteX3" fmla="*/ 4794224 w 4794224"/>
              <a:gd name="connsiteY3" fmla="*/ 0 h 3756841"/>
              <a:gd name="connsiteX0" fmla="*/ 4809036 w 4809036"/>
              <a:gd name="connsiteY0" fmla="*/ 0 h 3396351"/>
              <a:gd name="connsiteX1" fmla="*/ 0 w 4809036"/>
              <a:gd name="connsiteY1" fmla="*/ 3396351 h 3396351"/>
              <a:gd name="connsiteX2" fmla="*/ 14812 w 4809036"/>
              <a:gd name="connsiteY2" fmla="*/ 354219 h 3396351"/>
              <a:gd name="connsiteX3" fmla="*/ 4809036 w 4809036"/>
              <a:gd name="connsiteY3" fmla="*/ 0 h 3396351"/>
              <a:gd name="connsiteX0" fmla="*/ 4809036 w 4809036"/>
              <a:gd name="connsiteY0" fmla="*/ 0 h 3396351"/>
              <a:gd name="connsiteX1" fmla="*/ 2219888 w 4809036"/>
              <a:gd name="connsiteY1" fmla="*/ 1842774 h 3396351"/>
              <a:gd name="connsiteX2" fmla="*/ 0 w 4809036"/>
              <a:gd name="connsiteY2" fmla="*/ 3396351 h 3396351"/>
              <a:gd name="connsiteX3" fmla="*/ 14812 w 4809036"/>
              <a:gd name="connsiteY3" fmla="*/ 354219 h 3396351"/>
              <a:gd name="connsiteX4" fmla="*/ 4809036 w 4809036"/>
              <a:gd name="connsiteY4" fmla="*/ 0 h 3396351"/>
              <a:gd name="connsiteX0" fmla="*/ 4809036 w 4809036"/>
              <a:gd name="connsiteY0" fmla="*/ 0 h 3737265"/>
              <a:gd name="connsiteX1" fmla="*/ 414857 w 4809036"/>
              <a:gd name="connsiteY1" fmla="*/ 3737265 h 3737265"/>
              <a:gd name="connsiteX2" fmla="*/ 0 w 4809036"/>
              <a:gd name="connsiteY2" fmla="*/ 3396351 h 3737265"/>
              <a:gd name="connsiteX3" fmla="*/ 14812 w 4809036"/>
              <a:gd name="connsiteY3" fmla="*/ 354219 h 3737265"/>
              <a:gd name="connsiteX4" fmla="*/ 4809036 w 4809036"/>
              <a:gd name="connsiteY4" fmla="*/ 0 h 3737265"/>
              <a:gd name="connsiteX0" fmla="*/ 4404924 w 4404924"/>
              <a:gd name="connsiteY0" fmla="*/ 0 h 3468815"/>
              <a:gd name="connsiteX1" fmla="*/ 414857 w 4404924"/>
              <a:gd name="connsiteY1" fmla="*/ 3468815 h 3468815"/>
              <a:gd name="connsiteX2" fmla="*/ 0 w 4404924"/>
              <a:gd name="connsiteY2" fmla="*/ 3127901 h 3468815"/>
              <a:gd name="connsiteX3" fmla="*/ 14812 w 4404924"/>
              <a:gd name="connsiteY3" fmla="*/ 85769 h 3468815"/>
              <a:gd name="connsiteX4" fmla="*/ 4404924 w 4404924"/>
              <a:gd name="connsiteY4" fmla="*/ 0 h 3468815"/>
              <a:gd name="connsiteX0" fmla="*/ 4440845 w 4440845"/>
              <a:gd name="connsiteY0" fmla="*/ 0 h 3438135"/>
              <a:gd name="connsiteX1" fmla="*/ 414857 w 4440845"/>
              <a:gd name="connsiteY1" fmla="*/ 3438135 h 3438135"/>
              <a:gd name="connsiteX2" fmla="*/ 0 w 4440845"/>
              <a:gd name="connsiteY2" fmla="*/ 3097221 h 3438135"/>
              <a:gd name="connsiteX3" fmla="*/ 14812 w 4440845"/>
              <a:gd name="connsiteY3" fmla="*/ 55089 h 3438135"/>
              <a:gd name="connsiteX4" fmla="*/ 4440845 w 4440845"/>
              <a:gd name="connsiteY4" fmla="*/ 0 h 3438135"/>
              <a:gd name="connsiteX0" fmla="*/ 4618561 w 4618561"/>
              <a:gd name="connsiteY0" fmla="*/ 82970 h 3521105"/>
              <a:gd name="connsiteX1" fmla="*/ 592573 w 4618561"/>
              <a:gd name="connsiteY1" fmla="*/ 3521105 h 3521105"/>
              <a:gd name="connsiteX2" fmla="*/ 177716 w 4618561"/>
              <a:gd name="connsiteY2" fmla="*/ 3180191 h 3521105"/>
              <a:gd name="connsiteX3" fmla="*/ 95 w 4618561"/>
              <a:gd name="connsiteY3" fmla="*/ 0 h 3521105"/>
              <a:gd name="connsiteX4" fmla="*/ 4618561 w 4618561"/>
              <a:gd name="connsiteY4" fmla="*/ 82970 h 3521105"/>
              <a:gd name="connsiteX0" fmla="*/ 4741719 w 4741719"/>
              <a:gd name="connsiteY0" fmla="*/ 0 h 3543323"/>
              <a:gd name="connsiteX1" fmla="*/ 592573 w 4741719"/>
              <a:gd name="connsiteY1" fmla="*/ 3543323 h 3543323"/>
              <a:gd name="connsiteX2" fmla="*/ 177716 w 4741719"/>
              <a:gd name="connsiteY2" fmla="*/ 3202409 h 3543323"/>
              <a:gd name="connsiteX3" fmla="*/ 95 w 4741719"/>
              <a:gd name="connsiteY3" fmla="*/ 22218 h 3543323"/>
              <a:gd name="connsiteX4" fmla="*/ 4741719 w 4741719"/>
              <a:gd name="connsiteY4" fmla="*/ 0 h 3543323"/>
              <a:gd name="connsiteX0" fmla="*/ 4742254 w 4742254"/>
              <a:gd name="connsiteY0" fmla="*/ 0 h 3543323"/>
              <a:gd name="connsiteX1" fmla="*/ 593108 w 4742254"/>
              <a:gd name="connsiteY1" fmla="*/ 3543323 h 3543323"/>
              <a:gd name="connsiteX2" fmla="*/ 16606 w 4742254"/>
              <a:gd name="connsiteY2" fmla="*/ 3090645 h 3543323"/>
              <a:gd name="connsiteX3" fmla="*/ 630 w 4742254"/>
              <a:gd name="connsiteY3" fmla="*/ 22218 h 3543323"/>
              <a:gd name="connsiteX4" fmla="*/ 4742254 w 4742254"/>
              <a:gd name="connsiteY4" fmla="*/ 0 h 3543323"/>
              <a:gd name="connsiteX0" fmla="*/ 4756439 w 4756439"/>
              <a:gd name="connsiteY0" fmla="*/ 0 h 3543323"/>
              <a:gd name="connsiteX1" fmla="*/ 607293 w 4756439"/>
              <a:gd name="connsiteY1" fmla="*/ 3543323 h 3543323"/>
              <a:gd name="connsiteX2" fmla="*/ 0 w 4756439"/>
              <a:gd name="connsiteY2" fmla="*/ 3077497 h 3543323"/>
              <a:gd name="connsiteX3" fmla="*/ 14815 w 4756439"/>
              <a:gd name="connsiteY3" fmla="*/ 22218 h 3543323"/>
              <a:gd name="connsiteX4" fmla="*/ 4756439 w 4756439"/>
              <a:gd name="connsiteY4" fmla="*/ 0 h 3543323"/>
              <a:gd name="connsiteX0" fmla="*/ 4756439 w 4756439"/>
              <a:gd name="connsiteY0" fmla="*/ 0 h 3543323"/>
              <a:gd name="connsiteX1" fmla="*/ 607293 w 4756439"/>
              <a:gd name="connsiteY1" fmla="*/ 3543323 h 3543323"/>
              <a:gd name="connsiteX2" fmla="*/ 0 w 4756439"/>
              <a:gd name="connsiteY2" fmla="*/ 3064349 h 3543323"/>
              <a:gd name="connsiteX3" fmla="*/ 14815 w 4756439"/>
              <a:gd name="connsiteY3" fmla="*/ 22218 h 3543323"/>
              <a:gd name="connsiteX4" fmla="*/ 4756439 w 4756439"/>
              <a:gd name="connsiteY4" fmla="*/ 0 h 3543323"/>
              <a:gd name="connsiteX0" fmla="*/ 4756439 w 4756439"/>
              <a:gd name="connsiteY0" fmla="*/ 0 h 3451283"/>
              <a:gd name="connsiteX1" fmla="*/ 715056 w 4756439"/>
              <a:gd name="connsiteY1" fmla="*/ 3451283 h 3451283"/>
              <a:gd name="connsiteX2" fmla="*/ 0 w 4756439"/>
              <a:gd name="connsiteY2" fmla="*/ 3064349 h 3451283"/>
              <a:gd name="connsiteX3" fmla="*/ 14815 w 4756439"/>
              <a:gd name="connsiteY3" fmla="*/ 22218 h 3451283"/>
              <a:gd name="connsiteX4" fmla="*/ 4756439 w 4756439"/>
              <a:gd name="connsiteY4" fmla="*/ 0 h 3451283"/>
              <a:gd name="connsiteX0" fmla="*/ 4756439 w 4756439"/>
              <a:gd name="connsiteY0" fmla="*/ 0 h 3556471"/>
              <a:gd name="connsiteX1" fmla="*/ 576504 w 4756439"/>
              <a:gd name="connsiteY1" fmla="*/ 3556471 h 3556471"/>
              <a:gd name="connsiteX2" fmla="*/ 0 w 4756439"/>
              <a:gd name="connsiteY2" fmla="*/ 3064349 h 3556471"/>
              <a:gd name="connsiteX3" fmla="*/ 14815 w 4756439"/>
              <a:gd name="connsiteY3" fmla="*/ 22218 h 3556471"/>
              <a:gd name="connsiteX4" fmla="*/ 4756439 w 4756439"/>
              <a:gd name="connsiteY4" fmla="*/ 0 h 3556471"/>
              <a:gd name="connsiteX0" fmla="*/ 4756439 w 4756439"/>
              <a:gd name="connsiteY0" fmla="*/ 0 h 3582769"/>
              <a:gd name="connsiteX1" fmla="*/ 607293 w 4756439"/>
              <a:gd name="connsiteY1" fmla="*/ 3582769 h 3582769"/>
              <a:gd name="connsiteX2" fmla="*/ 0 w 4756439"/>
              <a:gd name="connsiteY2" fmla="*/ 3064349 h 3582769"/>
              <a:gd name="connsiteX3" fmla="*/ 14815 w 4756439"/>
              <a:gd name="connsiteY3" fmla="*/ 22218 h 3582769"/>
              <a:gd name="connsiteX4" fmla="*/ 4756439 w 4756439"/>
              <a:gd name="connsiteY4" fmla="*/ 0 h 3582769"/>
              <a:gd name="connsiteX0" fmla="*/ 4756439 w 4756439"/>
              <a:gd name="connsiteY0" fmla="*/ 0 h 3536749"/>
              <a:gd name="connsiteX1" fmla="*/ 599595 w 4756439"/>
              <a:gd name="connsiteY1" fmla="*/ 3536749 h 3536749"/>
              <a:gd name="connsiteX2" fmla="*/ 0 w 4756439"/>
              <a:gd name="connsiteY2" fmla="*/ 3064349 h 3536749"/>
              <a:gd name="connsiteX3" fmla="*/ 14815 w 4756439"/>
              <a:gd name="connsiteY3" fmla="*/ 22218 h 3536749"/>
              <a:gd name="connsiteX4" fmla="*/ 4756439 w 4756439"/>
              <a:gd name="connsiteY4" fmla="*/ 0 h 3536749"/>
              <a:gd name="connsiteX0" fmla="*/ 4756439 w 4756439"/>
              <a:gd name="connsiteY0" fmla="*/ 0 h 3549897"/>
              <a:gd name="connsiteX1" fmla="*/ 599595 w 4756439"/>
              <a:gd name="connsiteY1" fmla="*/ 3549897 h 3549897"/>
              <a:gd name="connsiteX2" fmla="*/ 0 w 4756439"/>
              <a:gd name="connsiteY2" fmla="*/ 3064349 h 3549897"/>
              <a:gd name="connsiteX3" fmla="*/ 14815 w 4756439"/>
              <a:gd name="connsiteY3" fmla="*/ 22218 h 3549897"/>
              <a:gd name="connsiteX4" fmla="*/ 4756439 w 4756439"/>
              <a:gd name="connsiteY4" fmla="*/ 0 h 3549897"/>
              <a:gd name="connsiteX0" fmla="*/ 4750221 w 4750221"/>
              <a:gd name="connsiteY0" fmla="*/ 0 h 3549897"/>
              <a:gd name="connsiteX1" fmla="*/ 593377 w 4750221"/>
              <a:gd name="connsiteY1" fmla="*/ 3549897 h 3549897"/>
              <a:gd name="connsiteX2" fmla="*/ 0 w 4750221"/>
              <a:gd name="connsiteY2" fmla="*/ 3260820 h 3549897"/>
              <a:gd name="connsiteX3" fmla="*/ 8597 w 4750221"/>
              <a:gd name="connsiteY3" fmla="*/ 22218 h 3549897"/>
              <a:gd name="connsiteX4" fmla="*/ 4750221 w 4750221"/>
              <a:gd name="connsiteY4" fmla="*/ 0 h 3549897"/>
              <a:gd name="connsiteX0" fmla="*/ 4750221 w 4750221"/>
              <a:gd name="connsiteY0" fmla="*/ 0 h 3666717"/>
              <a:gd name="connsiteX1" fmla="*/ 444167 w 4750221"/>
              <a:gd name="connsiteY1" fmla="*/ 3666717 h 3666717"/>
              <a:gd name="connsiteX2" fmla="*/ 0 w 4750221"/>
              <a:gd name="connsiteY2" fmla="*/ 3260820 h 3666717"/>
              <a:gd name="connsiteX3" fmla="*/ 8597 w 4750221"/>
              <a:gd name="connsiteY3" fmla="*/ 22218 h 3666717"/>
              <a:gd name="connsiteX4" fmla="*/ 4750221 w 4750221"/>
              <a:gd name="connsiteY4" fmla="*/ 0 h 3666717"/>
              <a:gd name="connsiteX0" fmla="*/ 4762655 w 4762655"/>
              <a:gd name="connsiteY0" fmla="*/ 0 h 3666717"/>
              <a:gd name="connsiteX1" fmla="*/ 456601 w 4762655"/>
              <a:gd name="connsiteY1" fmla="*/ 3666717 h 3666717"/>
              <a:gd name="connsiteX2" fmla="*/ 0 w 4762655"/>
              <a:gd name="connsiteY2" fmla="*/ 3303300 h 3666717"/>
              <a:gd name="connsiteX3" fmla="*/ 21031 w 4762655"/>
              <a:gd name="connsiteY3" fmla="*/ 22218 h 3666717"/>
              <a:gd name="connsiteX4" fmla="*/ 4762655 w 4762655"/>
              <a:gd name="connsiteY4" fmla="*/ 0 h 3666717"/>
              <a:gd name="connsiteX0" fmla="*/ 4750221 w 4750221"/>
              <a:gd name="connsiteY0" fmla="*/ 0 h 3666717"/>
              <a:gd name="connsiteX1" fmla="*/ 444167 w 4750221"/>
              <a:gd name="connsiteY1" fmla="*/ 3666717 h 3666717"/>
              <a:gd name="connsiteX2" fmla="*/ 0 w 4750221"/>
              <a:gd name="connsiteY2" fmla="*/ 3292679 h 3666717"/>
              <a:gd name="connsiteX3" fmla="*/ 8597 w 4750221"/>
              <a:gd name="connsiteY3" fmla="*/ 22218 h 3666717"/>
              <a:gd name="connsiteX4" fmla="*/ 4750221 w 4750221"/>
              <a:gd name="connsiteY4" fmla="*/ 0 h 3666717"/>
              <a:gd name="connsiteX0" fmla="*/ 4750221 w 4750221"/>
              <a:gd name="connsiteY0" fmla="*/ 0 h 3666717"/>
              <a:gd name="connsiteX1" fmla="*/ 444167 w 4750221"/>
              <a:gd name="connsiteY1" fmla="*/ 3666717 h 3666717"/>
              <a:gd name="connsiteX2" fmla="*/ 0 w 4750221"/>
              <a:gd name="connsiteY2" fmla="*/ 3292679 h 3666717"/>
              <a:gd name="connsiteX3" fmla="*/ 2669 w 4750221"/>
              <a:gd name="connsiteY3" fmla="*/ 7027 h 3666717"/>
              <a:gd name="connsiteX4" fmla="*/ 4750221 w 4750221"/>
              <a:gd name="connsiteY4" fmla="*/ 0 h 3666717"/>
              <a:gd name="connsiteX0" fmla="*/ 4777650 w 4777650"/>
              <a:gd name="connsiteY0" fmla="*/ 28417 h 3695134"/>
              <a:gd name="connsiteX1" fmla="*/ 471596 w 4777650"/>
              <a:gd name="connsiteY1" fmla="*/ 3695134 h 3695134"/>
              <a:gd name="connsiteX2" fmla="*/ 27429 w 4777650"/>
              <a:gd name="connsiteY2" fmla="*/ 3321096 h 3695134"/>
              <a:gd name="connsiteX3" fmla="*/ 456 w 4777650"/>
              <a:gd name="connsiteY3" fmla="*/ 0 h 3695134"/>
              <a:gd name="connsiteX4" fmla="*/ 4777650 w 4777650"/>
              <a:gd name="connsiteY4" fmla="*/ 28417 h 3695134"/>
              <a:gd name="connsiteX0" fmla="*/ 4777650 w 4777650"/>
              <a:gd name="connsiteY0" fmla="*/ 28417 h 3517913"/>
              <a:gd name="connsiteX1" fmla="*/ 643520 w 4777650"/>
              <a:gd name="connsiteY1" fmla="*/ 3517913 h 3517913"/>
              <a:gd name="connsiteX2" fmla="*/ 27429 w 4777650"/>
              <a:gd name="connsiteY2" fmla="*/ 3321096 h 3517913"/>
              <a:gd name="connsiteX3" fmla="*/ 456 w 4777650"/>
              <a:gd name="connsiteY3" fmla="*/ 0 h 3517913"/>
              <a:gd name="connsiteX4" fmla="*/ 4777650 w 4777650"/>
              <a:gd name="connsiteY4" fmla="*/ 28417 h 3517913"/>
              <a:gd name="connsiteX0" fmla="*/ 4777650 w 4777650"/>
              <a:gd name="connsiteY0" fmla="*/ 28417 h 3533103"/>
              <a:gd name="connsiteX1" fmla="*/ 625736 w 4777650"/>
              <a:gd name="connsiteY1" fmla="*/ 3533103 h 3533103"/>
              <a:gd name="connsiteX2" fmla="*/ 27429 w 4777650"/>
              <a:gd name="connsiteY2" fmla="*/ 3321096 h 3533103"/>
              <a:gd name="connsiteX3" fmla="*/ 456 w 4777650"/>
              <a:gd name="connsiteY3" fmla="*/ 0 h 3533103"/>
              <a:gd name="connsiteX4" fmla="*/ 4777650 w 4777650"/>
              <a:gd name="connsiteY4" fmla="*/ 28417 h 3533103"/>
              <a:gd name="connsiteX0" fmla="*/ 4777650 w 4777650"/>
              <a:gd name="connsiteY0" fmla="*/ 28417 h 3543229"/>
              <a:gd name="connsiteX1" fmla="*/ 625735 w 4777650"/>
              <a:gd name="connsiteY1" fmla="*/ 3543229 h 3543229"/>
              <a:gd name="connsiteX2" fmla="*/ 27429 w 4777650"/>
              <a:gd name="connsiteY2" fmla="*/ 3321096 h 3543229"/>
              <a:gd name="connsiteX3" fmla="*/ 456 w 4777650"/>
              <a:gd name="connsiteY3" fmla="*/ 0 h 3543229"/>
              <a:gd name="connsiteX4" fmla="*/ 4777650 w 4777650"/>
              <a:gd name="connsiteY4" fmla="*/ 28417 h 3543229"/>
              <a:gd name="connsiteX0" fmla="*/ 4777592 w 4777592"/>
              <a:gd name="connsiteY0" fmla="*/ 28417 h 3543229"/>
              <a:gd name="connsiteX1" fmla="*/ 625677 w 4777592"/>
              <a:gd name="connsiteY1" fmla="*/ 3543229 h 3543229"/>
              <a:gd name="connsiteX2" fmla="*/ 33300 w 4777592"/>
              <a:gd name="connsiteY2" fmla="*/ 3093241 h 3543229"/>
              <a:gd name="connsiteX3" fmla="*/ 398 w 4777592"/>
              <a:gd name="connsiteY3" fmla="*/ 0 h 3543229"/>
              <a:gd name="connsiteX4" fmla="*/ 4777592 w 4777592"/>
              <a:gd name="connsiteY4" fmla="*/ 28417 h 3543229"/>
              <a:gd name="connsiteX0" fmla="*/ 4777592 w 4777592"/>
              <a:gd name="connsiteY0" fmla="*/ 28417 h 3553357"/>
              <a:gd name="connsiteX1" fmla="*/ 613819 w 4777592"/>
              <a:gd name="connsiteY1" fmla="*/ 3553357 h 3553357"/>
              <a:gd name="connsiteX2" fmla="*/ 33300 w 4777592"/>
              <a:gd name="connsiteY2" fmla="*/ 3093241 h 3553357"/>
              <a:gd name="connsiteX3" fmla="*/ 398 w 4777592"/>
              <a:gd name="connsiteY3" fmla="*/ 0 h 3553357"/>
              <a:gd name="connsiteX4" fmla="*/ 4777592 w 4777592"/>
              <a:gd name="connsiteY4" fmla="*/ 28417 h 3553357"/>
              <a:gd name="connsiteX0" fmla="*/ 4783521 w 4783521"/>
              <a:gd name="connsiteY0" fmla="*/ 33481 h 3553357"/>
              <a:gd name="connsiteX1" fmla="*/ 613819 w 4783521"/>
              <a:gd name="connsiteY1" fmla="*/ 3553357 h 3553357"/>
              <a:gd name="connsiteX2" fmla="*/ 33300 w 4783521"/>
              <a:gd name="connsiteY2" fmla="*/ 3093241 h 3553357"/>
              <a:gd name="connsiteX3" fmla="*/ 398 w 4783521"/>
              <a:gd name="connsiteY3" fmla="*/ 0 h 3553357"/>
              <a:gd name="connsiteX4" fmla="*/ 4783521 w 4783521"/>
              <a:gd name="connsiteY4" fmla="*/ 33481 h 3553357"/>
              <a:gd name="connsiteX0" fmla="*/ 4754611 w 4754611"/>
              <a:gd name="connsiteY0" fmla="*/ 8163 h 3528039"/>
              <a:gd name="connsiteX1" fmla="*/ 584909 w 4754611"/>
              <a:gd name="connsiteY1" fmla="*/ 3528039 h 3528039"/>
              <a:gd name="connsiteX2" fmla="*/ 4390 w 4754611"/>
              <a:gd name="connsiteY2" fmla="*/ 3067923 h 3528039"/>
              <a:gd name="connsiteX3" fmla="*/ 1131 w 4754611"/>
              <a:gd name="connsiteY3" fmla="*/ 0 h 3528039"/>
              <a:gd name="connsiteX4" fmla="*/ 4754611 w 4754611"/>
              <a:gd name="connsiteY4" fmla="*/ 8163 h 3528039"/>
              <a:gd name="connsiteX0" fmla="*/ 4754017 w 4754017"/>
              <a:gd name="connsiteY0" fmla="*/ 8163 h 3528039"/>
              <a:gd name="connsiteX1" fmla="*/ 584315 w 4754017"/>
              <a:gd name="connsiteY1" fmla="*/ 3528039 h 3528039"/>
              <a:gd name="connsiteX2" fmla="*/ 21582 w 4754017"/>
              <a:gd name="connsiteY2" fmla="*/ 3093240 h 3528039"/>
              <a:gd name="connsiteX3" fmla="*/ 537 w 4754017"/>
              <a:gd name="connsiteY3" fmla="*/ 0 h 3528039"/>
              <a:gd name="connsiteX4" fmla="*/ 4754017 w 4754017"/>
              <a:gd name="connsiteY4" fmla="*/ 8163 h 3528039"/>
              <a:gd name="connsiteX0" fmla="*/ 4754017 w 4754017"/>
              <a:gd name="connsiteY0" fmla="*/ 8163 h 3533103"/>
              <a:gd name="connsiteX1" fmla="*/ 578387 w 4754017"/>
              <a:gd name="connsiteY1" fmla="*/ 3533103 h 3533103"/>
              <a:gd name="connsiteX2" fmla="*/ 21582 w 4754017"/>
              <a:gd name="connsiteY2" fmla="*/ 3093240 h 3533103"/>
              <a:gd name="connsiteX3" fmla="*/ 537 w 4754017"/>
              <a:gd name="connsiteY3" fmla="*/ 0 h 3533103"/>
              <a:gd name="connsiteX4" fmla="*/ 4754017 w 4754017"/>
              <a:gd name="connsiteY4" fmla="*/ 8163 h 3533103"/>
              <a:gd name="connsiteX0" fmla="*/ 4754304 w 4754304"/>
              <a:gd name="connsiteY0" fmla="*/ 8163 h 3533103"/>
              <a:gd name="connsiteX1" fmla="*/ 578674 w 4754304"/>
              <a:gd name="connsiteY1" fmla="*/ 3533103 h 3533103"/>
              <a:gd name="connsiteX2" fmla="*/ 10013 w 4754304"/>
              <a:gd name="connsiteY2" fmla="*/ 3083113 h 3533103"/>
              <a:gd name="connsiteX3" fmla="*/ 824 w 4754304"/>
              <a:gd name="connsiteY3" fmla="*/ 0 h 3533103"/>
              <a:gd name="connsiteX4" fmla="*/ 4754304 w 4754304"/>
              <a:gd name="connsiteY4" fmla="*/ 8163 h 3533103"/>
              <a:gd name="connsiteX0" fmla="*/ 4744291 w 4744291"/>
              <a:gd name="connsiteY0" fmla="*/ 0 h 3524940"/>
              <a:gd name="connsiteX1" fmla="*/ 568661 w 4744291"/>
              <a:gd name="connsiteY1" fmla="*/ 3524940 h 3524940"/>
              <a:gd name="connsiteX2" fmla="*/ 0 w 4744291"/>
              <a:gd name="connsiteY2" fmla="*/ 3074950 h 3524940"/>
              <a:gd name="connsiteX3" fmla="*/ 14525 w 4744291"/>
              <a:gd name="connsiteY3" fmla="*/ 1963 h 3524940"/>
              <a:gd name="connsiteX4" fmla="*/ 4744291 w 4744291"/>
              <a:gd name="connsiteY4" fmla="*/ 0 h 3524940"/>
              <a:gd name="connsiteX0" fmla="*/ 4744291 w 4744291"/>
              <a:gd name="connsiteY0" fmla="*/ 0 h 3535066"/>
              <a:gd name="connsiteX1" fmla="*/ 580518 w 4744291"/>
              <a:gd name="connsiteY1" fmla="*/ 3535066 h 3535066"/>
              <a:gd name="connsiteX2" fmla="*/ 0 w 4744291"/>
              <a:gd name="connsiteY2" fmla="*/ 3074950 h 3535066"/>
              <a:gd name="connsiteX3" fmla="*/ 14525 w 4744291"/>
              <a:gd name="connsiteY3" fmla="*/ 1963 h 3535066"/>
              <a:gd name="connsiteX4" fmla="*/ 4744291 w 4744291"/>
              <a:gd name="connsiteY4" fmla="*/ 0 h 3535066"/>
              <a:gd name="connsiteX0" fmla="*/ 4744291 w 4744291"/>
              <a:gd name="connsiteY0" fmla="*/ 0 h 3535066"/>
              <a:gd name="connsiteX1" fmla="*/ 580518 w 4744291"/>
              <a:gd name="connsiteY1" fmla="*/ 3535066 h 3535066"/>
              <a:gd name="connsiteX2" fmla="*/ 0 w 4744291"/>
              <a:gd name="connsiteY2" fmla="*/ 3074950 h 3535066"/>
              <a:gd name="connsiteX3" fmla="*/ 14525 w 4744291"/>
              <a:gd name="connsiteY3" fmla="*/ 1963 h 3535066"/>
              <a:gd name="connsiteX4" fmla="*/ 4744291 w 4744291"/>
              <a:gd name="connsiteY4" fmla="*/ 0 h 3535066"/>
              <a:gd name="connsiteX0" fmla="*/ 4732435 w 4732435"/>
              <a:gd name="connsiteY0" fmla="*/ 0 h 3535066"/>
              <a:gd name="connsiteX1" fmla="*/ 568662 w 4732435"/>
              <a:gd name="connsiteY1" fmla="*/ 3535066 h 3535066"/>
              <a:gd name="connsiteX2" fmla="*/ 0 w 4732435"/>
              <a:gd name="connsiteY2" fmla="*/ 3064824 h 3535066"/>
              <a:gd name="connsiteX3" fmla="*/ 2669 w 4732435"/>
              <a:gd name="connsiteY3" fmla="*/ 1963 h 3535066"/>
              <a:gd name="connsiteX4" fmla="*/ 4732435 w 4732435"/>
              <a:gd name="connsiteY4" fmla="*/ 0 h 353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435" h="3535066">
                <a:moveTo>
                  <a:pt x="4732435" y="0"/>
                </a:moveTo>
                <a:lnTo>
                  <a:pt x="568662" y="3535066"/>
                </a:lnTo>
                <a:cubicBezTo>
                  <a:pt x="368797" y="3373217"/>
                  <a:pt x="199865" y="3226673"/>
                  <a:pt x="0" y="3064824"/>
                </a:cubicBezTo>
                <a:cubicBezTo>
                  <a:pt x="4937" y="2050780"/>
                  <a:pt x="-2268" y="1016007"/>
                  <a:pt x="2669" y="1963"/>
                </a:cubicBezTo>
                <a:lnTo>
                  <a:pt x="473243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grpSp>
        <p:nvGrpSpPr>
          <p:cNvPr id="70" name="Group 69">
            <a:extLst>
              <a:ext uri="{FF2B5EF4-FFF2-40B4-BE49-F238E27FC236}">
                <a16:creationId xmlns="" xmlns:a16="http://schemas.microsoft.com/office/drawing/2014/main" id="{D823778F-689A-46EF-917F-CFF9BEB39EB5}"/>
              </a:ext>
            </a:extLst>
          </p:cNvPr>
          <p:cNvGrpSpPr/>
          <p:nvPr/>
        </p:nvGrpSpPr>
        <p:grpSpPr>
          <a:xfrm>
            <a:off x="6306892" y="1928191"/>
            <a:ext cx="3835822" cy="3973650"/>
            <a:chOff x="5822909" y="1426817"/>
            <a:chExt cx="4803788" cy="4976397"/>
          </a:xfrm>
        </p:grpSpPr>
        <p:sp>
          <p:nvSpPr>
            <p:cNvPr id="13" name="Partial Circle 12">
              <a:extLst>
                <a:ext uri="{FF2B5EF4-FFF2-40B4-BE49-F238E27FC236}">
                  <a16:creationId xmlns="" xmlns:a16="http://schemas.microsoft.com/office/drawing/2014/main" id="{777E1B08-8857-4CAE-AD38-F8C4FDB0D32B}"/>
                </a:ext>
              </a:extLst>
            </p:cNvPr>
            <p:cNvSpPr/>
            <p:nvPr/>
          </p:nvSpPr>
          <p:spPr>
            <a:xfrm>
              <a:off x="5943788" y="1426817"/>
              <a:ext cx="4682909" cy="4682909"/>
            </a:xfrm>
            <a:prstGeom prst="pie">
              <a:avLst>
                <a:gd name="adj1" fmla="val 13508630"/>
                <a:gd name="adj2" fmla="val 189023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artial Circle 13">
              <a:extLst>
                <a:ext uri="{FF2B5EF4-FFF2-40B4-BE49-F238E27FC236}">
                  <a16:creationId xmlns="" xmlns:a16="http://schemas.microsoft.com/office/drawing/2014/main" id="{F441CA51-017D-4BBE-BC81-192F70243CEC}"/>
                </a:ext>
              </a:extLst>
            </p:cNvPr>
            <p:cNvSpPr/>
            <p:nvPr/>
          </p:nvSpPr>
          <p:spPr>
            <a:xfrm>
              <a:off x="5822909" y="1567100"/>
              <a:ext cx="4682909" cy="4682909"/>
            </a:xfrm>
            <a:prstGeom prst="pie">
              <a:avLst>
                <a:gd name="adj1" fmla="val 8107837"/>
                <a:gd name="adj2" fmla="val 135075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artial Circle 14">
              <a:extLst>
                <a:ext uri="{FF2B5EF4-FFF2-40B4-BE49-F238E27FC236}">
                  <a16:creationId xmlns="" xmlns:a16="http://schemas.microsoft.com/office/drawing/2014/main" id="{DA379EB2-E1F1-4A98-81E9-53A78A43835A}"/>
                </a:ext>
              </a:extLst>
            </p:cNvPr>
            <p:cNvSpPr/>
            <p:nvPr/>
          </p:nvSpPr>
          <p:spPr>
            <a:xfrm>
              <a:off x="5943788" y="1720305"/>
              <a:ext cx="4682909" cy="4682909"/>
            </a:xfrm>
            <a:prstGeom prst="pie">
              <a:avLst>
                <a:gd name="adj1" fmla="val 2689387"/>
                <a:gd name="adj2" fmla="val 80882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aphic 43">
            <a:extLst>
              <a:ext uri="{FF2B5EF4-FFF2-40B4-BE49-F238E27FC236}">
                <a16:creationId xmlns="" xmlns:a16="http://schemas.microsoft.com/office/drawing/2014/main" id="{9FDFE979-AD33-446F-A3E3-5478DB0FBDEF}"/>
              </a:ext>
            </a:extLst>
          </p:cNvPr>
          <p:cNvGrpSpPr/>
          <p:nvPr/>
        </p:nvGrpSpPr>
        <p:grpSpPr>
          <a:xfrm>
            <a:off x="8891265" y="3648430"/>
            <a:ext cx="648416" cy="547549"/>
            <a:chOff x="10245572" y="2383008"/>
            <a:chExt cx="1072164" cy="905383"/>
          </a:xfrm>
        </p:grpSpPr>
        <p:sp>
          <p:nvSpPr>
            <p:cNvPr id="29" name="Freeform: Shape 28">
              <a:extLst>
                <a:ext uri="{FF2B5EF4-FFF2-40B4-BE49-F238E27FC236}">
                  <a16:creationId xmlns="" xmlns:a16="http://schemas.microsoft.com/office/drawing/2014/main" id="{45B2698D-6049-4F7C-BDB0-2974EBF307DD}"/>
                </a:ext>
              </a:extLst>
            </p:cNvPr>
            <p:cNvSpPr/>
            <p:nvPr/>
          </p:nvSpPr>
          <p:spPr>
            <a:xfrm>
              <a:off x="10246012" y="2441891"/>
              <a:ext cx="1072946" cy="845478"/>
            </a:xfrm>
            <a:custGeom>
              <a:avLst/>
              <a:gdLst>
                <a:gd name="connsiteX0" fmla="*/ 1063214 w 1072946"/>
                <a:gd name="connsiteY0" fmla="*/ 303610 h 845478"/>
                <a:gd name="connsiteX1" fmla="*/ 1059470 w 1072946"/>
                <a:gd name="connsiteY1" fmla="*/ 288293 h 845478"/>
                <a:gd name="connsiteX2" fmla="*/ 937618 w 1072946"/>
                <a:gd name="connsiteY2" fmla="*/ 98367 h 845478"/>
                <a:gd name="connsiteX3" fmla="*/ 671789 w 1072946"/>
                <a:gd name="connsiteY3" fmla="*/ 10551 h 845478"/>
                <a:gd name="connsiteX4" fmla="*/ 425702 w 1072946"/>
                <a:gd name="connsiteY4" fmla="*/ 7488 h 845478"/>
                <a:gd name="connsiteX5" fmla="*/ 264027 w 1072946"/>
                <a:gd name="connsiteY5" fmla="*/ 41185 h 845478"/>
                <a:gd name="connsiteX6" fmla="*/ 65932 w 1072946"/>
                <a:gd name="connsiteY6" fmla="*/ 184821 h 845478"/>
                <a:gd name="connsiteX7" fmla="*/ 11813 w 1072946"/>
                <a:gd name="connsiteY7" fmla="*/ 479921 h 845478"/>
                <a:gd name="connsiteX8" fmla="*/ 202079 w 1072946"/>
                <a:gd name="connsiteY8" fmla="*/ 731114 h 845478"/>
                <a:gd name="connsiteX9" fmla="*/ 319507 w 1072946"/>
                <a:gd name="connsiteY9" fmla="*/ 785573 h 845478"/>
                <a:gd name="connsiteX10" fmla="*/ 466547 w 1072946"/>
                <a:gd name="connsiteY10" fmla="*/ 828460 h 845478"/>
                <a:gd name="connsiteX11" fmla="*/ 538365 w 1072946"/>
                <a:gd name="connsiteY11" fmla="*/ 845478 h 845478"/>
                <a:gd name="connsiteX12" fmla="*/ 596908 w 1072946"/>
                <a:gd name="connsiteY12" fmla="*/ 831182 h 845478"/>
                <a:gd name="connsiteX13" fmla="*/ 800449 w 1072946"/>
                <a:gd name="connsiteY13" fmla="*/ 762087 h 845478"/>
                <a:gd name="connsiteX14" fmla="*/ 1033943 w 1072946"/>
                <a:gd name="connsiteY14" fmla="*/ 556845 h 845478"/>
                <a:gd name="connsiteX15" fmla="*/ 1063214 w 1072946"/>
                <a:gd name="connsiteY15" fmla="*/ 303610 h 845478"/>
                <a:gd name="connsiteX16" fmla="*/ 1059811 w 1072946"/>
                <a:gd name="connsiteY16" fmla="*/ 293058 h 845478"/>
                <a:gd name="connsiteX17" fmla="*/ 1059811 w 1072946"/>
                <a:gd name="connsiteY17" fmla="*/ 293058 h 845478"/>
                <a:gd name="connsiteX18" fmla="*/ 1059811 w 1072946"/>
                <a:gd name="connsiteY18" fmla="*/ 293058 h 845478"/>
                <a:gd name="connsiteX19" fmla="*/ 1059811 w 1072946"/>
                <a:gd name="connsiteY19" fmla="*/ 293058 h 845478"/>
                <a:gd name="connsiteX20" fmla="*/ 577167 w 1072946"/>
                <a:gd name="connsiteY20" fmla="*/ 0 h 845478"/>
                <a:gd name="connsiteX21" fmla="*/ 577507 w 1072946"/>
                <a:gd name="connsiteY21" fmla="*/ 340 h 845478"/>
                <a:gd name="connsiteX22" fmla="*/ 577167 w 1072946"/>
                <a:gd name="connsiteY22" fmla="*/ 0 h 845478"/>
                <a:gd name="connsiteX23" fmla="*/ 577167 w 1072946"/>
                <a:gd name="connsiteY23" fmla="*/ 0 h 845478"/>
                <a:gd name="connsiteX24" fmla="*/ 577167 w 1072946"/>
                <a:gd name="connsiteY24" fmla="*/ 0 h 845478"/>
                <a:gd name="connsiteX25" fmla="*/ 577167 w 1072946"/>
                <a:gd name="connsiteY25" fmla="*/ 0 h 845478"/>
                <a:gd name="connsiteX26" fmla="*/ 9090 w 1072946"/>
                <a:gd name="connsiteY26" fmla="*/ 307013 h 845478"/>
                <a:gd name="connsiteX27" fmla="*/ 9090 w 1072946"/>
                <a:gd name="connsiteY27" fmla="*/ 307013 h 845478"/>
                <a:gd name="connsiteX28" fmla="*/ 9090 w 1072946"/>
                <a:gd name="connsiteY28" fmla="*/ 307013 h 845478"/>
                <a:gd name="connsiteX29" fmla="*/ 9090 w 1072946"/>
                <a:gd name="connsiteY29" fmla="*/ 307013 h 84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72946" h="845478">
                  <a:moveTo>
                    <a:pt x="1063214" y="303610"/>
                  </a:moveTo>
                  <a:cubicBezTo>
                    <a:pt x="1062193" y="298504"/>
                    <a:pt x="1060832" y="293399"/>
                    <a:pt x="1059470" y="288293"/>
                  </a:cubicBezTo>
                  <a:cubicBezTo>
                    <a:pt x="1039388" y="215114"/>
                    <a:pt x="994800" y="148061"/>
                    <a:pt x="937618" y="98367"/>
                  </a:cubicBezTo>
                  <a:cubicBezTo>
                    <a:pt x="866140" y="36420"/>
                    <a:pt x="764710" y="6807"/>
                    <a:pt x="671789" y="10551"/>
                  </a:cubicBezTo>
                  <a:cubicBezTo>
                    <a:pt x="616990" y="12934"/>
                    <a:pt x="554022" y="18380"/>
                    <a:pt x="425702" y="7488"/>
                  </a:cubicBezTo>
                  <a:cubicBezTo>
                    <a:pt x="370222" y="2723"/>
                    <a:pt x="314742" y="20422"/>
                    <a:pt x="264027" y="41185"/>
                  </a:cubicBezTo>
                  <a:cubicBezTo>
                    <a:pt x="188124" y="72158"/>
                    <a:pt x="116306" y="119129"/>
                    <a:pt x="65932" y="184821"/>
                  </a:cubicBezTo>
                  <a:cubicBezTo>
                    <a:pt x="1942" y="268552"/>
                    <a:pt x="-14055" y="378831"/>
                    <a:pt x="11813" y="479921"/>
                  </a:cubicBezTo>
                  <a:cubicBezTo>
                    <a:pt x="39383" y="587138"/>
                    <a:pt x="108818" y="673251"/>
                    <a:pt x="202079" y="731114"/>
                  </a:cubicBezTo>
                  <a:cubicBezTo>
                    <a:pt x="238839" y="753919"/>
                    <a:pt x="278322" y="772299"/>
                    <a:pt x="319507" y="785573"/>
                  </a:cubicBezTo>
                  <a:cubicBezTo>
                    <a:pt x="368180" y="801570"/>
                    <a:pt x="417193" y="815866"/>
                    <a:pt x="466547" y="828460"/>
                  </a:cubicBezTo>
                  <a:cubicBezTo>
                    <a:pt x="488330" y="833905"/>
                    <a:pt x="515560" y="845478"/>
                    <a:pt x="538365" y="845478"/>
                  </a:cubicBezTo>
                  <a:cubicBezTo>
                    <a:pt x="557425" y="845478"/>
                    <a:pt x="578528" y="835948"/>
                    <a:pt x="596908" y="831182"/>
                  </a:cubicBezTo>
                  <a:cubicBezTo>
                    <a:pt x="665322" y="813143"/>
                    <a:pt x="735098" y="791700"/>
                    <a:pt x="800449" y="762087"/>
                  </a:cubicBezTo>
                  <a:cubicBezTo>
                    <a:pt x="898476" y="717839"/>
                    <a:pt x="984589" y="654871"/>
                    <a:pt x="1033943" y="556845"/>
                  </a:cubicBezTo>
                  <a:cubicBezTo>
                    <a:pt x="1073085" y="479240"/>
                    <a:pt x="1082615" y="388362"/>
                    <a:pt x="1063214" y="303610"/>
                  </a:cubicBezTo>
                  <a:close/>
                  <a:moveTo>
                    <a:pt x="1059811" y="293058"/>
                  </a:moveTo>
                  <a:cubicBezTo>
                    <a:pt x="1059811" y="293058"/>
                    <a:pt x="1059811" y="293058"/>
                    <a:pt x="1059811" y="293058"/>
                  </a:cubicBezTo>
                  <a:cubicBezTo>
                    <a:pt x="1059811" y="293058"/>
                    <a:pt x="1059811" y="293058"/>
                    <a:pt x="1059811" y="293058"/>
                  </a:cubicBezTo>
                  <a:lnTo>
                    <a:pt x="1059811" y="293058"/>
                  </a:lnTo>
                  <a:close/>
                  <a:moveTo>
                    <a:pt x="577167" y="0"/>
                  </a:moveTo>
                  <a:cubicBezTo>
                    <a:pt x="577167" y="0"/>
                    <a:pt x="577507" y="340"/>
                    <a:pt x="577507" y="340"/>
                  </a:cubicBezTo>
                  <a:cubicBezTo>
                    <a:pt x="577507" y="340"/>
                    <a:pt x="577507" y="340"/>
                    <a:pt x="577167" y="0"/>
                  </a:cubicBezTo>
                  <a:cubicBezTo>
                    <a:pt x="577167" y="0"/>
                    <a:pt x="577167" y="0"/>
                    <a:pt x="577167" y="0"/>
                  </a:cubicBezTo>
                  <a:cubicBezTo>
                    <a:pt x="577167" y="0"/>
                    <a:pt x="577167" y="0"/>
                    <a:pt x="577167" y="0"/>
                  </a:cubicBezTo>
                  <a:lnTo>
                    <a:pt x="577167" y="0"/>
                  </a:lnTo>
                  <a:close/>
                  <a:moveTo>
                    <a:pt x="9090" y="307013"/>
                  </a:moveTo>
                  <a:cubicBezTo>
                    <a:pt x="9090" y="307013"/>
                    <a:pt x="9090" y="307013"/>
                    <a:pt x="9090" y="307013"/>
                  </a:cubicBezTo>
                  <a:cubicBezTo>
                    <a:pt x="9090" y="307013"/>
                    <a:pt x="9090" y="307013"/>
                    <a:pt x="9090" y="307013"/>
                  </a:cubicBezTo>
                  <a:cubicBezTo>
                    <a:pt x="9090" y="307013"/>
                    <a:pt x="9090" y="307013"/>
                    <a:pt x="9090" y="307013"/>
                  </a:cubicBezTo>
                  <a:close/>
                </a:path>
              </a:pathLst>
            </a:custGeom>
            <a:solidFill>
              <a:schemeClr val="bg1"/>
            </a:solidFill>
            <a:ln w="3387"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F3250911-1282-404A-8D96-ED99B5DD85D6}"/>
                </a:ext>
              </a:extLst>
            </p:cNvPr>
            <p:cNvSpPr/>
            <p:nvPr/>
          </p:nvSpPr>
          <p:spPr>
            <a:xfrm>
              <a:off x="10498806" y="2383263"/>
              <a:ext cx="609271" cy="246382"/>
            </a:xfrm>
            <a:custGeom>
              <a:avLst/>
              <a:gdLst>
                <a:gd name="connsiteX0" fmla="*/ 173588 w 609271"/>
                <a:gd name="connsiteY0" fmla="*/ 234599 h 246382"/>
                <a:gd name="connsiteX1" fmla="*/ 188565 w 609271"/>
                <a:gd name="connsiteY1" fmla="*/ 222686 h 246382"/>
                <a:gd name="connsiteX2" fmla="*/ 204902 w 609271"/>
                <a:gd name="connsiteY2" fmla="*/ 205327 h 246382"/>
                <a:gd name="connsiteX3" fmla="*/ 219198 w 609271"/>
                <a:gd name="connsiteY3" fmla="*/ 185586 h 246382"/>
                <a:gd name="connsiteX4" fmla="*/ 226346 w 609271"/>
                <a:gd name="connsiteY4" fmla="*/ 175034 h 246382"/>
                <a:gd name="connsiteX5" fmla="*/ 233153 w 609271"/>
                <a:gd name="connsiteY5" fmla="*/ 165164 h 246382"/>
                <a:gd name="connsiteX6" fmla="*/ 0 w 609271"/>
                <a:gd name="connsiteY6" fmla="*/ 120235 h 246382"/>
                <a:gd name="connsiteX7" fmla="*/ 21443 w 609271"/>
                <a:gd name="connsiteY7" fmla="*/ 112406 h 246382"/>
                <a:gd name="connsiteX8" fmla="*/ 49013 w 609271"/>
                <a:gd name="connsiteY8" fmla="*/ 113768 h 246382"/>
                <a:gd name="connsiteX9" fmla="*/ 87815 w 609271"/>
                <a:gd name="connsiteY9" fmla="*/ 117852 h 246382"/>
                <a:gd name="connsiteX10" fmla="*/ 105174 w 609271"/>
                <a:gd name="connsiteY10" fmla="*/ 116150 h 246382"/>
                <a:gd name="connsiteX11" fmla="*/ 123554 w 609271"/>
                <a:gd name="connsiteY11" fmla="*/ 116150 h 246382"/>
                <a:gd name="connsiteX12" fmla="*/ 156570 w 609271"/>
                <a:gd name="connsiteY12" fmla="*/ 104237 h 246382"/>
                <a:gd name="connsiteX13" fmla="*/ 203541 w 609271"/>
                <a:gd name="connsiteY13" fmla="*/ 67478 h 246382"/>
                <a:gd name="connsiteX14" fmla="*/ 181417 w 609271"/>
                <a:gd name="connsiteY14" fmla="*/ 28675 h 246382"/>
                <a:gd name="connsiteX15" fmla="*/ 169164 w 609271"/>
                <a:gd name="connsiteY15" fmla="*/ 13018 h 246382"/>
                <a:gd name="connsiteX16" fmla="*/ 168143 w 609271"/>
                <a:gd name="connsiteY16" fmla="*/ 1106 h 246382"/>
                <a:gd name="connsiteX17" fmla="*/ 188224 w 609271"/>
                <a:gd name="connsiteY17" fmla="*/ 12678 h 246382"/>
                <a:gd name="connsiteX18" fmla="*/ 250512 w 609271"/>
                <a:gd name="connsiteY18" fmla="*/ 54544 h 246382"/>
                <a:gd name="connsiteX19" fmla="*/ 273317 w 609271"/>
                <a:gd name="connsiteY19" fmla="*/ 65776 h 246382"/>
                <a:gd name="connsiteX20" fmla="*/ 329137 w 609271"/>
                <a:gd name="connsiteY20" fmla="*/ 65776 h 246382"/>
                <a:gd name="connsiteX21" fmla="*/ 433971 w 609271"/>
                <a:gd name="connsiteY21" fmla="*/ 6211 h 246382"/>
                <a:gd name="connsiteX22" fmla="*/ 408784 w 609271"/>
                <a:gd name="connsiteY22" fmla="*/ 49098 h 246382"/>
                <a:gd name="connsiteX23" fmla="*/ 416272 w 609271"/>
                <a:gd name="connsiteY23" fmla="*/ 69860 h 246382"/>
                <a:gd name="connsiteX24" fmla="*/ 500003 w 609271"/>
                <a:gd name="connsiteY24" fmla="*/ 74966 h 246382"/>
                <a:gd name="connsiteX25" fmla="*/ 499662 w 609271"/>
                <a:gd name="connsiteY25" fmla="*/ 74966 h 246382"/>
                <a:gd name="connsiteX26" fmla="*/ 525190 w 609271"/>
                <a:gd name="connsiteY26" fmla="*/ 80412 h 246382"/>
                <a:gd name="connsiteX27" fmla="*/ 472093 w 609271"/>
                <a:gd name="connsiteY27" fmla="*/ 85177 h 246382"/>
                <a:gd name="connsiteX28" fmla="*/ 422058 w 609271"/>
                <a:gd name="connsiteY28" fmla="*/ 85517 h 246382"/>
                <a:gd name="connsiteX29" fmla="*/ 435673 w 609271"/>
                <a:gd name="connsiteY29" fmla="*/ 98451 h 246382"/>
                <a:gd name="connsiteX30" fmla="*/ 450649 w 609271"/>
                <a:gd name="connsiteY30" fmla="*/ 108662 h 246382"/>
                <a:gd name="connsiteX31" fmla="*/ 484686 w 609271"/>
                <a:gd name="connsiteY31" fmla="*/ 117512 h 246382"/>
                <a:gd name="connsiteX32" fmla="*/ 543230 w 609271"/>
                <a:gd name="connsiteY32" fmla="*/ 116831 h 246382"/>
                <a:gd name="connsiteX33" fmla="*/ 598710 w 609271"/>
                <a:gd name="connsiteY33" fmla="*/ 111045 h 246382"/>
                <a:gd name="connsiteX34" fmla="*/ 609261 w 609271"/>
                <a:gd name="connsiteY34" fmla="*/ 117512 h 246382"/>
                <a:gd name="connsiteX35" fmla="*/ 598710 w 609271"/>
                <a:gd name="connsiteY35" fmla="*/ 122958 h 246382"/>
                <a:gd name="connsiteX36" fmla="*/ 475156 w 609271"/>
                <a:gd name="connsiteY36" fmla="*/ 165164 h 246382"/>
                <a:gd name="connsiteX37" fmla="*/ 369982 w 609271"/>
                <a:gd name="connsiteY37" fmla="*/ 164823 h 246382"/>
                <a:gd name="connsiteX38" fmla="*/ 390063 w 609271"/>
                <a:gd name="connsiteY38" fmla="*/ 192053 h 246382"/>
                <a:gd name="connsiteX39" fmla="*/ 431929 w 609271"/>
                <a:gd name="connsiteY39" fmla="*/ 238343 h 246382"/>
                <a:gd name="connsiteX40" fmla="*/ 402998 w 609271"/>
                <a:gd name="connsiteY40" fmla="*/ 225069 h 246382"/>
                <a:gd name="connsiteX41" fmla="*/ 365897 w 609271"/>
                <a:gd name="connsiteY41" fmla="*/ 214177 h 246382"/>
                <a:gd name="connsiteX42" fmla="*/ 350921 w 609271"/>
                <a:gd name="connsiteY42" fmla="*/ 209412 h 246382"/>
                <a:gd name="connsiteX43" fmla="*/ 310077 w 609271"/>
                <a:gd name="connsiteY43" fmla="*/ 184565 h 246382"/>
                <a:gd name="connsiteX44" fmla="*/ 286932 w 609271"/>
                <a:gd name="connsiteY44" fmla="*/ 185586 h 246382"/>
                <a:gd name="connsiteX45" fmla="*/ 276040 w 609271"/>
                <a:gd name="connsiteY45" fmla="*/ 196137 h 246382"/>
                <a:gd name="connsiteX46" fmla="*/ 230771 w 609271"/>
                <a:gd name="connsiteY46" fmla="*/ 220984 h 246382"/>
                <a:gd name="connsiteX47" fmla="*/ 206604 w 609271"/>
                <a:gd name="connsiteY47" fmla="*/ 229834 h 246382"/>
                <a:gd name="connsiteX48" fmla="*/ 180736 w 609271"/>
                <a:gd name="connsiteY48" fmla="*/ 244810 h 246382"/>
                <a:gd name="connsiteX49" fmla="*/ 172908 w 609271"/>
                <a:gd name="connsiteY49" fmla="*/ 245491 h 246382"/>
                <a:gd name="connsiteX50" fmla="*/ 171546 w 609271"/>
                <a:gd name="connsiteY50" fmla="*/ 239024 h 246382"/>
                <a:gd name="connsiteX51" fmla="*/ 173588 w 609271"/>
                <a:gd name="connsiteY51" fmla="*/ 234599 h 24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271" h="246382">
                  <a:moveTo>
                    <a:pt x="173588" y="234599"/>
                  </a:moveTo>
                  <a:cubicBezTo>
                    <a:pt x="177333" y="229834"/>
                    <a:pt x="184480" y="226430"/>
                    <a:pt x="188565" y="222686"/>
                  </a:cubicBezTo>
                  <a:cubicBezTo>
                    <a:pt x="194351" y="217240"/>
                    <a:pt x="199797" y="211454"/>
                    <a:pt x="204902" y="205327"/>
                  </a:cubicBezTo>
                  <a:cubicBezTo>
                    <a:pt x="210008" y="198860"/>
                    <a:pt x="214773" y="192393"/>
                    <a:pt x="219198" y="185586"/>
                  </a:cubicBezTo>
                  <a:cubicBezTo>
                    <a:pt x="221581" y="182182"/>
                    <a:pt x="223963" y="178438"/>
                    <a:pt x="226346" y="175034"/>
                  </a:cubicBezTo>
                  <a:cubicBezTo>
                    <a:pt x="227367" y="173333"/>
                    <a:pt x="231451" y="165504"/>
                    <a:pt x="233153" y="165164"/>
                  </a:cubicBezTo>
                  <a:cubicBezTo>
                    <a:pt x="147380" y="181842"/>
                    <a:pt x="74541" y="151889"/>
                    <a:pt x="0" y="120235"/>
                  </a:cubicBezTo>
                  <a:cubicBezTo>
                    <a:pt x="4084" y="114108"/>
                    <a:pt x="14636" y="113087"/>
                    <a:pt x="21443" y="112406"/>
                  </a:cubicBezTo>
                  <a:cubicBezTo>
                    <a:pt x="30633" y="111385"/>
                    <a:pt x="39823" y="112406"/>
                    <a:pt x="49013" y="113768"/>
                  </a:cubicBezTo>
                  <a:cubicBezTo>
                    <a:pt x="61947" y="115470"/>
                    <a:pt x="74881" y="118533"/>
                    <a:pt x="87815" y="117852"/>
                  </a:cubicBezTo>
                  <a:cubicBezTo>
                    <a:pt x="93602" y="117852"/>
                    <a:pt x="99388" y="116150"/>
                    <a:pt x="105174" y="116150"/>
                  </a:cubicBezTo>
                  <a:cubicBezTo>
                    <a:pt x="111301" y="116150"/>
                    <a:pt x="117427" y="116150"/>
                    <a:pt x="123554" y="116150"/>
                  </a:cubicBezTo>
                  <a:cubicBezTo>
                    <a:pt x="135467" y="116150"/>
                    <a:pt x="146699" y="110705"/>
                    <a:pt x="156570" y="104237"/>
                  </a:cubicBezTo>
                  <a:cubicBezTo>
                    <a:pt x="173248" y="93346"/>
                    <a:pt x="186863" y="78029"/>
                    <a:pt x="203541" y="67478"/>
                  </a:cubicBezTo>
                  <a:cubicBezTo>
                    <a:pt x="201158" y="50799"/>
                    <a:pt x="188565" y="42631"/>
                    <a:pt x="181417" y="28675"/>
                  </a:cubicBezTo>
                  <a:cubicBezTo>
                    <a:pt x="179034" y="25612"/>
                    <a:pt x="170865" y="16422"/>
                    <a:pt x="169164" y="13018"/>
                  </a:cubicBezTo>
                  <a:cubicBezTo>
                    <a:pt x="167121" y="8934"/>
                    <a:pt x="163718" y="4509"/>
                    <a:pt x="168143" y="1106"/>
                  </a:cubicBezTo>
                  <a:cubicBezTo>
                    <a:pt x="173929" y="-3660"/>
                    <a:pt x="184480" y="8253"/>
                    <a:pt x="188224" y="12678"/>
                  </a:cubicBezTo>
                  <a:cubicBezTo>
                    <a:pt x="208306" y="30718"/>
                    <a:pt x="225665" y="43992"/>
                    <a:pt x="250512" y="54544"/>
                  </a:cubicBezTo>
                  <a:cubicBezTo>
                    <a:pt x="253575" y="56245"/>
                    <a:pt x="270253" y="64755"/>
                    <a:pt x="273317" y="65776"/>
                  </a:cubicBezTo>
                  <a:cubicBezTo>
                    <a:pt x="288633" y="70541"/>
                    <a:pt x="307354" y="64414"/>
                    <a:pt x="329137" y="65776"/>
                  </a:cubicBezTo>
                  <a:cubicBezTo>
                    <a:pt x="358749" y="67478"/>
                    <a:pt x="389042" y="25952"/>
                    <a:pt x="433971" y="6211"/>
                  </a:cubicBezTo>
                  <a:cubicBezTo>
                    <a:pt x="428525" y="26974"/>
                    <a:pt x="415932" y="34121"/>
                    <a:pt x="408784" y="49098"/>
                  </a:cubicBezTo>
                  <a:cubicBezTo>
                    <a:pt x="400615" y="66456"/>
                    <a:pt x="407763" y="69520"/>
                    <a:pt x="416272" y="69860"/>
                  </a:cubicBezTo>
                  <a:cubicBezTo>
                    <a:pt x="444182" y="71222"/>
                    <a:pt x="472773" y="66456"/>
                    <a:pt x="500003" y="74966"/>
                  </a:cubicBezTo>
                  <a:lnTo>
                    <a:pt x="499662" y="74966"/>
                  </a:lnTo>
                  <a:cubicBezTo>
                    <a:pt x="501024" y="76327"/>
                    <a:pt x="525871" y="78369"/>
                    <a:pt x="525190" y="80412"/>
                  </a:cubicBezTo>
                  <a:cubicBezTo>
                    <a:pt x="517021" y="89602"/>
                    <a:pt x="481963" y="86198"/>
                    <a:pt x="472093" y="85177"/>
                  </a:cubicBezTo>
                  <a:cubicBezTo>
                    <a:pt x="456436" y="83135"/>
                    <a:pt x="441119" y="82113"/>
                    <a:pt x="422058" y="85517"/>
                  </a:cubicBezTo>
                  <a:cubicBezTo>
                    <a:pt x="423420" y="85177"/>
                    <a:pt x="433971" y="97090"/>
                    <a:pt x="435673" y="98451"/>
                  </a:cubicBezTo>
                  <a:cubicBezTo>
                    <a:pt x="440438" y="102195"/>
                    <a:pt x="445544" y="105599"/>
                    <a:pt x="450649" y="108662"/>
                  </a:cubicBezTo>
                  <a:cubicBezTo>
                    <a:pt x="461541" y="114449"/>
                    <a:pt x="472433" y="116150"/>
                    <a:pt x="484686" y="117512"/>
                  </a:cubicBezTo>
                  <a:cubicBezTo>
                    <a:pt x="504087" y="119214"/>
                    <a:pt x="523829" y="119214"/>
                    <a:pt x="543230" y="116831"/>
                  </a:cubicBezTo>
                  <a:cubicBezTo>
                    <a:pt x="560929" y="114789"/>
                    <a:pt x="581011" y="106280"/>
                    <a:pt x="598710" y="111045"/>
                  </a:cubicBezTo>
                  <a:cubicBezTo>
                    <a:pt x="602794" y="112066"/>
                    <a:pt x="608921" y="111726"/>
                    <a:pt x="609261" y="117512"/>
                  </a:cubicBezTo>
                  <a:cubicBezTo>
                    <a:pt x="609602" y="124319"/>
                    <a:pt x="601433" y="119554"/>
                    <a:pt x="598710" y="122958"/>
                  </a:cubicBezTo>
                  <a:cubicBezTo>
                    <a:pt x="558206" y="139296"/>
                    <a:pt x="518383" y="156995"/>
                    <a:pt x="475156" y="165164"/>
                  </a:cubicBezTo>
                  <a:cubicBezTo>
                    <a:pt x="441119" y="171631"/>
                    <a:pt x="406742" y="174354"/>
                    <a:pt x="369982" y="164823"/>
                  </a:cubicBezTo>
                  <a:cubicBezTo>
                    <a:pt x="375087" y="177757"/>
                    <a:pt x="383596" y="184224"/>
                    <a:pt x="390063" y="192053"/>
                  </a:cubicBezTo>
                  <a:cubicBezTo>
                    <a:pt x="403678" y="208050"/>
                    <a:pt x="422739" y="218602"/>
                    <a:pt x="431929" y="238343"/>
                  </a:cubicBezTo>
                  <a:cubicBezTo>
                    <a:pt x="422058" y="234259"/>
                    <a:pt x="412868" y="229153"/>
                    <a:pt x="402998" y="225069"/>
                  </a:cubicBezTo>
                  <a:cubicBezTo>
                    <a:pt x="391425" y="219963"/>
                    <a:pt x="378151" y="217581"/>
                    <a:pt x="365897" y="214177"/>
                  </a:cubicBezTo>
                  <a:cubicBezTo>
                    <a:pt x="360792" y="212815"/>
                    <a:pt x="355686" y="211114"/>
                    <a:pt x="350921" y="209412"/>
                  </a:cubicBezTo>
                  <a:cubicBezTo>
                    <a:pt x="335604" y="203625"/>
                    <a:pt x="323011" y="194095"/>
                    <a:pt x="310077" y="184565"/>
                  </a:cubicBezTo>
                  <a:cubicBezTo>
                    <a:pt x="302589" y="179119"/>
                    <a:pt x="294079" y="179800"/>
                    <a:pt x="286932" y="185586"/>
                  </a:cubicBezTo>
                  <a:cubicBezTo>
                    <a:pt x="282847" y="188649"/>
                    <a:pt x="279784" y="192734"/>
                    <a:pt x="276040" y="196137"/>
                  </a:cubicBezTo>
                  <a:cubicBezTo>
                    <a:pt x="263786" y="208731"/>
                    <a:pt x="247449" y="215538"/>
                    <a:pt x="230771" y="220984"/>
                  </a:cubicBezTo>
                  <a:cubicBezTo>
                    <a:pt x="222602" y="223707"/>
                    <a:pt x="214092" y="225749"/>
                    <a:pt x="206604" y="229834"/>
                  </a:cubicBezTo>
                  <a:cubicBezTo>
                    <a:pt x="197755" y="234599"/>
                    <a:pt x="189245" y="239705"/>
                    <a:pt x="180736" y="244810"/>
                  </a:cubicBezTo>
                  <a:cubicBezTo>
                    <a:pt x="178354" y="246172"/>
                    <a:pt x="174950" y="247193"/>
                    <a:pt x="172908" y="245491"/>
                  </a:cubicBezTo>
                  <a:cubicBezTo>
                    <a:pt x="170865" y="244129"/>
                    <a:pt x="170865" y="241066"/>
                    <a:pt x="171546" y="239024"/>
                  </a:cubicBezTo>
                  <a:cubicBezTo>
                    <a:pt x="171887" y="236641"/>
                    <a:pt x="172567" y="235620"/>
                    <a:pt x="173588" y="234599"/>
                  </a:cubicBezTo>
                  <a:close/>
                </a:path>
              </a:pathLst>
            </a:custGeom>
            <a:solidFill>
              <a:schemeClr val="bg1">
                <a:lumMod val="75000"/>
              </a:schemeClr>
            </a:solidFill>
            <a:ln w="3387"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158D1C7E-52E2-482C-A3DD-5563E4C2E62B}"/>
                </a:ext>
              </a:extLst>
            </p:cNvPr>
            <p:cNvSpPr/>
            <p:nvPr/>
          </p:nvSpPr>
          <p:spPr>
            <a:xfrm>
              <a:off x="10725483" y="2395412"/>
              <a:ext cx="148252" cy="120993"/>
            </a:xfrm>
            <a:custGeom>
              <a:avLst/>
              <a:gdLst>
                <a:gd name="connsiteX0" fmla="*/ 88165 w 148252"/>
                <a:gd name="connsiteY0" fmla="*/ 5975 h 120993"/>
                <a:gd name="connsiteX1" fmla="*/ 95313 w 148252"/>
                <a:gd name="connsiteY1" fmla="*/ 37630 h 120993"/>
                <a:gd name="connsiteX2" fmla="*/ 119479 w 148252"/>
                <a:gd name="connsiteY2" fmla="*/ 65200 h 120993"/>
                <a:gd name="connsiteX3" fmla="*/ 135817 w 148252"/>
                <a:gd name="connsiteY3" fmla="*/ 72007 h 120993"/>
                <a:gd name="connsiteX4" fmla="*/ 137178 w 148252"/>
                <a:gd name="connsiteY4" fmla="*/ 107406 h 120993"/>
                <a:gd name="connsiteX5" fmla="*/ 101780 w 148252"/>
                <a:gd name="connsiteY5" fmla="*/ 118978 h 120993"/>
                <a:gd name="connsiteX6" fmla="*/ 19410 w 148252"/>
                <a:gd name="connsiteY6" fmla="*/ 112171 h 120993"/>
                <a:gd name="connsiteX7" fmla="*/ 9 w 148252"/>
                <a:gd name="connsiteY7" fmla="*/ 89026 h 120993"/>
                <a:gd name="connsiteX8" fmla="*/ 17708 w 148252"/>
                <a:gd name="connsiteY8" fmla="*/ 69284 h 120993"/>
                <a:gd name="connsiteX9" fmla="*/ 25877 w 148252"/>
                <a:gd name="connsiteY9" fmla="*/ 65880 h 120993"/>
                <a:gd name="connsiteX10" fmla="*/ 59233 w 148252"/>
                <a:gd name="connsiteY10" fmla="*/ 17888 h 120993"/>
                <a:gd name="connsiteX11" fmla="*/ 58893 w 148252"/>
                <a:gd name="connsiteY11" fmla="*/ 5295 h 120993"/>
                <a:gd name="connsiteX12" fmla="*/ 88165 w 148252"/>
                <a:gd name="connsiteY12" fmla="*/ 5975 h 12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252" h="120993">
                  <a:moveTo>
                    <a:pt x="88165" y="5975"/>
                  </a:moveTo>
                  <a:cubicBezTo>
                    <a:pt x="95313" y="15506"/>
                    <a:pt x="95653" y="26398"/>
                    <a:pt x="95313" y="37630"/>
                  </a:cubicBezTo>
                  <a:cubicBezTo>
                    <a:pt x="97014" y="52266"/>
                    <a:pt x="101780" y="63838"/>
                    <a:pt x="119479" y="65200"/>
                  </a:cubicBezTo>
                  <a:cubicBezTo>
                    <a:pt x="125265" y="65540"/>
                    <a:pt x="130711" y="68944"/>
                    <a:pt x="135817" y="72007"/>
                  </a:cubicBezTo>
                  <a:cubicBezTo>
                    <a:pt x="151814" y="81197"/>
                    <a:pt x="152495" y="97194"/>
                    <a:pt x="137178" y="107406"/>
                  </a:cubicBezTo>
                  <a:cubicBezTo>
                    <a:pt x="126627" y="114213"/>
                    <a:pt x="114033" y="117617"/>
                    <a:pt x="101780" y="118978"/>
                  </a:cubicBezTo>
                  <a:cubicBezTo>
                    <a:pt x="74210" y="121701"/>
                    <a:pt x="45959" y="123403"/>
                    <a:pt x="19410" y="112171"/>
                  </a:cubicBezTo>
                  <a:cubicBezTo>
                    <a:pt x="8859" y="107746"/>
                    <a:pt x="350" y="101279"/>
                    <a:pt x="9" y="89026"/>
                  </a:cubicBezTo>
                  <a:cubicBezTo>
                    <a:pt x="-331" y="77793"/>
                    <a:pt x="8859" y="73028"/>
                    <a:pt x="17708" y="69284"/>
                  </a:cubicBezTo>
                  <a:cubicBezTo>
                    <a:pt x="20431" y="68263"/>
                    <a:pt x="23154" y="66902"/>
                    <a:pt x="25877" y="65880"/>
                  </a:cubicBezTo>
                  <a:cubicBezTo>
                    <a:pt x="59574" y="54308"/>
                    <a:pt x="59574" y="54308"/>
                    <a:pt x="59233" y="17888"/>
                  </a:cubicBezTo>
                  <a:cubicBezTo>
                    <a:pt x="59233" y="13804"/>
                    <a:pt x="59233" y="9719"/>
                    <a:pt x="58893" y="5295"/>
                  </a:cubicBezTo>
                  <a:cubicBezTo>
                    <a:pt x="69104" y="-5597"/>
                    <a:pt x="78635" y="3252"/>
                    <a:pt x="88165" y="5975"/>
                  </a:cubicBezTo>
                  <a:close/>
                </a:path>
              </a:pathLst>
            </a:custGeom>
            <a:solidFill>
              <a:schemeClr val="bg1">
                <a:lumMod val="75000"/>
              </a:schemeClr>
            </a:solidFill>
            <a:ln w="3387" cap="flat">
              <a:noFill/>
              <a:prstDash val="solid"/>
              <a:miter/>
            </a:ln>
          </p:spPr>
          <p:txBody>
            <a:bodyPr rtlCol="0" anchor="ctr"/>
            <a:lstStyle/>
            <a:p>
              <a:endParaRPr lang="en-US"/>
            </a:p>
          </p:txBody>
        </p:sp>
      </p:grpSp>
      <p:sp>
        <p:nvSpPr>
          <p:cNvPr id="3" name="TextBox 2"/>
          <p:cNvSpPr txBox="1"/>
          <p:nvPr/>
        </p:nvSpPr>
        <p:spPr>
          <a:xfrm>
            <a:off x="798491" y="2040207"/>
            <a:ext cx="5125791" cy="3108543"/>
          </a:xfrm>
          <a:prstGeom prst="rect">
            <a:avLst/>
          </a:prstGeom>
          <a:noFill/>
        </p:spPr>
        <p:txBody>
          <a:bodyPr wrap="square" rtlCol="0">
            <a:spAutoFit/>
          </a:bodyPr>
          <a:lstStyle/>
          <a:p>
            <a:r>
              <a:rPr lang="en-US" sz="2800" dirty="0" smtClean="0">
                <a:solidFill>
                  <a:schemeClr val="bg1"/>
                </a:solidFill>
                <a:latin typeface="Agency FB" pitchFamily="34" charset="0"/>
              </a:rPr>
              <a:t>From the SWOT analysis  on the previous slide, it is quite evident that Pizza Hut still has some competitive advantages over other international pizza franchises in France. However, Pizza Hut should aggressively market its home delivery plan before starting it. </a:t>
            </a:r>
            <a:endParaRPr lang="en-US" sz="2800" dirty="0">
              <a:solidFill>
                <a:schemeClr val="bg1"/>
              </a:solidFill>
              <a:latin typeface="Agency FB" pitchFamily="34" charset="0"/>
            </a:endParaRPr>
          </a:p>
        </p:txBody>
      </p:sp>
    </p:spTree>
    <p:extLst>
      <p:ext uri="{BB962C8B-B14F-4D97-AF65-F5344CB8AC3E}">
        <p14:creationId xmlns:p14="http://schemas.microsoft.com/office/powerpoint/2010/main" val="1693104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C0736E8-87D8-4087-B473-21B47B920728}"/>
              </a:ext>
            </a:extLst>
          </p:cNvPr>
          <p:cNvSpPr txBox="1"/>
          <p:nvPr/>
        </p:nvSpPr>
        <p:spPr>
          <a:xfrm>
            <a:off x="2543863" y="387300"/>
            <a:ext cx="5319004" cy="738664"/>
          </a:xfrm>
          <a:prstGeom prst="rect">
            <a:avLst/>
          </a:prstGeom>
          <a:noFill/>
        </p:spPr>
        <p:txBody>
          <a:bodyPr wrap="square" lIns="48000" tIns="0" rIns="24000" bIns="0" rtlCol="0">
            <a:spAutoFit/>
          </a:bodyPr>
          <a:lstStyle/>
          <a:p>
            <a:pPr algn="ctr"/>
            <a:r>
              <a:rPr lang="en-US" altLang="ko-KR" sz="4800" dirty="0" smtClean="0">
                <a:solidFill>
                  <a:schemeClr val="bg1"/>
                </a:solidFill>
                <a:latin typeface="Baskerville Old Face" pitchFamily="18" charset="0"/>
                <a:cs typeface="Arial" pitchFamily="34" charset="0"/>
              </a:rPr>
              <a:t>Conclusion</a:t>
            </a:r>
            <a:endParaRPr lang="ko-KR" altLang="en-US" sz="4800" dirty="0">
              <a:solidFill>
                <a:schemeClr val="bg1"/>
              </a:solidFill>
              <a:latin typeface="Baskerville Old Face" pitchFamily="18" charset="0"/>
              <a:cs typeface="Arial" pitchFamily="34" charset="0"/>
            </a:endParaRPr>
          </a:p>
        </p:txBody>
      </p:sp>
      <p:sp>
        <p:nvSpPr>
          <p:cNvPr id="3" name="TextBox 2">
            <a:extLst>
              <a:ext uri="{FF2B5EF4-FFF2-40B4-BE49-F238E27FC236}">
                <a16:creationId xmlns="" xmlns:a16="http://schemas.microsoft.com/office/drawing/2014/main" id="{C1FAE60A-6BBE-40D2-A0C4-BC51C06FF7D6}"/>
              </a:ext>
            </a:extLst>
          </p:cNvPr>
          <p:cNvSpPr txBox="1"/>
          <p:nvPr/>
        </p:nvSpPr>
        <p:spPr>
          <a:xfrm>
            <a:off x="578646" y="1705958"/>
            <a:ext cx="5603211" cy="3447098"/>
          </a:xfrm>
          <a:prstGeom prst="rect">
            <a:avLst/>
          </a:prstGeom>
          <a:noFill/>
        </p:spPr>
        <p:txBody>
          <a:bodyPr wrap="square" lIns="36000" tIns="0" rIns="36000" bIns="0" rtlCol="0" anchor="ctr">
            <a:spAutoFit/>
          </a:bodyPr>
          <a:lstStyle/>
          <a:p>
            <a:r>
              <a:rPr lang="en-US" altLang="ko-KR" sz="2800" dirty="0" smtClean="0">
                <a:solidFill>
                  <a:schemeClr val="bg1"/>
                </a:solidFill>
                <a:latin typeface="Agency FB" pitchFamily="34" charset="0"/>
              </a:rPr>
              <a:t>In conclusion, Pizza Hut has a very good chance of penetrating the Parisian pizza delivery market. The franchise has the capital requirements necessary to accomplish this. This report lists the necessary considerations Pizza hut has to take into account before venturing into the Parisian pizza delivery market as well as a brief overview of the current state of this market</a:t>
            </a:r>
            <a:endParaRPr lang="ko-KR" altLang="en-US" sz="2800" dirty="0">
              <a:solidFill>
                <a:schemeClr val="bg1"/>
              </a:solidFill>
              <a:latin typeface="Agency FB" pitchFamily="34" charset="0"/>
            </a:endParaRPr>
          </a:p>
        </p:txBody>
      </p:sp>
    </p:spTree>
    <p:extLst>
      <p:ext uri="{BB962C8B-B14F-4D97-AF65-F5344CB8AC3E}">
        <p14:creationId xmlns:p14="http://schemas.microsoft.com/office/powerpoint/2010/main" val="27745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 xmlns:a16="http://schemas.microsoft.com/office/drawing/2014/main" id="{5B34B515-1D6A-4454-9A5C-DFFE07433A68}"/>
              </a:ext>
            </a:extLst>
          </p:cNvPr>
          <p:cNvSpPr txBox="1"/>
          <p:nvPr/>
        </p:nvSpPr>
        <p:spPr>
          <a:xfrm>
            <a:off x="2550017" y="1178467"/>
            <a:ext cx="8577330" cy="5201424"/>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r>
              <a:rPr lang="en-US" sz="2800" dirty="0">
                <a:effectLst/>
                <a:latin typeface="Agency FB" pitchFamily="34" charset="0"/>
              </a:rPr>
              <a:t>With globalization, the world has become increasingly smaller. Cultural values and traditions are now being shared all over the world, affecting the habits and lifestyles of people globally. Affected habits include eating habits. The culinary business especially the fast food business has turned into a melting pot of cultures. One of the fast food cuisines that have caught the attention of consumers all over the world is pizza. Pizza also allows for innovations based on local preferences and tastes especially in terms of toppings. This has led to the development of several major pizza franchises including Pizza Hut. </a:t>
            </a:r>
            <a:r>
              <a:rPr lang="en-US" sz="2800" dirty="0" smtClean="0">
                <a:effectLst/>
                <a:latin typeface="Agency FB" pitchFamily="34" charset="0"/>
              </a:rPr>
              <a:t>These pizza franchises are in constant competition with each other hence the need for Pizza Hut to gain and maintain a competitive advantage over other franchises.  </a:t>
            </a:r>
            <a:endParaRPr lang="en-US" sz="2800" dirty="0">
              <a:effectLst/>
              <a:latin typeface="Agency FB" pitchFamily="34" charset="0"/>
            </a:endParaRPr>
          </a:p>
          <a:p>
            <a:endParaRPr lang="ko-KR" altLang="en-US" sz="2400" dirty="0">
              <a:effectLst/>
              <a:latin typeface="Agency FB" pitchFamily="34" charset="0"/>
            </a:endParaRPr>
          </a:p>
        </p:txBody>
      </p:sp>
      <p:sp>
        <p:nvSpPr>
          <p:cNvPr id="19" name="TextBox 18">
            <a:extLst>
              <a:ext uri="{FF2B5EF4-FFF2-40B4-BE49-F238E27FC236}">
                <a16:creationId xmlns="" xmlns:a16="http://schemas.microsoft.com/office/drawing/2014/main" id="{5B34B515-1D6A-4454-9A5C-DFFE07433A68}"/>
              </a:ext>
            </a:extLst>
          </p:cNvPr>
          <p:cNvSpPr txBox="1"/>
          <p:nvPr/>
        </p:nvSpPr>
        <p:spPr>
          <a:xfrm>
            <a:off x="3612524" y="299640"/>
            <a:ext cx="6684136" cy="1107996"/>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a:r>
              <a:rPr lang="en-US" altLang="ko-KR" sz="6600" dirty="0" smtClean="0">
                <a:effectLst/>
                <a:latin typeface="Baskerville Old Face" pitchFamily="18" charset="0"/>
              </a:rPr>
              <a:t>Introduction</a:t>
            </a:r>
            <a:endParaRPr lang="ko-KR" altLang="en-US" sz="6600" dirty="0">
              <a:effectLst/>
              <a:latin typeface="Baskerville Old Face" pitchFamily="18" charset="0"/>
            </a:endParaRPr>
          </a:p>
        </p:txBody>
      </p:sp>
    </p:spTree>
    <p:extLst>
      <p:ext uri="{BB962C8B-B14F-4D97-AF65-F5344CB8AC3E}">
        <p14:creationId xmlns:p14="http://schemas.microsoft.com/office/powerpoint/2010/main" val="899384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29E2714A-BE29-4E83-A155-D5802C472B0A}"/>
              </a:ext>
            </a:extLst>
          </p:cNvPr>
          <p:cNvSpPr txBox="1"/>
          <p:nvPr/>
        </p:nvSpPr>
        <p:spPr>
          <a:xfrm>
            <a:off x="0" y="2812356"/>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
        <p:nvSpPr>
          <p:cNvPr id="3" name="TextBox 2">
            <a:extLst>
              <a:ext uri="{FF2B5EF4-FFF2-40B4-BE49-F238E27FC236}">
                <a16:creationId xmlns="" xmlns:a16="http://schemas.microsoft.com/office/drawing/2014/main" id="{279A9243-91CB-437D-9D82-6D402B13F59A}"/>
              </a:ext>
            </a:extLst>
          </p:cNvPr>
          <p:cNvSpPr txBox="1"/>
          <p:nvPr/>
        </p:nvSpPr>
        <p:spPr>
          <a:xfrm>
            <a:off x="0" y="2528194"/>
            <a:ext cx="12191852" cy="379656"/>
          </a:xfrm>
          <a:prstGeom prst="rect">
            <a:avLst/>
          </a:prstGeom>
          <a:noFill/>
        </p:spPr>
        <p:txBody>
          <a:bodyPr wrap="square" rtlCol="0" anchor="ctr">
            <a:spAutoFit/>
          </a:bodyPr>
          <a:lstStyle/>
          <a:p>
            <a:pPr algn="ctr"/>
            <a:r>
              <a:rPr lang="en-US" altLang="ko-KR" sz="1867" dirty="0" smtClean="0">
                <a:solidFill>
                  <a:schemeClr val="bg1"/>
                </a:solidFill>
                <a:cs typeface="Arial" pitchFamily="34" charset="0"/>
              </a:rPr>
              <a:t>Home Delivery Systems for the Paris Market</a:t>
            </a:r>
            <a:endParaRPr lang="ko-KR" altLang="en-US" sz="1867" dirty="0">
              <a:solidFill>
                <a:schemeClr val="bg1"/>
              </a:solidFill>
              <a:cs typeface="Arial"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a:xfrm>
            <a:off x="142906" y="499496"/>
            <a:ext cx="11573197" cy="724247"/>
          </a:xfrm>
          <a:prstGeom prst="rect">
            <a:avLst/>
          </a:prstGeom>
        </p:spPr>
        <p:txBody>
          <a:bodyPr/>
          <a:lstStyle/>
          <a:p>
            <a:r>
              <a:rPr lang="en-US" dirty="0" smtClean="0">
                <a:latin typeface="Baskerville Old Face" pitchFamily="18" charset="0"/>
              </a:rPr>
              <a:t>Pizza Hut</a:t>
            </a:r>
            <a:endParaRPr lang="en-US" dirty="0">
              <a:latin typeface="Baskerville Old Face" pitchFamily="18" charset="0"/>
            </a:endParaRPr>
          </a:p>
        </p:txBody>
      </p:sp>
      <p:grpSp>
        <p:nvGrpSpPr>
          <p:cNvPr id="70" name="Graphic 3">
            <a:extLst>
              <a:ext uri="{FF2B5EF4-FFF2-40B4-BE49-F238E27FC236}">
                <a16:creationId xmlns="" xmlns:a16="http://schemas.microsoft.com/office/drawing/2014/main" id="{31118DA8-709B-4C90-ABC9-2A70E2190A4B}"/>
              </a:ext>
            </a:extLst>
          </p:cNvPr>
          <p:cNvGrpSpPr/>
          <p:nvPr/>
        </p:nvGrpSpPr>
        <p:grpSpPr>
          <a:xfrm flipH="1">
            <a:off x="10327359" y="499496"/>
            <a:ext cx="1388744" cy="1602569"/>
            <a:chOff x="5653615" y="-84"/>
            <a:chExt cx="2013942" cy="2324030"/>
          </a:xfrm>
          <a:solidFill>
            <a:schemeClr val="bg1"/>
          </a:solidFill>
        </p:grpSpPr>
        <p:sp>
          <p:nvSpPr>
            <p:cNvPr id="71" name="Freeform: Shape 70">
              <a:extLst>
                <a:ext uri="{FF2B5EF4-FFF2-40B4-BE49-F238E27FC236}">
                  <a16:creationId xmlns="" xmlns:a16="http://schemas.microsoft.com/office/drawing/2014/main" id="{30C7A574-7EA0-41CC-8CA2-1851526CC4B6}"/>
                </a:ext>
              </a:extLst>
            </p:cNvPr>
            <p:cNvSpPr/>
            <p:nvPr/>
          </p:nvSpPr>
          <p:spPr>
            <a:xfrm>
              <a:off x="6199103" y="-84"/>
              <a:ext cx="1468455" cy="1524084"/>
            </a:xfrm>
            <a:custGeom>
              <a:avLst/>
              <a:gdLst>
                <a:gd name="connsiteX0" fmla="*/ 1443037 w 1468455"/>
                <a:gd name="connsiteY0" fmla="*/ 158200 h 1524084"/>
                <a:gd name="connsiteX1" fmla="*/ 1276350 w 1468455"/>
                <a:gd name="connsiteY1" fmla="*/ 17230 h 1524084"/>
                <a:gd name="connsiteX2" fmla="*/ 1166812 w 1468455"/>
                <a:gd name="connsiteY2" fmla="*/ 51520 h 1524084"/>
                <a:gd name="connsiteX3" fmla="*/ 633412 w 1468455"/>
                <a:gd name="connsiteY3" fmla="*/ 810662 h 1524084"/>
                <a:gd name="connsiteX4" fmla="*/ 564833 w 1468455"/>
                <a:gd name="connsiteY4" fmla="*/ 821140 h 1524084"/>
                <a:gd name="connsiteX5" fmla="*/ 0 w 1468455"/>
                <a:gd name="connsiteY5" fmla="*/ 842095 h 1524084"/>
                <a:gd name="connsiteX6" fmla="*/ 680085 w 1468455"/>
                <a:gd name="connsiteY6" fmla="*/ 1034500 h 1524084"/>
                <a:gd name="connsiteX7" fmla="*/ 921067 w 1468455"/>
                <a:gd name="connsiteY7" fmla="*/ 1524085 h 1524084"/>
                <a:gd name="connsiteX8" fmla="*/ 935355 w 1468455"/>
                <a:gd name="connsiteY8" fmla="*/ 1473602 h 1524084"/>
                <a:gd name="connsiteX9" fmla="*/ 782955 w 1468455"/>
                <a:gd name="connsiteY9" fmla="*/ 979255 h 1524084"/>
                <a:gd name="connsiteX10" fmla="*/ 774383 w 1468455"/>
                <a:gd name="connsiteY10" fmla="*/ 919247 h 1524084"/>
                <a:gd name="connsiteX11" fmla="*/ 1426845 w 1468455"/>
                <a:gd name="connsiteY11" fmla="*/ 270595 h 1524084"/>
                <a:gd name="connsiteX12" fmla="*/ 1443037 w 1468455"/>
                <a:gd name="connsiteY12" fmla="*/ 158200 h 15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8455" h="1524084">
                  <a:moveTo>
                    <a:pt x="1443037" y="158200"/>
                  </a:moveTo>
                  <a:cubicBezTo>
                    <a:pt x="1392555" y="105812"/>
                    <a:pt x="1336358" y="58187"/>
                    <a:pt x="1276350" y="17230"/>
                  </a:cubicBezTo>
                  <a:cubicBezTo>
                    <a:pt x="1227773" y="-15155"/>
                    <a:pt x="1187767" y="-868"/>
                    <a:pt x="1166812" y="51520"/>
                  </a:cubicBezTo>
                  <a:cubicBezTo>
                    <a:pt x="1049655" y="346795"/>
                    <a:pt x="865822" y="596350"/>
                    <a:pt x="633412" y="810662"/>
                  </a:cubicBezTo>
                  <a:cubicBezTo>
                    <a:pt x="609600" y="832570"/>
                    <a:pt x="594360" y="834475"/>
                    <a:pt x="564833" y="821140"/>
                  </a:cubicBezTo>
                  <a:cubicBezTo>
                    <a:pt x="373380" y="736367"/>
                    <a:pt x="184785" y="744940"/>
                    <a:pt x="0" y="842095"/>
                  </a:cubicBezTo>
                  <a:cubicBezTo>
                    <a:pt x="257175" y="800185"/>
                    <a:pt x="485775" y="855430"/>
                    <a:pt x="680085" y="1034500"/>
                  </a:cubicBezTo>
                  <a:cubicBezTo>
                    <a:pt x="824865" y="1164992"/>
                    <a:pt x="899160" y="1330727"/>
                    <a:pt x="921067" y="1524085"/>
                  </a:cubicBezTo>
                  <a:cubicBezTo>
                    <a:pt x="936308" y="1508845"/>
                    <a:pt x="933450" y="1489795"/>
                    <a:pt x="935355" y="1473602"/>
                  </a:cubicBezTo>
                  <a:cubicBezTo>
                    <a:pt x="953453" y="1287865"/>
                    <a:pt x="901065" y="1123082"/>
                    <a:pt x="782955" y="979255"/>
                  </a:cubicBezTo>
                  <a:cubicBezTo>
                    <a:pt x="752475" y="963062"/>
                    <a:pt x="758190" y="944012"/>
                    <a:pt x="774383" y="919247"/>
                  </a:cubicBezTo>
                  <a:cubicBezTo>
                    <a:pt x="945833" y="656357"/>
                    <a:pt x="1161098" y="438235"/>
                    <a:pt x="1426845" y="270595"/>
                  </a:cubicBezTo>
                  <a:cubicBezTo>
                    <a:pt x="1474470" y="240115"/>
                    <a:pt x="1483042" y="199157"/>
                    <a:pt x="1443037" y="158200"/>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 xmlns:a16="http://schemas.microsoft.com/office/drawing/2014/main" id="{84B22AD8-5C98-4F5E-9384-46D4A83B6642}"/>
                </a:ext>
              </a:extLst>
            </p:cNvPr>
            <p:cNvSpPr/>
            <p:nvPr/>
          </p:nvSpPr>
          <p:spPr>
            <a:xfrm>
              <a:off x="5653615" y="928303"/>
              <a:ext cx="1396834" cy="1395642"/>
            </a:xfrm>
            <a:custGeom>
              <a:avLst/>
              <a:gdLst>
                <a:gd name="connsiteX0" fmla="*/ 1136990 w 1396834"/>
                <a:gd name="connsiteY0" fmla="*/ 153737 h 1395642"/>
                <a:gd name="connsiteX1" fmla="*/ 1086508 w 1396834"/>
                <a:gd name="connsiteY1" fmla="*/ 118494 h 1395642"/>
                <a:gd name="connsiteX2" fmla="*/ 131150 w 1396834"/>
                <a:gd name="connsiteY2" fmla="*/ 289944 h 1395642"/>
                <a:gd name="connsiteX3" fmla="*/ 2563 w 1396834"/>
                <a:gd name="connsiteY3" fmla="*/ 775719 h 1395642"/>
                <a:gd name="connsiteX4" fmla="*/ 818855 w 1396834"/>
                <a:gd name="connsiteY4" fmla="*/ 1386272 h 1395642"/>
                <a:gd name="connsiteX5" fmla="*/ 1389403 w 1396834"/>
                <a:gd name="connsiteY5" fmla="*/ 603317 h 1395642"/>
                <a:gd name="connsiteX6" fmla="*/ 1136990 w 1396834"/>
                <a:gd name="connsiteY6" fmla="*/ 153737 h 1395642"/>
                <a:gd name="connsiteX7" fmla="*/ 194015 w 1396834"/>
                <a:gd name="connsiteY7" fmla="*/ 643322 h 1395642"/>
                <a:gd name="connsiteX8" fmla="*/ 184490 w 1396834"/>
                <a:gd name="connsiteY8" fmla="*/ 669992 h 1395642"/>
                <a:gd name="connsiteX9" fmla="*/ 188300 w 1396834"/>
                <a:gd name="connsiteY9" fmla="*/ 943359 h 1395642"/>
                <a:gd name="connsiteX10" fmla="*/ 115910 w 1396834"/>
                <a:gd name="connsiteY10" fmla="*/ 756669 h 1395642"/>
                <a:gd name="connsiteX11" fmla="*/ 247355 w 1396834"/>
                <a:gd name="connsiteY11" fmla="*/ 298517 h 1395642"/>
                <a:gd name="connsiteX12" fmla="*/ 775992 w 1396834"/>
                <a:gd name="connsiteY12" fmla="*/ 118494 h 1395642"/>
                <a:gd name="connsiteX13" fmla="*/ 796948 w 1396834"/>
                <a:gd name="connsiteY13" fmla="*/ 132782 h 1395642"/>
                <a:gd name="connsiteX14" fmla="*/ 435950 w 1396834"/>
                <a:gd name="connsiteY14" fmla="*/ 270894 h 1395642"/>
                <a:gd name="connsiteX15" fmla="*/ 194015 w 1396834"/>
                <a:gd name="connsiteY15" fmla="*/ 643322 h 1395642"/>
                <a:gd name="connsiteX16" fmla="*/ 695030 w 1396834"/>
                <a:gd name="connsiteY16" fmla="*/ 908117 h 1395642"/>
                <a:gd name="connsiteX17" fmla="*/ 487385 w 1396834"/>
                <a:gd name="connsiteY17" fmla="*/ 694757 h 1395642"/>
                <a:gd name="connsiteX18" fmla="*/ 699792 w 1396834"/>
                <a:gd name="connsiteY18" fmla="*/ 487112 h 1395642"/>
                <a:gd name="connsiteX19" fmla="*/ 908390 w 1396834"/>
                <a:gd name="connsiteY19" fmla="*/ 699519 h 1395642"/>
                <a:gd name="connsiteX20" fmla="*/ 695030 w 1396834"/>
                <a:gd name="connsiteY20" fmla="*/ 908117 h 139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6834" h="1395642">
                  <a:moveTo>
                    <a:pt x="1136990" y="153737"/>
                  </a:moveTo>
                  <a:cubicBezTo>
                    <a:pt x="1119845" y="142307"/>
                    <a:pt x="1103653" y="129924"/>
                    <a:pt x="1086508" y="118494"/>
                  </a:cubicBezTo>
                  <a:cubicBezTo>
                    <a:pt x="774088" y="-91056"/>
                    <a:pt x="350225" y="-15808"/>
                    <a:pt x="131150" y="289944"/>
                  </a:cubicBezTo>
                  <a:cubicBezTo>
                    <a:pt x="27328" y="435677"/>
                    <a:pt x="-10772" y="598554"/>
                    <a:pt x="2563" y="775719"/>
                  </a:cubicBezTo>
                  <a:cubicBezTo>
                    <a:pt x="58760" y="1198629"/>
                    <a:pt x="438807" y="1448184"/>
                    <a:pt x="818855" y="1386272"/>
                  </a:cubicBezTo>
                  <a:cubicBezTo>
                    <a:pt x="1176042" y="1328169"/>
                    <a:pt x="1445600" y="961457"/>
                    <a:pt x="1389403" y="603317"/>
                  </a:cubicBezTo>
                  <a:cubicBezTo>
                    <a:pt x="1360828" y="421389"/>
                    <a:pt x="1277008" y="272799"/>
                    <a:pt x="1136990" y="153737"/>
                  </a:cubicBezTo>
                  <a:close/>
                  <a:moveTo>
                    <a:pt x="194015" y="643322"/>
                  </a:moveTo>
                  <a:cubicBezTo>
                    <a:pt x="192110" y="652847"/>
                    <a:pt x="188300" y="661419"/>
                    <a:pt x="184490" y="669992"/>
                  </a:cubicBezTo>
                  <a:cubicBezTo>
                    <a:pt x="174013" y="759527"/>
                    <a:pt x="166392" y="849062"/>
                    <a:pt x="188300" y="943359"/>
                  </a:cubicBezTo>
                  <a:cubicBezTo>
                    <a:pt x="152105" y="905259"/>
                    <a:pt x="122578" y="824297"/>
                    <a:pt x="115910" y="756669"/>
                  </a:cubicBezTo>
                  <a:cubicBezTo>
                    <a:pt x="85430" y="582362"/>
                    <a:pt x="132103" y="428057"/>
                    <a:pt x="247355" y="298517"/>
                  </a:cubicBezTo>
                  <a:cubicBezTo>
                    <a:pt x="388325" y="140402"/>
                    <a:pt x="567395" y="84204"/>
                    <a:pt x="775992" y="118494"/>
                  </a:cubicBezTo>
                  <a:cubicBezTo>
                    <a:pt x="783613" y="119447"/>
                    <a:pt x="791233" y="121352"/>
                    <a:pt x="796948" y="132782"/>
                  </a:cubicBezTo>
                  <a:cubicBezTo>
                    <a:pt x="662645" y="143259"/>
                    <a:pt x="541678" y="188979"/>
                    <a:pt x="435950" y="270894"/>
                  </a:cubicBezTo>
                  <a:cubicBezTo>
                    <a:pt x="313078" y="368049"/>
                    <a:pt x="233067" y="492827"/>
                    <a:pt x="194015" y="643322"/>
                  </a:cubicBezTo>
                  <a:close/>
                  <a:moveTo>
                    <a:pt x="695030" y="908117"/>
                  </a:moveTo>
                  <a:cubicBezTo>
                    <a:pt x="577873" y="907164"/>
                    <a:pt x="486432" y="812867"/>
                    <a:pt x="487385" y="694757"/>
                  </a:cubicBezTo>
                  <a:cubicBezTo>
                    <a:pt x="488338" y="576647"/>
                    <a:pt x="580730" y="486159"/>
                    <a:pt x="699792" y="487112"/>
                  </a:cubicBezTo>
                  <a:cubicBezTo>
                    <a:pt x="816950" y="488064"/>
                    <a:pt x="909342" y="581409"/>
                    <a:pt x="908390" y="699519"/>
                  </a:cubicBezTo>
                  <a:cubicBezTo>
                    <a:pt x="907437" y="816677"/>
                    <a:pt x="812188" y="909069"/>
                    <a:pt x="695030" y="908117"/>
                  </a:cubicBezTo>
                  <a:close/>
                </a:path>
              </a:pathLst>
            </a:custGeom>
            <a:grpFill/>
            <a:ln w="9525" cap="flat">
              <a:noFill/>
              <a:prstDash val="solid"/>
              <a:miter/>
            </a:ln>
          </p:spPr>
          <p:txBody>
            <a:bodyPr rtlCol="0" anchor="ctr"/>
            <a:lstStyle/>
            <a:p>
              <a:endParaRPr lang="en-US"/>
            </a:p>
          </p:txBody>
        </p:sp>
      </p:grpSp>
      <p:sp>
        <p:nvSpPr>
          <p:cNvPr id="3" name="TextBox 2"/>
          <p:cNvSpPr txBox="1"/>
          <p:nvPr/>
        </p:nvSpPr>
        <p:spPr>
          <a:xfrm>
            <a:off x="1589043" y="1790162"/>
            <a:ext cx="9182636" cy="3108543"/>
          </a:xfrm>
          <a:prstGeom prst="rect">
            <a:avLst/>
          </a:prstGeom>
          <a:noFill/>
        </p:spPr>
        <p:txBody>
          <a:bodyPr wrap="square" rtlCol="0">
            <a:spAutoFit/>
          </a:bodyPr>
          <a:lstStyle/>
          <a:p>
            <a:r>
              <a:rPr lang="en-US" sz="2800" dirty="0">
                <a:solidFill>
                  <a:schemeClr val="bg1"/>
                </a:solidFill>
                <a:latin typeface="Agency FB" pitchFamily="34" charset="0"/>
              </a:rPr>
              <a:t>Pizza Hut is an American restaurant chain and an international franchise that offers different styles of pizzas and various side dishes including pasta, garlic bread, buffalo wings, breadsticks and salad. Pizza Hut is a subsidiary of Yum! Brands, Inc., the world’s largest restaurant company. Pizza Hut was founded in Wichita, Kansas by 2 brothers Frank and Dan Carney in 1958. By 1972, there were 1972 Pizza Hut stores and the same year, Pizza Hut went public on the New York Stock Exchange. </a:t>
            </a:r>
          </a:p>
        </p:txBody>
      </p:sp>
    </p:spTree>
    <p:extLst>
      <p:ext uri="{BB962C8B-B14F-4D97-AF65-F5344CB8AC3E}">
        <p14:creationId xmlns:p14="http://schemas.microsoft.com/office/powerpoint/2010/main" val="3979649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Baskerville Old Face" pitchFamily="18" charset="0"/>
              </a:rPr>
              <a:t>Pizza Hut (Cont.)</a:t>
            </a:r>
            <a:endParaRPr lang="en-US" dirty="0">
              <a:latin typeface="Baskerville Old Face" pitchFamily="18" charset="0"/>
            </a:endParaRPr>
          </a:p>
        </p:txBody>
      </p:sp>
      <p:sp>
        <p:nvSpPr>
          <p:cNvPr id="3" name="TextBox 2"/>
          <p:cNvSpPr txBox="1"/>
          <p:nvPr/>
        </p:nvSpPr>
        <p:spPr>
          <a:xfrm>
            <a:off x="1493949" y="1725769"/>
            <a:ext cx="8912180" cy="4401205"/>
          </a:xfrm>
          <a:prstGeom prst="rect">
            <a:avLst/>
          </a:prstGeom>
          <a:noFill/>
        </p:spPr>
        <p:txBody>
          <a:bodyPr wrap="square" rtlCol="0">
            <a:spAutoFit/>
          </a:bodyPr>
          <a:lstStyle/>
          <a:p>
            <a:r>
              <a:rPr lang="en-US" sz="2800" dirty="0">
                <a:solidFill>
                  <a:schemeClr val="bg1"/>
                </a:solidFill>
                <a:latin typeface="Agency FB" pitchFamily="34" charset="0"/>
              </a:rPr>
              <a:t>In 1978, PepsiCo acquired the franchise before later buying Taco Bell and KFC. All 3 restaurant chains were spun off into Tricon in 1997 before becoming Yum! Brands in 2001. Pizza Hut started its operations in France in 1987. Today, there are 150 Pizza Hut restaurants in France with 25 of these restaurants being in Paris. Most of their sales have been dine in orders but recently, Pizza Hut has started doing home pizza deliveries. To successfully penetrate the Parisian home delivery sector, Pizza Hut has to find out any issues that may undermine their success and as well as an analysis of the pizza delivery market in Paris.</a:t>
            </a:r>
          </a:p>
          <a:p>
            <a:endParaRPr lang="en-US" sz="2800" dirty="0"/>
          </a:p>
        </p:txBody>
      </p:sp>
    </p:spTree>
    <p:extLst>
      <p:ext uri="{BB962C8B-B14F-4D97-AF65-F5344CB8AC3E}">
        <p14:creationId xmlns:p14="http://schemas.microsoft.com/office/powerpoint/2010/main" val="291718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1BB3ACD-39D6-4B07-B165-F979837486AA}"/>
              </a:ext>
            </a:extLst>
          </p:cNvPr>
          <p:cNvSpPr>
            <a:spLocks noGrp="1"/>
          </p:cNvSpPr>
          <p:nvPr>
            <p:ph type="body" sz="quarter" idx="10"/>
          </p:nvPr>
        </p:nvSpPr>
        <p:spPr/>
        <p:txBody>
          <a:bodyPr/>
          <a:lstStyle/>
          <a:p>
            <a:r>
              <a:rPr lang="en-US" dirty="0" smtClean="0">
                <a:latin typeface="Baskerville Old Face" pitchFamily="18" charset="0"/>
              </a:rPr>
              <a:t>Case Summary</a:t>
            </a:r>
            <a:endParaRPr lang="en-US" dirty="0">
              <a:latin typeface="Baskerville Old Face" pitchFamily="18" charset="0"/>
            </a:endParaRPr>
          </a:p>
        </p:txBody>
      </p:sp>
      <p:sp>
        <p:nvSpPr>
          <p:cNvPr id="5" name="TextBox 4"/>
          <p:cNvSpPr txBox="1"/>
          <p:nvPr/>
        </p:nvSpPr>
        <p:spPr>
          <a:xfrm>
            <a:off x="1828799" y="1841679"/>
            <a:ext cx="8332631" cy="4401205"/>
          </a:xfrm>
          <a:prstGeom prst="rect">
            <a:avLst/>
          </a:prstGeom>
          <a:noFill/>
        </p:spPr>
        <p:txBody>
          <a:bodyPr wrap="square" rtlCol="0">
            <a:spAutoFit/>
          </a:bodyPr>
          <a:lstStyle/>
          <a:p>
            <a:r>
              <a:rPr lang="en-US" sz="2800" dirty="0">
                <a:solidFill>
                  <a:schemeClr val="bg1"/>
                </a:solidFill>
                <a:latin typeface="Agency FB" pitchFamily="34" charset="0"/>
              </a:rPr>
              <a:t>E-commerce continues expanding globally as broadband penetration and economic growth increases. Consumers are increasingly using online services as their disposable income increases. It is therefore imperative that Pizza Hut penetrates the pizza delivery market. The demand for home deliveries is higher than ever and now everyone wants speed and convenience with their delivery experience. The recent COVID-19 pandemic has also forced restaurants to be dependent on online food delivery more than ever. Currently, the pizza delivery market in Paris is dominated by Pizza Hut’s biggest competitor, Domino’s Pizza. </a:t>
            </a:r>
          </a:p>
          <a:p>
            <a:endParaRPr lang="en-US" sz="2800" dirty="0"/>
          </a:p>
        </p:txBody>
      </p:sp>
    </p:spTree>
    <p:extLst>
      <p:ext uri="{BB962C8B-B14F-4D97-AF65-F5344CB8AC3E}">
        <p14:creationId xmlns:p14="http://schemas.microsoft.com/office/powerpoint/2010/main" val="14107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sz="4800" dirty="0" smtClean="0">
                <a:latin typeface="Baskerville Old Face" pitchFamily="18" charset="0"/>
              </a:rPr>
              <a:t>Pros of offering food delivery</a:t>
            </a:r>
            <a:endParaRPr lang="en-US" sz="4800" dirty="0">
              <a:latin typeface="Baskerville Old Face" pitchFamily="18" charset="0"/>
            </a:endParaRPr>
          </a:p>
        </p:txBody>
      </p:sp>
      <p:grpSp>
        <p:nvGrpSpPr>
          <p:cNvPr id="46" name="Group 45">
            <a:extLst>
              <a:ext uri="{FF2B5EF4-FFF2-40B4-BE49-F238E27FC236}">
                <a16:creationId xmlns="" xmlns:a16="http://schemas.microsoft.com/office/drawing/2014/main" id="{5D1B680F-583A-4CC4-894D-FC8EF674A822}"/>
              </a:ext>
            </a:extLst>
          </p:cNvPr>
          <p:cNvGrpSpPr/>
          <p:nvPr/>
        </p:nvGrpSpPr>
        <p:grpSpPr>
          <a:xfrm>
            <a:off x="8683975" y="2337053"/>
            <a:ext cx="3036352" cy="2772180"/>
            <a:chOff x="3980897" y="2449576"/>
            <a:chExt cx="3508965" cy="3203674"/>
          </a:xfrm>
        </p:grpSpPr>
        <p:sp>
          <p:nvSpPr>
            <p:cNvPr id="42" name="Freeform: Shape 41">
              <a:extLst>
                <a:ext uri="{FF2B5EF4-FFF2-40B4-BE49-F238E27FC236}">
                  <a16:creationId xmlns="" xmlns:a16="http://schemas.microsoft.com/office/drawing/2014/main" id="{F396227A-C738-44AD-8DB4-322D3FAD7929}"/>
                </a:ext>
              </a:extLst>
            </p:cNvPr>
            <p:cNvSpPr/>
            <p:nvPr/>
          </p:nvSpPr>
          <p:spPr>
            <a:xfrm>
              <a:off x="3980897" y="2449576"/>
              <a:ext cx="3508965" cy="3203674"/>
            </a:xfrm>
            <a:custGeom>
              <a:avLst/>
              <a:gdLst>
                <a:gd name="connsiteX0" fmla="*/ 57192 w 3508965"/>
                <a:gd name="connsiteY0" fmla="*/ 2327127 h 3203674"/>
                <a:gd name="connsiteX1" fmla="*/ 127499 w 3508965"/>
                <a:gd name="connsiteY1" fmla="*/ 2338410 h 3203674"/>
                <a:gd name="connsiteX2" fmla="*/ 190533 w 3508965"/>
                <a:gd name="connsiteY2" fmla="*/ 2354167 h 3203674"/>
                <a:gd name="connsiteX3" fmla="*/ 2640209 w 3508965"/>
                <a:gd name="connsiteY3" fmla="*/ 2845535 h 3203674"/>
                <a:gd name="connsiteX4" fmla="*/ 2973995 w 3508965"/>
                <a:gd name="connsiteY4" fmla="*/ 3066149 h 3203674"/>
                <a:gd name="connsiteX5" fmla="*/ 2979725 w 3508965"/>
                <a:gd name="connsiteY5" fmla="*/ 3070446 h 3203674"/>
                <a:gd name="connsiteX6" fmla="*/ 3059948 w 3508965"/>
                <a:gd name="connsiteY6" fmla="*/ 3203674 h 3203674"/>
                <a:gd name="connsiteX7" fmla="*/ 2856525 w 3508965"/>
                <a:gd name="connsiteY7" fmla="*/ 3153535 h 3203674"/>
                <a:gd name="connsiteX8" fmla="*/ 174774 w 3508965"/>
                <a:gd name="connsiteY8" fmla="*/ 2458744 h 3203674"/>
                <a:gd name="connsiteX9" fmla="*/ 67331 w 3508965"/>
                <a:gd name="connsiteY9" fmla="*/ 2382818 h 3203674"/>
                <a:gd name="connsiteX10" fmla="*/ 31518 w 3508965"/>
                <a:gd name="connsiteY10" fmla="*/ 2331246 h 3203674"/>
                <a:gd name="connsiteX11" fmla="*/ 57192 w 3508965"/>
                <a:gd name="connsiteY11" fmla="*/ 2327127 h 3203674"/>
                <a:gd name="connsiteX12" fmla="*/ 3420952 w 3508965"/>
                <a:gd name="connsiteY12" fmla="*/ 37722 h 3203674"/>
                <a:gd name="connsiteX13" fmla="*/ 3491148 w 3508965"/>
                <a:gd name="connsiteY13" fmla="*/ 385834 h 3203674"/>
                <a:gd name="connsiteX14" fmla="*/ 3479687 w 3508965"/>
                <a:gd name="connsiteY14" fmla="*/ 491844 h 3203674"/>
                <a:gd name="connsiteX15" fmla="*/ 3395166 w 3508965"/>
                <a:gd name="connsiteY15" fmla="*/ 1049108 h 3203674"/>
                <a:gd name="connsiteX16" fmla="*/ 3201771 w 3508965"/>
                <a:gd name="connsiteY16" fmla="*/ 2412902 h 3203674"/>
                <a:gd name="connsiteX17" fmla="*/ 3091463 w 3508965"/>
                <a:gd name="connsiteY17" fmla="*/ 3185050 h 3203674"/>
                <a:gd name="connsiteX18" fmla="*/ 2994049 w 3508965"/>
                <a:gd name="connsiteY18" fmla="*/ 3053256 h 3203674"/>
                <a:gd name="connsiteX19" fmla="*/ 2920989 w 3508965"/>
                <a:gd name="connsiteY19" fmla="*/ 2940084 h 3203674"/>
                <a:gd name="connsiteX20" fmla="*/ 2892338 w 3508965"/>
                <a:gd name="connsiteY20" fmla="*/ 2809722 h 3203674"/>
                <a:gd name="connsiteX21" fmla="*/ 3174552 w 3508965"/>
                <a:gd name="connsiteY21" fmla="*/ 1329889 h 3203674"/>
                <a:gd name="connsiteX22" fmla="*/ 3309212 w 3508965"/>
                <a:gd name="connsiteY22" fmla="*/ 593554 h 3203674"/>
                <a:gd name="connsiteX23" fmla="*/ 3408059 w 3508965"/>
                <a:gd name="connsiteY23" fmla="*/ 97890 h 3203674"/>
                <a:gd name="connsiteX24" fmla="*/ 3420952 w 3508965"/>
                <a:gd name="connsiteY24" fmla="*/ 37722 h 3203674"/>
                <a:gd name="connsiteX25" fmla="*/ 3324971 w 3508965"/>
                <a:gd name="connsiteY25" fmla="*/ 475 h 3203674"/>
                <a:gd name="connsiteX26" fmla="*/ 3382273 w 3508965"/>
                <a:gd name="connsiteY26" fmla="*/ 67806 h 3203674"/>
                <a:gd name="connsiteX27" fmla="*/ 3287724 w 3508965"/>
                <a:gd name="connsiteY27" fmla="*/ 559173 h 3203674"/>
                <a:gd name="connsiteX28" fmla="*/ 3150198 w 3508965"/>
                <a:gd name="connsiteY28" fmla="*/ 1265424 h 3203674"/>
                <a:gd name="connsiteX29" fmla="*/ 2853658 w 3508965"/>
                <a:gd name="connsiteY29" fmla="*/ 2793962 h 3203674"/>
                <a:gd name="connsiteX30" fmla="*/ 2793490 w 3508965"/>
                <a:gd name="connsiteY30" fmla="*/ 2834074 h 3203674"/>
                <a:gd name="connsiteX31" fmla="*/ 2604393 w 3508965"/>
                <a:gd name="connsiteY31" fmla="*/ 2796827 h 3203674"/>
                <a:gd name="connsiteX32" fmla="*/ 711983 w 3508965"/>
                <a:gd name="connsiteY32" fmla="*/ 2428661 h 3203674"/>
                <a:gd name="connsiteX33" fmla="*/ 143256 w 3508965"/>
                <a:gd name="connsiteY33" fmla="*/ 2324084 h 3203674"/>
                <a:gd name="connsiteX34" fmla="*/ 0 w 3508965"/>
                <a:gd name="connsiteY34" fmla="*/ 2288270 h 3203674"/>
                <a:gd name="connsiteX35" fmla="*/ 213452 w 3508965"/>
                <a:gd name="connsiteY35" fmla="*/ 1723841 h 3203674"/>
                <a:gd name="connsiteX36" fmla="*/ 797936 w 3508965"/>
                <a:gd name="connsiteY36" fmla="*/ 180978 h 3203674"/>
                <a:gd name="connsiteX37" fmla="*/ 899647 w 3508965"/>
                <a:gd name="connsiteY37" fmla="*/ 107918 h 3203674"/>
                <a:gd name="connsiteX38" fmla="*/ 1979797 w 3508965"/>
                <a:gd name="connsiteY38" fmla="*/ 60643 h 3203674"/>
                <a:gd name="connsiteX39" fmla="*/ 3324971 w 3508965"/>
                <a:gd name="connsiteY39" fmla="*/ 475 h 32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08965" h="3203674">
                  <a:moveTo>
                    <a:pt x="57192" y="2327127"/>
                  </a:moveTo>
                  <a:cubicBezTo>
                    <a:pt x="81836" y="2328471"/>
                    <a:pt x="103862" y="2342707"/>
                    <a:pt x="127499" y="2338410"/>
                  </a:cubicBezTo>
                  <a:cubicBezTo>
                    <a:pt x="148988" y="2344140"/>
                    <a:pt x="169044" y="2349870"/>
                    <a:pt x="190533" y="2354167"/>
                  </a:cubicBezTo>
                  <a:cubicBezTo>
                    <a:pt x="1007092" y="2518912"/>
                    <a:pt x="1822217" y="2687954"/>
                    <a:pt x="2640209" y="2845535"/>
                  </a:cubicBezTo>
                  <a:cubicBezTo>
                    <a:pt x="2790627" y="2874186"/>
                    <a:pt x="2909530" y="2920028"/>
                    <a:pt x="2973995" y="3066149"/>
                  </a:cubicBezTo>
                  <a:cubicBezTo>
                    <a:pt x="2975428" y="3067582"/>
                    <a:pt x="2978293" y="3069014"/>
                    <a:pt x="2979725" y="3070446"/>
                  </a:cubicBezTo>
                  <a:cubicBezTo>
                    <a:pt x="3004079" y="3110559"/>
                    <a:pt x="3028432" y="3150670"/>
                    <a:pt x="3059948" y="3203674"/>
                  </a:cubicBezTo>
                  <a:cubicBezTo>
                    <a:pt x="2985455" y="3185050"/>
                    <a:pt x="2920991" y="3170725"/>
                    <a:pt x="2856525" y="3153535"/>
                  </a:cubicBezTo>
                  <a:cubicBezTo>
                    <a:pt x="1962608" y="2921461"/>
                    <a:pt x="1068691" y="2687954"/>
                    <a:pt x="174774" y="2458744"/>
                  </a:cubicBezTo>
                  <a:cubicBezTo>
                    <a:pt x="124634" y="2445851"/>
                    <a:pt x="98849" y="2414334"/>
                    <a:pt x="67331" y="2382818"/>
                  </a:cubicBezTo>
                  <a:cubicBezTo>
                    <a:pt x="55872" y="2365629"/>
                    <a:pt x="44410" y="2349870"/>
                    <a:pt x="31518" y="2331246"/>
                  </a:cubicBezTo>
                  <a:cubicBezTo>
                    <a:pt x="40471" y="2327664"/>
                    <a:pt x="48977" y="2326680"/>
                    <a:pt x="57192" y="2327127"/>
                  </a:cubicBezTo>
                  <a:close/>
                  <a:moveTo>
                    <a:pt x="3420952" y="37722"/>
                  </a:moveTo>
                  <a:cubicBezTo>
                    <a:pt x="3538422" y="136568"/>
                    <a:pt x="3511204" y="261201"/>
                    <a:pt x="3491148" y="385834"/>
                  </a:cubicBezTo>
                  <a:cubicBezTo>
                    <a:pt x="3485418" y="420216"/>
                    <a:pt x="3483984" y="456029"/>
                    <a:pt x="3479687" y="491844"/>
                  </a:cubicBezTo>
                  <a:cubicBezTo>
                    <a:pt x="3451036" y="678076"/>
                    <a:pt x="3422385" y="862875"/>
                    <a:pt x="3395166" y="1049108"/>
                  </a:cubicBezTo>
                  <a:cubicBezTo>
                    <a:pt x="3330701" y="1503229"/>
                    <a:pt x="3266235" y="1958783"/>
                    <a:pt x="3201771" y="2412902"/>
                  </a:cubicBezTo>
                  <a:cubicBezTo>
                    <a:pt x="3165956" y="2666466"/>
                    <a:pt x="3128710" y="2921461"/>
                    <a:pt x="3091463" y="3185050"/>
                  </a:cubicBezTo>
                  <a:cubicBezTo>
                    <a:pt x="3055650" y="3136345"/>
                    <a:pt x="3024134" y="3094800"/>
                    <a:pt x="2994049" y="3053256"/>
                  </a:cubicBezTo>
                  <a:cubicBezTo>
                    <a:pt x="2969696" y="3016010"/>
                    <a:pt x="2949641" y="2974465"/>
                    <a:pt x="2920989" y="2940084"/>
                  </a:cubicBezTo>
                  <a:cubicBezTo>
                    <a:pt x="2888040" y="2899972"/>
                    <a:pt x="2882309" y="2859860"/>
                    <a:pt x="2892338" y="2809722"/>
                  </a:cubicBezTo>
                  <a:cubicBezTo>
                    <a:pt x="2988319" y="2316922"/>
                    <a:pt x="3081436" y="1822689"/>
                    <a:pt x="3174552" y="1329889"/>
                  </a:cubicBezTo>
                  <a:cubicBezTo>
                    <a:pt x="3220393" y="1084922"/>
                    <a:pt x="3264804" y="838521"/>
                    <a:pt x="3309212" y="593554"/>
                  </a:cubicBezTo>
                  <a:cubicBezTo>
                    <a:pt x="3342162" y="428811"/>
                    <a:pt x="3375110" y="262634"/>
                    <a:pt x="3408059" y="97890"/>
                  </a:cubicBezTo>
                  <a:cubicBezTo>
                    <a:pt x="3412356" y="77834"/>
                    <a:pt x="3416655" y="56346"/>
                    <a:pt x="3420952" y="37722"/>
                  </a:cubicBezTo>
                  <a:close/>
                  <a:moveTo>
                    <a:pt x="3324971" y="475"/>
                  </a:moveTo>
                  <a:cubicBezTo>
                    <a:pt x="3380840" y="-2390"/>
                    <a:pt x="3396598" y="6206"/>
                    <a:pt x="3382273" y="67806"/>
                  </a:cubicBezTo>
                  <a:cubicBezTo>
                    <a:pt x="3346458" y="231118"/>
                    <a:pt x="3319240" y="395861"/>
                    <a:pt x="3287724" y="559173"/>
                  </a:cubicBezTo>
                  <a:cubicBezTo>
                    <a:pt x="3241882" y="794112"/>
                    <a:pt x="3196040" y="1030485"/>
                    <a:pt x="3150198" y="1265424"/>
                  </a:cubicBezTo>
                  <a:cubicBezTo>
                    <a:pt x="3051351" y="1775415"/>
                    <a:pt x="2951072" y="2283972"/>
                    <a:pt x="2853658" y="2793962"/>
                  </a:cubicBezTo>
                  <a:cubicBezTo>
                    <a:pt x="2845062" y="2836939"/>
                    <a:pt x="2833602" y="2844103"/>
                    <a:pt x="2793490" y="2834074"/>
                  </a:cubicBezTo>
                  <a:cubicBezTo>
                    <a:pt x="2731891" y="2818317"/>
                    <a:pt x="2667425" y="2809721"/>
                    <a:pt x="2604393" y="2796827"/>
                  </a:cubicBezTo>
                  <a:cubicBezTo>
                    <a:pt x="1974067" y="2675061"/>
                    <a:pt x="1342309" y="2550428"/>
                    <a:pt x="711983" y="2428661"/>
                  </a:cubicBezTo>
                  <a:cubicBezTo>
                    <a:pt x="522885" y="2392846"/>
                    <a:pt x="332354" y="2358465"/>
                    <a:pt x="143256" y="2324084"/>
                  </a:cubicBezTo>
                  <a:cubicBezTo>
                    <a:pt x="97414" y="2312623"/>
                    <a:pt x="51572" y="2299731"/>
                    <a:pt x="0" y="2288270"/>
                  </a:cubicBezTo>
                  <a:cubicBezTo>
                    <a:pt x="70196" y="2100605"/>
                    <a:pt x="141824" y="1911507"/>
                    <a:pt x="213452" y="1723841"/>
                  </a:cubicBezTo>
                  <a:cubicBezTo>
                    <a:pt x="409712" y="1209554"/>
                    <a:pt x="605973" y="696698"/>
                    <a:pt x="797936" y="180978"/>
                  </a:cubicBezTo>
                  <a:cubicBezTo>
                    <a:pt x="817992" y="125109"/>
                    <a:pt x="846643" y="109350"/>
                    <a:pt x="899647" y="107918"/>
                  </a:cubicBezTo>
                  <a:cubicBezTo>
                    <a:pt x="1259220" y="93592"/>
                    <a:pt x="1620225" y="76402"/>
                    <a:pt x="1979797" y="60643"/>
                  </a:cubicBezTo>
                  <a:cubicBezTo>
                    <a:pt x="2428189" y="40587"/>
                    <a:pt x="2876579" y="21965"/>
                    <a:pt x="3324971" y="475"/>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37E24335-3ABF-41AE-9C65-41AB5F4A2597}"/>
                </a:ext>
              </a:extLst>
            </p:cNvPr>
            <p:cNvSpPr/>
            <p:nvPr/>
          </p:nvSpPr>
          <p:spPr>
            <a:xfrm>
              <a:off x="4820889" y="2830482"/>
              <a:ext cx="1819293" cy="1802988"/>
            </a:xfrm>
            <a:custGeom>
              <a:avLst/>
              <a:gdLst>
                <a:gd name="connsiteX0" fmla="*/ 940681 w 1819293"/>
                <a:gd name="connsiteY0" fmla="*/ 1543493 h 1802988"/>
                <a:gd name="connsiteX1" fmla="*/ 904866 w 1819293"/>
                <a:gd name="connsiteY1" fmla="*/ 1587903 h 1802988"/>
                <a:gd name="connsiteX2" fmla="*/ 947843 w 1819293"/>
                <a:gd name="connsiteY2" fmla="*/ 1619420 h 1802988"/>
                <a:gd name="connsiteX3" fmla="*/ 985089 w 1819293"/>
                <a:gd name="connsiteY3" fmla="*/ 1576443 h 1802988"/>
                <a:gd name="connsiteX4" fmla="*/ 940681 w 1819293"/>
                <a:gd name="connsiteY4" fmla="*/ 1543493 h 1802988"/>
                <a:gd name="connsiteX5" fmla="*/ 1518002 w 1819293"/>
                <a:gd name="connsiteY5" fmla="*/ 1258415 h 1802988"/>
                <a:gd name="connsiteX6" fmla="*/ 1475025 w 1819293"/>
                <a:gd name="connsiteY6" fmla="*/ 1304257 h 1802988"/>
                <a:gd name="connsiteX7" fmla="*/ 1516569 w 1819293"/>
                <a:gd name="connsiteY7" fmla="*/ 1340072 h 1802988"/>
                <a:gd name="connsiteX8" fmla="*/ 1562410 w 1819293"/>
                <a:gd name="connsiteY8" fmla="*/ 1291364 h 1802988"/>
                <a:gd name="connsiteX9" fmla="*/ 1518002 w 1819293"/>
                <a:gd name="connsiteY9" fmla="*/ 1258415 h 1802988"/>
                <a:gd name="connsiteX10" fmla="*/ 645148 w 1819293"/>
                <a:gd name="connsiteY10" fmla="*/ 1208790 h 1802988"/>
                <a:gd name="connsiteX11" fmla="*/ 605462 w 1819293"/>
                <a:gd name="connsiteY11" fmla="*/ 1228332 h 1802988"/>
                <a:gd name="connsiteX12" fmla="*/ 644140 w 1819293"/>
                <a:gd name="connsiteY12" fmla="*/ 1262713 h 1802988"/>
                <a:gd name="connsiteX13" fmla="*/ 661332 w 1819293"/>
                <a:gd name="connsiteY13" fmla="*/ 1212573 h 1802988"/>
                <a:gd name="connsiteX14" fmla="*/ 645148 w 1819293"/>
                <a:gd name="connsiteY14" fmla="*/ 1208790 h 1802988"/>
                <a:gd name="connsiteX15" fmla="*/ 1195676 w 1819293"/>
                <a:gd name="connsiteY15" fmla="*/ 1133783 h 1802988"/>
                <a:gd name="connsiteX16" fmla="*/ 1165594 w 1819293"/>
                <a:gd name="connsiteY16" fmla="*/ 1163866 h 1802988"/>
                <a:gd name="connsiteX17" fmla="*/ 1188514 w 1819293"/>
                <a:gd name="connsiteY17" fmla="*/ 1185355 h 1802988"/>
                <a:gd name="connsiteX18" fmla="*/ 1222896 w 1819293"/>
                <a:gd name="connsiteY18" fmla="*/ 1155270 h 1802988"/>
                <a:gd name="connsiteX19" fmla="*/ 1195676 w 1819293"/>
                <a:gd name="connsiteY19" fmla="*/ 1133783 h 1802988"/>
                <a:gd name="connsiteX20" fmla="*/ 161368 w 1819293"/>
                <a:gd name="connsiteY20" fmla="*/ 1083643 h 1802988"/>
                <a:gd name="connsiteX21" fmla="*/ 116958 w 1819293"/>
                <a:gd name="connsiteY21" fmla="*/ 1120890 h 1802988"/>
                <a:gd name="connsiteX22" fmla="*/ 152773 w 1819293"/>
                <a:gd name="connsiteY22" fmla="*/ 1163867 h 1802988"/>
                <a:gd name="connsiteX23" fmla="*/ 201480 w 1819293"/>
                <a:gd name="connsiteY23" fmla="*/ 1122323 h 1802988"/>
                <a:gd name="connsiteX24" fmla="*/ 161368 w 1819293"/>
                <a:gd name="connsiteY24" fmla="*/ 1083643 h 1802988"/>
                <a:gd name="connsiteX25" fmla="*/ 384847 w 1819293"/>
                <a:gd name="connsiteY25" fmla="*/ 1046396 h 1802988"/>
                <a:gd name="connsiteX26" fmla="*/ 351898 w 1819293"/>
                <a:gd name="connsiteY26" fmla="*/ 1076479 h 1802988"/>
                <a:gd name="connsiteX27" fmla="*/ 371954 w 1819293"/>
                <a:gd name="connsiteY27" fmla="*/ 1099400 h 1802988"/>
                <a:gd name="connsiteX28" fmla="*/ 406337 w 1819293"/>
                <a:gd name="connsiteY28" fmla="*/ 1075047 h 1802988"/>
                <a:gd name="connsiteX29" fmla="*/ 384847 w 1819293"/>
                <a:gd name="connsiteY29" fmla="*/ 1046396 h 1802988"/>
                <a:gd name="connsiteX30" fmla="*/ 897703 w 1819293"/>
                <a:gd name="connsiteY30" fmla="*/ 1029206 h 1802988"/>
                <a:gd name="connsiteX31" fmla="*/ 932085 w 1819293"/>
                <a:gd name="connsiteY31" fmla="*/ 1066453 h 1802988"/>
                <a:gd name="connsiteX32" fmla="*/ 1244383 w 1819293"/>
                <a:gd name="connsiteY32" fmla="*/ 1643773 h 1802988"/>
                <a:gd name="connsiteX33" fmla="*/ 1228624 w 1819293"/>
                <a:gd name="connsiteY33" fmla="*/ 1712537 h 1802988"/>
                <a:gd name="connsiteX34" fmla="*/ 671359 w 1819293"/>
                <a:gd name="connsiteY34" fmla="*/ 1791327 h 1802988"/>
                <a:gd name="connsiteX35" fmla="*/ 639843 w 1819293"/>
                <a:gd name="connsiteY35" fmla="*/ 1742620 h 1802988"/>
                <a:gd name="connsiteX36" fmla="*/ 897703 w 1819293"/>
                <a:gd name="connsiteY36" fmla="*/ 1029206 h 1802988"/>
                <a:gd name="connsiteX37" fmla="*/ 859025 w 1819293"/>
                <a:gd name="connsiteY37" fmla="*/ 1004853 h 1802988"/>
                <a:gd name="connsiteX38" fmla="*/ 810318 w 1819293"/>
                <a:gd name="connsiteY38" fmla="*/ 1128053 h 1802988"/>
                <a:gd name="connsiteX39" fmla="*/ 595434 w 1819293"/>
                <a:gd name="connsiteY39" fmla="*/ 1738323 h 1802988"/>
                <a:gd name="connsiteX40" fmla="*/ 549592 w 1819293"/>
                <a:gd name="connsiteY40" fmla="*/ 1761244 h 1802988"/>
                <a:gd name="connsiteX41" fmla="*/ 145610 w 1819293"/>
                <a:gd name="connsiteY41" fmla="*/ 1473300 h 1802988"/>
                <a:gd name="connsiteX42" fmla="*/ 158503 w 1819293"/>
                <a:gd name="connsiteY42" fmla="*/ 1380183 h 1802988"/>
                <a:gd name="connsiteX43" fmla="*/ 803154 w 1819293"/>
                <a:gd name="connsiteY43" fmla="*/ 1032072 h 1802988"/>
                <a:gd name="connsiteX44" fmla="*/ 859025 w 1819293"/>
                <a:gd name="connsiteY44" fmla="*/ 1004853 h 1802988"/>
                <a:gd name="connsiteX45" fmla="*/ 944976 w 1819293"/>
                <a:gd name="connsiteY45" fmla="*/ 991959 h 1802988"/>
                <a:gd name="connsiteX46" fmla="*/ 1220027 w 1819293"/>
                <a:gd name="connsiteY46" fmla="*/ 1056425 h 1802988"/>
                <a:gd name="connsiteX47" fmla="*/ 1698502 w 1819293"/>
                <a:gd name="connsiteY47" fmla="*/ 1169596 h 1802988"/>
                <a:gd name="connsiteX48" fmla="*/ 1725721 w 1819293"/>
                <a:gd name="connsiteY48" fmla="*/ 1212573 h 1802988"/>
                <a:gd name="connsiteX49" fmla="*/ 1340362 w 1819293"/>
                <a:gd name="connsiteY49" fmla="*/ 1650936 h 1802988"/>
                <a:gd name="connsiteX50" fmla="*/ 1291655 w 1819293"/>
                <a:gd name="connsiteY50" fmla="*/ 1635178 h 1802988"/>
                <a:gd name="connsiteX51" fmla="*/ 944976 w 1819293"/>
                <a:gd name="connsiteY51" fmla="*/ 991959 h 1802988"/>
                <a:gd name="connsiteX52" fmla="*/ 1632607 w 1819293"/>
                <a:gd name="connsiteY52" fmla="*/ 885950 h 1802988"/>
                <a:gd name="connsiteX53" fmla="*/ 1589630 w 1819293"/>
                <a:gd name="connsiteY53" fmla="*/ 931792 h 1802988"/>
                <a:gd name="connsiteX54" fmla="*/ 1631174 w 1819293"/>
                <a:gd name="connsiteY54" fmla="*/ 967606 h 1802988"/>
                <a:gd name="connsiteX55" fmla="*/ 1677015 w 1819293"/>
                <a:gd name="connsiteY55" fmla="*/ 918899 h 1802988"/>
                <a:gd name="connsiteX56" fmla="*/ 1632607 w 1819293"/>
                <a:gd name="connsiteY56" fmla="*/ 885950 h 1802988"/>
                <a:gd name="connsiteX57" fmla="*/ 1409128 w 1819293"/>
                <a:gd name="connsiteY57" fmla="*/ 812890 h 1802988"/>
                <a:gd name="connsiteX58" fmla="*/ 1376178 w 1819293"/>
                <a:gd name="connsiteY58" fmla="*/ 842975 h 1802988"/>
                <a:gd name="connsiteX59" fmla="*/ 1396235 w 1819293"/>
                <a:gd name="connsiteY59" fmla="*/ 865894 h 1802988"/>
                <a:gd name="connsiteX60" fmla="*/ 1430617 w 1819293"/>
                <a:gd name="connsiteY60" fmla="*/ 841541 h 1802988"/>
                <a:gd name="connsiteX61" fmla="*/ 1409128 w 1819293"/>
                <a:gd name="connsiteY61" fmla="*/ 812890 h 1802988"/>
                <a:gd name="connsiteX62" fmla="*/ 71832 w 1819293"/>
                <a:gd name="connsiteY62" fmla="*/ 783299 h 1802988"/>
                <a:gd name="connsiteX63" fmla="*/ 96901 w 1819293"/>
                <a:gd name="connsiteY63" fmla="*/ 787103 h 1802988"/>
                <a:gd name="connsiteX64" fmla="*/ 837536 w 1819293"/>
                <a:gd name="connsiteY64" fmla="*/ 966174 h 1802988"/>
                <a:gd name="connsiteX65" fmla="*/ 109795 w 1819293"/>
                <a:gd name="connsiteY65" fmla="*/ 1360127 h 1802988"/>
                <a:gd name="connsiteX66" fmla="*/ 58223 w 1819293"/>
                <a:gd name="connsiteY66" fmla="*/ 1330044 h 1802988"/>
                <a:gd name="connsiteX67" fmla="*/ 26707 w 1819293"/>
                <a:gd name="connsiteY67" fmla="*/ 827216 h 1802988"/>
                <a:gd name="connsiteX68" fmla="*/ 71832 w 1819293"/>
                <a:gd name="connsiteY68" fmla="*/ 783299 h 1802988"/>
                <a:gd name="connsiteX69" fmla="*/ 275973 w 1819293"/>
                <a:gd name="connsiteY69" fmla="*/ 616629 h 1802988"/>
                <a:gd name="connsiteX70" fmla="*/ 237295 w 1819293"/>
                <a:gd name="connsiteY70" fmla="*/ 651011 h 1802988"/>
                <a:gd name="connsiteX71" fmla="*/ 263080 w 1819293"/>
                <a:gd name="connsiteY71" fmla="*/ 679662 h 1802988"/>
                <a:gd name="connsiteX72" fmla="*/ 304624 w 1819293"/>
                <a:gd name="connsiteY72" fmla="*/ 651011 h 1802988"/>
                <a:gd name="connsiteX73" fmla="*/ 275973 w 1819293"/>
                <a:gd name="connsiteY73" fmla="*/ 616629 h 1802988"/>
                <a:gd name="connsiteX74" fmla="*/ 1714163 w 1819293"/>
                <a:gd name="connsiteY74" fmla="*/ 550934 h 1802988"/>
                <a:gd name="connsiteX75" fmla="*/ 1750076 w 1819293"/>
                <a:gd name="connsiteY75" fmla="*/ 612332 h 1802988"/>
                <a:gd name="connsiteX76" fmla="*/ 1768698 w 1819293"/>
                <a:gd name="connsiteY76" fmla="*/ 1095104 h 1802988"/>
                <a:gd name="connsiteX77" fmla="*/ 1721424 w 1819293"/>
                <a:gd name="connsiteY77" fmla="*/ 1128054 h 1802988"/>
                <a:gd name="connsiteX78" fmla="*/ 1078205 w 1819293"/>
                <a:gd name="connsiteY78" fmla="*/ 970472 h 1802988"/>
                <a:gd name="connsiteX79" fmla="*/ 957870 w 1819293"/>
                <a:gd name="connsiteY79" fmla="*/ 948985 h 1802988"/>
                <a:gd name="connsiteX80" fmla="*/ 1221461 w 1819293"/>
                <a:gd name="connsiteY80" fmla="*/ 805729 h 1802988"/>
                <a:gd name="connsiteX81" fmla="*/ 1652662 w 1819293"/>
                <a:gd name="connsiteY81" fmla="*/ 570789 h 1802988"/>
                <a:gd name="connsiteX82" fmla="*/ 1692258 w 1819293"/>
                <a:gd name="connsiteY82" fmla="*/ 552300 h 1802988"/>
                <a:gd name="connsiteX83" fmla="*/ 1714163 w 1819293"/>
                <a:gd name="connsiteY83" fmla="*/ 550934 h 1802988"/>
                <a:gd name="connsiteX84" fmla="*/ 754448 w 1819293"/>
                <a:gd name="connsiteY84" fmla="*/ 282844 h 1802988"/>
                <a:gd name="connsiteX85" fmla="*/ 731527 w 1819293"/>
                <a:gd name="connsiteY85" fmla="*/ 312926 h 1802988"/>
                <a:gd name="connsiteX86" fmla="*/ 755880 w 1819293"/>
                <a:gd name="connsiteY86" fmla="*/ 332982 h 1802988"/>
                <a:gd name="connsiteX87" fmla="*/ 783099 w 1819293"/>
                <a:gd name="connsiteY87" fmla="*/ 305764 h 1802988"/>
                <a:gd name="connsiteX88" fmla="*/ 754448 w 1819293"/>
                <a:gd name="connsiteY88" fmla="*/ 282844 h 1802988"/>
                <a:gd name="connsiteX89" fmla="*/ 473017 w 1819293"/>
                <a:gd name="connsiteY89" fmla="*/ 255894 h 1802988"/>
                <a:gd name="connsiteX90" fmla="*/ 509480 w 1819293"/>
                <a:gd name="connsiteY90" fmla="*/ 285709 h 1802988"/>
                <a:gd name="connsiteX91" fmla="*/ 853295 w 1819293"/>
                <a:gd name="connsiteY91" fmla="*/ 921765 h 1802988"/>
                <a:gd name="connsiteX92" fmla="*/ 307488 w 1819293"/>
                <a:gd name="connsiteY92" fmla="*/ 792835 h 1802988"/>
                <a:gd name="connsiteX93" fmla="*/ 92604 w 1819293"/>
                <a:gd name="connsiteY93" fmla="*/ 742696 h 1802988"/>
                <a:gd name="connsiteX94" fmla="*/ 72549 w 1819293"/>
                <a:gd name="connsiteY94" fmla="*/ 699719 h 1802988"/>
                <a:gd name="connsiteX95" fmla="*/ 452178 w 1819293"/>
                <a:gd name="connsiteY95" fmla="*/ 265653 h 1802988"/>
                <a:gd name="connsiteX96" fmla="*/ 473017 w 1819293"/>
                <a:gd name="connsiteY96" fmla="*/ 255894 h 1802988"/>
                <a:gd name="connsiteX97" fmla="*/ 1426317 w 1819293"/>
                <a:gd name="connsiteY97" fmla="*/ 182565 h 1802988"/>
                <a:gd name="connsiteX98" fmla="*/ 1404830 w 1819293"/>
                <a:gd name="connsiteY98" fmla="*/ 205486 h 1802988"/>
                <a:gd name="connsiteX99" fmla="*/ 1430616 w 1819293"/>
                <a:gd name="connsiteY99" fmla="*/ 231272 h 1802988"/>
                <a:gd name="connsiteX100" fmla="*/ 1457833 w 1819293"/>
                <a:gd name="connsiteY100" fmla="*/ 204052 h 1802988"/>
                <a:gd name="connsiteX101" fmla="*/ 1426317 w 1819293"/>
                <a:gd name="connsiteY101" fmla="*/ 182565 h 1802988"/>
                <a:gd name="connsiteX102" fmla="*/ 981306 w 1819293"/>
                <a:gd name="connsiteY102" fmla="*/ 109347 h 1802988"/>
                <a:gd name="connsiteX103" fmla="*/ 1126912 w 1819293"/>
                <a:gd name="connsiteY103" fmla="*/ 120964 h 1802988"/>
                <a:gd name="connsiteX104" fmla="*/ 1158428 w 1819293"/>
                <a:gd name="connsiteY104" fmla="*/ 169671 h 1802988"/>
                <a:gd name="connsiteX105" fmla="*/ 900568 w 1819293"/>
                <a:gd name="connsiteY105" fmla="*/ 884519 h 1802988"/>
                <a:gd name="connsiteX106" fmla="*/ 867620 w 1819293"/>
                <a:gd name="connsiteY106" fmla="*/ 847272 h 1802988"/>
                <a:gd name="connsiteX107" fmla="*/ 553889 w 1819293"/>
                <a:gd name="connsiteY107" fmla="*/ 268518 h 1802988"/>
                <a:gd name="connsiteX108" fmla="*/ 562484 w 1819293"/>
                <a:gd name="connsiteY108" fmla="*/ 202621 h 1802988"/>
                <a:gd name="connsiteX109" fmla="*/ 981306 w 1819293"/>
                <a:gd name="connsiteY109" fmla="*/ 109347 h 1802988"/>
                <a:gd name="connsiteX110" fmla="*/ 1362926 w 1819293"/>
                <a:gd name="connsiteY110" fmla="*/ 3 h 1802988"/>
                <a:gd name="connsiteX111" fmla="*/ 1387638 w 1819293"/>
                <a:gd name="connsiteY111" fmla="*/ 4927 h 1802988"/>
                <a:gd name="connsiteX112" fmla="*/ 1800215 w 1819293"/>
                <a:gd name="connsiteY112" fmla="*/ 308630 h 1802988"/>
                <a:gd name="connsiteX113" fmla="*/ 1794483 w 1819293"/>
                <a:gd name="connsiteY113" fmla="*/ 368798 h 1802988"/>
                <a:gd name="connsiteX114" fmla="*/ 1068176 w 1819293"/>
                <a:gd name="connsiteY114" fmla="*/ 761319 h 1802988"/>
                <a:gd name="connsiteX115" fmla="*/ 1267303 w 1819293"/>
                <a:gd name="connsiteY115" fmla="*/ 205486 h 1802988"/>
                <a:gd name="connsiteX116" fmla="*/ 1327470 w 1819293"/>
                <a:gd name="connsiteY116" fmla="*/ 37876 h 1802988"/>
                <a:gd name="connsiteX117" fmla="*/ 1362926 w 1819293"/>
                <a:gd name="connsiteY117" fmla="*/ 3 h 18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19293" h="1802988">
                  <a:moveTo>
                    <a:pt x="940681" y="1543493"/>
                  </a:moveTo>
                  <a:cubicBezTo>
                    <a:pt x="917760" y="1547791"/>
                    <a:pt x="903434" y="1562117"/>
                    <a:pt x="904866" y="1587903"/>
                  </a:cubicBezTo>
                  <a:cubicBezTo>
                    <a:pt x="906299" y="1615121"/>
                    <a:pt x="924922" y="1622285"/>
                    <a:pt x="947843" y="1619420"/>
                  </a:cubicBezTo>
                  <a:cubicBezTo>
                    <a:pt x="972197" y="1616555"/>
                    <a:pt x="983657" y="1599364"/>
                    <a:pt x="985089" y="1576443"/>
                  </a:cubicBezTo>
                  <a:cubicBezTo>
                    <a:pt x="979359" y="1552090"/>
                    <a:pt x="965033" y="1539196"/>
                    <a:pt x="940681" y="1543493"/>
                  </a:cubicBezTo>
                  <a:close/>
                  <a:moveTo>
                    <a:pt x="1518002" y="1258415"/>
                  </a:moveTo>
                  <a:cubicBezTo>
                    <a:pt x="1490783" y="1261281"/>
                    <a:pt x="1475025" y="1277038"/>
                    <a:pt x="1475025" y="1304257"/>
                  </a:cubicBezTo>
                  <a:cubicBezTo>
                    <a:pt x="1475025" y="1328610"/>
                    <a:pt x="1492216" y="1342936"/>
                    <a:pt x="1516569" y="1340072"/>
                  </a:cubicBezTo>
                  <a:cubicBezTo>
                    <a:pt x="1543788" y="1337206"/>
                    <a:pt x="1556680" y="1320015"/>
                    <a:pt x="1562410" y="1291364"/>
                  </a:cubicBezTo>
                  <a:cubicBezTo>
                    <a:pt x="1555248" y="1272741"/>
                    <a:pt x="1543788" y="1255550"/>
                    <a:pt x="1518002" y="1258415"/>
                  </a:cubicBezTo>
                  <a:close/>
                  <a:moveTo>
                    <a:pt x="645148" y="1208790"/>
                  </a:moveTo>
                  <a:cubicBezTo>
                    <a:pt x="629904" y="1208455"/>
                    <a:pt x="617280" y="1217587"/>
                    <a:pt x="605462" y="1228332"/>
                  </a:cubicBezTo>
                  <a:cubicBezTo>
                    <a:pt x="608327" y="1252685"/>
                    <a:pt x="616922" y="1269875"/>
                    <a:pt x="644140" y="1262713"/>
                  </a:cubicBezTo>
                  <a:cubicBezTo>
                    <a:pt x="669928" y="1255550"/>
                    <a:pt x="671360" y="1235494"/>
                    <a:pt x="661332" y="1212573"/>
                  </a:cubicBezTo>
                  <a:cubicBezTo>
                    <a:pt x="655602" y="1210066"/>
                    <a:pt x="650229" y="1208902"/>
                    <a:pt x="645148" y="1208790"/>
                  </a:cubicBezTo>
                  <a:close/>
                  <a:moveTo>
                    <a:pt x="1195676" y="1133783"/>
                  </a:moveTo>
                  <a:cubicBezTo>
                    <a:pt x="1178486" y="1135215"/>
                    <a:pt x="1164160" y="1145243"/>
                    <a:pt x="1165594" y="1163866"/>
                  </a:cubicBezTo>
                  <a:cubicBezTo>
                    <a:pt x="1165594" y="1176759"/>
                    <a:pt x="1175621" y="1183921"/>
                    <a:pt x="1188514" y="1185355"/>
                  </a:cubicBezTo>
                  <a:cubicBezTo>
                    <a:pt x="1207137" y="1186787"/>
                    <a:pt x="1218597" y="1178191"/>
                    <a:pt x="1222896" y="1155270"/>
                  </a:cubicBezTo>
                  <a:cubicBezTo>
                    <a:pt x="1220031" y="1143810"/>
                    <a:pt x="1210002" y="1132351"/>
                    <a:pt x="1195676" y="1133783"/>
                  </a:cubicBezTo>
                  <a:close/>
                  <a:moveTo>
                    <a:pt x="161368" y="1083643"/>
                  </a:moveTo>
                  <a:cubicBezTo>
                    <a:pt x="137014" y="1083643"/>
                    <a:pt x="121257" y="1096537"/>
                    <a:pt x="116958" y="1120890"/>
                  </a:cubicBezTo>
                  <a:cubicBezTo>
                    <a:pt x="112661" y="1148109"/>
                    <a:pt x="128419" y="1159568"/>
                    <a:pt x="152773" y="1163867"/>
                  </a:cubicBezTo>
                  <a:cubicBezTo>
                    <a:pt x="178559" y="1161002"/>
                    <a:pt x="200046" y="1149541"/>
                    <a:pt x="201480" y="1122323"/>
                  </a:cubicBezTo>
                  <a:cubicBezTo>
                    <a:pt x="202911" y="1095104"/>
                    <a:pt x="185721" y="1083643"/>
                    <a:pt x="161368" y="1083643"/>
                  </a:cubicBezTo>
                  <a:close/>
                  <a:moveTo>
                    <a:pt x="384847" y="1046396"/>
                  </a:moveTo>
                  <a:cubicBezTo>
                    <a:pt x="367657" y="1046396"/>
                    <a:pt x="354764" y="1057857"/>
                    <a:pt x="351898" y="1076479"/>
                  </a:cubicBezTo>
                  <a:cubicBezTo>
                    <a:pt x="350466" y="1087940"/>
                    <a:pt x="359061" y="1097968"/>
                    <a:pt x="371954" y="1099400"/>
                  </a:cubicBezTo>
                  <a:cubicBezTo>
                    <a:pt x="390578" y="1102265"/>
                    <a:pt x="403472" y="1093670"/>
                    <a:pt x="406337" y="1075047"/>
                  </a:cubicBezTo>
                  <a:cubicBezTo>
                    <a:pt x="407769" y="1059288"/>
                    <a:pt x="402038" y="1046396"/>
                    <a:pt x="384847" y="1046396"/>
                  </a:cubicBezTo>
                  <a:close/>
                  <a:moveTo>
                    <a:pt x="897703" y="1029206"/>
                  </a:moveTo>
                  <a:cubicBezTo>
                    <a:pt x="923489" y="1032071"/>
                    <a:pt x="924921" y="1053560"/>
                    <a:pt x="932085" y="1066453"/>
                  </a:cubicBezTo>
                  <a:cubicBezTo>
                    <a:pt x="1036661" y="1258415"/>
                    <a:pt x="1139805" y="1450378"/>
                    <a:pt x="1244383" y="1643773"/>
                  </a:cubicBezTo>
                  <a:cubicBezTo>
                    <a:pt x="1261573" y="1673857"/>
                    <a:pt x="1273034" y="1693913"/>
                    <a:pt x="1228624" y="1712537"/>
                  </a:cubicBezTo>
                  <a:cubicBezTo>
                    <a:pt x="1049555" y="1788462"/>
                    <a:pt x="866187" y="1822843"/>
                    <a:pt x="671359" y="1791327"/>
                  </a:cubicBezTo>
                  <a:cubicBezTo>
                    <a:pt x="636978" y="1785596"/>
                    <a:pt x="626949" y="1778433"/>
                    <a:pt x="639843" y="1742620"/>
                  </a:cubicBezTo>
                  <a:cubicBezTo>
                    <a:pt x="727228" y="1504815"/>
                    <a:pt x="811750" y="1267011"/>
                    <a:pt x="897703" y="1029206"/>
                  </a:cubicBezTo>
                  <a:close/>
                  <a:moveTo>
                    <a:pt x="859025" y="1004853"/>
                  </a:moveTo>
                  <a:cubicBezTo>
                    <a:pt x="837536" y="1056425"/>
                    <a:pt x="823210" y="1092238"/>
                    <a:pt x="810318" y="1128053"/>
                  </a:cubicBezTo>
                  <a:cubicBezTo>
                    <a:pt x="738690" y="1331476"/>
                    <a:pt x="667062" y="1534900"/>
                    <a:pt x="595434" y="1738323"/>
                  </a:cubicBezTo>
                  <a:cubicBezTo>
                    <a:pt x="586839" y="1765541"/>
                    <a:pt x="576810" y="1769839"/>
                    <a:pt x="549592" y="1761244"/>
                  </a:cubicBezTo>
                  <a:cubicBezTo>
                    <a:pt x="383415" y="1708238"/>
                    <a:pt x="243024" y="1620853"/>
                    <a:pt x="145610" y="1473300"/>
                  </a:cubicBezTo>
                  <a:cubicBezTo>
                    <a:pt x="99768" y="1436052"/>
                    <a:pt x="99768" y="1410266"/>
                    <a:pt x="158503" y="1380183"/>
                  </a:cubicBezTo>
                  <a:cubicBezTo>
                    <a:pt x="374820" y="1267010"/>
                    <a:pt x="588270" y="1148109"/>
                    <a:pt x="803154" y="1032072"/>
                  </a:cubicBezTo>
                  <a:cubicBezTo>
                    <a:pt x="816048" y="1024909"/>
                    <a:pt x="830374" y="1019179"/>
                    <a:pt x="859025" y="1004853"/>
                  </a:cubicBezTo>
                  <a:close/>
                  <a:moveTo>
                    <a:pt x="944976" y="991959"/>
                  </a:moveTo>
                  <a:cubicBezTo>
                    <a:pt x="1045255" y="1014880"/>
                    <a:pt x="1132641" y="1036369"/>
                    <a:pt x="1220027" y="1056425"/>
                  </a:cubicBezTo>
                  <a:cubicBezTo>
                    <a:pt x="1379041" y="1093671"/>
                    <a:pt x="1539489" y="1132350"/>
                    <a:pt x="1698502" y="1169596"/>
                  </a:cubicBezTo>
                  <a:cubicBezTo>
                    <a:pt x="1724288" y="1175326"/>
                    <a:pt x="1742912" y="1173895"/>
                    <a:pt x="1725721" y="1212573"/>
                  </a:cubicBezTo>
                  <a:cubicBezTo>
                    <a:pt x="1641199" y="1398806"/>
                    <a:pt x="1512269" y="1542061"/>
                    <a:pt x="1340362" y="1650936"/>
                  </a:cubicBezTo>
                  <a:cubicBezTo>
                    <a:pt x="1313144" y="1668126"/>
                    <a:pt x="1303116" y="1656666"/>
                    <a:pt x="1291655" y="1635178"/>
                  </a:cubicBezTo>
                  <a:cubicBezTo>
                    <a:pt x="1178482" y="1424592"/>
                    <a:pt x="1065311" y="1214006"/>
                    <a:pt x="944976" y="991959"/>
                  </a:cubicBezTo>
                  <a:close/>
                  <a:moveTo>
                    <a:pt x="1632607" y="885950"/>
                  </a:moveTo>
                  <a:cubicBezTo>
                    <a:pt x="1605388" y="888816"/>
                    <a:pt x="1589630" y="904573"/>
                    <a:pt x="1589630" y="931792"/>
                  </a:cubicBezTo>
                  <a:cubicBezTo>
                    <a:pt x="1589630" y="956145"/>
                    <a:pt x="1606821" y="970471"/>
                    <a:pt x="1631174" y="967606"/>
                  </a:cubicBezTo>
                  <a:cubicBezTo>
                    <a:pt x="1658393" y="964741"/>
                    <a:pt x="1671285" y="947550"/>
                    <a:pt x="1677015" y="918899"/>
                  </a:cubicBezTo>
                  <a:cubicBezTo>
                    <a:pt x="1669853" y="900276"/>
                    <a:pt x="1658393" y="883085"/>
                    <a:pt x="1632607" y="885950"/>
                  </a:cubicBezTo>
                  <a:close/>
                  <a:moveTo>
                    <a:pt x="1409128" y="812890"/>
                  </a:moveTo>
                  <a:cubicBezTo>
                    <a:pt x="1391937" y="812890"/>
                    <a:pt x="1379043" y="824351"/>
                    <a:pt x="1376178" y="842975"/>
                  </a:cubicBezTo>
                  <a:cubicBezTo>
                    <a:pt x="1374746" y="854434"/>
                    <a:pt x="1383342" y="864462"/>
                    <a:pt x="1396235" y="865894"/>
                  </a:cubicBezTo>
                  <a:cubicBezTo>
                    <a:pt x="1414858" y="868759"/>
                    <a:pt x="1427752" y="860164"/>
                    <a:pt x="1430617" y="841541"/>
                  </a:cubicBezTo>
                  <a:cubicBezTo>
                    <a:pt x="1430617" y="827216"/>
                    <a:pt x="1424887" y="814323"/>
                    <a:pt x="1409128" y="812890"/>
                  </a:cubicBezTo>
                  <a:close/>
                  <a:moveTo>
                    <a:pt x="71832" y="783299"/>
                  </a:moveTo>
                  <a:cubicBezTo>
                    <a:pt x="79263" y="783523"/>
                    <a:pt x="87590" y="784955"/>
                    <a:pt x="96901" y="787103"/>
                  </a:cubicBezTo>
                  <a:cubicBezTo>
                    <a:pt x="337571" y="845839"/>
                    <a:pt x="579675" y="903141"/>
                    <a:pt x="837536" y="966174"/>
                  </a:cubicBezTo>
                  <a:cubicBezTo>
                    <a:pt x="585405" y="1102266"/>
                    <a:pt x="346167" y="1229765"/>
                    <a:pt x="109795" y="1360127"/>
                  </a:cubicBezTo>
                  <a:cubicBezTo>
                    <a:pt x="68250" y="1383049"/>
                    <a:pt x="66818" y="1351533"/>
                    <a:pt x="58223" y="1330044"/>
                  </a:cubicBezTo>
                  <a:cubicBezTo>
                    <a:pt x="-10540" y="1166732"/>
                    <a:pt x="-14838" y="999122"/>
                    <a:pt x="26707" y="827216"/>
                  </a:cubicBezTo>
                  <a:cubicBezTo>
                    <a:pt x="35302" y="792834"/>
                    <a:pt x="49538" y="782627"/>
                    <a:pt x="71832" y="783299"/>
                  </a:cubicBezTo>
                  <a:close/>
                  <a:moveTo>
                    <a:pt x="275973" y="616629"/>
                  </a:moveTo>
                  <a:cubicBezTo>
                    <a:pt x="254485" y="616629"/>
                    <a:pt x="240160" y="629521"/>
                    <a:pt x="237295" y="651011"/>
                  </a:cubicBezTo>
                  <a:cubicBezTo>
                    <a:pt x="235861" y="665336"/>
                    <a:pt x="248755" y="678230"/>
                    <a:pt x="263080" y="679662"/>
                  </a:cubicBezTo>
                  <a:cubicBezTo>
                    <a:pt x="284568" y="682527"/>
                    <a:pt x="297462" y="669635"/>
                    <a:pt x="304624" y="651011"/>
                  </a:cubicBezTo>
                  <a:cubicBezTo>
                    <a:pt x="304624" y="629521"/>
                    <a:pt x="293163" y="618062"/>
                    <a:pt x="275973" y="616629"/>
                  </a:cubicBezTo>
                  <a:close/>
                  <a:moveTo>
                    <a:pt x="1714163" y="550934"/>
                  </a:moveTo>
                  <a:cubicBezTo>
                    <a:pt x="1733103" y="554969"/>
                    <a:pt x="1743629" y="575265"/>
                    <a:pt x="1750076" y="612332"/>
                  </a:cubicBezTo>
                  <a:cubicBezTo>
                    <a:pt x="1813108" y="771347"/>
                    <a:pt x="1810243" y="931792"/>
                    <a:pt x="1768698" y="1095104"/>
                  </a:cubicBezTo>
                  <a:cubicBezTo>
                    <a:pt x="1761536" y="1123755"/>
                    <a:pt x="1751507" y="1135216"/>
                    <a:pt x="1721424" y="1128054"/>
                  </a:cubicBezTo>
                  <a:cubicBezTo>
                    <a:pt x="1506541" y="1075050"/>
                    <a:pt x="1293089" y="1023476"/>
                    <a:pt x="1078205" y="970472"/>
                  </a:cubicBezTo>
                  <a:cubicBezTo>
                    <a:pt x="1043824" y="964742"/>
                    <a:pt x="1010874" y="959012"/>
                    <a:pt x="957870" y="948985"/>
                  </a:cubicBezTo>
                  <a:cubicBezTo>
                    <a:pt x="1056716" y="895979"/>
                    <a:pt x="1139804" y="850137"/>
                    <a:pt x="1221461" y="805729"/>
                  </a:cubicBezTo>
                  <a:cubicBezTo>
                    <a:pt x="1366150" y="728370"/>
                    <a:pt x="1510838" y="653876"/>
                    <a:pt x="1652662" y="570789"/>
                  </a:cubicBezTo>
                  <a:cubicBezTo>
                    <a:pt x="1668061" y="561477"/>
                    <a:pt x="1681133" y="555299"/>
                    <a:pt x="1692258" y="552300"/>
                  </a:cubicBezTo>
                  <a:cubicBezTo>
                    <a:pt x="1700602" y="550050"/>
                    <a:pt x="1707850" y="549589"/>
                    <a:pt x="1714163" y="550934"/>
                  </a:cubicBezTo>
                  <a:close/>
                  <a:moveTo>
                    <a:pt x="754448" y="282844"/>
                  </a:moveTo>
                  <a:cubicBezTo>
                    <a:pt x="737257" y="285707"/>
                    <a:pt x="730093" y="297169"/>
                    <a:pt x="731527" y="312926"/>
                  </a:cubicBezTo>
                  <a:cubicBezTo>
                    <a:pt x="732959" y="325820"/>
                    <a:pt x="742988" y="332982"/>
                    <a:pt x="755880" y="332982"/>
                  </a:cubicBezTo>
                  <a:cubicBezTo>
                    <a:pt x="771639" y="330117"/>
                    <a:pt x="783099" y="321522"/>
                    <a:pt x="783099" y="305764"/>
                  </a:cubicBezTo>
                  <a:cubicBezTo>
                    <a:pt x="784531" y="287141"/>
                    <a:pt x="771639" y="279977"/>
                    <a:pt x="754448" y="282844"/>
                  </a:cubicBezTo>
                  <a:close/>
                  <a:moveTo>
                    <a:pt x="473017" y="255894"/>
                  </a:moveTo>
                  <a:cubicBezTo>
                    <a:pt x="490409" y="252133"/>
                    <a:pt x="498736" y="265295"/>
                    <a:pt x="509480" y="285709"/>
                  </a:cubicBezTo>
                  <a:cubicBezTo>
                    <a:pt x="619787" y="491998"/>
                    <a:pt x="732960" y="698286"/>
                    <a:pt x="853295" y="921765"/>
                  </a:cubicBezTo>
                  <a:cubicBezTo>
                    <a:pt x="662764" y="877357"/>
                    <a:pt x="485126" y="834380"/>
                    <a:pt x="307488" y="792835"/>
                  </a:cubicBezTo>
                  <a:cubicBezTo>
                    <a:pt x="235860" y="775644"/>
                    <a:pt x="164232" y="757022"/>
                    <a:pt x="92604" y="742696"/>
                  </a:cubicBezTo>
                  <a:cubicBezTo>
                    <a:pt x="62521" y="735533"/>
                    <a:pt x="59656" y="725504"/>
                    <a:pt x="72549" y="699719"/>
                  </a:cubicBezTo>
                  <a:cubicBezTo>
                    <a:pt x="154205" y="516350"/>
                    <a:pt x="283136" y="374528"/>
                    <a:pt x="452178" y="265653"/>
                  </a:cubicBezTo>
                  <a:cubicBezTo>
                    <a:pt x="460415" y="260281"/>
                    <a:pt x="467219" y="257147"/>
                    <a:pt x="473017" y="255894"/>
                  </a:cubicBezTo>
                  <a:close/>
                  <a:moveTo>
                    <a:pt x="1426317" y="182565"/>
                  </a:moveTo>
                  <a:cubicBezTo>
                    <a:pt x="1413425" y="183997"/>
                    <a:pt x="1404830" y="192592"/>
                    <a:pt x="1404830" y="205486"/>
                  </a:cubicBezTo>
                  <a:cubicBezTo>
                    <a:pt x="1403398" y="222677"/>
                    <a:pt x="1413425" y="232704"/>
                    <a:pt x="1430616" y="231272"/>
                  </a:cubicBezTo>
                  <a:cubicBezTo>
                    <a:pt x="1447806" y="229839"/>
                    <a:pt x="1456401" y="219811"/>
                    <a:pt x="1457833" y="204052"/>
                  </a:cubicBezTo>
                  <a:cubicBezTo>
                    <a:pt x="1453536" y="185430"/>
                    <a:pt x="1442076" y="179700"/>
                    <a:pt x="1426317" y="182565"/>
                  </a:cubicBezTo>
                  <a:close/>
                  <a:moveTo>
                    <a:pt x="981306" y="109347"/>
                  </a:moveTo>
                  <a:cubicBezTo>
                    <a:pt x="1029319" y="109324"/>
                    <a:pt x="1077847" y="113085"/>
                    <a:pt x="1126912" y="120964"/>
                  </a:cubicBezTo>
                  <a:cubicBezTo>
                    <a:pt x="1161293" y="126694"/>
                    <a:pt x="1171322" y="133858"/>
                    <a:pt x="1158428" y="169671"/>
                  </a:cubicBezTo>
                  <a:cubicBezTo>
                    <a:pt x="1071043" y="407476"/>
                    <a:pt x="986521" y="646714"/>
                    <a:pt x="900568" y="884519"/>
                  </a:cubicBezTo>
                  <a:cubicBezTo>
                    <a:pt x="876215" y="881654"/>
                    <a:pt x="874782" y="860164"/>
                    <a:pt x="867620" y="847272"/>
                  </a:cubicBezTo>
                  <a:cubicBezTo>
                    <a:pt x="761611" y="655309"/>
                    <a:pt x="658466" y="461913"/>
                    <a:pt x="553889" y="268518"/>
                  </a:cubicBezTo>
                  <a:cubicBezTo>
                    <a:pt x="540997" y="245597"/>
                    <a:pt x="515210" y="222676"/>
                    <a:pt x="562484" y="202621"/>
                  </a:cubicBezTo>
                  <a:cubicBezTo>
                    <a:pt x="697861" y="143527"/>
                    <a:pt x="837267" y="109414"/>
                    <a:pt x="981306" y="109347"/>
                  </a:cubicBezTo>
                  <a:close/>
                  <a:moveTo>
                    <a:pt x="1362926" y="3"/>
                  </a:moveTo>
                  <a:cubicBezTo>
                    <a:pt x="1369552" y="92"/>
                    <a:pt x="1377610" y="1704"/>
                    <a:pt x="1387638" y="4927"/>
                  </a:cubicBezTo>
                  <a:cubicBezTo>
                    <a:pt x="1559545" y="60797"/>
                    <a:pt x="1698502" y="159644"/>
                    <a:pt x="1800215" y="308630"/>
                  </a:cubicBezTo>
                  <a:cubicBezTo>
                    <a:pt x="1814541" y="330118"/>
                    <a:pt x="1837460" y="347308"/>
                    <a:pt x="1794483" y="368798"/>
                  </a:cubicBezTo>
                  <a:cubicBezTo>
                    <a:pt x="1556680" y="496295"/>
                    <a:pt x="1318875" y="625225"/>
                    <a:pt x="1068176" y="761319"/>
                  </a:cubicBezTo>
                  <a:cubicBezTo>
                    <a:pt x="1138372" y="566491"/>
                    <a:pt x="1202837" y="385988"/>
                    <a:pt x="1267303" y="205486"/>
                  </a:cubicBezTo>
                  <a:cubicBezTo>
                    <a:pt x="1287359" y="149615"/>
                    <a:pt x="1308846" y="93746"/>
                    <a:pt x="1327470" y="37876"/>
                  </a:cubicBezTo>
                  <a:cubicBezTo>
                    <a:pt x="1336066" y="13164"/>
                    <a:pt x="1343049" y="-266"/>
                    <a:pt x="1362926" y="3"/>
                  </a:cubicBezTo>
                  <a:close/>
                </a:path>
              </a:pathLst>
            </a:custGeom>
            <a:solidFill>
              <a:schemeClr val="accent1"/>
            </a:solidFill>
            <a:ln w="9525" cap="flat">
              <a:noFill/>
              <a:prstDash val="solid"/>
              <a:miter/>
            </a:ln>
          </p:spPr>
          <p:txBody>
            <a:bodyPr rtlCol="0" anchor="ctr"/>
            <a:lstStyle/>
            <a:p>
              <a:endParaRPr lang="en-US"/>
            </a:p>
          </p:txBody>
        </p:sp>
      </p:grpSp>
      <p:sp>
        <p:nvSpPr>
          <p:cNvPr id="3" name="TextBox 2"/>
          <p:cNvSpPr txBox="1"/>
          <p:nvPr/>
        </p:nvSpPr>
        <p:spPr>
          <a:xfrm>
            <a:off x="1287887" y="1225689"/>
            <a:ext cx="7267300" cy="5632311"/>
          </a:xfrm>
          <a:prstGeom prst="rect">
            <a:avLst/>
          </a:prstGeom>
          <a:noFill/>
        </p:spPr>
        <p:txBody>
          <a:bodyPr wrap="square" rtlCol="0">
            <a:spAutoFit/>
          </a:bodyPr>
          <a:lstStyle/>
          <a:p>
            <a:r>
              <a:rPr lang="en-US" sz="2800" dirty="0" smtClean="0">
                <a:solidFill>
                  <a:schemeClr val="bg1"/>
                </a:solidFill>
                <a:latin typeface="Agency FB" pitchFamily="34" charset="0"/>
              </a:rPr>
              <a:t>Online home delivery systems offer numerous benefits to restaurants. These benefits include;</a:t>
            </a:r>
          </a:p>
          <a:p>
            <a:pPr marL="457200" indent="-457200">
              <a:buFont typeface="+mj-lt"/>
              <a:buAutoNum type="arabicPeriod"/>
            </a:pPr>
            <a:r>
              <a:rPr lang="en-US" sz="2800" dirty="0" smtClean="0">
                <a:solidFill>
                  <a:schemeClr val="bg1"/>
                </a:solidFill>
                <a:latin typeface="Agency FB" pitchFamily="34" charset="0"/>
              </a:rPr>
              <a:t>Increased check sizes- Delivery orders increase the volume of sales for restaurants</a:t>
            </a:r>
          </a:p>
          <a:p>
            <a:pPr marL="457200" indent="-457200">
              <a:buFont typeface="+mj-lt"/>
              <a:buAutoNum type="arabicPeriod"/>
            </a:pPr>
            <a:r>
              <a:rPr lang="en-US" sz="2800" dirty="0" smtClean="0">
                <a:solidFill>
                  <a:schemeClr val="bg1"/>
                </a:solidFill>
                <a:latin typeface="Agency FB" pitchFamily="34" charset="0"/>
              </a:rPr>
              <a:t>Make up for reduced foot traffic- Because of the COVID-19 pandemic, foot traffic to restaurants has significantly reduced. France in particular was one of the most hard-hit countries and was among the first places to institute a national lockdown.</a:t>
            </a:r>
          </a:p>
          <a:p>
            <a:pPr marL="457200" indent="-457200">
              <a:buFont typeface="+mj-lt"/>
              <a:buAutoNum type="arabicPeriod"/>
            </a:pPr>
            <a:r>
              <a:rPr lang="en-US" sz="2800" dirty="0" smtClean="0">
                <a:solidFill>
                  <a:schemeClr val="bg1"/>
                </a:solidFill>
                <a:latin typeface="Agency FB" pitchFamily="34" charset="0"/>
              </a:rPr>
              <a:t>Exposure to new customers- Home delivery enables restaurants to reach new customers outside the locals and regulars</a:t>
            </a:r>
          </a:p>
          <a:p>
            <a:pPr marL="457200" indent="-457200">
              <a:buFont typeface="+mj-lt"/>
              <a:buAutoNum type="arabicPeriod"/>
            </a:pPr>
            <a:endParaRPr lang="en-US" sz="2400" dirty="0">
              <a:solidFill>
                <a:schemeClr val="bg1"/>
              </a:solidFill>
              <a:latin typeface="Agency FB" pitchFamily="34" charset="0"/>
            </a:endParaRPr>
          </a:p>
        </p:txBody>
      </p:sp>
    </p:spTree>
    <p:extLst>
      <p:ext uri="{BB962C8B-B14F-4D97-AF65-F5344CB8AC3E}">
        <p14:creationId xmlns:p14="http://schemas.microsoft.com/office/powerpoint/2010/main" val="76128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 xmlns:a16="http://schemas.microsoft.com/office/drawing/2014/main" id="{2345593D-98E1-4309-968D-B75FA14E4CA4}"/>
              </a:ext>
            </a:extLst>
          </p:cNvPr>
          <p:cNvSpPr/>
          <p:nvPr/>
        </p:nvSpPr>
        <p:spPr>
          <a:xfrm>
            <a:off x="6496619" y="4031482"/>
            <a:ext cx="2076525" cy="1776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sz="6000" dirty="0" smtClean="0">
                <a:latin typeface="Baskerville Old Face" pitchFamily="18" charset="0"/>
              </a:rPr>
              <a:t>Considerations</a:t>
            </a:r>
            <a:endParaRPr lang="en-US" sz="6000" dirty="0">
              <a:latin typeface="Baskerville Old Face" pitchFamily="18" charset="0"/>
            </a:endParaRPr>
          </a:p>
        </p:txBody>
      </p:sp>
      <p:grpSp>
        <p:nvGrpSpPr>
          <p:cNvPr id="40" name="Group 39">
            <a:extLst>
              <a:ext uri="{FF2B5EF4-FFF2-40B4-BE49-F238E27FC236}">
                <a16:creationId xmlns="" xmlns:a16="http://schemas.microsoft.com/office/drawing/2014/main" id="{F3083562-3CAC-498F-BB90-0DF934007818}"/>
              </a:ext>
            </a:extLst>
          </p:cNvPr>
          <p:cNvGrpSpPr/>
          <p:nvPr/>
        </p:nvGrpSpPr>
        <p:grpSpPr>
          <a:xfrm>
            <a:off x="8573144" y="1497741"/>
            <a:ext cx="3402668" cy="4511310"/>
            <a:chOff x="7602888" y="3079795"/>
            <a:chExt cx="3520981" cy="3443508"/>
          </a:xfrm>
        </p:grpSpPr>
        <p:sp>
          <p:nvSpPr>
            <p:cNvPr id="39" name="Freeform: Shape 38">
              <a:extLst>
                <a:ext uri="{FF2B5EF4-FFF2-40B4-BE49-F238E27FC236}">
                  <a16:creationId xmlns="" xmlns:a16="http://schemas.microsoft.com/office/drawing/2014/main" id="{81BCD8A2-DDAD-4B77-AB55-290206E9725C}"/>
                </a:ext>
              </a:extLst>
            </p:cNvPr>
            <p:cNvSpPr/>
            <p:nvPr/>
          </p:nvSpPr>
          <p:spPr>
            <a:xfrm>
              <a:off x="8236029" y="3960678"/>
              <a:ext cx="2887840" cy="2556892"/>
            </a:xfrm>
            <a:custGeom>
              <a:avLst/>
              <a:gdLst>
                <a:gd name="connsiteX0" fmla="*/ 2502386 w 2887263"/>
                <a:gd name="connsiteY0" fmla="*/ 1111120 h 2567484"/>
                <a:gd name="connsiteX1" fmla="*/ 2493192 w 2887263"/>
                <a:gd name="connsiteY1" fmla="*/ 1191110 h 2567484"/>
                <a:gd name="connsiteX2" fmla="*/ 2465609 w 2887263"/>
                <a:gd name="connsiteY2" fmla="*/ 1303739 h 2567484"/>
                <a:gd name="connsiteX3" fmla="*/ 2453657 w 2887263"/>
                <a:gd name="connsiteY3" fmla="*/ 1324886 h 2567484"/>
                <a:gd name="connsiteX4" fmla="*/ 2454117 w 2887263"/>
                <a:gd name="connsiteY4" fmla="*/ 1328564 h 2567484"/>
                <a:gd name="connsiteX5" fmla="*/ 2453197 w 2887263"/>
                <a:gd name="connsiteY5" fmla="*/ 1345573 h 2567484"/>
                <a:gd name="connsiteX6" fmla="*/ 2487675 w 2887263"/>
                <a:gd name="connsiteY6" fmla="*/ 1308796 h 2567484"/>
                <a:gd name="connsiteX7" fmla="*/ 2519396 w 2887263"/>
                <a:gd name="connsiteY7" fmla="*/ 1277536 h 2567484"/>
                <a:gd name="connsiteX8" fmla="*/ 2527210 w 2887263"/>
                <a:gd name="connsiteY8" fmla="*/ 1254091 h 2567484"/>
                <a:gd name="connsiteX9" fmla="*/ 2506983 w 2887263"/>
                <a:gd name="connsiteY9" fmla="*/ 1139623 h 2567484"/>
                <a:gd name="connsiteX10" fmla="*/ 2502386 w 2887263"/>
                <a:gd name="connsiteY10" fmla="*/ 1111120 h 2567484"/>
                <a:gd name="connsiteX11" fmla="*/ 2084510 w 2887263"/>
                <a:gd name="connsiteY11" fmla="*/ 0 h 2567484"/>
                <a:gd name="connsiteX12" fmla="*/ 2147031 w 2887263"/>
                <a:gd name="connsiteY12" fmla="*/ 103435 h 2567484"/>
                <a:gd name="connsiteX13" fmla="*/ 2146811 w 2887263"/>
                <a:gd name="connsiteY13" fmla="*/ 106364 h 2567484"/>
                <a:gd name="connsiteX14" fmla="*/ 2155764 w 2887263"/>
                <a:gd name="connsiteY14" fmla="*/ 114927 h 2567484"/>
                <a:gd name="connsiteX15" fmla="*/ 2185645 w 2887263"/>
                <a:gd name="connsiteY15" fmla="*/ 115387 h 2567484"/>
                <a:gd name="connsiteX16" fmla="*/ 2343326 w 2887263"/>
                <a:gd name="connsiteY16" fmla="*/ 156761 h 2567484"/>
                <a:gd name="connsiteX17" fmla="*/ 2510201 w 2887263"/>
                <a:gd name="connsiteY17" fmla="*/ 225258 h 2567484"/>
                <a:gd name="connsiteX18" fmla="*/ 2626968 w 2887263"/>
                <a:gd name="connsiteY18" fmla="*/ 307086 h 2567484"/>
                <a:gd name="connsiteX19" fmla="*/ 2693166 w 2887263"/>
                <a:gd name="connsiteY19" fmla="*/ 393052 h 2567484"/>
                <a:gd name="connsiteX20" fmla="*/ 2731322 w 2887263"/>
                <a:gd name="connsiteY20" fmla="*/ 470284 h 2567484"/>
                <a:gd name="connsiteX21" fmla="*/ 2762123 w 2887263"/>
                <a:gd name="connsiteY21" fmla="*/ 572339 h 2567484"/>
                <a:gd name="connsiteX22" fmla="*/ 2785108 w 2887263"/>
                <a:gd name="connsiteY22" fmla="*/ 676694 h 2567484"/>
                <a:gd name="connsiteX23" fmla="*/ 2804876 w 2887263"/>
                <a:gd name="connsiteY23" fmla="*/ 790242 h 2567484"/>
                <a:gd name="connsiteX24" fmla="*/ 2823264 w 2887263"/>
                <a:gd name="connsiteY24" fmla="*/ 893218 h 2567484"/>
                <a:gd name="connsiteX25" fmla="*/ 2830160 w 2887263"/>
                <a:gd name="connsiteY25" fmla="*/ 948843 h 2567484"/>
                <a:gd name="connsiteX26" fmla="*/ 2853145 w 2887263"/>
                <a:gd name="connsiteY26" fmla="*/ 1132727 h 2567484"/>
                <a:gd name="connsiteX27" fmla="*/ 2870614 w 2887263"/>
                <a:gd name="connsiteY27" fmla="*/ 1276157 h 2567484"/>
                <a:gd name="connsiteX28" fmla="*/ 2880728 w 2887263"/>
                <a:gd name="connsiteY28" fmla="*/ 1365800 h 2567484"/>
                <a:gd name="connsiteX29" fmla="*/ 2887164 w 2887263"/>
                <a:gd name="connsiteY29" fmla="*/ 1435217 h 2567484"/>
                <a:gd name="connsiteX30" fmla="*/ 2873373 w 2887263"/>
                <a:gd name="connsiteY30" fmla="*/ 1455444 h 2567484"/>
                <a:gd name="connsiteX31" fmla="*/ 2661446 w 2887263"/>
                <a:gd name="connsiteY31" fmla="*/ 1554282 h 2567484"/>
                <a:gd name="connsiteX32" fmla="*/ 2448600 w 2887263"/>
                <a:gd name="connsiteY32" fmla="*/ 1652200 h 2567484"/>
                <a:gd name="connsiteX33" fmla="*/ 2447681 w 2887263"/>
                <a:gd name="connsiteY33" fmla="*/ 1794251 h 2567484"/>
                <a:gd name="connsiteX34" fmla="*/ 2452278 w 2887263"/>
                <a:gd name="connsiteY34" fmla="*/ 2138114 h 2567484"/>
                <a:gd name="connsiteX35" fmla="*/ 2458714 w 2887263"/>
                <a:gd name="connsiteY35" fmla="*/ 2567484 h 2567484"/>
                <a:gd name="connsiteX36" fmla="*/ 1263006 w 2887263"/>
                <a:gd name="connsiteY36" fmla="*/ 2567484 h 2567484"/>
                <a:gd name="connsiteX37" fmla="*/ 1282774 w 2887263"/>
                <a:gd name="connsiteY37" fmla="*/ 2310506 h 2567484"/>
                <a:gd name="connsiteX38" fmla="*/ 1307598 w 2887263"/>
                <a:gd name="connsiteY38" fmla="*/ 2093982 h 2567484"/>
                <a:gd name="connsiteX39" fmla="*/ 1331503 w 2887263"/>
                <a:gd name="connsiteY39" fmla="*/ 1937680 h 2567484"/>
                <a:gd name="connsiteX40" fmla="*/ 1373796 w 2887263"/>
                <a:gd name="connsiteY40" fmla="*/ 1729431 h 2567484"/>
                <a:gd name="connsiteX41" fmla="*/ 1407355 w 2887263"/>
                <a:gd name="connsiteY41" fmla="*/ 1629674 h 2567484"/>
                <a:gd name="connsiteX42" fmla="*/ 1414711 w 2887263"/>
                <a:gd name="connsiteY42" fmla="*/ 1601632 h 2567484"/>
                <a:gd name="connsiteX43" fmla="*/ 1407355 w 2887263"/>
                <a:gd name="connsiteY43" fmla="*/ 1593817 h 2567484"/>
                <a:gd name="connsiteX44" fmla="*/ 1380692 w 2887263"/>
                <a:gd name="connsiteY44" fmla="*/ 1481188 h 2567484"/>
                <a:gd name="connsiteX45" fmla="*/ 1359086 w 2887263"/>
                <a:gd name="connsiteY45" fmla="*/ 1385108 h 2567484"/>
                <a:gd name="connsiteX46" fmla="*/ 1320470 w 2887263"/>
                <a:gd name="connsiteY46" fmla="*/ 1223290 h 2567484"/>
                <a:gd name="connsiteX47" fmla="*/ 1297484 w 2887263"/>
                <a:gd name="connsiteY47" fmla="*/ 1117556 h 2567484"/>
                <a:gd name="connsiteX48" fmla="*/ 1288750 w 2887263"/>
                <a:gd name="connsiteY48" fmla="*/ 1097329 h 2567484"/>
                <a:gd name="connsiteX49" fmla="*/ 1247836 w 2887263"/>
                <a:gd name="connsiteY49" fmla="*/ 1174561 h 2567484"/>
                <a:gd name="connsiteX50" fmla="*/ 1186694 w 2887263"/>
                <a:gd name="connsiteY50" fmla="*/ 1272479 h 2567484"/>
                <a:gd name="connsiteX51" fmla="*/ 1127391 w 2887263"/>
                <a:gd name="connsiteY51" fmla="*/ 1352928 h 2567484"/>
                <a:gd name="connsiteX52" fmla="*/ 962355 w 2887263"/>
                <a:gd name="connsiteY52" fmla="*/ 1517045 h 2567484"/>
                <a:gd name="connsiteX53" fmla="*/ 851105 w 2887263"/>
                <a:gd name="connsiteY53" fmla="*/ 1597954 h 2567484"/>
                <a:gd name="connsiteX54" fmla="*/ 766059 w 2887263"/>
                <a:gd name="connsiteY54" fmla="*/ 1646683 h 2567484"/>
                <a:gd name="connsiteX55" fmla="*/ 494829 w 2887263"/>
                <a:gd name="connsiteY55" fmla="*/ 1763910 h 2567484"/>
                <a:gd name="connsiteX56" fmla="*/ 387717 w 2887263"/>
                <a:gd name="connsiteY56" fmla="*/ 1787815 h 2567484"/>
                <a:gd name="connsiteX57" fmla="*/ 272789 w 2887263"/>
                <a:gd name="connsiteY57" fmla="*/ 1802066 h 2567484"/>
                <a:gd name="connsiteX58" fmla="*/ 104995 w 2887263"/>
                <a:gd name="connsiteY58" fmla="*/ 1814937 h 2567484"/>
                <a:gd name="connsiteX59" fmla="*/ 82929 w 2887263"/>
                <a:gd name="connsiteY59" fmla="*/ 1797928 h 2567484"/>
                <a:gd name="connsiteX60" fmla="*/ 77872 w 2887263"/>
                <a:gd name="connsiteY60" fmla="*/ 1793791 h 2567484"/>
                <a:gd name="connsiteX61" fmla="*/ 61322 w 2887263"/>
                <a:gd name="connsiteY61" fmla="*/ 1768966 h 2567484"/>
                <a:gd name="connsiteX62" fmla="*/ 15811 w 2887263"/>
                <a:gd name="connsiteY62" fmla="*/ 1648063 h 2567484"/>
                <a:gd name="connsiteX63" fmla="*/ 5237 w 2887263"/>
                <a:gd name="connsiteY63" fmla="*/ 1623238 h 2567484"/>
                <a:gd name="connsiteX64" fmla="*/ 1100 w 2887263"/>
                <a:gd name="connsiteY64" fmla="*/ 1602091 h 2567484"/>
                <a:gd name="connsiteX65" fmla="*/ 48450 w 2887263"/>
                <a:gd name="connsiteY65" fmla="*/ 1582784 h 2567484"/>
                <a:gd name="connsiteX66" fmla="*/ 308187 w 2887263"/>
                <a:gd name="connsiteY66" fmla="*/ 1494979 h 2567484"/>
                <a:gd name="connsiteX67" fmla="*/ 378063 w 2887263"/>
                <a:gd name="connsiteY67" fmla="*/ 1465098 h 2567484"/>
                <a:gd name="connsiteX68" fmla="*/ 418058 w 2887263"/>
                <a:gd name="connsiteY68" fmla="*/ 1449008 h 2567484"/>
                <a:gd name="connsiteX69" fmla="*/ 576658 w 2887263"/>
                <a:gd name="connsiteY69" fmla="*/ 1360284 h 2567484"/>
                <a:gd name="connsiteX70" fmla="*/ 783528 w 2887263"/>
                <a:gd name="connsiteY70" fmla="*/ 1223290 h 2567484"/>
                <a:gd name="connsiteX71" fmla="*/ 835935 w 2887263"/>
                <a:gd name="connsiteY71" fmla="*/ 1160310 h 2567484"/>
                <a:gd name="connsiteX72" fmla="*/ 888342 w 2887263"/>
                <a:gd name="connsiteY72" fmla="*/ 1061472 h 2567484"/>
                <a:gd name="connsiteX73" fmla="*/ 1003729 w 2887263"/>
                <a:gd name="connsiteY73" fmla="*/ 840351 h 2567484"/>
                <a:gd name="connsiteX74" fmla="*/ 1096131 w 2887263"/>
                <a:gd name="connsiteY74" fmla="*/ 633021 h 2567484"/>
                <a:gd name="connsiteX75" fmla="*/ 1145780 w 2887263"/>
                <a:gd name="connsiteY75" fmla="*/ 473042 h 2567484"/>
                <a:gd name="connsiteX76" fmla="*/ 1238182 w 2887263"/>
                <a:gd name="connsiteY76" fmla="*/ 338347 h 2567484"/>
                <a:gd name="connsiteX77" fmla="*/ 1398621 w 2887263"/>
                <a:gd name="connsiteY77" fmla="*/ 254220 h 2567484"/>
                <a:gd name="connsiteX78" fmla="*/ 1538832 w 2887263"/>
                <a:gd name="connsiteY78" fmla="*/ 180666 h 2567484"/>
                <a:gd name="connsiteX79" fmla="*/ 1593998 w 2887263"/>
                <a:gd name="connsiteY79" fmla="*/ 139752 h 2567484"/>
                <a:gd name="connsiteX80" fmla="*/ 1659736 w 2887263"/>
                <a:gd name="connsiteY80" fmla="*/ 69416 h 2567484"/>
                <a:gd name="connsiteX81" fmla="*/ 1666345 w 2887263"/>
                <a:gd name="connsiteY81" fmla="*/ 75594 h 2567484"/>
                <a:gd name="connsiteX82" fmla="*/ 1666461 w 2887263"/>
                <a:gd name="connsiteY82" fmla="*/ 72635 h 2567484"/>
                <a:gd name="connsiteX83" fmla="*/ 1661576 w 2887263"/>
                <a:gd name="connsiteY83" fmla="*/ 66658 h 2567484"/>
                <a:gd name="connsiteX84" fmla="*/ 1686860 w 2887263"/>
                <a:gd name="connsiteY84" fmla="*/ 58843 h 2567484"/>
                <a:gd name="connsiteX85" fmla="*/ 1778802 w 2887263"/>
                <a:gd name="connsiteY85" fmla="*/ 149866 h 2567484"/>
                <a:gd name="connsiteX86" fmla="*/ 1913038 w 2887263"/>
                <a:gd name="connsiteY86" fmla="*/ 225718 h 2567484"/>
                <a:gd name="connsiteX87" fmla="*/ 1956806 w 2887263"/>
                <a:gd name="connsiteY87" fmla="*/ 244411 h 2567484"/>
                <a:gd name="connsiteX88" fmla="*/ 1967743 w 2887263"/>
                <a:gd name="connsiteY88" fmla="*/ 241348 h 2567484"/>
                <a:gd name="connsiteX89" fmla="*/ 1970387 w 2887263"/>
                <a:gd name="connsiteY89" fmla="*/ 240645 h 2567484"/>
                <a:gd name="connsiteX90" fmla="*/ 2020150 w 2887263"/>
                <a:gd name="connsiteY90" fmla="*/ 197216 h 2567484"/>
                <a:gd name="connsiteX91" fmla="*/ 2083131 w 2887263"/>
                <a:gd name="connsiteY91" fmla="*/ 104354 h 2567484"/>
                <a:gd name="connsiteX92" fmla="*/ 2084970 w 2887263"/>
                <a:gd name="connsiteY92" fmla="*/ 51947 h 2567484"/>
                <a:gd name="connsiteX93" fmla="*/ 2084510 w 2887263"/>
                <a:gd name="connsiteY93" fmla="*/ 0 h 2567484"/>
                <a:gd name="connsiteX0" fmla="*/ 2502386 w 2887263"/>
                <a:gd name="connsiteY0" fmla="*/ 1111120 h 2567484"/>
                <a:gd name="connsiteX1" fmla="*/ 2493192 w 2887263"/>
                <a:gd name="connsiteY1" fmla="*/ 1191110 h 2567484"/>
                <a:gd name="connsiteX2" fmla="*/ 2465609 w 2887263"/>
                <a:gd name="connsiteY2" fmla="*/ 1303739 h 2567484"/>
                <a:gd name="connsiteX3" fmla="*/ 2453657 w 2887263"/>
                <a:gd name="connsiteY3" fmla="*/ 1324886 h 2567484"/>
                <a:gd name="connsiteX4" fmla="*/ 2454117 w 2887263"/>
                <a:gd name="connsiteY4" fmla="*/ 1328564 h 2567484"/>
                <a:gd name="connsiteX5" fmla="*/ 2453197 w 2887263"/>
                <a:gd name="connsiteY5" fmla="*/ 1345573 h 2567484"/>
                <a:gd name="connsiteX6" fmla="*/ 2487675 w 2887263"/>
                <a:gd name="connsiteY6" fmla="*/ 1308796 h 2567484"/>
                <a:gd name="connsiteX7" fmla="*/ 2519396 w 2887263"/>
                <a:gd name="connsiteY7" fmla="*/ 1277536 h 2567484"/>
                <a:gd name="connsiteX8" fmla="*/ 2527210 w 2887263"/>
                <a:gd name="connsiteY8" fmla="*/ 1254091 h 2567484"/>
                <a:gd name="connsiteX9" fmla="*/ 2506983 w 2887263"/>
                <a:gd name="connsiteY9" fmla="*/ 1139623 h 2567484"/>
                <a:gd name="connsiteX10" fmla="*/ 2502386 w 2887263"/>
                <a:gd name="connsiteY10" fmla="*/ 1111120 h 2567484"/>
                <a:gd name="connsiteX11" fmla="*/ 2084510 w 2887263"/>
                <a:gd name="connsiteY11" fmla="*/ 0 h 2567484"/>
                <a:gd name="connsiteX12" fmla="*/ 2147031 w 2887263"/>
                <a:gd name="connsiteY12" fmla="*/ 103435 h 2567484"/>
                <a:gd name="connsiteX13" fmla="*/ 2146811 w 2887263"/>
                <a:gd name="connsiteY13" fmla="*/ 106364 h 2567484"/>
                <a:gd name="connsiteX14" fmla="*/ 2155764 w 2887263"/>
                <a:gd name="connsiteY14" fmla="*/ 114927 h 2567484"/>
                <a:gd name="connsiteX15" fmla="*/ 2185645 w 2887263"/>
                <a:gd name="connsiteY15" fmla="*/ 115387 h 2567484"/>
                <a:gd name="connsiteX16" fmla="*/ 2343326 w 2887263"/>
                <a:gd name="connsiteY16" fmla="*/ 156761 h 2567484"/>
                <a:gd name="connsiteX17" fmla="*/ 2510201 w 2887263"/>
                <a:gd name="connsiteY17" fmla="*/ 225258 h 2567484"/>
                <a:gd name="connsiteX18" fmla="*/ 2626968 w 2887263"/>
                <a:gd name="connsiteY18" fmla="*/ 307086 h 2567484"/>
                <a:gd name="connsiteX19" fmla="*/ 2693166 w 2887263"/>
                <a:gd name="connsiteY19" fmla="*/ 393052 h 2567484"/>
                <a:gd name="connsiteX20" fmla="*/ 2731322 w 2887263"/>
                <a:gd name="connsiteY20" fmla="*/ 470284 h 2567484"/>
                <a:gd name="connsiteX21" fmla="*/ 2762123 w 2887263"/>
                <a:gd name="connsiteY21" fmla="*/ 572339 h 2567484"/>
                <a:gd name="connsiteX22" fmla="*/ 2785108 w 2887263"/>
                <a:gd name="connsiteY22" fmla="*/ 676694 h 2567484"/>
                <a:gd name="connsiteX23" fmla="*/ 2804876 w 2887263"/>
                <a:gd name="connsiteY23" fmla="*/ 790242 h 2567484"/>
                <a:gd name="connsiteX24" fmla="*/ 2823264 w 2887263"/>
                <a:gd name="connsiteY24" fmla="*/ 893218 h 2567484"/>
                <a:gd name="connsiteX25" fmla="*/ 2830160 w 2887263"/>
                <a:gd name="connsiteY25" fmla="*/ 948843 h 2567484"/>
                <a:gd name="connsiteX26" fmla="*/ 2853145 w 2887263"/>
                <a:gd name="connsiteY26" fmla="*/ 1132727 h 2567484"/>
                <a:gd name="connsiteX27" fmla="*/ 2870614 w 2887263"/>
                <a:gd name="connsiteY27" fmla="*/ 1276157 h 2567484"/>
                <a:gd name="connsiteX28" fmla="*/ 2880728 w 2887263"/>
                <a:gd name="connsiteY28" fmla="*/ 1365800 h 2567484"/>
                <a:gd name="connsiteX29" fmla="*/ 2887164 w 2887263"/>
                <a:gd name="connsiteY29" fmla="*/ 1435217 h 2567484"/>
                <a:gd name="connsiteX30" fmla="*/ 2873373 w 2887263"/>
                <a:gd name="connsiteY30" fmla="*/ 1455444 h 2567484"/>
                <a:gd name="connsiteX31" fmla="*/ 2661446 w 2887263"/>
                <a:gd name="connsiteY31" fmla="*/ 1554282 h 2567484"/>
                <a:gd name="connsiteX32" fmla="*/ 2448600 w 2887263"/>
                <a:gd name="connsiteY32" fmla="*/ 1652200 h 2567484"/>
                <a:gd name="connsiteX33" fmla="*/ 2447681 w 2887263"/>
                <a:gd name="connsiteY33" fmla="*/ 1794251 h 2567484"/>
                <a:gd name="connsiteX34" fmla="*/ 2452278 w 2887263"/>
                <a:gd name="connsiteY34" fmla="*/ 2138114 h 2567484"/>
                <a:gd name="connsiteX35" fmla="*/ 2458714 w 2887263"/>
                <a:gd name="connsiteY35" fmla="*/ 2567484 h 2567484"/>
                <a:gd name="connsiteX36" fmla="*/ 1263006 w 2887263"/>
                <a:gd name="connsiteY36" fmla="*/ 2567484 h 2567484"/>
                <a:gd name="connsiteX37" fmla="*/ 1282774 w 2887263"/>
                <a:gd name="connsiteY37" fmla="*/ 2310506 h 2567484"/>
                <a:gd name="connsiteX38" fmla="*/ 1307598 w 2887263"/>
                <a:gd name="connsiteY38" fmla="*/ 2093982 h 2567484"/>
                <a:gd name="connsiteX39" fmla="*/ 1331503 w 2887263"/>
                <a:gd name="connsiteY39" fmla="*/ 1937680 h 2567484"/>
                <a:gd name="connsiteX40" fmla="*/ 1373796 w 2887263"/>
                <a:gd name="connsiteY40" fmla="*/ 1729431 h 2567484"/>
                <a:gd name="connsiteX41" fmla="*/ 1407355 w 2887263"/>
                <a:gd name="connsiteY41" fmla="*/ 1629674 h 2567484"/>
                <a:gd name="connsiteX42" fmla="*/ 1414711 w 2887263"/>
                <a:gd name="connsiteY42" fmla="*/ 1601632 h 2567484"/>
                <a:gd name="connsiteX43" fmla="*/ 1407355 w 2887263"/>
                <a:gd name="connsiteY43" fmla="*/ 1593817 h 2567484"/>
                <a:gd name="connsiteX44" fmla="*/ 1380692 w 2887263"/>
                <a:gd name="connsiteY44" fmla="*/ 1481188 h 2567484"/>
                <a:gd name="connsiteX45" fmla="*/ 1359086 w 2887263"/>
                <a:gd name="connsiteY45" fmla="*/ 1385108 h 2567484"/>
                <a:gd name="connsiteX46" fmla="*/ 1320470 w 2887263"/>
                <a:gd name="connsiteY46" fmla="*/ 1223290 h 2567484"/>
                <a:gd name="connsiteX47" fmla="*/ 1297484 w 2887263"/>
                <a:gd name="connsiteY47" fmla="*/ 1117556 h 2567484"/>
                <a:gd name="connsiteX48" fmla="*/ 1288750 w 2887263"/>
                <a:gd name="connsiteY48" fmla="*/ 1097329 h 2567484"/>
                <a:gd name="connsiteX49" fmla="*/ 1247836 w 2887263"/>
                <a:gd name="connsiteY49" fmla="*/ 1174561 h 2567484"/>
                <a:gd name="connsiteX50" fmla="*/ 1186694 w 2887263"/>
                <a:gd name="connsiteY50" fmla="*/ 1272479 h 2567484"/>
                <a:gd name="connsiteX51" fmla="*/ 1127391 w 2887263"/>
                <a:gd name="connsiteY51" fmla="*/ 1352928 h 2567484"/>
                <a:gd name="connsiteX52" fmla="*/ 962355 w 2887263"/>
                <a:gd name="connsiteY52" fmla="*/ 1517045 h 2567484"/>
                <a:gd name="connsiteX53" fmla="*/ 851105 w 2887263"/>
                <a:gd name="connsiteY53" fmla="*/ 1597954 h 2567484"/>
                <a:gd name="connsiteX54" fmla="*/ 766059 w 2887263"/>
                <a:gd name="connsiteY54" fmla="*/ 1646683 h 2567484"/>
                <a:gd name="connsiteX55" fmla="*/ 494829 w 2887263"/>
                <a:gd name="connsiteY55" fmla="*/ 1763910 h 2567484"/>
                <a:gd name="connsiteX56" fmla="*/ 387717 w 2887263"/>
                <a:gd name="connsiteY56" fmla="*/ 1787815 h 2567484"/>
                <a:gd name="connsiteX57" fmla="*/ 272789 w 2887263"/>
                <a:gd name="connsiteY57" fmla="*/ 1802066 h 2567484"/>
                <a:gd name="connsiteX58" fmla="*/ 104995 w 2887263"/>
                <a:gd name="connsiteY58" fmla="*/ 1814937 h 2567484"/>
                <a:gd name="connsiteX59" fmla="*/ 82929 w 2887263"/>
                <a:gd name="connsiteY59" fmla="*/ 1797928 h 2567484"/>
                <a:gd name="connsiteX60" fmla="*/ 77872 w 2887263"/>
                <a:gd name="connsiteY60" fmla="*/ 1793791 h 2567484"/>
                <a:gd name="connsiteX61" fmla="*/ 61322 w 2887263"/>
                <a:gd name="connsiteY61" fmla="*/ 1768966 h 2567484"/>
                <a:gd name="connsiteX62" fmla="*/ 15811 w 2887263"/>
                <a:gd name="connsiteY62" fmla="*/ 1648063 h 2567484"/>
                <a:gd name="connsiteX63" fmla="*/ 5237 w 2887263"/>
                <a:gd name="connsiteY63" fmla="*/ 1623238 h 2567484"/>
                <a:gd name="connsiteX64" fmla="*/ 1100 w 2887263"/>
                <a:gd name="connsiteY64" fmla="*/ 1602091 h 2567484"/>
                <a:gd name="connsiteX65" fmla="*/ 48450 w 2887263"/>
                <a:gd name="connsiteY65" fmla="*/ 1582784 h 2567484"/>
                <a:gd name="connsiteX66" fmla="*/ 308187 w 2887263"/>
                <a:gd name="connsiteY66" fmla="*/ 1494979 h 2567484"/>
                <a:gd name="connsiteX67" fmla="*/ 378063 w 2887263"/>
                <a:gd name="connsiteY67" fmla="*/ 1465098 h 2567484"/>
                <a:gd name="connsiteX68" fmla="*/ 418058 w 2887263"/>
                <a:gd name="connsiteY68" fmla="*/ 1449008 h 2567484"/>
                <a:gd name="connsiteX69" fmla="*/ 576658 w 2887263"/>
                <a:gd name="connsiteY69" fmla="*/ 1360284 h 2567484"/>
                <a:gd name="connsiteX70" fmla="*/ 783528 w 2887263"/>
                <a:gd name="connsiteY70" fmla="*/ 1223290 h 2567484"/>
                <a:gd name="connsiteX71" fmla="*/ 835935 w 2887263"/>
                <a:gd name="connsiteY71" fmla="*/ 1160310 h 2567484"/>
                <a:gd name="connsiteX72" fmla="*/ 888342 w 2887263"/>
                <a:gd name="connsiteY72" fmla="*/ 1061472 h 2567484"/>
                <a:gd name="connsiteX73" fmla="*/ 1003729 w 2887263"/>
                <a:gd name="connsiteY73" fmla="*/ 840351 h 2567484"/>
                <a:gd name="connsiteX74" fmla="*/ 1096131 w 2887263"/>
                <a:gd name="connsiteY74" fmla="*/ 633021 h 2567484"/>
                <a:gd name="connsiteX75" fmla="*/ 1145780 w 2887263"/>
                <a:gd name="connsiteY75" fmla="*/ 473042 h 2567484"/>
                <a:gd name="connsiteX76" fmla="*/ 1238182 w 2887263"/>
                <a:gd name="connsiteY76" fmla="*/ 338347 h 2567484"/>
                <a:gd name="connsiteX77" fmla="*/ 1398621 w 2887263"/>
                <a:gd name="connsiteY77" fmla="*/ 254220 h 2567484"/>
                <a:gd name="connsiteX78" fmla="*/ 1538832 w 2887263"/>
                <a:gd name="connsiteY78" fmla="*/ 180666 h 2567484"/>
                <a:gd name="connsiteX79" fmla="*/ 1593998 w 2887263"/>
                <a:gd name="connsiteY79" fmla="*/ 139752 h 2567484"/>
                <a:gd name="connsiteX80" fmla="*/ 1659736 w 2887263"/>
                <a:gd name="connsiteY80" fmla="*/ 69416 h 2567484"/>
                <a:gd name="connsiteX81" fmla="*/ 1666345 w 2887263"/>
                <a:gd name="connsiteY81" fmla="*/ 75594 h 2567484"/>
                <a:gd name="connsiteX82" fmla="*/ 1666461 w 2887263"/>
                <a:gd name="connsiteY82" fmla="*/ 72635 h 2567484"/>
                <a:gd name="connsiteX83" fmla="*/ 1661576 w 2887263"/>
                <a:gd name="connsiteY83" fmla="*/ 66658 h 2567484"/>
                <a:gd name="connsiteX84" fmla="*/ 1686860 w 2887263"/>
                <a:gd name="connsiteY84" fmla="*/ 58843 h 2567484"/>
                <a:gd name="connsiteX85" fmla="*/ 1778802 w 2887263"/>
                <a:gd name="connsiteY85" fmla="*/ 149866 h 2567484"/>
                <a:gd name="connsiteX86" fmla="*/ 1913038 w 2887263"/>
                <a:gd name="connsiteY86" fmla="*/ 225718 h 2567484"/>
                <a:gd name="connsiteX87" fmla="*/ 1956806 w 2887263"/>
                <a:gd name="connsiteY87" fmla="*/ 244411 h 2567484"/>
                <a:gd name="connsiteX88" fmla="*/ 1967743 w 2887263"/>
                <a:gd name="connsiteY88" fmla="*/ 241348 h 2567484"/>
                <a:gd name="connsiteX89" fmla="*/ 1970387 w 2887263"/>
                <a:gd name="connsiteY89" fmla="*/ 240645 h 2567484"/>
                <a:gd name="connsiteX90" fmla="*/ 2020150 w 2887263"/>
                <a:gd name="connsiteY90" fmla="*/ 197216 h 2567484"/>
                <a:gd name="connsiteX91" fmla="*/ 2083131 w 2887263"/>
                <a:gd name="connsiteY91" fmla="*/ 104354 h 2567484"/>
                <a:gd name="connsiteX92" fmla="*/ 2084510 w 2887263"/>
                <a:gd name="connsiteY92" fmla="*/ 0 h 2567484"/>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155764 w 2887263"/>
                <a:gd name="connsiteY14" fmla="*/ 104335 h 2556892"/>
                <a:gd name="connsiteX15" fmla="*/ 2185645 w 2887263"/>
                <a:gd name="connsiteY15" fmla="*/ 104795 h 2556892"/>
                <a:gd name="connsiteX16" fmla="*/ 2343326 w 2887263"/>
                <a:gd name="connsiteY16" fmla="*/ 146169 h 2556892"/>
                <a:gd name="connsiteX17" fmla="*/ 2510201 w 2887263"/>
                <a:gd name="connsiteY17" fmla="*/ 214666 h 2556892"/>
                <a:gd name="connsiteX18" fmla="*/ 2626968 w 2887263"/>
                <a:gd name="connsiteY18" fmla="*/ 296494 h 2556892"/>
                <a:gd name="connsiteX19" fmla="*/ 2693166 w 2887263"/>
                <a:gd name="connsiteY19" fmla="*/ 382460 h 2556892"/>
                <a:gd name="connsiteX20" fmla="*/ 2731322 w 2887263"/>
                <a:gd name="connsiteY20" fmla="*/ 459692 h 2556892"/>
                <a:gd name="connsiteX21" fmla="*/ 2762123 w 2887263"/>
                <a:gd name="connsiteY21" fmla="*/ 561747 h 2556892"/>
                <a:gd name="connsiteX22" fmla="*/ 2785108 w 2887263"/>
                <a:gd name="connsiteY22" fmla="*/ 666102 h 2556892"/>
                <a:gd name="connsiteX23" fmla="*/ 2804876 w 2887263"/>
                <a:gd name="connsiteY23" fmla="*/ 779650 h 2556892"/>
                <a:gd name="connsiteX24" fmla="*/ 2823264 w 2887263"/>
                <a:gd name="connsiteY24" fmla="*/ 882626 h 2556892"/>
                <a:gd name="connsiteX25" fmla="*/ 2830160 w 2887263"/>
                <a:gd name="connsiteY25" fmla="*/ 938251 h 2556892"/>
                <a:gd name="connsiteX26" fmla="*/ 2853145 w 2887263"/>
                <a:gd name="connsiteY26" fmla="*/ 1122135 h 2556892"/>
                <a:gd name="connsiteX27" fmla="*/ 2870614 w 2887263"/>
                <a:gd name="connsiteY27" fmla="*/ 1265565 h 2556892"/>
                <a:gd name="connsiteX28" fmla="*/ 2880728 w 2887263"/>
                <a:gd name="connsiteY28" fmla="*/ 1355208 h 2556892"/>
                <a:gd name="connsiteX29" fmla="*/ 2887164 w 2887263"/>
                <a:gd name="connsiteY29" fmla="*/ 1424625 h 2556892"/>
                <a:gd name="connsiteX30" fmla="*/ 2873373 w 2887263"/>
                <a:gd name="connsiteY30" fmla="*/ 1444852 h 2556892"/>
                <a:gd name="connsiteX31" fmla="*/ 2661446 w 2887263"/>
                <a:gd name="connsiteY31" fmla="*/ 1543690 h 2556892"/>
                <a:gd name="connsiteX32" fmla="*/ 2448600 w 2887263"/>
                <a:gd name="connsiteY32" fmla="*/ 1641608 h 2556892"/>
                <a:gd name="connsiteX33" fmla="*/ 2447681 w 2887263"/>
                <a:gd name="connsiteY33" fmla="*/ 1783659 h 2556892"/>
                <a:gd name="connsiteX34" fmla="*/ 2452278 w 2887263"/>
                <a:gd name="connsiteY34" fmla="*/ 2127522 h 2556892"/>
                <a:gd name="connsiteX35" fmla="*/ 2458714 w 2887263"/>
                <a:gd name="connsiteY35" fmla="*/ 2556892 h 2556892"/>
                <a:gd name="connsiteX36" fmla="*/ 1263006 w 2887263"/>
                <a:gd name="connsiteY36" fmla="*/ 2556892 h 2556892"/>
                <a:gd name="connsiteX37" fmla="*/ 1282774 w 2887263"/>
                <a:gd name="connsiteY37" fmla="*/ 2299914 h 2556892"/>
                <a:gd name="connsiteX38" fmla="*/ 1307598 w 2887263"/>
                <a:gd name="connsiteY38" fmla="*/ 2083390 h 2556892"/>
                <a:gd name="connsiteX39" fmla="*/ 1331503 w 2887263"/>
                <a:gd name="connsiteY39" fmla="*/ 1927088 h 2556892"/>
                <a:gd name="connsiteX40" fmla="*/ 1373796 w 2887263"/>
                <a:gd name="connsiteY40" fmla="*/ 1718839 h 2556892"/>
                <a:gd name="connsiteX41" fmla="*/ 1407355 w 2887263"/>
                <a:gd name="connsiteY41" fmla="*/ 1619082 h 2556892"/>
                <a:gd name="connsiteX42" fmla="*/ 1414711 w 2887263"/>
                <a:gd name="connsiteY42" fmla="*/ 1591040 h 2556892"/>
                <a:gd name="connsiteX43" fmla="*/ 1407355 w 2887263"/>
                <a:gd name="connsiteY43" fmla="*/ 1583225 h 2556892"/>
                <a:gd name="connsiteX44" fmla="*/ 1380692 w 2887263"/>
                <a:gd name="connsiteY44" fmla="*/ 1470596 h 2556892"/>
                <a:gd name="connsiteX45" fmla="*/ 1359086 w 2887263"/>
                <a:gd name="connsiteY45" fmla="*/ 1374516 h 2556892"/>
                <a:gd name="connsiteX46" fmla="*/ 1320470 w 2887263"/>
                <a:gd name="connsiteY46" fmla="*/ 1212698 h 2556892"/>
                <a:gd name="connsiteX47" fmla="*/ 1297484 w 2887263"/>
                <a:gd name="connsiteY47" fmla="*/ 1106964 h 2556892"/>
                <a:gd name="connsiteX48" fmla="*/ 1288750 w 2887263"/>
                <a:gd name="connsiteY48" fmla="*/ 1086737 h 2556892"/>
                <a:gd name="connsiteX49" fmla="*/ 1247836 w 2887263"/>
                <a:gd name="connsiteY49" fmla="*/ 1163969 h 2556892"/>
                <a:gd name="connsiteX50" fmla="*/ 1186694 w 2887263"/>
                <a:gd name="connsiteY50" fmla="*/ 1261887 h 2556892"/>
                <a:gd name="connsiteX51" fmla="*/ 1127391 w 2887263"/>
                <a:gd name="connsiteY51" fmla="*/ 1342336 h 2556892"/>
                <a:gd name="connsiteX52" fmla="*/ 962355 w 2887263"/>
                <a:gd name="connsiteY52" fmla="*/ 1506453 h 2556892"/>
                <a:gd name="connsiteX53" fmla="*/ 851105 w 2887263"/>
                <a:gd name="connsiteY53" fmla="*/ 1587362 h 2556892"/>
                <a:gd name="connsiteX54" fmla="*/ 766059 w 2887263"/>
                <a:gd name="connsiteY54" fmla="*/ 1636091 h 2556892"/>
                <a:gd name="connsiteX55" fmla="*/ 494829 w 2887263"/>
                <a:gd name="connsiteY55" fmla="*/ 1753318 h 2556892"/>
                <a:gd name="connsiteX56" fmla="*/ 387717 w 2887263"/>
                <a:gd name="connsiteY56" fmla="*/ 1777223 h 2556892"/>
                <a:gd name="connsiteX57" fmla="*/ 272789 w 2887263"/>
                <a:gd name="connsiteY57" fmla="*/ 1791474 h 2556892"/>
                <a:gd name="connsiteX58" fmla="*/ 104995 w 2887263"/>
                <a:gd name="connsiteY58" fmla="*/ 1804345 h 2556892"/>
                <a:gd name="connsiteX59" fmla="*/ 82929 w 2887263"/>
                <a:gd name="connsiteY59" fmla="*/ 1787336 h 2556892"/>
                <a:gd name="connsiteX60" fmla="*/ 77872 w 2887263"/>
                <a:gd name="connsiteY60" fmla="*/ 1783199 h 2556892"/>
                <a:gd name="connsiteX61" fmla="*/ 61322 w 2887263"/>
                <a:gd name="connsiteY61" fmla="*/ 1758374 h 2556892"/>
                <a:gd name="connsiteX62" fmla="*/ 15811 w 2887263"/>
                <a:gd name="connsiteY62" fmla="*/ 1637471 h 2556892"/>
                <a:gd name="connsiteX63" fmla="*/ 5237 w 2887263"/>
                <a:gd name="connsiteY63" fmla="*/ 1612646 h 2556892"/>
                <a:gd name="connsiteX64" fmla="*/ 1100 w 2887263"/>
                <a:gd name="connsiteY64" fmla="*/ 1591499 h 2556892"/>
                <a:gd name="connsiteX65" fmla="*/ 48450 w 2887263"/>
                <a:gd name="connsiteY65" fmla="*/ 1572192 h 2556892"/>
                <a:gd name="connsiteX66" fmla="*/ 308187 w 2887263"/>
                <a:gd name="connsiteY66" fmla="*/ 1484387 h 2556892"/>
                <a:gd name="connsiteX67" fmla="*/ 378063 w 2887263"/>
                <a:gd name="connsiteY67" fmla="*/ 1454506 h 2556892"/>
                <a:gd name="connsiteX68" fmla="*/ 418058 w 2887263"/>
                <a:gd name="connsiteY68" fmla="*/ 1438416 h 2556892"/>
                <a:gd name="connsiteX69" fmla="*/ 576658 w 2887263"/>
                <a:gd name="connsiteY69" fmla="*/ 1349692 h 2556892"/>
                <a:gd name="connsiteX70" fmla="*/ 783528 w 2887263"/>
                <a:gd name="connsiteY70" fmla="*/ 1212698 h 2556892"/>
                <a:gd name="connsiteX71" fmla="*/ 835935 w 2887263"/>
                <a:gd name="connsiteY71" fmla="*/ 1149718 h 2556892"/>
                <a:gd name="connsiteX72" fmla="*/ 888342 w 2887263"/>
                <a:gd name="connsiteY72" fmla="*/ 1050880 h 2556892"/>
                <a:gd name="connsiteX73" fmla="*/ 1003729 w 2887263"/>
                <a:gd name="connsiteY73" fmla="*/ 829759 h 2556892"/>
                <a:gd name="connsiteX74" fmla="*/ 1096131 w 2887263"/>
                <a:gd name="connsiteY74" fmla="*/ 622429 h 2556892"/>
                <a:gd name="connsiteX75" fmla="*/ 1145780 w 2887263"/>
                <a:gd name="connsiteY75" fmla="*/ 462450 h 2556892"/>
                <a:gd name="connsiteX76" fmla="*/ 1238182 w 2887263"/>
                <a:gd name="connsiteY76" fmla="*/ 327755 h 2556892"/>
                <a:gd name="connsiteX77" fmla="*/ 1398621 w 2887263"/>
                <a:gd name="connsiteY77" fmla="*/ 243628 h 2556892"/>
                <a:gd name="connsiteX78" fmla="*/ 1538832 w 2887263"/>
                <a:gd name="connsiteY78" fmla="*/ 170074 h 2556892"/>
                <a:gd name="connsiteX79" fmla="*/ 1593998 w 2887263"/>
                <a:gd name="connsiteY79" fmla="*/ 129160 h 2556892"/>
                <a:gd name="connsiteX80" fmla="*/ 1659736 w 2887263"/>
                <a:gd name="connsiteY80" fmla="*/ 58824 h 2556892"/>
                <a:gd name="connsiteX81" fmla="*/ 1666345 w 2887263"/>
                <a:gd name="connsiteY81" fmla="*/ 65002 h 2556892"/>
                <a:gd name="connsiteX82" fmla="*/ 1666461 w 2887263"/>
                <a:gd name="connsiteY82" fmla="*/ 62043 h 2556892"/>
                <a:gd name="connsiteX83" fmla="*/ 1661576 w 2887263"/>
                <a:gd name="connsiteY83" fmla="*/ 56066 h 2556892"/>
                <a:gd name="connsiteX84" fmla="*/ 1686860 w 2887263"/>
                <a:gd name="connsiteY84" fmla="*/ 48251 h 2556892"/>
                <a:gd name="connsiteX85" fmla="*/ 1778802 w 2887263"/>
                <a:gd name="connsiteY85" fmla="*/ 139274 h 2556892"/>
                <a:gd name="connsiteX86" fmla="*/ 1913038 w 2887263"/>
                <a:gd name="connsiteY86" fmla="*/ 215126 h 2556892"/>
                <a:gd name="connsiteX87" fmla="*/ 1956806 w 2887263"/>
                <a:gd name="connsiteY87" fmla="*/ 233819 h 2556892"/>
                <a:gd name="connsiteX88" fmla="*/ 1967743 w 2887263"/>
                <a:gd name="connsiteY88" fmla="*/ 230756 h 2556892"/>
                <a:gd name="connsiteX89" fmla="*/ 1970387 w 2887263"/>
                <a:gd name="connsiteY89" fmla="*/ 230053 h 2556892"/>
                <a:gd name="connsiteX90" fmla="*/ 2020150 w 2887263"/>
                <a:gd name="connsiteY90" fmla="*/ 186624 h 2556892"/>
                <a:gd name="connsiteX91" fmla="*/ 2083131 w 2887263"/>
                <a:gd name="connsiteY91" fmla="*/ 93762 h 2556892"/>
                <a:gd name="connsiteX92" fmla="*/ 2088041 w 2887263"/>
                <a:gd name="connsiteY92"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155764 w 2887263"/>
                <a:gd name="connsiteY14" fmla="*/ 104335 h 2556892"/>
                <a:gd name="connsiteX15" fmla="*/ 2343326 w 2887263"/>
                <a:gd name="connsiteY15" fmla="*/ 146169 h 2556892"/>
                <a:gd name="connsiteX16" fmla="*/ 2510201 w 2887263"/>
                <a:gd name="connsiteY16" fmla="*/ 214666 h 2556892"/>
                <a:gd name="connsiteX17" fmla="*/ 2626968 w 2887263"/>
                <a:gd name="connsiteY17" fmla="*/ 296494 h 2556892"/>
                <a:gd name="connsiteX18" fmla="*/ 2693166 w 2887263"/>
                <a:gd name="connsiteY18" fmla="*/ 382460 h 2556892"/>
                <a:gd name="connsiteX19" fmla="*/ 2731322 w 2887263"/>
                <a:gd name="connsiteY19" fmla="*/ 459692 h 2556892"/>
                <a:gd name="connsiteX20" fmla="*/ 2762123 w 2887263"/>
                <a:gd name="connsiteY20" fmla="*/ 561747 h 2556892"/>
                <a:gd name="connsiteX21" fmla="*/ 2785108 w 2887263"/>
                <a:gd name="connsiteY21" fmla="*/ 666102 h 2556892"/>
                <a:gd name="connsiteX22" fmla="*/ 2804876 w 2887263"/>
                <a:gd name="connsiteY22" fmla="*/ 779650 h 2556892"/>
                <a:gd name="connsiteX23" fmla="*/ 2823264 w 2887263"/>
                <a:gd name="connsiteY23" fmla="*/ 882626 h 2556892"/>
                <a:gd name="connsiteX24" fmla="*/ 2830160 w 2887263"/>
                <a:gd name="connsiteY24" fmla="*/ 938251 h 2556892"/>
                <a:gd name="connsiteX25" fmla="*/ 2853145 w 2887263"/>
                <a:gd name="connsiteY25" fmla="*/ 1122135 h 2556892"/>
                <a:gd name="connsiteX26" fmla="*/ 2870614 w 2887263"/>
                <a:gd name="connsiteY26" fmla="*/ 1265565 h 2556892"/>
                <a:gd name="connsiteX27" fmla="*/ 2880728 w 2887263"/>
                <a:gd name="connsiteY27" fmla="*/ 1355208 h 2556892"/>
                <a:gd name="connsiteX28" fmla="*/ 2887164 w 2887263"/>
                <a:gd name="connsiteY28" fmla="*/ 1424625 h 2556892"/>
                <a:gd name="connsiteX29" fmla="*/ 2873373 w 2887263"/>
                <a:gd name="connsiteY29" fmla="*/ 1444852 h 2556892"/>
                <a:gd name="connsiteX30" fmla="*/ 2661446 w 2887263"/>
                <a:gd name="connsiteY30" fmla="*/ 1543690 h 2556892"/>
                <a:gd name="connsiteX31" fmla="*/ 2448600 w 2887263"/>
                <a:gd name="connsiteY31" fmla="*/ 1641608 h 2556892"/>
                <a:gd name="connsiteX32" fmla="*/ 2447681 w 2887263"/>
                <a:gd name="connsiteY32" fmla="*/ 1783659 h 2556892"/>
                <a:gd name="connsiteX33" fmla="*/ 2452278 w 2887263"/>
                <a:gd name="connsiteY33" fmla="*/ 2127522 h 2556892"/>
                <a:gd name="connsiteX34" fmla="*/ 2458714 w 2887263"/>
                <a:gd name="connsiteY34" fmla="*/ 2556892 h 2556892"/>
                <a:gd name="connsiteX35" fmla="*/ 1263006 w 2887263"/>
                <a:gd name="connsiteY35" fmla="*/ 2556892 h 2556892"/>
                <a:gd name="connsiteX36" fmla="*/ 1282774 w 2887263"/>
                <a:gd name="connsiteY36" fmla="*/ 2299914 h 2556892"/>
                <a:gd name="connsiteX37" fmla="*/ 1307598 w 2887263"/>
                <a:gd name="connsiteY37" fmla="*/ 2083390 h 2556892"/>
                <a:gd name="connsiteX38" fmla="*/ 1331503 w 2887263"/>
                <a:gd name="connsiteY38" fmla="*/ 1927088 h 2556892"/>
                <a:gd name="connsiteX39" fmla="*/ 1373796 w 2887263"/>
                <a:gd name="connsiteY39" fmla="*/ 1718839 h 2556892"/>
                <a:gd name="connsiteX40" fmla="*/ 1407355 w 2887263"/>
                <a:gd name="connsiteY40" fmla="*/ 1619082 h 2556892"/>
                <a:gd name="connsiteX41" fmla="*/ 1414711 w 2887263"/>
                <a:gd name="connsiteY41" fmla="*/ 1591040 h 2556892"/>
                <a:gd name="connsiteX42" fmla="*/ 1407355 w 2887263"/>
                <a:gd name="connsiteY42" fmla="*/ 1583225 h 2556892"/>
                <a:gd name="connsiteX43" fmla="*/ 1380692 w 2887263"/>
                <a:gd name="connsiteY43" fmla="*/ 1470596 h 2556892"/>
                <a:gd name="connsiteX44" fmla="*/ 1359086 w 2887263"/>
                <a:gd name="connsiteY44" fmla="*/ 1374516 h 2556892"/>
                <a:gd name="connsiteX45" fmla="*/ 1320470 w 2887263"/>
                <a:gd name="connsiteY45" fmla="*/ 1212698 h 2556892"/>
                <a:gd name="connsiteX46" fmla="*/ 1297484 w 2887263"/>
                <a:gd name="connsiteY46" fmla="*/ 1106964 h 2556892"/>
                <a:gd name="connsiteX47" fmla="*/ 1288750 w 2887263"/>
                <a:gd name="connsiteY47" fmla="*/ 1086737 h 2556892"/>
                <a:gd name="connsiteX48" fmla="*/ 1247836 w 2887263"/>
                <a:gd name="connsiteY48" fmla="*/ 1163969 h 2556892"/>
                <a:gd name="connsiteX49" fmla="*/ 1186694 w 2887263"/>
                <a:gd name="connsiteY49" fmla="*/ 1261887 h 2556892"/>
                <a:gd name="connsiteX50" fmla="*/ 1127391 w 2887263"/>
                <a:gd name="connsiteY50" fmla="*/ 1342336 h 2556892"/>
                <a:gd name="connsiteX51" fmla="*/ 962355 w 2887263"/>
                <a:gd name="connsiteY51" fmla="*/ 1506453 h 2556892"/>
                <a:gd name="connsiteX52" fmla="*/ 851105 w 2887263"/>
                <a:gd name="connsiteY52" fmla="*/ 1587362 h 2556892"/>
                <a:gd name="connsiteX53" fmla="*/ 766059 w 2887263"/>
                <a:gd name="connsiteY53" fmla="*/ 1636091 h 2556892"/>
                <a:gd name="connsiteX54" fmla="*/ 494829 w 2887263"/>
                <a:gd name="connsiteY54" fmla="*/ 1753318 h 2556892"/>
                <a:gd name="connsiteX55" fmla="*/ 387717 w 2887263"/>
                <a:gd name="connsiteY55" fmla="*/ 1777223 h 2556892"/>
                <a:gd name="connsiteX56" fmla="*/ 272789 w 2887263"/>
                <a:gd name="connsiteY56" fmla="*/ 1791474 h 2556892"/>
                <a:gd name="connsiteX57" fmla="*/ 104995 w 2887263"/>
                <a:gd name="connsiteY57" fmla="*/ 1804345 h 2556892"/>
                <a:gd name="connsiteX58" fmla="*/ 82929 w 2887263"/>
                <a:gd name="connsiteY58" fmla="*/ 1787336 h 2556892"/>
                <a:gd name="connsiteX59" fmla="*/ 77872 w 2887263"/>
                <a:gd name="connsiteY59" fmla="*/ 1783199 h 2556892"/>
                <a:gd name="connsiteX60" fmla="*/ 61322 w 2887263"/>
                <a:gd name="connsiteY60" fmla="*/ 1758374 h 2556892"/>
                <a:gd name="connsiteX61" fmla="*/ 15811 w 2887263"/>
                <a:gd name="connsiteY61" fmla="*/ 1637471 h 2556892"/>
                <a:gd name="connsiteX62" fmla="*/ 5237 w 2887263"/>
                <a:gd name="connsiteY62" fmla="*/ 1612646 h 2556892"/>
                <a:gd name="connsiteX63" fmla="*/ 1100 w 2887263"/>
                <a:gd name="connsiteY63" fmla="*/ 1591499 h 2556892"/>
                <a:gd name="connsiteX64" fmla="*/ 48450 w 2887263"/>
                <a:gd name="connsiteY64" fmla="*/ 1572192 h 2556892"/>
                <a:gd name="connsiteX65" fmla="*/ 308187 w 2887263"/>
                <a:gd name="connsiteY65" fmla="*/ 1484387 h 2556892"/>
                <a:gd name="connsiteX66" fmla="*/ 378063 w 2887263"/>
                <a:gd name="connsiteY66" fmla="*/ 1454506 h 2556892"/>
                <a:gd name="connsiteX67" fmla="*/ 418058 w 2887263"/>
                <a:gd name="connsiteY67" fmla="*/ 1438416 h 2556892"/>
                <a:gd name="connsiteX68" fmla="*/ 576658 w 2887263"/>
                <a:gd name="connsiteY68" fmla="*/ 1349692 h 2556892"/>
                <a:gd name="connsiteX69" fmla="*/ 783528 w 2887263"/>
                <a:gd name="connsiteY69" fmla="*/ 1212698 h 2556892"/>
                <a:gd name="connsiteX70" fmla="*/ 835935 w 2887263"/>
                <a:gd name="connsiteY70" fmla="*/ 1149718 h 2556892"/>
                <a:gd name="connsiteX71" fmla="*/ 888342 w 2887263"/>
                <a:gd name="connsiteY71" fmla="*/ 1050880 h 2556892"/>
                <a:gd name="connsiteX72" fmla="*/ 1003729 w 2887263"/>
                <a:gd name="connsiteY72" fmla="*/ 829759 h 2556892"/>
                <a:gd name="connsiteX73" fmla="*/ 1096131 w 2887263"/>
                <a:gd name="connsiteY73" fmla="*/ 622429 h 2556892"/>
                <a:gd name="connsiteX74" fmla="*/ 1145780 w 2887263"/>
                <a:gd name="connsiteY74" fmla="*/ 462450 h 2556892"/>
                <a:gd name="connsiteX75" fmla="*/ 1238182 w 2887263"/>
                <a:gd name="connsiteY75" fmla="*/ 327755 h 2556892"/>
                <a:gd name="connsiteX76" fmla="*/ 1398621 w 2887263"/>
                <a:gd name="connsiteY76" fmla="*/ 243628 h 2556892"/>
                <a:gd name="connsiteX77" fmla="*/ 1538832 w 2887263"/>
                <a:gd name="connsiteY77" fmla="*/ 170074 h 2556892"/>
                <a:gd name="connsiteX78" fmla="*/ 1593998 w 2887263"/>
                <a:gd name="connsiteY78" fmla="*/ 129160 h 2556892"/>
                <a:gd name="connsiteX79" fmla="*/ 1659736 w 2887263"/>
                <a:gd name="connsiteY79" fmla="*/ 58824 h 2556892"/>
                <a:gd name="connsiteX80" fmla="*/ 1666345 w 2887263"/>
                <a:gd name="connsiteY80" fmla="*/ 65002 h 2556892"/>
                <a:gd name="connsiteX81" fmla="*/ 1666461 w 2887263"/>
                <a:gd name="connsiteY81" fmla="*/ 62043 h 2556892"/>
                <a:gd name="connsiteX82" fmla="*/ 1661576 w 2887263"/>
                <a:gd name="connsiteY82" fmla="*/ 56066 h 2556892"/>
                <a:gd name="connsiteX83" fmla="*/ 1686860 w 2887263"/>
                <a:gd name="connsiteY83" fmla="*/ 48251 h 2556892"/>
                <a:gd name="connsiteX84" fmla="*/ 1778802 w 2887263"/>
                <a:gd name="connsiteY84" fmla="*/ 139274 h 2556892"/>
                <a:gd name="connsiteX85" fmla="*/ 1913038 w 2887263"/>
                <a:gd name="connsiteY85" fmla="*/ 215126 h 2556892"/>
                <a:gd name="connsiteX86" fmla="*/ 1956806 w 2887263"/>
                <a:gd name="connsiteY86" fmla="*/ 233819 h 2556892"/>
                <a:gd name="connsiteX87" fmla="*/ 1967743 w 2887263"/>
                <a:gd name="connsiteY87" fmla="*/ 230756 h 2556892"/>
                <a:gd name="connsiteX88" fmla="*/ 1970387 w 2887263"/>
                <a:gd name="connsiteY88" fmla="*/ 230053 h 2556892"/>
                <a:gd name="connsiteX89" fmla="*/ 2020150 w 2887263"/>
                <a:gd name="connsiteY89" fmla="*/ 186624 h 2556892"/>
                <a:gd name="connsiteX90" fmla="*/ 2083131 w 2887263"/>
                <a:gd name="connsiteY90" fmla="*/ 93762 h 2556892"/>
                <a:gd name="connsiteX91" fmla="*/ 2088041 w 2887263"/>
                <a:gd name="connsiteY91"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378063 w 2887263"/>
                <a:gd name="connsiteY65" fmla="*/ 1454506 h 2556892"/>
                <a:gd name="connsiteX66" fmla="*/ 418058 w 2887263"/>
                <a:gd name="connsiteY66" fmla="*/ 1438416 h 2556892"/>
                <a:gd name="connsiteX67" fmla="*/ 576658 w 2887263"/>
                <a:gd name="connsiteY67" fmla="*/ 1349692 h 2556892"/>
                <a:gd name="connsiteX68" fmla="*/ 783528 w 2887263"/>
                <a:gd name="connsiteY68" fmla="*/ 1212698 h 2556892"/>
                <a:gd name="connsiteX69" fmla="*/ 835935 w 2887263"/>
                <a:gd name="connsiteY69" fmla="*/ 1149718 h 2556892"/>
                <a:gd name="connsiteX70" fmla="*/ 888342 w 2887263"/>
                <a:gd name="connsiteY70" fmla="*/ 1050880 h 2556892"/>
                <a:gd name="connsiteX71" fmla="*/ 1003729 w 2887263"/>
                <a:gd name="connsiteY71" fmla="*/ 829759 h 2556892"/>
                <a:gd name="connsiteX72" fmla="*/ 1096131 w 2887263"/>
                <a:gd name="connsiteY72" fmla="*/ 622429 h 2556892"/>
                <a:gd name="connsiteX73" fmla="*/ 1145780 w 2887263"/>
                <a:gd name="connsiteY73" fmla="*/ 462450 h 2556892"/>
                <a:gd name="connsiteX74" fmla="*/ 1238182 w 2887263"/>
                <a:gd name="connsiteY74" fmla="*/ 327755 h 2556892"/>
                <a:gd name="connsiteX75" fmla="*/ 1398621 w 2887263"/>
                <a:gd name="connsiteY75" fmla="*/ 243628 h 2556892"/>
                <a:gd name="connsiteX76" fmla="*/ 1538832 w 2887263"/>
                <a:gd name="connsiteY76" fmla="*/ 170074 h 2556892"/>
                <a:gd name="connsiteX77" fmla="*/ 1593998 w 2887263"/>
                <a:gd name="connsiteY77" fmla="*/ 129160 h 2556892"/>
                <a:gd name="connsiteX78" fmla="*/ 1659736 w 2887263"/>
                <a:gd name="connsiteY78" fmla="*/ 58824 h 2556892"/>
                <a:gd name="connsiteX79" fmla="*/ 1666345 w 2887263"/>
                <a:gd name="connsiteY79" fmla="*/ 65002 h 2556892"/>
                <a:gd name="connsiteX80" fmla="*/ 1666461 w 2887263"/>
                <a:gd name="connsiteY80" fmla="*/ 62043 h 2556892"/>
                <a:gd name="connsiteX81" fmla="*/ 1661576 w 2887263"/>
                <a:gd name="connsiteY81" fmla="*/ 56066 h 2556892"/>
                <a:gd name="connsiteX82" fmla="*/ 1686860 w 2887263"/>
                <a:gd name="connsiteY82" fmla="*/ 48251 h 2556892"/>
                <a:gd name="connsiteX83" fmla="*/ 1778802 w 2887263"/>
                <a:gd name="connsiteY83" fmla="*/ 139274 h 2556892"/>
                <a:gd name="connsiteX84" fmla="*/ 1913038 w 2887263"/>
                <a:gd name="connsiteY84" fmla="*/ 215126 h 2556892"/>
                <a:gd name="connsiteX85" fmla="*/ 1956806 w 2887263"/>
                <a:gd name="connsiteY85" fmla="*/ 233819 h 2556892"/>
                <a:gd name="connsiteX86" fmla="*/ 1967743 w 2887263"/>
                <a:gd name="connsiteY86" fmla="*/ 230756 h 2556892"/>
                <a:gd name="connsiteX87" fmla="*/ 1970387 w 2887263"/>
                <a:gd name="connsiteY87" fmla="*/ 230053 h 2556892"/>
                <a:gd name="connsiteX88" fmla="*/ 2020150 w 2887263"/>
                <a:gd name="connsiteY88" fmla="*/ 186624 h 2556892"/>
                <a:gd name="connsiteX89" fmla="*/ 2083131 w 2887263"/>
                <a:gd name="connsiteY89" fmla="*/ 93762 h 2556892"/>
                <a:gd name="connsiteX90" fmla="*/ 2088041 w 2887263"/>
                <a:gd name="connsiteY90"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378063 w 2887263"/>
                <a:gd name="connsiteY65" fmla="*/ 1454506 h 2556892"/>
                <a:gd name="connsiteX66" fmla="*/ 418058 w 2887263"/>
                <a:gd name="connsiteY66" fmla="*/ 1438416 h 2556892"/>
                <a:gd name="connsiteX67" fmla="*/ 576658 w 2887263"/>
                <a:gd name="connsiteY67" fmla="*/ 1349692 h 2556892"/>
                <a:gd name="connsiteX68" fmla="*/ 783528 w 2887263"/>
                <a:gd name="connsiteY68" fmla="*/ 1212698 h 2556892"/>
                <a:gd name="connsiteX69" fmla="*/ 835935 w 2887263"/>
                <a:gd name="connsiteY69" fmla="*/ 1149718 h 2556892"/>
                <a:gd name="connsiteX70" fmla="*/ 888342 w 2887263"/>
                <a:gd name="connsiteY70" fmla="*/ 1050880 h 2556892"/>
                <a:gd name="connsiteX71" fmla="*/ 1003729 w 2887263"/>
                <a:gd name="connsiteY71" fmla="*/ 829759 h 2556892"/>
                <a:gd name="connsiteX72" fmla="*/ 1096131 w 2887263"/>
                <a:gd name="connsiteY72" fmla="*/ 622429 h 2556892"/>
                <a:gd name="connsiteX73" fmla="*/ 1145780 w 2887263"/>
                <a:gd name="connsiteY73" fmla="*/ 462450 h 2556892"/>
                <a:gd name="connsiteX74" fmla="*/ 1238182 w 2887263"/>
                <a:gd name="connsiteY74" fmla="*/ 327755 h 2556892"/>
                <a:gd name="connsiteX75" fmla="*/ 1398621 w 2887263"/>
                <a:gd name="connsiteY75" fmla="*/ 243628 h 2556892"/>
                <a:gd name="connsiteX76" fmla="*/ 1538832 w 2887263"/>
                <a:gd name="connsiteY76" fmla="*/ 170074 h 2556892"/>
                <a:gd name="connsiteX77" fmla="*/ 1593998 w 2887263"/>
                <a:gd name="connsiteY77" fmla="*/ 129160 h 2556892"/>
                <a:gd name="connsiteX78" fmla="*/ 1659736 w 2887263"/>
                <a:gd name="connsiteY78" fmla="*/ 58824 h 2556892"/>
                <a:gd name="connsiteX79" fmla="*/ 1666345 w 2887263"/>
                <a:gd name="connsiteY79" fmla="*/ 65002 h 2556892"/>
                <a:gd name="connsiteX80" fmla="*/ 1666461 w 2887263"/>
                <a:gd name="connsiteY80" fmla="*/ 62043 h 2556892"/>
                <a:gd name="connsiteX81" fmla="*/ 1686860 w 2887263"/>
                <a:gd name="connsiteY81" fmla="*/ 48251 h 2556892"/>
                <a:gd name="connsiteX82" fmla="*/ 1778802 w 2887263"/>
                <a:gd name="connsiteY82" fmla="*/ 139274 h 2556892"/>
                <a:gd name="connsiteX83" fmla="*/ 1913038 w 2887263"/>
                <a:gd name="connsiteY83" fmla="*/ 215126 h 2556892"/>
                <a:gd name="connsiteX84" fmla="*/ 1956806 w 2887263"/>
                <a:gd name="connsiteY84" fmla="*/ 233819 h 2556892"/>
                <a:gd name="connsiteX85" fmla="*/ 1967743 w 2887263"/>
                <a:gd name="connsiteY85" fmla="*/ 230756 h 2556892"/>
                <a:gd name="connsiteX86" fmla="*/ 1970387 w 2887263"/>
                <a:gd name="connsiteY86" fmla="*/ 230053 h 2556892"/>
                <a:gd name="connsiteX87" fmla="*/ 2020150 w 2887263"/>
                <a:gd name="connsiteY87" fmla="*/ 186624 h 2556892"/>
                <a:gd name="connsiteX88" fmla="*/ 2083131 w 2887263"/>
                <a:gd name="connsiteY88" fmla="*/ 93762 h 2556892"/>
                <a:gd name="connsiteX89" fmla="*/ 2088041 w 2887263"/>
                <a:gd name="connsiteY89"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378063 w 2887263"/>
                <a:gd name="connsiteY65" fmla="*/ 1454506 h 2556892"/>
                <a:gd name="connsiteX66" fmla="*/ 418058 w 2887263"/>
                <a:gd name="connsiteY66" fmla="*/ 1438416 h 2556892"/>
                <a:gd name="connsiteX67" fmla="*/ 576658 w 2887263"/>
                <a:gd name="connsiteY67" fmla="*/ 1349692 h 2556892"/>
                <a:gd name="connsiteX68" fmla="*/ 783528 w 2887263"/>
                <a:gd name="connsiteY68" fmla="*/ 1212698 h 2556892"/>
                <a:gd name="connsiteX69" fmla="*/ 835935 w 2887263"/>
                <a:gd name="connsiteY69" fmla="*/ 1149718 h 2556892"/>
                <a:gd name="connsiteX70" fmla="*/ 888342 w 2887263"/>
                <a:gd name="connsiteY70" fmla="*/ 1050880 h 2556892"/>
                <a:gd name="connsiteX71" fmla="*/ 1003729 w 2887263"/>
                <a:gd name="connsiteY71" fmla="*/ 829759 h 2556892"/>
                <a:gd name="connsiteX72" fmla="*/ 1096131 w 2887263"/>
                <a:gd name="connsiteY72" fmla="*/ 622429 h 2556892"/>
                <a:gd name="connsiteX73" fmla="*/ 1145780 w 2887263"/>
                <a:gd name="connsiteY73" fmla="*/ 462450 h 2556892"/>
                <a:gd name="connsiteX74" fmla="*/ 1238182 w 2887263"/>
                <a:gd name="connsiteY74" fmla="*/ 327755 h 2556892"/>
                <a:gd name="connsiteX75" fmla="*/ 1398621 w 2887263"/>
                <a:gd name="connsiteY75" fmla="*/ 243628 h 2556892"/>
                <a:gd name="connsiteX76" fmla="*/ 1538832 w 2887263"/>
                <a:gd name="connsiteY76" fmla="*/ 170074 h 2556892"/>
                <a:gd name="connsiteX77" fmla="*/ 1593998 w 2887263"/>
                <a:gd name="connsiteY77" fmla="*/ 129160 h 2556892"/>
                <a:gd name="connsiteX78" fmla="*/ 1659736 w 2887263"/>
                <a:gd name="connsiteY78" fmla="*/ 58824 h 2556892"/>
                <a:gd name="connsiteX79" fmla="*/ 1666345 w 2887263"/>
                <a:gd name="connsiteY79" fmla="*/ 65002 h 2556892"/>
                <a:gd name="connsiteX80" fmla="*/ 1686860 w 2887263"/>
                <a:gd name="connsiteY80" fmla="*/ 48251 h 2556892"/>
                <a:gd name="connsiteX81" fmla="*/ 1778802 w 2887263"/>
                <a:gd name="connsiteY81" fmla="*/ 139274 h 2556892"/>
                <a:gd name="connsiteX82" fmla="*/ 1913038 w 2887263"/>
                <a:gd name="connsiteY82" fmla="*/ 215126 h 2556892"/>
                <a:gd name="connsiteX83" fmla="*/ 1956806 w 2887263"/>
                <a:gd name="connsiteY83" fmla="*/ 233819 h 2556892"/>
                <a:gd name="connsiteX84" fmla="*/ 1967743 w 2887263"/>
                <a:gd name="connsiteY84" fmla="*/ 230756 h 2556892"/>
                <a:gd name="connsiteX85" fmla="*/ 1970387 w 2887263"/>
                <a:gd name="connsiteY85" fmla="*/ 230053 h 2556892"/>
                <a:gd name="connsiteX86" fmla="*/ 2020150 w 2887263"/>
                <a:gd name="connsiteY86" fmla="*/ 186624 h 2556892"/>
                <a:gd name="connsiteX87" fmla="*/ 2083131 w 2887263"/>
                <a:gd name="connsiteY87" fmla="*/ 93762 h 2556892"/>
                <a:gd name="connsiteX88" fmla="*/ 2088041 w 2887263"/>
                <a:gd name="connsiteY88"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378063 w 2887263"/>
                <a:gd name="connsiteY65" fmla="*/ 1454506 h 2556892"/>
                <a:gd name="connsiteX66" fmla="*/ 418058 w 2887263"/>
                <a:gd name="connsiteY66" fmla="*/ 1438416 h 2556892"/>
                <a:gd name="connsiteX67" fmla="*/ 576658 w 2887263"/>
                <a:gd name="connsiteY67" fmla="*/ 1349692 h 2556892"/>
                <a:gd name="connsiteX68" fmla="*/ 783528 w 2887263"/>
                <a:gd name="connsiteY68" fmla="*/ 1212698 h 2556892"/>
                <a:gd name="connsiteX69" fmla="*/ 835935 w 2887263"/>
                <a:gd name="connsiteY69" fmla="*/ 1149718 h 2556892"/>
                <a:gd name="connsiteX70" fmla="*/ 888342 w 2887263"/>
                <a:gd name="connsiteY70" fmla="*/ 1050880 h 2556892"/>
                <a:gd name="connsiteX71" fmla="*/ 1003729 w 2887263"/>
                <a:gd name="connsiteY71" fmla="*/ 829759 h 2556892"/>
                <a:gd name="connsiteX72" fmla="*/ 1096131 w 2887263"/>
                <a:gd name="connsiteY72" fmla="*/ 622429 h 2556892"/>
                <a:gd name="connsiteX73" fmla="*/ 1145780 w 2887263"/>
                <a:gd name="connsiteY73" fmla="*/ 462450 h 2556892"/>
                <a:gd name="connsiteX74" fmla="*/ 1238182 w 2887263"/>
                <a:gd name="connsiteY74" fmla="*/ 327755 h 2556892"/>
                <a:gd name="connsiteX75" fmla="*/ 1398621 w 2887263"/>
                <a:gd name="connsiteY75" fmla="*/ 243628 h 2556892"/>
                <a:gd name="connsiteX76" fmla="*/ 1538832 w 2887263"/>
                <a:gd name="connsiteY76" fmla="*/ 170074 h 2556892"/>
                <a:gd name="connsiteX77" fmla="*/ 1593998 w 2887263"/>
                <a:gd name="connsiteY77" fmla="*/ 129160 h 2556892"/>
                <a:gd name="connsiteX78" fmla="*/ 1659736 w 2887263"/>
                <a:gd name="connsiteY78" fmla="*/ 58824 h 2556892"/>
                <a:gd name="connsiteX79" fmla="*/ 1686860 w 2887263"/>
                <a:gd name="connsiteY79" fmla="*/ 48251 h 2556892"/>
                <a:gd name="connsiteX80" fmla="*/ 1778802 w 2887263"/>
                <a:gd name="connsiteY80" fmla="*/ 139274 h 2556892"/>
                <a:gd name="connsiteX81" fmla="*/ 1913038 w 2887263"/>
                <a:gd name="connsiteY81" fmla="*/ 215126 h 2556892"/>
                <a:gd name="connsiteX82" fmla="*/ 1956806 w 2887263"/>
                <a:gd name="connsiteY82" fmla="*/ 233819 h 2556892"/>
                <a:gd name="connsiteX83" fmla="*/ 1967743 w 2887263"/>
                <a:gd name="connsiteY83" fmla="*/ 230756 h 2556892"/>
                <a:gd name="connsiteX84" fmla="*/ 1970387 w 2887263"/>
                <a:gd name="connsiteY84" fmla="*/ 230053 h 2556892"/>
                <a:gd name="connsiteX85" fmla="*/ 2020150 w 2887263"/>
                <a:gd name="connsiteY85" fmla="*/ 186624 h 2556892"/>
                <a:gd name="connsiteX86" fmla="*/ 2083131 w 2887263"/>
                <a:gd name="connsiteY86" fmla="*/ 93762 h 2556892"/>
                <a:gd name="connsiteX87" fmla="*/ 2088041 w 2887263"/>
                <a:gd name="connsiteY87"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378063 w 2887263"/>
                <a:gd name="connsiteY65" fmla="*/ 1454506 h 2556892"/>
                <a:gd name="connsiteX66" fmla="*/ 418058 w 2887263"/>
                <a:gd name="connsiteY66" fmla="*/ 1438416 h 2556892"/>
                <a:gd name="connsiteX67" fmla="*/ 576658 w 2887263"/>
                <a:gd name="connsiteY67" fmla="*/ 1349692 h 2556892"/>
                <a:gd name="connsiteX68" fmla="*/ 783528 w 2887263"/>
                <a:gd name="connsiteY68" fmla="*/ 1212698 h 2556892"/>
                <a:gd name="connsiteX69" fmla="*/ 835935 w 2887263"/>
                <a:gd name="connsiteY69" fmla="*/ 1149718 h 2556892"/>
                <a:gd name="connsiteX70" fmla="*/ 888342 w 2887263"/>
                <a:gd name="connsiteY70" fmla="*/ 1050880 h 2556892"/>
                <a:gd name="connsiteX71" fmla="*/ 1003729 w 2887263"/>
                <a:gd name="connsiteY71" fmla="*/ 829759 h 2556892"/>
                <a:gd name="connsiteX72" fmla="*/ 1096131 w 2887263"/>
                <a:gd name="connsiteY72" fmla="*/ 622429 h 2556892"/>
                <a:gd name="connsiteX73" fmla="*/ 1145780 w 2887263"/>
                <a:gd name="connsiteY73" fmla="*/ 462450 h 2556892"/>
                <a:gd name="connsiteX74" fmla="*/ 1238182 w 2887263"/>
                <a:gd name="connsiteY74" fmla="*/ 327755 h 2556892"/>
                <a:gd name="connsiteX75" fmla="*/ 1398621 w 2887263"/>
                <a:gd name="connsiteY75" fmla="*/ 243628 h 2556892"/>
                <a:gd name="connsiteX76" fmla="*/ 1538832 w 2887263"/>
                <a:gd name="connsiteY76" fmla="*/ 170074 h 2556892"/>
                <a:gd name="connsiteX77" fmla="*/ 1593998 w 2887263"/>
                <a:gd name="connsiteY77" fmla="*/ 129160 h 2556892"/>
                <a:gd name="connsiteX78" fmla="*/ 1659736 w 2887263"/>
                <a:gd name="connsiteY78" fmla="*/ 58824 h 2556892"/>
                <a:gd name="connsiteX79" fmla="*/ 1684362 w 2887263"/>
                <a:gd name="connsiteY79" fmla="*/ 35759 h 2556892"/>
                <a:gd name="connsiteX80" fmla="*/ 1778802 w 2887263"/>
                <a:gd name="connsiteY80" fmla="*/ 139274 h 2556892"/>
                <a:gd name="connsiteX81" fmla="*/ 1913038 w 2887263"/>
                <a:gd name="connsiteY81" fmla="*/ 215126 h 2556892"/>
                <a:gd name="connsiteX82" fmla="*/ 1956806 w 2887263"/>
                <a:gd name="connsiteY82" fmla="*/ 233819 h 2556892"/>
                <a:gd name="connsiteX83" fmla="*/ 1967743 w 2887263"/>
                <a:gd name="connsiteY83" fmla="*/ 230756 h 2556892"/>
                <a:gd name="connsiteX84" fmla="*/ 1970387 w 2887263"/>
                <a:gd name="connsiteY84" fmla="*/ 230053 h 2556892"/>
                <a:gd name="connsiteX85" fmla="*/ 2020150 w 2887263"/>
                <a:gd name="connsiteY85" fmla="*/ 186624 h 2556892"/>
                <a:gd name="connsiteX86" fmla="*/ 2083131 w 2887263"/>
                <a:gd name="connsiteY86" fmla="*/ 93762 h 2556892"/>
                <a:gd name="connsiteX87" fmla="*/ 2088041 w 2887263"/>
                <a:gd name="connsiteY87"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378063 w 2887263"/>
                <a:gd name="connsiteY65" fmla="*/ 1454506 h 2556892"/>
                <a:gd name="connsiteX66" fmla="*/ 418058 w 2887263"/>
                <a:gd name="connsiteY66" fmla="*/ 1438416 h 2556892"/>
                <a:gd name="connsiteX67" fmla="*/ 576658 w 2887263"/>
                <a:gd name="connsiteY67" fmla="*/ 1349692 h 2556892"/>
                <a:gd name="connsiteX68" fmla="*/ 783528 w 2887263"/>
                <a:gd name="connsiteY68" fmla="*/ 1212698 h 2556892"/>
                <a:gd name="connsiteX69" fmla="*/ 835935 w 2887263"/>
                <a:gd name="connsiteY69" fmla="*/ 1149718 h 2556892"/>
                <a:gd name="connsiteX70" fmla="*/ 888342 w 2887263"/>
                <a:gd name="connsiteY70" fmla="*/ 1050880 h 2556892"/>
                <a:gd name="connsiteX71" fmla="*/ 1003729 w 2887263"/>
                <a:gd name="connsiteY71" fmla="*/ 829759 h 2556892"/>
                <a:gd name="connsiteX72" fmla="*/ 1096131 w 2887263"/>
                <a:gd name="connsiteY72" fmla="*/ 622429 h 2556892"/>
                <a:gd name="connsiteX73" fmla="*/ 1145780 w 2887263"/>
                <a:gd name="connsiteY73" fmla="*/ 462450 h 2556892"/>
                <a:gd name="connsiteX74" fmla="*/ 1238182 w 2887263"/>
                <a:gd name="connsiteY74" fmla="*/ 327755 h 2556892"/>
                <a:gd name="connsiteX75" fmla="*/ 1398621 w 2887263"/>
                <a:gd name="connsiteY75" fmla="*/ 243628 h 2556892"/>
                <a:gd name="connsiteX76" fmla="*/ 1538832 w 2887263"/>
                <a:gd name="connsiteY76" fmla="*/ 170074 h 2556892"/>
                <a:gd name="connsiteX77" fmla="*/ 1593998 w 2887263"/>
                <a:gd name="connsiteY77" fmla="*/ 129160 h 2556892"/>
                <a:gd name="connsiteX78" fmla="*/ 1684362 w 2887263"/>
                <a:gd name="connsiteY78" fmla="*/ 35759 h 2556892"/>
                <a:gd name="connsiteX79" fmla="*/ 1778802 w 2887263"/>
                <a:gd name="connsiteY79" fmla="*/ 139274 h 2556892"/>
                <a:gd name="connsiteX80" fmla="*/ 1913038 w 2887263"/>
                <a:gd name="connsiteY80" fmla="*/ 215126 h 2556892"/>
                <a:gd name="connsiteX81" fmla="*/ 1956806 w 2887263"/>
                <a:gd name="connsiteY81" fmla="*/ 233819 h 2556892"/>
                <a:gd name="connsiteX82" fmla="*/ 1967743 w 2887263"/>
                <a:gd name="connsiteY82" fmla="*/ 230756 h 2556892"/>
                <a:gd name="connsiteX83" fmla="*/ 1970387 w 2887263"/>
                <a:gd name="connsiteY83" fmla="*/ 230053 h 2556892"/>
                <a:gd name="connsiteX84" fmla="*/ 2020150 w 2887263"/>
                <a:gd name="connsiteY84" fmla="*/ 186624 h 2556892"/>
                <a:gd name="connsiteX85" fmla="*/ 2083131 w 2887263"/>
                <a:gd name="connsiteY85" fmla="*/ 93762 h 2556892"/>
                <a:gd name="connsiteX86" fmla="*/ 2088041 w 2887263"/>
                <a:gd name="connsiteY86"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378063 w 2887263"/>
                <a:gd name="connsiteY65" fmla="*/ 1454506 h 2556892"/>
                <a:gd name="connsiteX66" fmla="*/ 418058 w 2887263"/>
                <a:gd name="connsiteY66" fmla="*/ 1438416 h 2556892"/>
                <a:gd name="connsiteX67" fmla="*/ 576658 w 2887263"/>
                <a:gd name="connsiteY67" fmla="*/ 1349692 h 2556892"/>
                <a:gd name="connsiteX68" fmla="*/ 783528 w 2887263"/>
                <a:gd name="connsiteY68" fmla="*/ 1212698 h 2556892"/>
                <a:gd name="connsiteX69" fmla="*/ 835935 w 2887263"/>
                <a:gd name="connsiteY69" fmla="*/ 1149718 h 2556892"/>
                <a:gd name="connsiteX70" fmla="*/ 888342 w 2887263"/>
                <a:gd name="connsiteY70" fmla="*/ 1050880 h 2556892"/>
                <a:gd name="connsiteX71" fmla="*/ 1003729 w 2887263"/>
                <a:gd name="connsiteY71" fmla="*/ 829759 h 2556892"/>
                <a:gd name="connsiteX72" fmla="*/ 1096131 w 2887263"/>
                <a:gd name="connsiteY72" fmla="*/ 622429 h 2556892"/>
                <a:gd name="connsiteX73" fmla="*/ 1145780 w 2887263"/>
                <a:gd name="connsiteY73" fmla="*/ 462450 h 2556892"/>
                <a:gd name="connsiteX74" fmla="*/ 1238182 w 2887263"/>
                <a:gd name="connsiteY74" fmla="*/ 327755 h 2556892"/>
                <a:gd name="connsiteX75" fmla="*/ 1398621 w 2887263"/>
                <a:gd name="connsiteY75" fmla="*/ 243628 h 2556892"/>
                <a:gd name="connsiteX76" fmla="*/ 1538832 w 2887263"/>
                <a:gd name="connsiteY76" fmla="*/ 170074 h 2556892"/>
                <a:gd name="connsiteX77" fmla="*/ 1593998 w 2887263"/>
                <a:gd name="connsiteY77" fmla="*/ 129160 h 2556892"/>
                <a:gd name="connsiteX78" fmla="*/ 1684362 w 2887263"/>
                <a:gd name="connsiteY78" fmla="*/ 35759 h 2556892"/>
                <a:gd name="connsiteX79" fmla="*/ 1778802 w 2887263"/>
                <a:gd name="connsiteY79" fmla="*/ 139274 h 2556892"/>
                <a:gd name="connsiteX80" fmla="*/ 1913038 w 2887263"/>
                <a:gd name="connsiteY80" fmla="*/ 215126 h 2556892"/>
                <a:gd name="connsiteX81" fmla="*/ 1956806 w 2887263"/>
                <a:gd name="connsiteY81" fmla="*/ 233819 h 2556892"/>
                <a:gd name="connsiteX82" fmla="*/ 1967743 w 2887263"/>
                <a:gd name="connsiteY82" fmla="*/ 230756 h 2556892"/>
                <a:gd name="connsiteX83" fmla="*/ 1970387 w 2887263"/>
                <a:gd name="connsiteY83" fmla="*/ 230053 h 2556892"/>
                <a:gd name="connsiteX84" fmla="*/ 2020150 w 2887263"/>
                <a:gd name="connsiteY84" fmla="*/ 186624 h 2556892"/>
                <a:gd name="connsiteX85" fmla="*/ 2083131 w 2887263"/>
                <a:gd name="connsiteY85" fmla="*/ 93762 h 2556892"/>
                <a:gd name="connsiteX86" fmla="*/ 2088041 w 2887263"/>
                <a:gd name="connsiteY86"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378063 w 2887263"/>
                <a:gd name="connsiteY65" fmla="*/ 1454506 h 2556892"/>
                <a:gd name="connsiteX66" fmla="*/ 418058 w 2887263"/>
                <a:gd name="connsiteY66" fmla="*/ 1438416 h 2556892"/>
                <a:gd name="connsiteX67" fmla="*/ 576658 w 2887263"/>
                <a:gd name="connsiteY67" fmla="*/ 1349692 h 2556892"/>
                <a:gd name="connsiteX68" fmla="*/ 783528 w 2887263"/>
                <a:gd name="connsiteY68" fmla="*/ 1212698 h 2556892"/>
                <a:gd name="connsiteX69" fmla="*/ 835935 w 2887263"/>
                <a:gd name="connsiteY69" fmla="*/ 1149718 h 2556892"/>
                <a:gd name="connsiteX70" fmla="*/ 888342 w 2887263"/>
                <a:gd name="connsiteY70" fmla="*/ 1050880 h 2556892"/>
                <a:gd name="connsiteX71" fmla="*/ 1003729 w 2887263"/>
                <a:gd name="connsiteY71" fmla="*/ 829759 h 2556892"/>
                <a:gd name="connsiteX72" fmla="*/ 1096131 w 2887263"/>
                <a:gd name="connsiteY72" fmla="*/ 622429 h 2556892"/>
                <a:gd name="connsiteX73" fmla="*/ 1145780 w 2887263"/>
                <a:gd name="connsiteY73" fmla="*/ 462450 h 2556892"/>
                <a:gd name="connsiteX74" fmla="*/ 1238182 w 2887263"/>
                <a:gd name="connsiteY74" fmla="*/ 327755 h 2556892"/>
                <a:gd name="connsiteX75" fmla="*/ 1398621 w 2887263"/>
                <a:gd name="connsiteY75" fmla="*/ 243628 h 2556892"/>
                <a:gd name="connsiteX76" fmla="*/ 1538832 w 2887263"/>
                <a:gd name="connsiteY76" fmla="*/ 170074 h 2556892"/>
                <a:gd name="connsiteX77" fmla="*/ 1593998 w 2887263"/>
                <a:gd name="connsiteY77" fmla="*/ 129160 h 2556892"/>
                <a:gd name="connsiteX78" fmla="*/ 1684362 w 2887263"/>
                <a:gd name="connsiteY78" fmla="*/ 35759 h 2556892"/>
                <a:gd name="connsiteX79" fmla="*/ 1778802 w 2887263"/>
                <a:gd name="connsiteY79" fmla="*/ 139274 h 2556892"/>
                <a:gd name="connsiteX80" fmla="*/ 1913038 w 2887263"/>
                <a:gd name="connsiteY80" fmla="*/ 215126 h 2556892"/>
                <a:gd name="connsiteX81" fmla="*/ 1956806 w 2887263"/>
                <a:gd name="connsiteY81" fmla="*/ 233819 h 2556892"/>
                <a:gd name="connsiteX82" fmla="*/ 1967743 w 2887263"/>
                <a:gd name="connsiteY82" fmla="*/ 230756 h 2556892"/>
                <a:gd name="connsiteX83" fmla="*/ 1970387 w 2887263"/>
                <a:gd name="connsiteY83" fmla="*/ 230053 h 2556892"/>
                <a:gd name="connsiteX84" fmla="*/ 2020150 w 2887263"/>
                <a:gd name="connsiteY84" fmla="*/ 186624 h 2556892"/>
                <a:gd name="connsiteX85" fmla="*/ 2083131 w 2887263"/>
                <a:gd name="connsiteY85" fmla="*/ 93762 h 2556892"/>
                <a:gd name="connsiteX86" fmla="*/ 2088041 w 2887263"/>
                <a:gd name="connsiteY86"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418058 w 2887263"/>
                <a:gd name="connsiteY65" fmla="*/ 1438416 h 2556892"/>
                <a:gd name="connsiteX66" fmla="*/ 576658 w 2887263"/>
                <a:gd name="connsiteY66" fmla="*/ 1349692 h 2556892"/>
                <a:gd name="connsiteX67" fmla="*/ 783528 w 2887263"/>
                <a:gd name="connsiteY67" fmla="*/ 1212698 h 2556892"/>
                <a:gd name="connsiteX68" fmla="*/ 835935 w 2887263"/>
                <a:gd name="connsiteY68" fmla="*/ 1149718 h 2556892"/>
                <a:gd name="connsiteX69" fmla="*/ 888342 w 2887263"/>
                <a:gd name="connsiteY69" fmla="*/ 1050880 h 2556892"/>
                <a:gd name="connsiteX70" fmla="*/ 1003729 w 2887263"/>
                <a:gd name="connsiteY70" fmla="*/ 829759 h 2556892"/>
                <a:gd name="connsiteX71" fmla="*/ 1096131 w 2887263"/>
                <a:gd name="connsiteY71" fmla="*/ 622429 h 2556892"/>
                <a:gd name="connsiteX72" fmla="*/ 1145780 w 2887263"/>
                <a:gd name="connsiteY72" fmla="*/ 462450 h 2556892"/>
                <a:gd name="connsiteX73" fmla="*/ 1238182 w 2887263"/>
                <a:gd name="connsiteY73" fmla="*/ 327755 h 2556892"/>
                <a:gd name="connsiteX74" fmla="*/ 1398621 w 2887263"/>
                <a:gd name="connsiteY74" fmla="*/ 243628 h 2556892"/>
                <a:gd name="connsiteX75" fmla="*/ 1538832 w 2887263"/>
                <a:gd name="connsiteY75" fmla="*/ 170074 h 2556892"/>
                <a:gd name="connsiteX76" fmla="*/ 1593998 w 2887263"/>
                <a:gd name="connsiteY76" fmla="*/ 129160 h 2556892"/>
                <a:gd name="connsiteX77" fmla="*/ 1684362 w 2887263"/>
                <a:gd name="connsiteY77" fmla="*/ 35759 h 2556892"/>
                <a:gd name="connsiteX78" fmla="*/ 1778802 w 2887263"/>
                <a:gd name="connsiteY78" fmla="*/ 139274 h 2556892"/>
                <a:gd name="connsiteX79" fmla="*/ 1913038 w 2887263"/>
                <a:gd name="connsiteY79" fmla="*/ 215126 h 2556892"/>
                <a:gd name="connsiteX80" fmla="*/ 1956806 w 2887263"/>
                <a:gd name="connsiteY80" fmla="*/ 233819 h 2556892"/>
                <a:gd name="connsiteX81" fmla="*/ 1967743 w 2887263"/>
                <a:gd name="connsiteY81" fmla="*/ 230756 h 2556892"/>
                <a:gd name="connsiteX82" fmla="*/ 1970387 w 2887263"/>
                <a:gd name="connsiteY82" fmla="*/ 230053 h 2556892"/>
                <a:gd name="connsiteX83" fmla="*/ 2020150 w 2887263"/>
                <a:gd name="connsiteY83" fmla="*/ 186624 h 2556892"/>
                <a:gd name="connsiteX84" fmla="*/ 2083131 w 2887263"/>
                <a:gd name="connsiteY84" fmla="*/ 93762 h 2556892"/>
                <a:gd name="connsiteX85" fmla="*/ 2088041 w 2887263"/>
                <a:gd name="connsiteY85"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418058 w 2887263"/>
                <a:gd name="connsiteY65" fmla="*/ 1438416 h 2556892"/>
                <a:gd name="connsiteX66" fmla="*/ 576658 w 2887263"/>
                <a:gd name="connsiteY66" fmla="*/ 1349692 h 2556892"/>
                <a:gd name="connsiteX67" fmla="*/ 783528 w 2887263"/>
                <a:gd name="connsiteY67" fmla="*/ 1212698 h 2556892"/>
                <a:gd name="connsiteX68" fmla="*/ 835935 w 2887263"/>
                <a:gd name="connsiteY68" fmla="*/ 1149718 h 2556892"/>
                <a:gd name="connsiteX69" fmla="*/ 1003729 w 2887263"/>
                <a:gd name="connsiteY69" fmla="*/ 829759 h 2556892"/>
                <a:gd name="connsiteX70" fmla="*/ 1096131 w 2887263"/>
                <a:gd name="connsiteY70" fmla="*/ 622429 h 2556892"/>
                <a:gd name="connsiteX71" fmla="*/ 1145780 w 2887263"/>
                <a:gd name="connsiteY71" fmla="*/ 462450 h 2556892"/>
                <a:gd name="connsiteX72" fmla="*/ 1238182 w 2887263"/>
                <a:gd name="connsiteY72" fmla="*/ 327755 h 2556892"/>
                <a:gd name="connsiteX73" fmla="*/ 1398621 w 2887263"/>
                <a:gd name="connsiteY73" fmla="*/ 243628 h 2556892"/>
                <a:gd name="connsiteX74" fmla="*/ 1538832 w 2887263"/>
                <a:gd name="connsiteY74" fmla="*/ 170074 h 2556892"/>
                <a:gd name="connsiteX75" fmla="*/ 1593998 w 2887263"/>
                <a:gd name="connsiteY75" fmla="*/ 129160 h 2556892"/>
                <a:gd name="connsiteX76" fmla="*/ 1684362 w 2887263"/>
                <a:gd name="connsiteY76" fmla="*/ 35759 h 2556892"/>
                <a:gd name="connsiteX77" fmla="*/ 1778802 w 2887263"/>
                <a:gd name="connsiteY77" fmla="*/ 139274 h 2556892"/>
                <a:gd name="connsiteX78" fmla="*/ 1913038 w 2887263"/>
                <a:gd name="connsiteY78" fmla="*/ 215126 h 2556892"/>
                <a:gd name="connsiteX79" fmla="*/ 1956806 w 2887263"/>
                <a:gd name="connsiteY79" fmla="*/ 233819 h 2556892"/>
                <a:gd name="connsiteX80" fmla="*/ 1967743 w 2887263"/>
                <a:gd name="connsiteY80" fmla="*/ 230756 h 2556892"/>
                <a:gd name="connsiteX81" fmla="*/ 1970387 w 2887263"/>
                <a:gd name="connsiteY81" fmla="*/ 230053 h 2556892"/>
                <a:gd name="connsiteX82" fmla="*/ 2020150 w 2887263"/>
                <a:gd name="connsiteY82" fmla="*/ 186624 h 2556892"/>
                <a:gd name="connsiteX83" fmla="*/ 2083131 w 2887263"/>
                <a:gd name="connsiteY83" fmla="*/ 93762 h 2556892"/>
                <a:gd name="connsiteX84" fmla="*/ 2088041 w 2887263"/>
                <a:gd name="connsiteY84"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418058 w 2887263"/>
                <a:gd name="connsiteY65" fmla="*/ 1438416 h 2556892"/>
                <a:gd name="connsiteX66" fmla="*/ 576658 w 2887263"/>
                <a:gd name="connsiteY66" fmla="*/ 1349692 h 2556892"/>
                <a:gd name="connsiteX67" fmla="*/ 783528 w 2887263"/>
                <a:gd name="connsiteY67" fmla="*/ 1212698 h 2556892"/>
                <a:gd name="connsiteX68" fmla="*/ 835935 w 2887263"/>
                <a:gd name="connsiteY68" fmla="*/ 1149718 h 2556892"/>
                <a:gd name="connsiteX69" fmla="*/ 1003729 w 2887263"/>
                <a:gd name="connsiteY69" fmla="*/ 829759 h 2556892"/>
                <a:gd name="connsiteX70" fmla="*/ 1145780 w 2887263"/>
                <a:gd name="connsiteY70" fmla="*/ 462450 h 2556892"/>
                <a:gd name="connsiteX71" fmla="*/ 1238182 w 2887263"/>
                <a:gd name="connsiteY71" fmla="*/ 327755 h 2556892"/>
                <a:gd name="connsiteX72" fmla="*/ 1398621 w 2887263"/>
                <a:gd name="connsiteY72" fmla="*/ 243628 h 2556892"/>
                <a:gd name="connsiteX73" fmla="*/ 1538832 w 2887263"/>
                <a:gd name="connsiteY73" fmla="*/ 170074 h 2556892"/>
                <a:gd name="connsiteX74" fmla="*/ 1593998 w 2887263"/>
                <a:gd name="connsiteY74" fmla="*/ 129160 h 2556892"/>
                <a:gd name="connsiteX75" fmla="*/ 1684362 w 2887263"/>
                <a:gd name="connsiteY75" fmla="*/ 35759 h 2556892"/>
                <a:gd name="connsiteX76" fmla="*/ 1778802 w 2887263"/>
                <a:gd name="connsiteY76" fmla="*/ 139274 h 2556892"/>
                <a:gd name="connsiteX77" fmla="*/ 1913038 w 2887263"/>
                <a:gd name="connsiteY77" fmla="*/ 215126 h 2556892"/>
                <a:gd name="connsiteX78" fmla="*/ 1956806 w 2887263"/>
                <a:gd name="connsiteY78" fmla="*/ 233819 h 2556892"/>
                <a:gd name="connsiteX79" fmla="*/ 1967743 w 2887263"/>
                <a:gd name="connsiteY79" fmla="*/ 230756 h 2556892"/>
                <a:gd name="connsiteX80" fmla="*/ 1970387 w 2887263"/>
                <a:gd name="connsiteY80" fmla="*/ 230053 h 2556892"/>
                <a:gd name="connsiteX81" fmla="*/ 2020150 w 2887263"/>
                <a:gd name="connsiteY81" fmla="*/ 186624 h 2556892"/>
                <a:gd name="connsiteX82" fmla="*/ 2083131 w 2887263"/>
                <a:gd name="connsiteY82" fmla="*/ 93762 h 2556892"/>
                <a:gd name="connsiteX83" fmla="*/ 2088041 w 2887263"/>
                <a:gd name="connsiteY83"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247836 w 2887263"/>
                <a:gd name="connsiteY47" fmla="*/ 1163969 h 2556892"/>
                <a:gd name="connsiteX48" fmla="*/ 1186694 w 2887263"/>
                <a:gd name="connsiteY48" fmla="*/ 1261887 h 2556892"/>
                <a:gd name="connsiteX49" fmla="*/ 1127391 w 2887263"/>
                <a:gd name="connsiteY49" fmla="*/ 1342336 h 2556892"/>
                <a:gd name="connsiteX50" fmla="*/ 962355 w 2887263"/>
                <a:gd name="connsiteY50" fmla="*/ 1506453 h 2556892"/>
                <a:gd name="connsiteX51" fmla="*/ 851105 w 2887263"/>
                <a:gd name="connsiteY51" fmla="*/ 1587362 h 2556892"/>
                <a:gd name="connsiteX52" fmla="*/ 766059 w 2887263"/>
                <a:gd name="connsiteY52" fmla="*/ 1636091 h 2556892"/>
                <a:gd name="connsiteX53" fmla="*/ 494829 w 2887263"/>
                <a:gd name="connsiteY53" fmla="*/ 1753318 h 2556892"/>
                <a:gd name="connsiteX54" fmla="*/ 387717 w 2887263"/>
                <a:gd name="connsiteY54" fmla="*/ 1777223 h 2556892"/>
                <a:gd name="connsiteX55" fmla="*/ 272789 w 2887263"/>
                <a:gd name="connsiteY55" fmla="*/ 1791474 h 2556892"/>
                <a:gd name="connsiteX56" fmla="*/ 104995 w 2887263"/>
                <a:gd name="connsiteY56" fmla="*/ 1804345 h 2556892"/>
                <a:gd name="connsiteX57" fmla="*/ 82929 w 2887263"/>
                <a:gd name="connsiteY57" fmla="*/ 1787336 h 2556892"/>
                <a:gd name="connsiteX58" fmla="*/ 77872 w 2887263"/>
                <a:gd name="connsiteY58" fmla="*/ 1783199 h 2556892"/>
                <a:gd name="connsiteX59" fmla="*/ 61322 w 2887263"/>
                <a:gd name="connsiteY59" fmla="*/ 1758374 h 2556892"/>
                <a:gd name="connsiteX60" fmla="*/ 15811 w 2887263"/>
                <a:gd name="connsiteY60" fmla="*/ 1637471 h 2556892"/>
                <a:gd name="connsiteX61" fmla="*/ 5237 w 2887263"/>
                <a:gd name="connsiteY61" fmla="*/ 1612646 h 2556892"/>
                <a:gd name="connsiteX62" fmla="*/ 1100 w 2887263"/>
                <a:gd name="connsiteY62" fmla="*/ 1591499 h 2556892"/>
                <a:gd name="connsiteX63" fmla="*/ 48450 w 2887263"/>
                <a:gd name="connsiteY63" fmla="*/ 1572192 h 2556892"/>
                <a:gd name="connsiteX64" fmla="*/ 308187 w 2887263"/>
                <a:gd name="connsiteY64" fmla="*/ 1484387 h 2556892"/>
                <a:gd name="connsiteX65" fmla="*/ 418058 w 2887263"/>
                <a:gd name="connsiteY65" fmla="*/ 1438416 h 2556892"/>
                <a:gd name="connsiteX66" fmla="*/ 576658 w 2887263"/>
                <a:gd name="connsiteY66" fmla="*/ 1349692 h 2556892"/>
                <a:gd name="connsiteX67" fmla="*/ 783528 w 2887263"/>
                <a:gd name="connsiteY67" fmla="*/ 1212698 h 2556892"/>
                <a:gd name="connsiteX68" fmla="*/ 835935 w 2887263"/>
                <a:gd name="connsiteY68" fmla="*/ 1149718 h 2556892"/>
                <a:gd name="connsiteX69" fmla="*/ 1003729 w 2887263"/>
                <a:gd name="connsiteY69" fmla="*/ 829759 h 2556892"/>
                <a:gd name="connsiteX70" fmla="*/ 1145780 w 2887263"/>
                <a:gd name="connsiteY70" fmla="*/ 462450 h 2556892"/>
                <a:gd name="connsiteX71" fmla="*/ 1238182 w 2887263"/>
                <a:gd name="connsiteY71" fmla="*/ 327755 h 2556892"/>
                <a:gd name="connsiteX72" fmla="*/ 1398621 w 2887263"/>
                <a:gd name="connsiteY72" fmla="*/ 243628 h 2556892"/>
                <a:gd name="connsiteX73" fmla="*/ 1538832 w 2887263"/>
                <a:gd name="connsiteY73" fmla="*/ 170074 h 2556892"/>
                <a:gd name="connsiteX74" fmla="*/ 1593998 w 2887263"/>
                <a:gd name="connsiteY74" fmla="*/ 129160 h 2556892"/>
                <a:gd name="connsiteX75" fmla="*/ 1684362 w 2887263"/>
                <a:gd name="connsiteY75" fmla="*/ 35759 h 2556892"/>
                <a:gd name="connsiteX76" fmla="*/ 1778802 w 2887263"/>
                <a:gd name="connsiteY76" fmla="*/ 139274 h 2556892"/>
                <a:gd name="connsiteX77" fmla="*/ 1913038 w 2887263"/>
                <a:gd name="connsiteY77" fmla="*/ 215126 h 2556892"/>
                <a:gd name="connsiteX78" fmla="*/ 1956806 w 2887263"/>
                <a:gd name="connsiteY78" fmla="*/ 233819 h 2556892"/>
                <a:gd name="connsiteX79" fmla="*/ 1967743 w 2887263"/>
                <a:gd name="connsiteY79" fmla="*/ 230756 h 2556892"/>
                <a:gd name="connsiteX80" fmla="*/ 1970387 w 2887263"/>
                <a:gd name="connsiteY80" fmla="*/ 230053 h 2556892"/>
                <a:gd name="connsiteX81" fmla="*/ 2020150 w 2887263"/>
                <a:gd name="connsiteY81" fmla="*/ 186624 h 2556892"/>
                <a:gd name="connsiteX82" fmla="*/ 2083131 w 2887263"/>
                <a:gd name="connsiteY82" fmla="*/ 93762 h 2556892"/>
                <a:gd name="connsiteX83" fmla="*/ 2088041 w 2887263"/>
                <a:gd name="connsiteY83"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186694 w 2887263"/>
                <a:gd name="connsiteY47" fmla="*/ 1261887 h 2556892"/>
                <a:gd name="connsiteX48" fmla="*/ 1127391 w 2887263"/>
                <a:gd name="connsiteY48" fmla="*/ 1342336 h 2556892"/>
                <a:gd name="connsiteX49" fmla="*/ 962355 w 2887263"/>
                <a:gd name="connsiteY49" fmla="*/ 1506453 h 2556892"/>
                <a:gd name="connsiteX50" fmla="*/ 851105 w 2887263"/>
                <a:gd name="connsiteY50" fmla="*/ 1587362 h 2556892"/>
                <a:gd name="connsiteX51" fmla="*/ 766059 w 2887263"/>
                <a:gd name="connsiteY51" fmla="*/ 1636091 h 2556892"/>
                <a:gd name="connsiteX52" fmla="*/ 494829 w 2887263"/>
                <a:gd name="connsiteY52" fmla="*/ 1753318 h 2556892"/>
                <a:gd name="connsiteX53" fmla="*/ 387717 w 2887263"/>
                <a:gd name="connsiteY53" fmla="*/ 1777223 h 2556892"/>
                <a:gd name="connsiteX54" fmla="*/ 272789 w 2887263"/>
                <a:gd name="connsiteY54" fmla="*/ 1791474 h 2556892"/>
                <a:gd name="connsiteX55" fmla="*/ 104995 w 2887263"/>
                <a:gd name="connsiteY55" fmla="*/ 1804345 h 2556892"/>
                <a:gd name="connsiteX56" fmla="*/ 82929 w 2887263"/>
                <a:gd name="connsiteY56" fmla="*/ 1787336 h 2556892"/>
                <a:gd name="connsiteX57" fmla="*/ 77872 w 2887263"/>
                <a:gd name="connsiteY57" fmla="*/ 1783199 h 2556892"/>
                <a:gd name="connsiteX58" fmla="*/ 61322 w 2887263"/>
                <a:gd name="connsiteY58" fmla="*/ 1758374 h 2556892"/>
                <a:gd name="connsiteX59" fmla="*/ 15811 w 2887263"/>
                <a:gd name="connsiteY59" fmla="*/ 1637471 h 2556892"/>
                <a:gd name="connsiteX60" fmla="*/ 5237 w 2887263"/>
                <a:gd name="connsiteY60" fmla="*/ 1612646 h 2556892"/>
                <a:gd name="connsiteX61" fmla="*/ 1100 w 2887263"/>
                <a:gd name="connsiteY61" fmla="*/ 1591499 h 2556892"/>
                <a:gd name="connsiteX62" fmla="*/ 48450 w 2887263"/>
                <a:gd name="connsiteY62" fmla="*/ 1572192 h 2556892"/>
                <a:gd name="connsiteX63" fmla="*/ 308187 w 2887263"/>
                <a:gd name="connsiteY63" fmla="*/ 1484387 h 2556892"/>
                <a:gd name="connsiteX64" fmla="*/ 418058 w 2887263"/>
                <a:gd name="connsiteY64" fmla="*/ 1438416 h 2556892"/>
                <a:gd name="connsiteX65" fmla="*/ 576658 w 2887263"/>
                <a:gd name="connsiteY65" fmla="*/ 1349692 h 2556892"/>
                <a:gd name="connsiteX66" fmla="*/ 783528 w 2887263"/>
                <a:gd name="connsiteY66" fmla="*/ 1212698 h 2556892"/>
                <a:gd name="connsiteX67" fmla="*/ 835935 w 2887263"/>
                <a:gd name="connsiteY67" fmla="*/ 1149718 h 2556892"/>
                <a:gd name="connsiteX68" fmla="*/ 1003729 w 2887263"/>
                <a:gd name="connsiteY68" fmla="*/ 829759 h 2556892"/>
                <a:gd name="connsiteX69" fmla="*/ 1145780 w 2887263"/>
                <a:gd name="connsiteY69" fmla="*/ 462450 h 2556892"/>
                <a:gd name="connsiteX70" fmla="*/ 1238182 w 2887263"/>
                <a:gd name="connsiteY70" fmla="*/ 327755 h 2556892"/>
                <a:gd name="connsiteX71" fmla="*/ 1398621 w 2887263"/>
                <a:gd name="connsiteY71" fmla="*/ 243628 h 2556892"/>
                <a:gd name="connsiteX72" fmla="*/ 1538832 w 2887263"/>
                <a:gd name="connsiteY72" fmla="*/ 170074 h 2556892"/>
                <a:gd name="connsiteX73" fmla="*/ 1593998 w 2887263"/>
                <a:gd name="connsiteY73" fmla="*/ 129160 h 2556892"/>
                <a:gd name="connsiteX74" fmla="*/ 1684362 w 2887263"/>
                <a:gd name="connsiteY74" fmla="*/ 35759 h 2556892"/>
                <a:gd name="connsiteX75" fmla="*/ 1778802 w 2887263"/>
                <a:gd name="connsiteY75" fmla="*/ 139274 h 2556892"/>
                <a:gd name="connsiteX76" fmla="*/ 1913038 w 2887263"/>
                <a:gd name="connsiteY76" fmla="*/ 215126 h 2556892"/>
                <a:gd name="connsiteX77" fmla="*/ 1956806 w 2887263"/>
                <a:gd name="connsiteY77" fmla="*/ 233819 h 2556892"/>
                <a:gd name="connsiteX78" fmla="*/ 1967743 w 2887263"/>
                <a:gd name="connsiteY78" fmla="*/ 230756 h 2556892"/>
                <a:gd name="connsiteX79" fmla="*/ 1970387 w 2887263"/>
                <a:gd name="connsiteY79" fmla="*/ 230053 h 2556892"/>
                <a:gd name="connsiteX80" fmla="*/ 2020150 w 2887263"/>
                <a:gd name="connsiteY80" fmla="*/ 186624 h 2556892"/>
                <a:gd name="connsiteX81" fmla="*/ 2083131 w 2887263"/>
                <a:gd name="connsiteY81" fmla="*/ 93762 h 2556892"/>
                <a:gd name="connsiteX82" fmla="*/ 2088041 w 2887263"/>
                <a:gd name="connsiteY82"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127391 w 2887263"/>
                <a:gd name="connsiteY47" fmla="*/ 1342336 h 2556892"/>
                <a:gd name="connsiteX48" fmla="*/ 962355 w 2887263"/>
                <a:gd name="connsiteY48" fmla="*/ 1506453 h 2556892"/>
                <a:gd name="connsiteX49" fmla="*/ 851105 w 2887263"/>
                <a:gd name="connsiteY49" fmla="*/ 1587362 h 2556892"/>
                <a:gd name="connsiteX50" fmla="*/ 766059 w 2887263"/>
                <a:gd name="connsiteY50" fmla="*/ 1636091 h 2556892"/>
                <a:gd name="connsiteX51" fmla="*/ 494829 w 2887263"/>
                <a:gd name="connsiteY51" fmla="*/ 1753318 h 2556892"/>
                <a:gd name="connsiteX52" fmla="*/ 387717 w 2887263"/>
                <a:gd name="connsiteY52" fmla="*/ 1777223 h 2556892"/>
                <a:gd name="connsiteX53" fmla="*/ 272789 w 2887263"/>
                <a:gd name="connsiteY53" fmla="*/ 1791474 h 2556892"/>
                <a:gd name="connsiteX54" fmla="*/ 104995 w 2887263"/>
                <a:gd name="connsiteY54" fmla="*/ 1804345 h 2556892"/>
                <a:gd name="connsiteX55" fmla="*/ 82929 w 2887263"/>
                <a:gd name="connsiteY55" fmla="*/ 1787336 h 2556892"/>
                <a:gd name="connsiteX56" fmla="*/ 77872 w 2887263"/>
                <a:gd name="connsiteY56" fmla="*/ 1783199 h 2556892"/>
                <a:gd name="connsiteX57" fmla="*/ 61322 w 2887263"/>
                <a:gd name="connsiteY57" fmla="*/ 1758374 h 2556892"/>
                <a:gd name="connsiteX58" fmla="*/ 15811 w 2887263"/>
                <a:gd name="connsiteY58" fmla="*/ 1637471 h 2556892"/>
                <a:gd name="connsiteX59" fmla="*/ 5237 w 2887263"/>
                <a:gd name="connsiteY59" fmla="*/ 1612646 h 2556892"/>
                <a:gd name="connsiteX60" fmla="*/ 1100 w 2887263"/>
                <a:gd name="connsiteY60" fmla="*/ 1591499 h 2556892"/>
                <a:gd name="connsiteX61" fmla="*/ 48450 w 2887263"/>
                <a:gd name="connsiteY61" fmla="*/ 1572192 h 2556892"/>
                <a:gd name="connsiteX62" fmla="*/ 308187 w 2887263"/>
                <a:gd name="connsiteY62" fmla="*/ 1484387 h 2556892"/>
                <a:gd name="connsiteX63" fmla="*/ 418058 w 2887263"/>
                <a:gd name="connsiteY63" fmla="*/ 1438416 h 2556892"/>
                <a:gd name="connsiteX64" fmla="*/ 576658 w 2887263"/>
                <a:gd name="connsiteY64" fmla="*/ 1349692 h 2556892"/>
                <a:gd name="connsiteX65" fmla="*/ 783528 w 2887263"/>
                <a:gd name="connsiteY65" fmla="*/ 1212698 h 2556892"/>
                <a:gd name="connsiteX66" fmla="*/ 835935 w 2887263"/>
                <a:gd name="connsiteY66" fmla="*/ 1149718 h 2556892"/>
                <a:gd name="connsiteX67" fmla="*/ 1003729 w 2887263"/>
                <a:gd name="connsiteY67" fmla="*/ 829759 h 2556892"/>
                <a:gd name="connsiteX68" fmla="*/ 1145780 w 2887263"/>
                <a:gd name="connsiteY68" fmla="*/ 462450 h 2556892"/>
                <a:gd name="connsiteX69" fmla="*/ 1238182 w 2887263"/>
                <a:gd name="connsiteY69" fmla="*/ 327755 h 2556892"/>
                <a:gd name="connsiteX70" fmla="*/ 1398621 w 2887263"/>
                <a:gd name="connsiteY70" fmla="*/ 243628 h 2556892"/>
                <a:gd name="connsiteX71" fmla="*/ 1538832 w 2887263"/>
                <a:gd name="connsiteY71" fmla="*/ 170074 h 2556892"/>
                <a:gd name="connsiteX72" fmla="*/ 1593998 w 2887263"/>
                <a:gd name="connsiteY72" fmla="*/ 129160 h 2556892"/>
                <a:gd name="connsiteX73" fmla="*/ 1684362 w 2887263"/>
                <a:gd name="connsiteY73" fmla="*/ 35759 h 2556892"/>
                <a:gd name="connsiteX74" fmla="*/ 1778802 w 2887263"/>
                <a:gd name="connsiteY74" fmla="*/ 139274 h 2556892"/>
                <a:gd name="connsiteX75" fmla="*/ 1913038 w 2887263"/>
                <a:gd name="connsiteY75" fmla="*/ 215126 h 2556892"/>
                <a:gd name="connsiteX76" fmla="*/ 1956806 w 2887263"/>
                <a:gd name="connsiteY76" fmla="*/ 233819 h 2556892"/>
                <a:gd name="connsiteX77" fmla="*/ 1967743 w 2887263"/>
                <a:gd name="connsiteY77" fmla="*/ 230756 h 2556892"/>
                <a:gd name="connsiteX78" fmla="*/ 1970387 w 2887263"/>
                <a:gd name="connsiteY78" fmla="*/ 230053 h 2556892"/>
                <a:gd name="connsiteX79" fmla="*/ 2020150 w 2887263"/>
                <a:gd name="connsiteY79" fmla="*/ 186624 h 2556892"/>
                <a:gd name="connsiteX80" fmla="*/ 2083131 w 2887263"/>
                <a:gd name="connsiteY80" fmla="*/ 93762 h 2556892"/>
                <a:gd name="connsiteX81" fmla="*/ 2088041 w 2887263"/>
                <a:gd name="connsiteY81"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127391 w 2887263"/>
                <a:gd name="connsiteY47" fmla="*/ 1342336 h 2556892"/>
                <a:gd name="connsiteX48" fmla="*/ 962355 w 2887263"/>
                <a:gd name="connsiteY48" fmla="*/ 1506453 h 2556892"/>
                <a:gd name="connsiteX49" fmla="*/ 766059 w 2887263"/>
                <a:gd name="connsiteY49" fmla="*/ 1636091 h 2556892"/>
                <a:gd name="connsiteX50" fmla="*/ 494829 w 2887263"/>
                <a:gd name="connsiteY50" fmla="*/ 1753318 h 2556892"/>
                <a:gd name="connsiteX51" fmla="*/ 387717 w 2887263"/>
                <a:gd name="connsiteY51" fmla="*/ 1777223 h 2556892"/>
                <a:gd name="connsiteX52" fmla="*/ 272789 w 2887263"/>
                <a:gd name="connsiteY52" fmla="*/ 1791474 h 2556892"/>
                <a:gd name="connsiteX53" fmla="*/ 104995 w 2887263"/>
                <a:gd name="connsiteY53" fmla="*/ 1804345 h 2556892"/>
                <a:gd name="connsiteX54" fmla="*/ 82929 w 2887263"/>
                <a:gd name="connsiteY54" fmla="*/ 1787336 h 2556892"/>
                <a:gd name="connsiteX55" fmla="*/ 77872 w 2887263"/>
                <a:gd name="connsiteY55" fmla="*/ 1783199 h 2556892"/>
                <a:gd name="connsiteX56" fmla="*/ 61322 w 2887263"/>
                <a:gd name="connsiteY56" fmla="*/ 1758374 h 2556892"/>
                <a:gd name="connsiteX57" fmla="*/ 15811 w 2887263"/>
                <a:gd name="connsiteY57" fmla="*/ 1637471 h 2556892"/>
                <a:gd name="connsiteX58" fmla="*/ 5237 w 2887263"/>
                <a:gd name="connsiteY58" fmla="*/ 1612646 h 2556892"/>
                <a:gd name="connsiteX59" fmla="*/ 1100 w 2887263"/>
                <a:gd name="connsiteY59" fmla="*/ 1591499 h 2556892"/>
                <a:gd name="connsiteX60" fmla="*/ 48450 w 2887263"/>
                <a:gd name="connsiteY60" fmla="*/ 1572192 h 2556892"/>
                <a:gd name="connsiteX61" fmla="*/ 308187 w 2887263"/>
                <a:gd name="connsiteY61" fmla="*/ 1484387 h 2556892"/>
                <a:gd name="connsiteX62" fmla="*/ 418058 w 2887263"/>
                <a:gd name="connsiteY62" fmla="*/ 1438416 h 2556892"/>
                <a:gd name="connsiteX63" fmla="*/ 576658 w 2887263"/>
                <a:gd name="connsiteY63" fmla="*/ 1349692 h 2556892"/>
                <a:gd name="connsiteX64" fmla="*/ 783528 w 2887263"/>
                <a:gd name="connsiteY64" fmla="*/ 1212698 h 2556892"/>
                <a:gd name="connsiteX65" fmla="*/ 835935 w 2887263"/>
                <a:gd name="connsiteY65" fmla="*/ 1149718 h 2556892"/>
                <a:gd name="connsiteX66" fmla="*/ 1003729 w 2887263"/>
                <a:gd name="connsiteY66" fmla="*/ 829759 h 2556892"/>
                <a:gd name="connsiteX67" fmla="*/ 1145780 w 2887263"/>
                <a:gd name="connsiteY67" fmla="*/ 462450 h 2556892"/>
                <a:gd name="connsiteX68" fmla="*/ 1238182 w 2887263"/>
                <a:gd name="connsiteY68" fmla="*/ 327755 h 2556892"/>
                <a:gd name="connsiteX69" fmla="*/ 1398621 w 2887263"/>
                <a:gd name="connsiteY69" fmla="*/ 243628 h 2556892"/>
                <a:gd name="connsiteX70" fmla="*/ 1538832 w 2887263"/>
                <a:gd name="connsiteY70" fmla="*/ 170074 h 2556892"/>
                <a:gd name="connsiteX71" fmla="*/ 1593998 w 2887263"/>
                <a:gd name="connsiteY71" fmla="*/ 129160 h 2556892"/>
                <a:gd name="connsiteX72" fmla="*/ 1684362 w 2887263"/>
                <a:gd name="connsiteY72" fmla="*/ 35759 h 2556892"/>
                <a:gd name="connsiteX73" fmla="*/ 1778802 w 2887263"/>
                <a:gd name="connsiteY73" fmla="*/ 139274 h 2556892"/>
                <a:gd name="connsiteX74" fmla="*/ 1913038 w 2887263"/>
                <a:gd name="connsiteY74" fmla="*/ 215126 h 2556892"/>
                <a:gd name="connsiteX75" fmla="*/ 1956806 w 2887263"/>
                <a:gd name="connsiteY75" fmla="*/ 233819 h 2556892"/>
                <a:gd name="connsiteX76" fmla="*/ 1967743 w 2887263"/>
                <a:gd name="connsiteY76" fmla="*/ 230756 h 2556892"/>
                <a:gd name="connsiteX77" fmla="*/ 1970387 w 2887263"/>
                <a:gd name="connsiteY77" fmla="*/ 230053 h 2556892"/>
                <a:gd name="connsiteX78" fmla="*/ 2020150 w 2887263"/>
                <a:gd name="connsiteY78" fmla="*/ 186624 h 2556892"/>
                <a:gd name="connsiteX79" fmla="*/ 2083131 w 2887263"/>
                <a:gd name="connsiteY79" fmla="*/ 93762 h 2556892"/>
                <a:gd name="connsiteX80" fmla="*/ 2088041 w 2887263"/>
                <a:gd name="connsiteY80"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127391 w 2887263"/>
                <a:gd name="connsiteY47" fmla="*/ 1342336 h 2556892"/>
                <a:gd name="connsiteX48" fmla="*/ 962355 w 2887263"/>
                <a:gd name="connsiteY48" fmla="*/ 1506453 h 2556892"/>
                <a:gd name="connsiteX49" fmla="*/ 766059 w 2887263"/>
                <a:gd name="connsiteY49" fmla="*/ 1636091 h 2556892"/>
                <a:gd name="connsiteX50" fmla="*/ 494829 w 2887263"/>
                <a:gd name="connsiteY50" fmla="*/ 1753318 h 2556892"/>
                <a:gd name="connsiteX51" fmla="*/ 272789 w 2887263"/>
                <a:gd name="connsiteY51" fmla="*/ 1791474 h 2556892"/>
                <a:gd name="connsiteX52" fmla="*/ 104995 w 2887263"/>
                <a:gd name="connsiteY52" fmla="*/ 1804345 h 2556892"/>
                <a:gd name="connsiteX53" fmla="*/ 82929 w 2887263"/>
                <a:gd name="connsiteY53" fmla="*/ 1787336 h 2556892"/>
                <a:gd name="connsiteX54" fmla="*/ 77872 w 2887263"/>
                <a:gd name="connsiteY54" fmla="*/ 1783199 h 2556892"/>
                <a:gd name="connsiteX55" fmla="*/ 61322 w 2887263"/>
                <a:gd name="connsiteY55" fmla="*/ 1758374 h 2556892"/>
                <a:gd name="connsiteX56" fmla="*/ 15811 w 2887263"/>
                <a:gd name="connsiteY56" fmla="*/ 1637471 h 2556892"/>
                <a:gd name="connsiteX57" fmla="*/ 5237 w 2887263"/>
                <a:gd name="connsiteY57" fmla="*/ 1612646 h 2556892"/>
                <a:gd name="connsiteX58" fmla="*/ 1100 w 2887263"/>
                <a:gd name="connsiteY58" fmla="*/ 1591499 h 2556892"/>
                <a:gd name="connsiteX59" fmla="*/ 48450 w 2887263"/>
                <a:gd name="connsiteY59" fmla="*/ 1572192 h 2556892"/>
                <a:gd name="connsiteX60" fmla="*/ 308187 w 2887263"/>
                <a:gd name="connsiteY60" fmla="*/ 1484387 h 2556892"/>
                <a:gd name="connsiteX61" fmla="*/ 418058 w 2887263"/>
                <a:gd name="connsiteY61" fmla="*/ 1438416 h 2556892"/>
                <a:gd name="connsiteX62" fmla="*/ 576658 w 2887263"/>
                <a:gd name="connsiteY62" fmla="*/ 1349692 h 2556892"/>
                <a:gd name="connsiteX63" fmla="*/ 783528 w 2887263"/>
                <a:gd name="connsiteY63" fmla="*/ 1212698 h 2556892"/>
                <a:gd name="connsiteX64" fmla="*/ 835935 w 2887263"/>
                <a:gd name="connsiteY64" fmla="*/ 1149718 h 2556892"/>
                <a:gd name="connsiteX65" fmla="*/ 1003729 w 2887263"/>
                <a:gd name="connsiteY65" fmla="*/ 829759 h 2556892"/>
                <a:gd name="connsiteX66" fmla="*/ 1145780 w 2887263"/>
                <a:gd name="connsiteY66" fmla="*/ 462450 h 2556892"/>
                <a:gd name="connsiteX67" fmla="*/ 1238182 w 2887263"/>
                <a:gd name="connsiteY67" fmla="*/ 327755 h 2556892"/>
                <a:gd name="connsiteX68" fmla="*/ 1398621 w 2887263"/>
                <a:gd name="connsiteY68" fmla="*/ 243628 h 2556892"/>
                <a:gd name="connsiteX69" fmla="*/ 1538832 w 2887263"/>
                <a:gd name="connsiteY69" fmla="*/ 170074 h 2556892"/>
                <a:gd name="connsiteX70" fmla="*/ 1593998 w 2887263"/>
                <a:gd name="connsiteY70" fmla="*/ 129160 h 2556892"/>
                <a:gd name="connsiteX71" fmla="*/ 1684362 w 2887263"/>
                <a:gd name="connsiteY71" fmla="*/ 35759 h 2556892"/>
                <a:gd name="connsiteX72" fmla="*/ 1778802 w 2887263"/>
                <a:gd name="connsiteY72" fmla="*/ 139274 h 2556892"/>
                <a:gd name="connsiteX73" fmla="*/ 1913038 w 2887263"/>
                <a:gd name="connsiteY73" fmla="*/ 215126 h 2556892"/>
                <a:gd name="connsiteX74" fmla="*/ 1956806 w 2887263"/>
                <a:gd name="connsiteY74" fmla="*/ 233819 h 2556892"/>
                <a:gd name="connsiteX75" fmla="*/ 1967743 w 2887263"/>
                <a:gd name="connsiteY75" fmla="*/ 230756 h 2556892"/>
                <a:gd name="connsiteX76" fmla="*/ 1970387 w 2887263"/>
                <a:gd name="connsiteY76" fmla="*/ 230053 h 2556892"/>
                <a:gd name="connsiteX77" fmla="*/ 2020150 w 2887263"/>
                <a:gd name="connsiteY77" fmla="*/ 186624 h 2556892"/>
                <a:gd name="connsiteX78" fmla="*/ 2083131 w 2887263"/>
                <a:gd name="connsiteY78" fmla="*/ 93762 h 2556892"/>
                <a:gd name="connsiteX79" fmla="*/ 2088041 w 2887263"/>
                <a:gd name="connsiteY79" fmla="*/ 0 h 2556892"/>
                <a:gd name="connsiteX0" fmla="*/ 2502386 w 2887263"/>
                <a:gd name="connsiteY0" fmla="*/ 1100528 h 2556892"/>
                <a:gd name="connsiteX1" fmla="*/ 2493192 w 2887263"/>
                <a:gd name="connsiteY1" fmla="*/ 1180518 h 2556892"/>
                <a:gd name="connsiteX2" fmla="*/ 2465609 w 2887263"/>
                <a:gd name="connsiteY2" fmla="*/ 1293147 h 2556892"/>
                <a:gd name="connsiteX3" fmla="*/ 2453657 w 2887263"/>
                <a:gd name="connsiteY3" fmla="*/ 1314294 h 2556892"/>
                <a:gd name="connsiteX4" fmla="*/ 2454117 w 2887263"/>
                <a:gd name="connsiteY4" fmla="*/ 1317972 h 2556892"/>
                <a:gd name="connsiteX5" fmla="*/ 2453197 w 2887263"/>
                <a:gd name="connsiteY5" fmla="*/ 1334981 h 2556892"/>
                <a:gd name="connsiteX6" fmla="*/ 2487675 w 2887263"/>
                <a:gd name="connsiteY6" fmla="*/ 1298204 h 2556892"/>
                <a:gd name="connsiteX7" fmla="*/ 2519396 w 2887263"/>
                <a:gd name="connsiteY7" fmla="*/ 1266944 h 2556892"/>
                <a:gd name="connsiteX8" fmla="*/ 2527210 w 2887263"/>
                <a:gd name="connsiteY8" fmla="*/ 1243499 h 2556892"/>
                <a:gd name="connsiteX9" fmla="*/ 2506983 w 2887263"/>
                <a:gd name="connsiteY9" fmla="*/ 1129031 h 2556892"/>
                <a:gd name="connsiteX10" fmla="*/ 2502386 w 2887263"/>
                <a:gd name="connsiteY10" fmla="*/ 1100528 h 2556892"/>
                <a:gd name="connsiteX11" fmla="*/ 2088041 w 2887263"/>
                <a:gd name="connsiteY11" fmla="*/ 0 h 2556892"/>
                <a:gd name="connsiteX12" fmla="*/ 2147031 w 2887263"/>
                <a:gd name="connsiteY12" fmla="*/ 92843 h 2556892"/>
                <a:gd name="connsiteX13" fmla="*/ 2146811 w 2887263"/>
                <a:gd name="connsiteY13" fmla="*/ 95772 h 2556892"/>
                <a:gd name="connsiteX14" fmla="*/ 2343326 w 2887263"/>
                <a:gd name="connsiteY14" fmla="*/ 146169 h 2556892"/>
                <a:gd name="connsiteX15" fmla="*/ 2510201 w 2887263"/>
                <a:gd name="connsiteY15" fmla="*/ 214666 h 2556892"/>
                <a:gd name="connsiteX16" fmla="*/ 2626968 w 2887263"/>
                <a:gd name="connsiteY16" fmla="*/ 296494 h 2556892"/>
                <a:gd name="connsiteX17" fmla="*/ 2693166 w 2887263"/>
                <a:gd name="connsiteY17" fmla="*/ 382460 h 2556892"/>
                <a:gd name="connsiteX18" fmla="*/ 2731322 w 2887263"/>
                <a:gd name="connsiteY18" fmla="*/ 459692 h 2556892"/>
                <a:gd name="connsiteX19" fmla="*/ 2762123 w 2887263"/>
                <a:gd name="connsiteY19" fmla="*/ 561747 h 2556892"/>
                <a:gd name="connsiteX20" fmla="*/ 2785108 w 2887263"/>
                <a:gd name="connsiteY20" fmla="*/ 666102 h 2556892"/>
                <a:gd name="connsiteX21" fmla="*/ 2804876 w 2887263"/>
                <a:gd name="connsiteY21" fmla="*/ 779650 h 2556892"/>
                <a:gd name="connsiteX22" fmla="*/ 2823264 w 2887263"/>
                <a:gd name="connsiteY22" fmla="*/ 882626 h 2556892"/>
                <a:gd name="connsiteX23" fmla="*/ 2830160 w 2887263"/>
                <a:gd name="connsiteY23" fmla="*/ 938251 h 2556892"/>
                <a:gd name="connsiteX24" fmla="*/ 2853145 w 2887263"/>
                <a:gd name="connsiteY24" fmla="*/ 1122135 h 2556892"/>
                <a:gd name="connsiteX25" fmla="*/ 2870614 w 2887263"/>
                <a:gd name="connsiteY25" fmla="*/ 1265565 h 2556892"/>
                <a:gd name="connsiteX26" fmla="*/ 2880728 w 2887263"/>
                <a:gd name="connsiteY26" fmla="*/ 1355208 h 2556892"/>
                <a:gd name="connsiteX27" fmla="*/ 2887164 w 2887263"/>
                <a:gd name="connsiteY27" fmla="*/ 1424625 h 2556892"/>
                <a:gd name="connsiteX28" fmla="*/ 2873373 w 2887263"/>
                <a:gd name="connsiteY28" fmla="*/ 1444852 h 2556892"/>
                <a:gd name="connsiteX29" fmla="*/ 2661446 w 2887263"/>
                <a:gd name="connsiteY29" fmla="*/ 1543690 h 2556892"/>
                <a:gd name="connsiteX30" fmla="*/ 2448600 w 2887263"/>
                <a:gd name="connsiteY30" fmla="*/ 1641608 h 2556892"/>
                <a:gd name="connsiteX31" fmla="*/ 2447681 w 2887263"/>
                <a:gd name="connsiteY31" fmla="*/ 1783659 h 2556892"/>
                <a:gd name="connsiteX32" fmla="*/ 2452278 w 2887263"/>
                <a:gd name="connsiteY32" fmla="*/ 2127522 h 2556892"/>
                <a:gd name="connsiteX33" fmla="*/ 2458714 w 2887263"/>
                <a:gd name="connsiteY33" fmla="*/ 2556892 h 2556892"/>
                <a:gd name="connsiteX34" fmla="*/ 1263006 w 2887263"/>
                <a:gd name="connsiteY34" fmla="*/ 2556892 h 2556892"/>
                <a:gd name="connsiteX35" fmla="*/ 1282774 w 2887263"/>
                <a:gd name="connsiteY35" fmla="*/ 2299914 h 2556892"/>
                <a:gd name="connsiteX36" fmla="*/ 1307598 w 2887263"/>
                <a:gd name="connsiteY36" fmla="*/ 2083390 h 2556892"/>
                <a:gd name="connsiteX37" fmla="*/ 1331503 w 2887263"/>
                <a:gd name="connsiteY37" fmla="*/ 1927088 h 2556892"/>
                <a:gd name="connsiteX38" fmla="*/ 1373796 w 2887263"/>
                <a:gd name="connsiteY38" fmla="*/ 1718839 h 2556892"/>
                <a:gd name="connsiteX39" fmla="*/ 1407355 w 2887263"/>
                <a:gd name="connsiteY39" fmla="*/ 1619082 h 2556892"/>
                <a:gd name="connsiteX40" fmla="*/ 1414711 w 2887263"/>
                <a:gd name="connsiteY40" fmla="*/ 1591040 h 2556892"/>
                <a:gd name="connsiteX41" fmla="*/ 1407355 w 2887263"/>
                <a:gd name="connsiteY41" fmla="*/ 1583225 h 2556892"/>
                <a:gd name="connsiteX42" fmla="*/ 1380692 w 2887263"/>
                <a:gd name="connsiteY42" fmla="*/ 1470596 h 2556892"/>
                <a:gd name="connsiteX43" fmla="*/ 1359086 w 2887263"/>
                <a:gd name="connsiteY43" fmla="*/ 1374516 h 2556892"/>
                <a:gd name="connsiteX44" fmla="*/ 1320470 w 2887263"/>
                <a:gd name="connsiteY44" fmla="*/ 1212698 h 2556892"/>
                <a:gd name="connsiteX45" fmla="*/ 1297484 w 2887263"/>
                <a:gd name="connsiteY45" fmla="*/ 1106964 h 2556892"/>
                <a:gd name="connsiteX46" fmla="*/ 1288750 w 2887263"/>
                <a:gd name="connsiteY46" fmla="*/ 1086737 h 2556892"/>
                <a:gd name="connsiteX47" fmla="*/ 1127391 w 2887263"/>
                <a:gd name="connsiteY47" fmla="*/ 1342336 h 2556892"/>
                <a:gd name="connsiteX48" fmla="*/ 962355 w 2887263"/>
                <a:gd name="connsiteY48" fmla="*/ 1506453 h 2556892"/>
                <a:gd name="connsiteX49" fmla="*/ 766059 w 2887263"/>
                <a:gd name="connsiteY49" fmla="*/ 1636091 h 2556892"/>
                <a:gd name="connsiteX50" fmla="*/ 494829 w 2887263"/>
                <a:gd name="connsiteY50" fmla="*/ 1753318 h 2556892"/>
                <a:gd name="connsiteX51" fmla="*/ 272789 w 2887263"/>
                <a:gd name="connsiteY51" fmla="*/ 1791474 h 2556892"/>
                <a:gd name="connsiteX52" fmla="*/ 104995 w 2887263"/>
                <a:gd name="connsiteY52" fmla="*/ 1804345 h 2556892"/>
                <a:gd name="connsiteX53" fmla="*/ 82929 w 2887263"/>
                <a:gd name="connsiteY53" fmla="*/ 1787336 h 2556892"/>
                <a:gd name="connsiteX54" fmla="*/ 77872 w 2887263"/>
                <a:gd name="connsiteY54" fmla="*/ 1783199 h 2556892"/>
                <a:gd name="connsiteX55" fmla="*/ 61322 w 2887263"/>
                <a:gd name="connsiteY55" fmla="*/ 1758374 h 2556892"/>
                <a:gd name="connsiteX56" fmla="*/ 5237 w 2887263"/>
                <a:gd name="connsiteY56" fmla="*/ 1612646 h 2556892"/>
                <a:gd name="connsiteX57" fmla="*/ 1100 w 2887263"/>
                <a:gd name="connsiteY57" fmla="*/ 1591499 h 2556892"/>
                <a:gd name="connsiteX58" fmla="*/ 48450 w 2887263"/>
                <a:gd name="connsiteY58" fmla="*/ 1572192 h 2556892"/>
                <a:gd name="connsiteX59" fmla="*/ 308187 w 2887263"/>
                <a:gd name="connsiteY59" fmla="*/ 1484387 h 2556892"/>
                <a:gd name="connsiteX60" fmla="*/ 418058 w 2887263"/>
                <a:gd name="connsiteY60" fmla="*/ 1438416 h 2556892"/>
                <a:gd name="connsiteX61" fmla="*/ 576658 w 2887263"/>
                <a:gd name="connsiteY61" fmla="*/ 1349692 h 2556892"/>
                <a:gd name="connsiteX62" fmla="*/ 783528 w 2887263"/>
                <a:gd name="connsiteY62" fmla="*/ 1212698 h 2556892"/>
                <a:gd name="connsiteX63" fmla="*/ 835935 w 2887263"/>
                <a:gd name="connsiteY63" fmla="*/ 1149718 h 2556892"/>
                <a:gd name="connsiteX64" fmla="*/ 1003729 w 2887263"/>
                <a:gd name="connsiteY64" fmla="*/ 829759 h 2556892"/>
                <a:gd name="connsiteX65" fmla="*/ 1145780 w 2887263"/>
                <a:gd name="connsiteY65" fmla="*/ 462450 h 2556892"/>
                <a:gd name="connsiteX66" fmla="*/ 1238182 w 2887263"/>
                <a:gd name="connsiteY66" fmla="*/ 327755 h 2556892"/>
                <a:gd name="connsiteX67" fmla="*/ 1398621 w 2887263"/>
                <a:gd name="connsiteY67" fmla="*/ 243628 h 2556892"/>
                <a:gd name="connsiteX68" fmla="*/ 1538832 w 2887263"/>
                <a:gd name="connsiteY68" fmla="*/ 170074 h 2556892"/>
                <a:gd name="connsiteX69" fmla="*/ 1593998 w 2887263"/>
                <a:gd name="connsiteY69" fmla="*/ 129160 h 2556892"/>
                <a:gd name="connsiteX70" fmla="*/ 1684362 w 2887263"/>
                <a:gd name="connsiteY70" fmla="*/ 35759 h 2556892"/>
                <a:gd name="connsiteX71" fmla="*/ 1778802 w 2887263"/>
                <a:gd name="connsiteY71" fmla="*/ 139274 h 2556892"/>
                <a:gd name="connsiteX72" fmla="*/ 1913038 w 2887263"/>
                <a:gd name="connsiteY72" fmla="*/ 215126 h 2556892"/>
                <a:gd name="connsiteX73" fmla="*/ 1956806 w 2887263"/>
                <a:gd name="connsiteY73" fmla="*/ 233819 h 2556892"/>
                <a:gd name="connsiteX74" fmla="*/ 1967743 w 2887263"/>
                <a:gd name="connsiteY74" fmla="*/ 230756 h 2556892"/>
                <a:gd name="connsiteX75" fmla="*/ 1970387 w 2887263"/>
                <a:gd name="connsiteY75" fmla="*/ 230053 h 2556892"/>
                <a:gd name="connsiteX76" fmla="*/ 2020150 w 2887263"/>
                <a:gd name="connsiteY76" fmla="*/ 186624 h 2556892"/>
                <a:gd name="connsiteX77" fmla="*/ 2083131 w 2887263"/>
                <a:gd name="connsiteY77" fmla="*/ 93762 h 2556892"/>
                <a:gd name="connsiteX78" fmla="*/ 2088041 w 2887263"/>
                <a:gd name="connsiteY78"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406255 w 2886163"/>
                <a:gd name="connsiteY41" fmla="*/ 1583225 h 2556892"/>
                <a:gd name="connsiteX42" fmla="*/ 1379592 w 2886163"/>
                <a:gd name="connsiteY42" fmla="*/ 1470596 h 2556892"/>
                <a:gd name="connsiteX43" fmla="*/ 1357986 w 2886163"/>
                <a:gd name="connsiteY43" fmla="*/ 1374516 h 2556892"/>
                <a:gd name="connsiteX44" fmla="*/ 1319370 w 2886163"/>
                <a:gd name="connsiteY44" fmla="*/ 1212698 h 2556892"/>
                <a:gd name="connsiteX45" fmla="*/ 1296384 w 2886163"/>
                <a:gd name="connsiteY45" fmla="*/ 1106964 h 2556892"/>
                <a:gd name="connsiteX46" fmla="*/ 1287650 w 2886163"/>
                <a:gd name="connsiteY46" fmla="*/ 1086737 h 2556892"/>
                <a:gd name="connsiteX47" fmla="*/ 1126291 w 2886163"/>
                <a:gd name="connsiteY47" fmla="*/ 1342336 h 2556892"/>
                <a:gd name="connsiteX48" fmla="*/ 961255 w 2886163"/>
                <a:gd name="connsiteY48" fmla="*/ 1506453 h 2556892"/>
                <a:gd name="connsiteX49" fmla="*/ 764959 w 2886163"/>
                <a:gd name="connsiteY49" fmla="*/ 1636091 h 2556892"/>
                <a:gd name="connsiteX50" fmla="*/ 493729 w 2886163"/>
                <a:gd name="connsiteY50" fmla="*/ 1753318 h 2556892"/>
                <a:gd name="connsiteX51" fmla="*/ 271689 w 2886163"/>
                <a:gd name="connsiteY51" fmla="*/ 1791474 h 2556892"/>
                <a:gd name="connsiteX52" fmla="*/ 103895 w 2886163"/>
                <a:gd name="connsiteY52" fmla="*/ 1804345 h 2556892"/>
                <a:gd name="connsiteX53" fmla="*/ 81829 w 2886163"/>
                <a:gd name="connsiteY53" fmla="*/ 1787336 h 2556892"/>
                <a:gd name="connsiteX54" fmla="*/ 76772 w 2886163"/>
                <a:gd name="connsiteY54" fmla="*/ 1783199 h 2556892"/>
                <a:gd name="connsiteX55" fmla="*/ 60222 w 2886163"/>
                <a:gd name="connsiteY55" fmla="*/ 1758374 h 2556892"/>
                <a:gd name="connsiteX56" fmla="*/ 0 w 2886163"/>
                <a:gd name="connsiteY56" fmla="*/ 1591499 h 2556892"/>
                <a:gd name="connsiteX57" fmla="*/ 47350 w 2886163"/>
                <a:gd name="connsiteY57" fmla="*/ 1572192 h 2556892"/>
                <a:gd name="connsiteX58" fmla="*/ 307087 w 2886163"/>
                <a:gd name="connsiteY58" fmla="*/ 1484387 h 2556892"/>
                <a:gd name="connsiteX59" fmla="*/ 416958 w 2886163"/>
                <a:gd name="connsiteY59" fmla="*/ 1438416 h 2556892"/>
                <a:gd name="connsiteX60" fmla="*/ 575558 w 2886163"/>
                <a:gd name="connsiteY60" fmla="*/ 1349692 h 2556892"/>
                <a:gd name="connsiteX61" fmla="*/ 782428 w 2886163"/>
                <a:gd name="connsiteY61" fmla="*/ 1212698 h 2556892"/>
                <a:gd name="connsiteX62" fmla="*/ 834835 w 2886163"/>
                <a:gd name="connsiteY62" fmla="*/ 1149718 h 2556892"/>
                <a:gd name="connsiteX63" fmla="*/ 1002629 w 2886163"/>
                <a:gd name="connsiteY63" fmla="*/ 829759 h 2556892"/>
                <a:gd name="connsiteX64" fmla="*/ 1144680 w 2886163"/>
                <a:gd name="connsiteY64" fmla="*/ 462450 h 2556892"/>
                <a:gd name="connsiteX65" fmla="*/ 1237082 w 2886163"/>
                <a:gd name="connsiteY65" fmla="*/ 327755 h 2556892"/>
                <a:gd name="connsiteX66" fmla="*/ 1397521 w 2886163"/>
                <a:gd name="connsiteY66" fmla="*/ 243628 h 2556892"/>
                <a:gd name="connsiteX67" fmla="*/ 1537732 w 2886163"/>
                <a:gd name="connsiteY67" fmla="*/ 170074 h 2556892"/>
                <a:gd name="connsiteX68" fmla="*/ 1592898 w 2886163"/>
                <a:gd name="connsiteY68" fmla="*/ 129160 h 2556892"/>
                <a:gd name="connsiteX69" fmla="*/ 1683262 w 2886163"/>
                <a:gd name="connsiteY69" fmla="*/ 35759 h 2556892"/>
                <a:gd name="connsiteX70" fmla="*/ 1777702 w 2886163"/>
                <a:gd name="connsiteY70" fmla="*/ 139274 h 2556892"/>
                <a:gd name="connsiteX71" fmla="*/ 1911938 w 2886163"/>
                <a:gd name="connsiteY71" fmla="*/ 215126 h 2556892"/>
                <a:gd name="connsiteX72" fmla="*/ 1955706 w 2886163"/>
                <a:gd name="connsiteY72" fmla="*/ 233819 h 2556892"/>
                <a:gd name="connsiteX73" fmla="*/ 1966643 w 2886163"/>
                <a:gd name="connsiteY73" fmla="*/ 230756 h 2556892"/>
                <a:gd name="connsiteX74" fmla="*/ 1969287 w 2886163"/>
                <a:gd name="connsiteY74" fmla="*/ 230053 h 2556892"/>
                <a:gd name="connsiteX75" fmla="*/ 2019050 w 2886163"/>
                <a:gd name="connsiteY75" fmla="*/ 186624 h 2556892"/>
                <a:gd name="connsiteX76" fmla="*/ 2082031 w 2886163"/>
                <a:gd name="connsiteY76" fmla="*/ 93762 h 2556892"/>
                <a:gd name="connsiteX77" fmla="*/ 2086941 w 2886163"/>
                <a:gd name="connsiteY77"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406255 w 2886163"/>
                <a:gd name="connsiteY41" fmla="*/ 1583225 h 2556892"/>
                <a:gd name="connsiteX42" fmla="*/ 1379592 w 2886163"/>
                <a:gd name="connsiteY42" fmla="*/ 1470596 h 2556892"/>
                <a:gd name="connsiteX43" fmla="*/ 1357986 w 2886163"/>
                <a:gd name="connsiteY43" fmla="*/ 1374516 h 2556892"/>
                <a:gd name="connsiteX44" fmla="*/ 1319370 w 2886163"/>
                <a:gd name="connsiteY44" fmla="*/ 1212698 h 2556892"/>
                <a:gd name="connsiteX45" fmla="*/ 1296384 w 2886163"/>
                <a:gd name="connsiteY45" fmla="*/ 1106964 h 2556892"/>
                <a:gd name="connsiteX46" fmla="*/ 1287650 w 2886163"/>
                <a:gd name="connsiteY46" fmla="*/ 1086737 h 2556892"/>
                <a:gd name="connsiteX47" fmla="*/ 1126291 w 2886163"/>
                <a:gd name="connsiteY47" fmla="*/ 1342336 h 2556892"/>
                <a:gd name="connsiteX48" fmla="*/ 961255 w 2886163"/>
                <a:gd name="connsiteY48" fmla="*/ 1506453 h 2556892"/>
                <a:gd name="connsiteX49" fmla="*/ 764959 w 2886163"/>
                <a:gd name="connsiteY49" fmla="*/ 1636091 h 2556892"/>
                <a:gd name="connsiteX50" fmla="*/ 493729 w 2886163"/>
                <a:gd name="connsiteY50" fmla="*/ 1753318 h 2556892"/>
                <a:gd name="connsiteX51" fmla="*/ 271689 w 2886163"/>
                <a:gd name="connsiteY51" fmla="*/ 1791474 h 2556892"/>
                <a:gd name="connsiteX52" fmla="*/ 103895 w 2886163"/>
                <a:gd name="connsiteY52" fmla="*/ 1804345 h 2556892"/>
                <a:gd name="connsiteX53" fmla="*/ 81829 w 2886163"/>
                <a:gd name="connsiteY53" fmla="*/ 1787336 h 2556892"/>
                <a:gd name="connsiteX54" fmla="*/ 76772 w 2886163"/>
                <a:gd name="connsiteY54" fmla="*/ 1783199 h 2556892"/>
                <a:gd name="connsiteX55" fmla="*/ 0 w 2886163"/>
                <a:gd name="connsiteY55" fmla="*/ 1591499 h 2556892"/>
                <a:gd name="connsiteX56" fmla="*/ 47350 w 2886163"/>
                <a:gd name="connsiteY56" fmla="*/ 1572192 h 2556892"/>
                <a:gd name="connsiteX57" fmla="*/ 307087 w 2886163"/>
                <a:gd name="connsiteY57" fmla="*/ 1484387 h 2556892"/>
                <a:gd name="connsiteX58" fmla="*/ 416958 w 2886163"/>
                <a:gd name="connsiteY58" fmla="*/ 1438416 h 2556892"/>
                <a:gd name="connsiteX59" fmla="*/ 575558 w 2886163"/>
                <a:gd name="connsiteY59" fmla="*/ 1349692 h 2556892"/>
                <a:gd name="connsiteX60" fmla="*/ 782428 w 2886163"/>
                <a:gd name="connsiteY60" fmla="*/ 1212698 h 2556892"/>
                <a:gd name="connsiteX61" fmla="*/ 834835 w 2886163"/>
                <a:gd name="connsiteY61" fmla="*/ 1149718 h 2556892"/>
                <a:gd name="connsiteX62" fmla="*/ 1002629 w 2886163"/>
                <a:gd name="connsiteY62" fmla="*/ 829759 h 2556892"/>
                <a:gd name="connsiteX63" fmla="*/ 1144680 w 2886163"/>
                <a:gd name="connsiteY63" fmla="*/ 462450 h 2556892"/>
                <a:gd name="connsiteX64" fmla="*/ 1237082 w 2886163"/>
                <a:gd name="connsiteY64" fmla="*/ 327755 h 2556892"/>
                <a:gd name="connsiteX65" fmla="*/ 1397521 w 2886163"/>
                <a:gd name="connsiteY65" fmla="*/ 243628 h 2556892"/>
                <a:gd name="connsiteX66" fmla="*/ 1537732 w 2886163"/>
                <a:gd name="connsiteY66" fmla="*/ 170074 h 2556892"/>
                <a:gd name="connsiteX67" fmla="*/ 1592898 w 2886163"/>
                <a:gd name="connsiteY67" fmla="*/ 129160 h 2556892"/>
                <a:gd name="connsiteX68" fmla="*/ 1683262 w 2886163"/>
                <a:gd name="connsiteY68" fmla="*/ 35759 h 2556892"/>
                <a:gd name="connsiteX69" fmla="*/ 1777702 w 2886163"/>
                <a:gd name="connsiteY69" fmla="*/ 139274 h 2556892"/>
                <a:gd name="connsiteX70" fmla="*/ 1911938 w 2886163"/>
                <a:gd name="connsiteY70" fmla="*/ 215126 h 2556892"/>
                <a:gd name="connsiteX71" fmla="*/ 1955706 w 2886163"/>
                <a:gd name="connsiteY71" fmla="*/ 233819 h 2556892"/>
                <a:gd name="connsiteX72" fmla="*/ 1966643 w 2886163"/>
                <a:gd name="connsiteY72" fmla="*/ 230756 h 2556892"/>
                <a:gd name="connsiteX73" fmla="*/ 1969287 w 2886163"/>
                <a:gd name="connsiteY73" fmla="*/ 230053 h 2556892"/>
                <a:gd name="connsiteX74" fmla="*/ 2019050 w 2886163"/>
                <a:gd name="connsiteY74" fmla="*/ 186624 h 2556892"/>
                <a:gd name="connsiteX75" fmla="*/ 2082031 w 2886163"/>
                <a:gd name="connsiteY75" fmla="*/ 93762 h 2556892"/>
                <a:gd name="connsiteX76" fmla="*/ 2086941 w 2886163"/>
                <a:gd name="connsiteY76"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406255 w 2886163"/>
                <a:gd name="connsiteY41" fmla="*/ 1583225 h 2556892"/>
                <a:gd name="connsiteX42" fmla="*/ 1379592 w 2886163"/>
                <a:gd name="connsiteY42" fmla="*/ 1470596 h 2556892"/>
                <a:gd name="connsiteX43" fmla="*/ 1357986 w 2886163"/>
                <a:gd name="connsiteY43" fmla="*/ 1374516 h 2556892"/>
                <a:gd name="connsiteX44" fmla="*/ 1319370 w 2886163"/>
                <a:gd name="connsiteY44" fmla="*/ 1212698 h 2556892"/>
                <a:gd name="connsiteX45" fmla="*/ 1296384 w 2886163"/>
                <a:gd name="connsiteY45" fmla="*/ 1106964 h 2556892"/>
                <a:gd name="connsiteX46" fmla="*/ 1287650 w 2886163"/>
                <a:gd name="connsiteY46" fmla="*/ 1086737 h 2556892"/>
                <a:gd name="connsiteX47" fmla="*/ 1126291 w 2886163"/>
                <a:gd name="connsiteY47" fmla="*/ 1342336 h 2556892"/>
                <a:gd name="connsiteX48" fmla="*/ 961255 w 2886163"/>
                <a:gd name="connsiteY48" fmla="*/ 1506453 h 2556892"/>
                <a:gd name="connsiteX49" fmla="*/ 764959 w 2886163"/>
                <a:gd name="connsiteY49" fmla="*/ 1636091 h 2556892"/>
                <a:gd name="connsiteX50" fmla="*/ 493729 w 2886163"/>
                <a:gd name="connsiteY50" fmla="*/ 1753318 h 2556892"/>
                <a:gd name="connsiteX51" fmla="*/ 271689 w 2886163"/>
                <a:gd name="connsiteY51" fmla="*/ 1791474 h 2556892"/>
                <a:gd name="connsiteX52" fmla="*/ 103895 w 2886163"/>
                <a:gd name="connsiteY52" fmla="*/ 1804345 h 2556892"/>
                <a:gd name="connsiteX53" fmla="*/ 81829 w 2886163"/>
                <a:gd name="connsiteY53" fmla="*/ 1787336 h 2556892"/>
                <a:gd name="connsiteX54" fmla="*/ 0 w 2886163"/>
                <a:gd name="connsiteY54" fmla="*/ 1591499 h 2556892"/>
                <a:gd name="connsiteX55" fmla="*/ 47350 w 2886163"/>
                <a:gd name="connsiteY55" fmla="*/ 1572192 h 2556892"/>
                <a:gd name="connsiteX56" fmla="*/ 307087 w 2886163"/>
                <a:gd name="connsiteY56" fmla="*/ 1484387 h 2556892"/>
                <a:gd name="connsiteX57" fmla="*/ 416958 w 2886163"/>
                <a:gd name="connsiteY57" fmla="*/ 1438416 h 2556892"/>
                <a:gd name="connsiteX58" fmla="*/ 575558 w 2886163"/>
                <a:gd name="connsiteY58" fmla="*/ 1349692 h 2556892"/>
                <a:gd name="connsiteX59" fmla="*/ 782428 w 2886163"/>
                <a:gd name="connsiteY59" fmla="*/ 1212698 h 2556892"/>
                <a:gd name="connsiteX60" fmla="*/ 834835 w 2886163"/>
                <a:gd name="connsiteY60" fmla="*/ 1149718 h 2556892"/>
                <a:gd name="connsiteX61" fmla="*/ 1002629 w 2886163"/>
                <a:gd name="connsiteY61" fmla="*/ 829759 h 2556892"/>
                <a:gd name="connsiteX62" fmla="*/ 1144680 w 2886163"/>
                <a:gd name="connsiteY62" fmla="*/ 462450 h 2556892"/>
                <a:gd name="connsiteX63" fmla="*/ 1237082 w 2886163"/>
                <a:gd name="connsiteY63" fmla="*/ 327755 h 2556892"/>
                <a:gd name="connsiteX64" fmla="*/ 1397521 w 2886163"/>
                <a:gd name="connsiteY64" fmla="*/ 243628 h 2556892"/>
                <a:gd name="connsiteX65" fmla="*/ 1537732 w 2886163"/>
                <a:gd name="connsiteY65" fmla="*/ 170074 h 2556892"/>
                <a:gd name="connsiteX66" fmla="*/ 1592898 w 2886163"/>
                <a:gd name="connsiteY66" fmla="*/ 129160 h 2556892"/>
                <a:gd name="connsiteX67" fmla="*/ 1683262 w 2886163"/>
                <a:gd name="connsiteY67" fmla="*/ 35759 h 2556892"/>
                <a:gd name="connsiteX68" fmla="*/ 1777702 w 2886163"/>
                <a:gd name="connsiteY68" fmla="*/ 139274 h 2556892"/>
                <a:gd name="connsiteX69" fmla="*/ 1911938 w 2886163"/>
                <a:gd name="connsiteY69" fmla="*/ 215126 h 2556892"/>
                <a:gd name="connsiteX70" fmla="*/ 1955706 w 2886163"/>
                <a:gd name="connsiteY70" fmla="*/ 233819 h 2556892"/>
                <a:gd name="connsiteX71" fmla="*/ 1966643 w 2886163"/>
                <a:gd name="connsiteY71" fmla="*/ 230756 h 2556892"/>
                <a:gd name="connsiteX72" fmla="*/ 1969287 w 2886163"/>
                <a:gd name="connsiteY72" fmla="*/ 230053 h 2556892"/>
                <a:gd name="connsiteX73" fmla="*/ 2019050 w 2886163"/>
                <a:gd name="connsiteY73" fmla="*/ 186624 h 2556892"/>
                <a:gd name="connsiteX74" fmla="*/ 2082031 w 2886163"/>
                <a:gd name="connsiteY74" fmla="*/ 93762 h 2556892"/>
                <a:gd name="connsiteX75" fmla="*/ 2086941 w 2886163"/>
                <a:gd name="connsiteY75"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406255 w 2886163"/>
                <a:gd name="connsiteY41" fmla="*/ 1583225 h 2556892"/>
                <a:gd name="connsiteX42" fmla="*/ 1379592 w 2886163"/>
                <a:gd name="connsiteY42" fmla="*/ 1470596 h 2556892"/>
                <a:gd name="connsiteX43" fmla="*/ 1357986 w 2886163"/>
                <a:gd name="connsiteY43" fmla="*/ 1374516 h 2556892"/>
                <a:gd name="connsiteX44" fmla="*/ 1319370 w 2886163"/>
                <a:gd name="connsiteY44" fmla="*/ 1212698 h 2556892"/>
                <a:gd name="connsiteX45" fmla="*/ 1296384 w 2886163"/>
                <a:gd name="connsiteY45" fmla="*/ 1106964 h 2556892"/>
                <a:gd name="connsiteX46" fmla="*/ 1287650 w 2886163"/>
                <a:gd name="connsiteY46" fmla="*/ 1086737 h 2556892"/>
                <a:gd name="connsiteX47" fmla="*/ 1126291 w 2886163"/>
                <a:gd name="connsiteY47" fmla="*/ 1342336 h 2556892"/>
                <a:gd name="connsiteX48" fmla="*/ 961255 w 2886163"/>
                <a:gd name="connsiteY48" fmla="*/ 1506453 h 2556892"/>
                <a:gd name="connsiteX49" fmla="*/ 764959 w 2886163"/>
                <a:gd name="connsiteY49" fmla="*/ 1636091 h 2556892"/>
                <a:gd name="connsiteX50" fmla="*/ 493729 w 2886163"/>
                <a:gd name="connsiteY50" fmla="*/ 1753318 h 2556892"/>
                <a:gd name="connsiteX51" fmla="*/ 271689 w 2886163"/>
                <a:gd name="connsiteY51" fmla="*/ 1791474 h 2556892"/>
                <a:gd name="connsiteX52" fmla="*/ 81829 w 2886163"/>
                <a:gd name="connsiteY52" fmla="*/ 1787336 h 2556892"/>
                <a:gd name="connsiteX53" fmla="*/ 0 w 2886163"/>
                <a:gd name="connsiteY53" fmla="*/ 1591499 h 2556892"/>
                <a:gd name="connsiteX54" fmla="*/ 47350 w 2886163"/>
                <a:gd name="connsiteY54" fmla="*/ 1572192 h 2556892"/>
                <a:gd name="connsiteX55" fmla="*/ 307087 w 2886163"/>
                <a:gd name="connsiteY55" fmla="*/ 1484387 h 2556892"/>
                <a:gd name="connsiteX56" fmla="*/ 416958 w 2886163"/>
                <a:gd name="connsiteY56" fmla="*/ 1438416 h 2556892"/>
                <a:gd name="connsiteX57" fmla="*/ 575558 w 2886163"/>
                <a:gd name="connsiteY57" fmla="*/ 1349692 h 2556892"/>
                <a:gd name="connsiteX58" fmla="*/ 782428 w 2886163"/>
                <a:gd name="connsiteY58" fmla="*/ 1212698 h 2556892"/>
                <a:gd name="connsiteX59" fmla="*/ 834835 w 2886163"/>
                <a:gd name="connsiteY59" fmla="*/ 1149718 h 2556892"/>
                <a:gd name="connsiteX60" fmla="*/ 1002629 w 2886163"/>
                <a:gd name="connsiteY60" fmla="*/ 829759 h 2556892"/>
                <a:gd name="connsiteX61" fmla="*/ 1144680 w 2886163"/>
                <a:gd name="connsiteY61" fmla="*/ 462450 h 2556892"/>
                <a:gd name="connsiteX62" fmla="*/ 1237082 w 2886163"/>
                <a:gd name="connsiteY62" fmla="*/ 327755 h 2556892"/>
                <a:gd name="connsiteX63" fmla="*/ 1397521 w 2886163"/>
                <a:gd name="connsiteY63" fmla="*/ 243628 h 2556892"/>
                <a:gd name="connsiteX64" fmla="*/ 1537732 w 2886163"/>
                <a:gd name="connsiteY64" fmla="*/ 170074 h 2556892"/>
                <a:gd name="connsiteX65" fmla="*/ 1592898 w 2886163"/>
                <a:gd name="connsiteY65" fmla="*/ 129160 h 2556892"/>
                <a:gd name="connsiteX66" fmla="*/ 1683262 w 2886163"/>
                <a:gd name="connsiteY66" fmla="*/ 35759 h 2556892"/>
                <a:gd name="connsiteX67" fmla="*/ 1777702 w 2886163"/>
                <a:gd name="connsiteY67" fmla="*/ 139274 h 2556892"/>
                <a:gd name="connsiteX68" fmla="*/ 1911938 w 2886163"/>
                <a:gd name="connsiteY68" fmla="*/ 215126 h 2556892"/>
                <a:gd name="connsiteX69" fmla="*/ 1955706 w 2886163"/>
                <a:gd name="connsiteY69" fmla="*/ 233819 h 2556892"/>
                <a:gd name="connsiteX70" fmla="*/ 1966643 w 2886163"/>
                <a:gd name="connsiteY70" fmla="*/ 230756 h 2556892"/>
                <a:gd name="connsiteX71" fmla="*/ 1969287 w 2886163"/>
                <a:gd name="connsiteY71" fmla="*/ 230053 h 2556892"/>
                <a:gd name="connsiteX72" fmla="*/ 2019050 w 2886163"/>
                <a:gd name="connsiteY72" fmla="*/ 186624 h 2556892"/>
                <a:gd name="connsiteX73" fmla="*/ 2082031 w 2886163"/>
                <a:gd name="connsiteY73" fmla="*/ 93762 h 2556892"/>
                <a:gd name="connsiteX74" fmla="*/ 2086941 w 2886163"/>
                <a:gd name="connsiteY74"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406255 w 2886163"/>
                <a:gd name="connsiteY41" fmla="*/ 1583225 h 2556892"/>
                <a:gd name="connsiteX42" fmla="*/ 1379592 w 2886163"/>
                <a:gd name="connsiteY42" fmla="*/ 1470596 h 2556892"/>
                <a:gd name="connsiteX43" fmla="*/ 1357986 w 2886163"/>
                <a:gd name="connsiteY43" fmla="*/ 1374516 h 2556892"/>
                <a:gd name="connsiteX44" fmla="*/ 1319370 w 2886163"/>
                <a:gd name="connsiteY44" fmla="*/ 1212698 h 2556892"/>
                <a:gd name="connsiteX45" fmla="*/ 1296384 w 2886163"/>
                <a:gd name="connsiteY45" fmla="*/ 1106964 h 2556892"/>
                <a:gd name="connsiteX46" fmla="*/ 1287650 w 2886163"/>
                <a:gd name="connsiteY46" fmla="*/ 1086737 h 2556892"/>
                <a:gd name="connsiteX47" fmla="*/ 1126291 w 2886163"/>
                <a:gd name="connsiteY47" fmla="*/ 1342336 h 2556892"/>
                <a:gd name="connsiteX48" fmla="*/ 961255 w 2886163"/>
                <a:gd name="connsiteY48" fmla="*/ 1506453 h 2556892"/>
                <a:gd name="connsiteX49" fmla="*/ 764959 w 2886163"/>
                <a:gd name="connsiteY49" fmla="*/ 1636091 h 2556892"/>
                <a:gd name="connsiteX50" fmla="*/ 493729 w 2886163"/>
                <a:gd name="connsiteY50" fmla="*/ 1753318 h 2556892"/>
                <a:gd name="connsiteX51" fmla="*/ 271689 w 2886163"/>
                <a:gd name="connsiteY51" fmla="*/ 1791474 h 2556892"/>
                <a:gd name="connsiteX52" fmla="*/ 81829 w 2886163"/>
                <a:gd name="connsiteY52" fmla="*/ 1787336 h 2556892"/>
                <a:gd name="connsiteX53" fmla="*/ 0 w 2886163"/>
                <a:gd name="connsiteY53" fmla="*/ 1591499 h 2556892"/>
                <a:gd name="connsiteX54" fmla="*/ 47350 w 2886163"/>
                <a:gd name="connsiteY54" fmla="*/ 1572192 h 2556892"/>
                <a:gd name="connsiteX55" fmla="*/ 307087 w 2886163"/>
                <a:gd name="connsiteY55" fmla="*/ 1484387 h 2556892"/>
                <a:gd name="connsiteX56" fmla="*/ 416958 w 2886163"/>
                <a:gd name="connsiteY56" fmla="*/ 1438416 h 2556892"/>
                <a:gd name="connsiteX57" fmla="*/ 575558 w 2886163"/>
                <a:gd name="connsiteY57" fmla="*/ 1349692 h 2556892"/>
                <a:gd name="connsiteX58" fmla="*/ 782428 w 2886163"/>
                <a:gd name="connsiteY58" fmla="*/ 1212698 h 2556892"/>
                <a:gd name="connsiteX59" fmla="*/ 834835 w 2886163"/>
                <a:gd name="connsiteY59" fmla="*/ 1149718 h 2556892"/>
                <a:gd name="connsiteX60" fmla="*/ 1002629 w 2886163"/>
                <a:gd name="connsiteY60" fmla="*/ 829759 h 2556892"/>
                <a:gd name="connsiteX61" fmla="*/ 1144680 w 2886163"/>
                <a:gd name="connsiteY61" fmla="*/ 462450 h 2556892"/>
                <a:gd name="connsiteX62" fmla="*/ 1237082 w 2886163"/>
                <a:gd name="connsiteY62" fmla="*/ 327755 h 2556892"/>
                <a:gd name="connsiteX63" fmla="*/ 1397521 w 2886163"/>
                <a:gd name="connsiteY63" fmla="*/ 243628 h 2556892"/>
                <a:gd name="connsiteX64" fmla="*/ 1537732 w 2886163"/>
                <a:gd name="connsiteY64" fmla="*/ 170074 h 2556892"/>
                <a:gd name="connsiteX65" fmla="*/ 1592898 w 2886163"/>
                <a:gd name="connsiteY65" fmla="*/ 129160 h 2556892"/>
                <a:gd name="connsiteX66" fmla="*/ 1683262 w 2886163"/>
                <a:gd name="connsiteY66" fmla="*/ 35759 h 2556892"/>
                <a:gd name="connsiteX67" fmla="*/ 1777702 w 2886163"/>
                <a:gd name="connsiteY67" fmla="*/ 139274 h 2556892"/>
                <a:gd name="connsiteX68" fmla="*/ 1911938 w 2886163"/>
                <a:gd name="connsiteY68" fmla="*/ 215126 h 2556892"/>
                <a:gd name="connsiteX69" fmla="*/ 1955706 w 2886163"/>
                <a:gd name="connsiteY69" fmla="*/ 233819 h 2556892"/>
                <a:gd name="connsiteX70" fmla="*/ 1966643 w 2886163"/>
                <a:gd name="connsiteY70" fmla="*/ 230756 h 2556892"/>
                <a:gd name="connsiteX71" fmla="*/ 1969287 w 2886163"/>
                <a:gd name="connsiteY71" fmla="*/ 230053 h 2556892"/>
                <a:gd name="connsiteX72" fmla="*/ 2019050 w 2886163"/>
                <a:gd name="connsiteY72" fmla="*/ 186624 h 2556892"/>
                <a:gd name="connsiteX73" fmla="*/ 2082031 w 2886163"/>
                <a:gd name="connsiteY73" fmla="*/ 93762 h 2556892"/>
                <a:gd name="connsiteX74" fmla="*/ 2086941 w 2886163"/>
                <a:gd name="connsiteY74"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406255 w 2886163"/>
                <a:gd name="connsiteY41" fmla="*/ 1583225 h 2556892"/>
                <a:gd name="connsiteX42" fmla="*/ 1379592 w 2886163"/>
                <a:gd name="connsiteY42" fmla="*/ 1470596 h 2556892"/>
                <a:gd name="connsiteX43" fmla="*/ 1357986 w 2886163"/>
                <a:gd name="connsiteY43" fmla="*/ 1374516 h 2556892"/>
                <a:gd name="connsiteX44" fmla="*/ 1319370 w 2886163"/>
                <a:gd name="connsiteY44" fmla="*/ 1212698 h 2556892"/>
                <a:gd name="connsiteX45" fmla="*/ 1296384 w 2886163"/>
                <a:gd name="connsiteY45" fmla="*/ 1106964 h 2556892"/>
                <a:gd name="connsiteX46" fmla="*/ 1287650 w 2886163"/>
                <a:gd name="connsiteY46" fmla="*/ 1086737 h 2556892"/>
                <a:gd name="connsiteX47" fmla="*/ 1126291 w 2886163"/>
                <a:gd name="connsiteY47" fmla="*/ 1342336 h 2556892"/>
                <a:gd name="connsiteX48" fmla="*/ 961255 w 2886163"/>
                <a:gd name="connsiteY48" fmla="*/ 1506453 h 2556892"/>
                <a:gd name="connsiteX49" fmla="*/ 764959 w 2886163"/>
                <a:gd name="connsiteY49" fmla="*/ 1636091 h 2556892"/>
                <a:gd name="connsiteX50" fmla="*/ 493729 w 2886163"/>
                <a:gd name="connsiteY50" fmla="*/ 1753318 h 2556892"/>
                <a:gd name="connsiteX51" fmla="*/ 271689 w 2886163"/>
                <a:gd name="connsiteY51" fmla="*/ 1791474 h 2556892"/>
                <a:gd name="connsiteX52" fmla="*/ 81829 w 2886163"/>
                <a:gd name="connsiteY52" fmla="*/ 1787336 h 2556892"/>
                <a:gd name="connsiteX53" fmla="*/ 0 w 2886163"/>
                <a:gd name="connsiteY53" fmla="*/ 1591499 h 2556892"/>
                <a:gd name="connsiteX54" fmla="*/ 47350 w 2886163"/>
                <a:gd name="connsiteY54" fmla="*/ 1572192 h 2556892"/>
                <a:gd name="connsiteX55" fmla="*/ 307087 w 2886163"/>
                <a:gd name="connsiteY55" fmla="*/ 1484387 h 2556892"/>
                <a:gd name="connsiteX56" fmla="*/ 416958 w 2886163"/>
                <a:gd name="connsiteY56" fmla="*/ 1438416 h 2556892"/>
                <a:gd name="connsiteX57" fmla="*/ 575558 w 2886163"/>
                <a:gd name="connsiteY57" fmla="*/ 1349692 h 2556892"/>
                <a:gd name="connsiteX58" fmla="*/ 782428 w 2886163"/>
                <a:gd name="connsiteY58" fmla="*/ 1212698 h 2556892"/>
                <a:gd name="connsiteX59" fmla="*/ 834835 w 2886163"/>
                <a:gd name="connsiteY59" fmla="*/ 1149718 h 2556892"/>
                <a:gd name="connsiteX60" fmla="*/ 1002629 w 2886163"/>
                <a:gd name="connsiteY60" fmla="*/ 829759 h 2556892"/>
                <a:gd name="connsiteX61" fmla="*/ 1144680 w 2886163"/>
                <a:gd name="connsiteY61" fmla="*/ 462450 h 2556892"/>
                <a:gd name="connsiteX62" fmla="*/ 1237082 w 2886163"/>
                <a:gd name="connsiteY62" fmla="*/ 327755 h 2556892"/>
                <a:gd name="connsiteX63" fmla="*/ 1397521 w 2886163"/>
                <a:gd name="connsiteY63" fmla="*/ 243628 h 2556892"/>
                <a:gd name="connsiteX64" fmla="*/ 1537732 w 2886163"/>
                <a:gd name="connsiteY64" fmla="*/ 170074 h 2556892"/>
                <a:gd name="connsiteX65" fmla="*/ 1592898 w 2886163"/>
                <a:gd name="connsiteY65" fmla="*/ 129160 h 2556892"/>
                <a:gd name="connsiteX66" fmla="*/ 1683262 w 2886163"/>
                <a:gd name="connsiteY66" fmla="*/ 35759 h 2556892"/>
                <a:gd name="connsiteX67" fmla="*/ 1777702 w 2886163"/>
                <a:gd name="connsiteY67" fmla="*/ 139274 h 2556892"/>
                <a:gd name="connsiteX68" fmla="*/ 1911938 w 2886163"/>
                <a:gd name="connsiteY68" fmla="*/ 215126 h 2556892"/>
                <a:gd name="connsiteX69" fmla="*/ 1955706 w 2886163"/>
                <a:gd name="connsiteY69" fmla="*/ 233819 h 2556892"/>
                <a:gd name="connsiteX70" fmla="*/ 1966643 w 2886163"/>
                <a:gd name="connsiteY70" fmla="*/ 230756 h 2556892"/>
                <a:gd name="connsiteX71" fmla="*/ 1969287 w 2886163"/>
                <a:gd name="connsiteY71" fmla="*/ 230053 h 2556892"/>
                <a:gd name="connsiteX72" fmla="*/ 2019050 w 2886163"/>
                <a:gd name="connsiteY72" fmla="*/ 186624 h 2556892"/>
                <a:gd name="connsiteX73" fmla="*/ 2082031 w 2886163"/>
                <a:gd name="connsiteY73" fmla="*/ 93762 h 2556892"/>
                <a:gd name="connsiteX74" fmla="*/ 2086941 w 2886163"/>
                <a:gd name="connsiteY74"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379592 w 2886163"/>
                <a:gd name="connsiteY41" fmla="*/ 1470596 h 2556892"/>
                <a:gd name="connsiteX42" fmla="*/ 1357986 w 2886163"/>
                <a:gd name="connsiteY42" fmla="*/ 1374516 h 2556892"/>
                <a:gd name="connsiteX43" fmla="*/ 1319370 w 2886163"/>
                <a:gd name="connsiteY43" fmla="*/ 1212698 h 2556892"/>
                <a:gd name="connsiteX44" fmla="*/ 1296384 w 2886163"/>
                <a:gd name="connsiteY44" fmla="*/ 1106964 h 2556892"/>
                <a:gd name="connsiteX45" fmla="*/ 1287650 w 2886163"/>
                <a:gd name="connsiteY45" fmla="*/ 1086737 h 2556892"/>
                <a:gd name="connsiteX46" fmla="*/ 1126291 w 2886163"/>
                <a:gd name="connsiteY46" fmla="*/ 1342336 h 2556892"/>
                <a:gd name="connsiteX47" fmla="*/ 961255 w 2886163"/>
                <a:gd name="connsiteY47" fmla="*/ 1506453 h 2556892"/>
                <a:gd name="connsiteX48" fmla="*/ 764959 w 2886163"/>
                <a:gd name="connsiteY48" fmla="*/ 1636091 h 2556892"/>
                <a:gd name="connsiteX49" fmla="*/ 493729 w 2886163"/>
                <a:gd name="connsiteY49" fmla="*/ 1753318 h 2556892"/>
                <a:gd name="connsiteX50" fmla="*/ 271689 w 2886163"/>
                <a:gd name="connsiteY50" fmla="*/ 1791474 h 2556892"/>
                <a:gd name="connsiteX51" fmla="*/ 81829 w 2886163"/>
                <a:gd name="connsiteY51" fmla="*/ 1787336 h 2556892"/>
                <a:gd name="connsiteX52" fmla="*/ 0 w 2886163"/>
                <a:gd name="connsiteY52" fmla="*/ 1591499 h 2556892"/>
                <a:gd name="connsiteX53" fmla="*/ 47350 w 2886163"/>
                <a:gd name="connsiteY53" fmla="*/ 1572192 h 2556892"/>
                <a:gd name="connsiteX54" fmla="*/ 307087 w 2886163"/>
                <a:gd name="connsiteY54" fmla="*/ 1484387 h 2556892"/>
                <a:gd name="connsiteX55" fmla="*/ 416958 w 2886163"/>
                <a:gd name="connsiteY55" fmla="*/ 1438416 h 2556892"/>
                <a:gd name="connsiteX56" fmla="*/ 575558 w 2886163"/>
                <a:gd name="connsiteY56" fmla="*/ 1349692 h 2556892"/>
                <a:gd name="connsiteX57" fmla="*/ 782428 w 2886163"/>
                <a:gd name="connsiteY57" fmla="*/ 1212698 h 2556892"/>
                <a:gd name="connsiteX58" fmla="*/ 834835 w 2886163"/>
                <a:gd name="connsiteY58" fmla="*/ 1149718 h 2556892"/>
                <a:gd name="connsiteX59" fmla="*/ 1002629 w 2886163"/>
                <a:gd name="connsiteY59" fmla="*/ 829759 h 2556892"/>
                <a:gd name="connsiteX60" fmla="*/ 1144680 w 2886163"/>
                <a:gd name="connsiteY60" fmla="*/ 462450 h 2556892"/>
                <a:gd name="connsiteX61" fmla="*/ 1237082 w 2886163"/>
                <a:gd name="connsiteY61" fmla="*/ 327755 h 2556892"/>
                <a:gd name="connsiteX62" fmla="*/ 1397521 w 2886163"/>
                <a:gd name="connsiteY62" fmla="*/ 243628 h 2556892"/>
                <a:gd name="connsiteX63" fmla="*/ 1537732 w 2886163"/>
                <a:gd name="connsiteY63" fmla="*/ 170074 h 2556892"/>
                <a:gd name="connsiteX64" fmla="*/ 1592898 w 2886163"/>
                <a:gd name="connsiteY64" fmla="*/ 129160 h 2556892"/>
                <a:gd name="connsiteX65" fmla="*/ 1683262 w 2886163"/>
                <a:gd name="connsiteY65" fmla="*/ 35759 h 2556892"/>
                <a:gd name="connsiteX66" fmla="*/ 1777702 w 2886163"/>
                <a:gd name="connsiteY66" fmla="*/ 139274 h 2556892"/>
                <a:gd name="connsiteX67" fmla="*/ 1911938 w 2886163"/>
                <a:gd name="connsiteY67" fmla="*/ 215126 h 2556892"/>
                <a:gd name="connsiteX68" fmla="*/ 1955706 w 2886163"/>
                <a:gd name="connsiteY68" fmla="*/ 233819 h 2556892"/>
                <a:gd name="connsiteX69" fmla="*/ 1966643 w 2886163"/>
                <a:gd name="connsiteY69" fmla="*/ 230756 h 2556892"/>
                <a:gd name="connsiteX70" fmla="*/ 1969287 w 2886163"/>
                <a:gd name="connsiteY70" fmla="*/ 230053 h 2556892"/>
                <a:gd name="connsiteX71" fmla="*/ 2019050 w 2886163"/>
                <a:gd name="connsiteY71" fmla="*/ 186624 h 2556892"/>
                <a:gd name="connsiteX72" fmla="*/ 2082031 w 2886163"/>
                <a:gd name="connsiteY72" fmla="*/ 93762 h 2556892"/>
                <a:gd name="connsiteX73" fmla="*/ 2086941 w 2886163"/>
                <a:gd name="connsiteY73"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357986 w 2886163"/>
                <a:gd name="connsiteY41" fmla="*/ 1374516 h 2556892"/>
                <a:gd name="connsiteX42" fmla="*/ 1319370 w 2886163"/>
                <a:gd name="connsiteY42" fmla="*/ 1212698 h 2556892"/>
                <a:gd name="connsiteX43" fmla="*/ 1296384 w 2886163"/>
                <a:gd name="connsiteY43" fmla="*/ 1106964 h 2556892"/>
                <a:gd name="connsiteX44" fmla="*/ 1287650 w 2886163"/>
                <a:gd name="connsiteY44" fmla="*/ 1086737 h 2556892"/>
                <a:gd name="connsiteX45" fmla="*/ 1126291 w 2886163"/>
                <a:gd name="connsiteY45" fmla="*/ 1342336 h 2556892"/>
                <a:gd name="connsiteX46" fmla="*/ 961255 w 2886163"/>
                <a:gd name="connsiteY46" fmla="*/ 1506453 h 2556892"/>
                <a:gd name="connsiteX47" fmla="*/ 764959 w 2886163"/>
                <a:gd name="connsiteY47" fmla="*/ 1636091 h 2556892"/>
                <a:gd name="connsiteX48" fmla="*/ 493729 w 2886163"/>
                <a:gd name="connsiteY48" fmla="*/ 1753318 h 2556892"/>
                <a:gd name="connsiteX49" fmla="*/ 271689 w 2886163"/>
                <a:gd name="connsiteY49" fmla="*/ 1791474 h 2556892"/>
                <a:gd name="connsiteX50" fmla="*/ 81829 w 2886163"/>
                <a:gd name="connsiteY50" fmla="*/ 1787336 h 2556892"/>
                <a:gd name="connsiteX51" fmla="*/ 0 w 2886163"/>
                <a:gd name="connsiteY51" fmla="*/ 1591499 h 2556892"/>
                <a:gd name="connsiteX52" fmla="*/ 47350 w 2886163"/>
                <a:gd name="connsiteY52" fmla="*/ 1572192 h 2556892"/>
                <a:gd name="connsiteX53" fmla="*/ 307087 w 2886163"/>
                <a:gd name="connsiteY53" fmla="*/ 1484387 h 2556892"/>
                <a:gd name="connsiteX54" fmla="*/ 416958 w 2886163"/>
                <a:gd name="connsiteY54" fmla="*/ 1438416 h 2556892"/>
                <a:gd name="connsiteX55" fmla="*/ 575558 w 2886163"/>
                <a:gd name="connsiteY55" fmla="*/ 1349692 h 2556892"/>
                <a:gd name="connsiteX56" fmla="*/ 782428 w 2886163"/>
                <a:gd name="connsiteY56" fmla="*/ 1212698 h 2556892"/>
                <a:gd name="connsiteX57" fmla="*/ 834835 w 2886163"/>
                <a:gd name="connsiteY57" fmla="*/ 1149718 h 2556892"/>
                <a:gd name="connsiteX58" fmla="*/ 1002629 w 2886163"/>
                <a:gd name="connsiteY58" fmla="*/ 829759 h 2556892"/>
                <a:gd name="connsiteX59" fmla="*/ 1144680 w 2886163"/>
                <a:gd name="connsiteY59" fmla="*/ 462450 h 2556892"/>
                <a:gd name="connsiteX60" fmla="*/ 1237082 w 2886163"/>
                <a:gd name="connsiteY60" fmla="*/ 327755 h 2556892"/>
                <a:gd name="connsiteX61" fmla="*/ 1397521 w 2886163"/>
                <a:gd name="connsiteY61" fmla="*/ 243628 h 2556892"/>
                <a:gd name="connsiteX62" fmla="*/ 1537732 w 2886163"/>
                <a:gd name="connsiteY62" fmla="*/ 170074 h 2556892"/>
                <a:gd name="connsiteX63" fmla="*/ 1592898 w 2886163"/>
                <a:gd name="connsiteY63" fmla="*/ 129160 h 2556892"/>
                <a:gd name="connsiteX64" fmla="*/ 1683262 w 2886163"/>
                <a:gd name="connsiteY64" fmla="*/ 35759 h 2556892"/>
                <a:gd name="connsiteX65" fmla="*/ 1777702 w 2886163"/>
                <a:gd name="connsiteY65" fmla="*/ 139274 h 2556892"/>
                <a:gd name="connsiteX66" fmla="*/ 1911938 w 2886163"/>
                <a:gd name="connsiteY66" fmla="*/ 215126 h 2556892"/>
                <a:gd name="connsiteX67" fmla="*/ 1955706 w 2886163"/>
                <a:gd name="connsiteY67" fmla="*/ 233819 h 2556892"/>
                <a:gd name="connsiteX68" fmla="*/ 1966643 w 2886163"/>
                <a:gd name="connsiteY68" fmla="*/ 230756 h 2556892"/>
                <a:gd name="connsiteX69" fmla="*/ 1969287 w 2886163"/>
                <a:gd name="connsiteY69" fmla="*/ 230053 h 2556892"/>
                <a:gd name="connsiteX70" fmla="*/ 2019050 w 2886163"/>
                <a:gd name="connsiteY70" fmla="*/ 186624 h 2556892"/>
                <a:gd name="connsiteX71" fmla="*/ 2082031 w 2886163"/>
                <a:gd name="connsiteY71" fmla="*/ 93762 h 2556892"/>
                <a:gd name="connsiteX72" fmla="*/ 2086941 w 2886163"/>
                <a:gd name="connsiteY72"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319370 w 2886163"/>
                <a:gd name="connsiteY41" fmla="*/ 1212698 h 2556892"/>
                <a:gd name="connsiteX42" fmla="*/ 1296384 w 2886163"/>
                <a:gd name="connsiteY42" fmla="*/ 1106964 h 2556892"/>
                <a:gd name="connsiteX43" fmla="*/ 1287650 w 2886163"/>
                <a:gd name="connsiteY43" fmla="*/ 1086737 h 2556892"/>
                <a:gd name="connsiteX44" fmla="*/ 1126291 w 2886163"/>
                <a:gd name="connsiteY44" fmla="*/ 1342336 h 2556892"/>
                <a:gd name="connsiteX45" fmla="*/ 961255 w 2886163"/>
                <a:gd name="connsiteY45" fmla="*/ 1506453 h 2556892"/>
                <a:gd name="connsiteX46" fmla="*/ 764959 w 2886163"/>
                <a:gd name="connsiteY46" fmla="*/ 1636091 h 2556892"/>
                <a:gd name="connsiteX47" fmla="*/ 493729 w 2886163"/>
                <a:gd name="connsiteY47" fmla="*/ 1753318 h 2556892"/>
                <a:gd name="connsiteX48" fmla="*/ 271689 w 2886163"/>
                <a:gd name="connsiteY48" fmla="*/ 1791474 h 2556892"/>
                <a:gd name="connsiteX49" fmla="*/ 81829 w 2886163"/>
                <a:gd name="connsiteY49" fmla="*/ 1787336 h 2556892"/>
                <a:gd name="connsiteX50" fmla="*/ 0 w 2886163"/>
                <a:gd name="connsiteY50" fmla="*/ 1591499 h 2556892"/>
                <a:gd name="connsiteX51" fmla="*/ 47350 w 2886163"/>
                <a:gd name="connsiteY51" fmla="*/ 1572192 h 2556892"/>
                <a:gd name="connsiteX52" fmla="*/ 307087 w 2886163"/>
                <a:gd name="connsiteY52" fmla="*/ 1484387 h 2556892"/>
                <a:gd name="connsiteX53" fmla="*/ 416958 w 2886163"/>
                <a:gd name="connsiteY53" fmla="*/ 1438416 h 2556892"/>
                <a:gd name="connsiteX54" fmla="*/ 575558 w 2886163"/>
                <a:gd name="connsiteY54" fmla="*/ 1349692 h 2556892"/>
                <a:gd name="connsiteX55" fmla="*/ 782428 w 2886163"/>
                <a:gd name="connsiteY55" fmla="*/ 1212698 h 2556892"/>
                <a:gd name="connsiteX56" fmla="*/ 834835 w 2886163"/>
                <a:gd name="connsiteY56" fmla="*/ 1149718 h 2556892"/>
                <a:gd name="connsiteX57" fmla="*/ 1002629 w 2886163"/>
                <a:gd name="connsiteY57" fmla="*/ 829759 h 2556892"/>
                <a:gd name="connsiteX58" fmla="*/ 1144680 w 2886163"/>
                <a:gd name="connsiteY58" fmla="*/ 462450 h 2556892"/>
                <a:gd name="connsiteX59" fmla="*/ 1237082 w 2886163"/>
                <a:gd name="connsiteY59" fmla="*/ 327755 h 2556892"/>
                <a:gd name="connsiteX60" fmla="*/ 1397521 w 2886163"/>
                <a:gd name="connsiteY60" fmla="*/ 243628 h 2556892"/>
                <a:gd name="connsiteX61" fmla="*/ 1537732 w 2886163"/>
                <a:gd name="connsiteY61" fmla="*/ 170074 h 2556892"/>
                <a:gd name="connsiteX62" fmla="*/ 1592898 w 2886163"/>
                <a:gd name="connsiteY62" fmla="*/ 129160 h 2556892"/>
                <a:gd name="connsiteX63" fmla="*/ 1683262 w 2886163"/>
                <a:gd name="connsiteY63" fmla="*/ 35759 h 2556892"/>
                <a:gd name="connsiteX64" fmla="*/ 1777702 w 2886163"/>
                <a:gd name="connsiteY64" fmla="*/ 139274 h 2556892"/>
                <a:gd name="connsiteX65" fmla="*/ 1911938 w 2886163"/>
                <a:gd name="connsiteY65" fmla="*/ 215126 h 2556892"/>
                <a:gd name="connsiteX66" fmla="*/ 1955706 w 2886163"/>
                <a:gd name="connsiteY66" fmla="*/ 233819 h 2556892"/>
                <a:gd name="connsiteX67" fmla="*/ 1966643 w 2886163"/>
                <a:gd name="connsiteY67" fmla="*/ 230756 h 2556892"/>
                <a:gd name="connsiteX68" fmla="*/ 1969287 w 2886163"/>
                <a:gd name="connsiteY68" fmla="*/ 230053 h 2556892"/>
                <a:gd name="connsiteX69" fmla="*/ 2019050 w 2886163"/>
                <a:gd name="connsiteY69" fmla="*/ 186624 h 2556892"/>
                <a:gd name="connsiteX70" fmla="*/ 2082031 w 2886163"/>
                <a:gd name="connsiteY70" fmla="*/ 93762 h 2556892"/>
                <a:gd name="connsiteX71" fmla="*/ 2086941 w 2886163"/>
                <a:gd name="connsiteY71"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319370 w 2886163"/>
                <a:gd name="connsiteY41" fmla="*/ 1212698 h 2556892"/>
                <a:gd name="connsiteX42" fmla="*/ 1287650 w 2886163"/>
                <a:gd name="connsiteY42" fmla="*/ 1086737 h 2556892"/>
                <a:gd name="connsiteX43" fmla="*/ 1126291 w 2886163"/>
                <a:gd name="connsiteY43" fmla="*/ 1342336 h 2556892"/>
                <a:gd name="connsiteX44" fmla="*/ 961255 w 2886163"/>
                <a:gd name="connsiteY44" fmla="*/ 1506453 h 2556892"/>
                <a:gd name="connsiteX45" fmla="*/ 764959 w 2886163"/>
                <a:gd name="connsiteY45" fmla="*/ 1636091 h 2556892"/>
                <a:gd name="connsiteX46" fmla="*/ 493729 w 2886163"/>
                <a:gd name="connsiteY46" fmla="*/ 1753318 h 2556892"/>
                <a:gd name="connsiteX47" fmla="*/ 271689 w 2886163"/>
                <a:gd name="connsiteY47" fmla="*/ 1791474 h 2556892"/>
                <a:gd name="connsiteX48" fmla="*/ 81829 w 2886163"/>
                <a:gd name="connsiteY48" fmla="*/ 1787336 h 2556892"/>
                <a:gd name="connsiteX49" fmla="*/ 0 w 2886163"/>
                <a:gd name="connsiteY49" fmla="*/ 1591499 h 2556892"/>
                <a:gd name="connsiteX50" fmla="*/ 47350 w 2886163"/>
                <a:gd name="connsiteY50" fmla="*/ 1572192 h 2556892"/>
                <a:gd name="connsiteX51" fmla="*/ 307087 w 2886163"/>
                <a:gd name="connsiteY51" fmla="*/ 1484387 h 2556892"/>
                <a:gd name="connsiteX52" fmla="*/ 416958 w 2886163"/>
                <a:gd name="connsiteY52" fmla="*/ 1438416 h 2556892"/>
                <a:gd name="connsiteX53" fmla="*/ 575558 w 2886163"/>
                <a:gd name="connsiteY53" fmla="*/ 1349692 h 2556892"/>
                <a:gd name="connsiteX54" fmla="*/ 782428 w 2886163"/>
                <a:gd name="connsiteY54" fmla="*/ 1212698 h 2556892"/>
                <a:gd name="connsiteX55" fmla="*/ 834835 w 2886163"/>
                <a:gd name="connsiteY55" fmla="*/ 1149718 h 2556892"/>
                <a:gd name="connsiteX56" fmla="*/ 1002629 w 2886163"/>
                <a:gd name="connsiteY56" fmla="*/ 829759 h 2556892"/>
                <a:gd name="connsiteX57" fmla="*/ 1144680 w 2886163"/>
                <a:gd name="connsiteY57" fmla="*/ 462450 h 2556892"/>
                <a:gd name="connsiteX58" fmla="*/ 1237082 w 2886163"/>
                <a:gd name="connsiteY58" fmla="*/ 327755 h 2556892"/>
                <a:gd name="connsiteX59" fmla="*/ 1397521 w 2886163"/>
                <a:gd name="connsiteY59" fmla="*/ 243628 h 2556892"/>
                <a:gd name="connsiteX60" fmla="*/ 1537732 w 2886163"/>
                <a:gd name="connsiteY60" fmla="*/ 170074 h 2556892"/>
                <a:gd name="connsiteX61" fmla="*/ 1592898 w 2886163"/>
                <a:gd name="connsiteY61" fmla="*/ 129160 h 2556892"/>
                <a:gd name="connsiteX62" fmla="*/ 1683262 w 2886163"/>
                <a:gd name="connsiteY62" fmla="*/ 35759 h 2556892"/>
                <a:gd name="connsiteX63" fmla="*/ 1777702 w 2886163"/>
                <a:gd name="connsiteY63" fmla="*/ 139274 h 2556892"/>
                <a:gd name="connsiteX64" fmla="*/ 1911938 w 2886163"/>
                <a:gd name="connsiteY64" fmla="*/ 215126 h 2556892"/>
                <a:gd name="connsiteX65" fmla="*/ 1955706 w 2886163"/>
                <a:gd name="connsiteY65" fmla="*/ 233819 h 2556892"/>
                <a:gd name="connsiteX66" fmla="*/ 1966643 w 2886163"/>
                <a:gd name="connsiteY66" fmla="*/ 230756 h 2556892"/>
                <a:gd name="connsiteX67" fmla="*/ 1969287 w 2886163"/>
                <a:gd name="connsiteY67" fmla="*/ 230053 h 2556892"/>
                <a:gd name="connsiteX68" fmla="*/ 2019050 w 2886163"/>
                <a:gd name="connsiteY68" fmla="*/ 186624 h 2556892"/>
                <a:gd name="connsiteX69" fmla="*/ 2082031 w 2886163"/>
                <a:gd name="connsiteY69" fmla="*/ 93762 h 2556892"/>
                <a:gd name="connsiteX70" fmla="*/ 2086941 w 2886163"/>
                <a:gd name="connsiteY70"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3017 w 2886163"/>
                <a:gd name="connsiteY4" fmla="*/ 1317972 h 2556892"/>
                <a:gd name="connsiteX5" fmla="*/ 2452097 w 2886163"/>
                <a:gd name="connsiteY5" fmla="*/ 1334981 h 2556892"/>
                <a:gd name="connsiteX6" fmla="*/ 2486575 w 2886163"/>
                <a:gd name="connsiteY6" fmla="*/ 1298204 h 2556892"/>
                <a:gd name="connsiteX7" fmla="*/ 2518296 w 2886163"/>
                <a:gd name="connsiteY7" fmla="*/ 1266944 h 2556892"/>
                <a:gd name="connsiteX8" fmla="*/ 2526110 w 2886163"/>
                <a:gd name="connsiteY8" fmla="*/ 1243499 h 2556892"/>
                <a:gd name="connsiteX9" fmla="*/ 2505883 w 2886163"/>
                <a:gd name="connsiteY9" fmla="*/ 1129031 h 2556892"/>
                <a:gd name="connsiteX10" fmla="*/ 2501286 w 2886163"/>
                <a:gd name="connsiteY10" fmla="*/ 1100528 h 2556892"/>
                <a:gd name="connsiteX11" fmla="*/ 2086941 w 2886163"/>
                <a:gd name="connsiteY11" fmla="*/ 0 h 2556892"/>
                <a:gd name="connsiteX12" fmla="*/ 2145931 w 2886163"/>
                <a:gd name="connsiteY12" fmla="*/ 92843 h 2556892"/>
                <a:gd name="connsiteX13" fmla="*/ 2145711 w 2886163"/>
                <a:gd name="connsiteY13" fmla="*/ 95772 h 2556892"/>
                <a:gd name="connsiteX14" fmla="*/ 2342226 w 2886163"/>
                <a:gd name="connsiteY14" fmla="*/ 146169 h 2556892"/>
                <a:gd name="connsiteX15" fmla="*/ 2509101 w 2886163"/>
                <a:gd name="connsiteY15" fmla="*/ 214666 h 2556892"/>
                <a:gd name="connsiteX16" fmla="*/ 2625868 w 2886163"/>
                <a:gd name="connsiteY16" fmla="*/ 296494 h 2556892"/>
                <a:gd name="connsiteX17" fmla="*/ 2692066 w 2886163"/>
                <a:gd name="connsiteY17" fmla="*/ 382460 h 2556892"/>
                <a:gd name="connsiteX18" fmla="*/ 2730222 w 2886163"/>
                <a:gd name="connsiteY18" fmla="*/ 459692 h 2556892"/>
                <a:gd name="connsiteX19" fmla="*/ 2761023 w 2886163"/>
                <a:gd name="connsiteY19" fmla="*/ 561747 h 2556892"/>
                <a:gd name="connsiteX20" fmla="*/ 2784008 w 2886163"/>
                <a:gd name="connsiteY20" fmla="*/ 666102 h 2556892"/>
                <a:gd name="connsiteX21" fmla="*/ 2803776 w 2886163"/>
                <a:gd name="connsiteY21" fmla="*/ 779650 h 2556892"/>
                <a:gd name="connsiteX22" fmla="*/ 2822164 w 2886163"/>
                <a:gd name="connsiteY22" fmla="*/ 882626 h 2556892"/>
                <a:gd name="connsiteX23" fmla="*/ 2829060 w 2886163"/>
                <a:gd name="connsiteY23" fmla="*/ 938251 h 2556892"/>
                <a:gd name="connsiteX24" fmla="*/ 2852045 w 2886163"/>
                <a:gd name="connsiteY24" fmla="*/ 1122135 h 2556892"/>
                <a:gd name="connsiteX25" fmla="*/ 2869514 w 2886163"/>
                <a:gd name="connsiteY25" fmla="*/ 1265565 h 2556892"/>
                <a:gd name="connsiteX26" fmla="*/ 2879628 w 2886163"/>
                <a:gd name="connsiteY26" fmla="*/ 1355208 h 2556892"/>
                <a:gd name="connsiteX27" fmla="*/ 2886064 w 2886163"/>
                <a:gd name="connsiteY27" fmla="*/ 1424625 h 2556892"/>
                <a:gd name="connsiteX28" fmla="*/ 2872273 w 2886163"/>
                <a:gd name="connsiteY28" fmla="*/ 1444852 h 2556892"/>
                <a:gd name="connsiteX29" fmla="*/ 2660346 w 2886163"/>
                <a:gd name="connsiteY29" fmla="*/ 1543690 h 2556892"/>
                <a:gd name="connsiteX30" fmla="*/ 2447500 w 2886163"/>
                <a:gd name="connsiteY30" fmla="*/ 1641608 h 2556892"/>
                <a:gd name="connsiteX31" fmla="*/ 2446581 w 2886163"/>
                <a:gd name="connsiteY31" fmla="*/ 1783659 h 2556892"/>
                <a:gd name="connsiteX32" fmla="*/ 2451178 w 2886163"/>
                <a:gd name="connsiteY32" fmla="*/ 2127522 h 2556892"/>
                <a:gd name="connsiteX33" fmla="*/ 2457614 w 2886163"/>
                <a:gd name="connsiteY33" fmla="*/ 2556892 h 2556892"/>
                <a:gd name="connsiteX34" fmla="*/ 1261906 w 2886163"/>
                <a:gd name="connsiteY34" fmla="*/ 2556892 h 2556892"/>
                <a:gd name="connsiteX35" fmla="*/ 1281674 w 2886163"/>
                <a:gd name="connsiteY35" fmla="*/ 2299914 h 2556892"/>
                <a:gd name="connsiteX36" fmla="*/ 1306498 w 2886163"/>
                <a:gd name="connsiteY36" fmla="*/ 2083390 h 2556892"/>
                <a:gd name="connsiteX37" fmla="*/ 1330403 w 2886163"/>
                <a:gd name="connsiteY37" fmla="*/ 1927088 h 2556892"/>
                <a:gd name="connsiteX38" fmla="*/ 1372696 w 2886163"/>
                <a:gd name="connsiteY38" fmla="*/ 1718839 h 2556892"/>
                <a:gd name="connsiteX39" fmla="*/ 1406255 w 2886163"/>
                <a:gd name="connsiteY39" fmla="*/ 1619082 h 2556892"/>
                <a:gd name="connsiteX40" fmla="*/ 1413611 w 2886163"/>
                <a:gd name="connsiteY40" fmla="*/ 1591040 h 2556892"/>
                <a:gd name="connsiteX41" fmla="*/ 1319370 w 2886163"/>
                <a:gd name="connsiteY41" fmla="*/ 1212698 h 2556892"/>
                <a:gd name="connsiteX42" fmla="*/ 1287650 w 2886163"/>
                <a:gd name="connsiteY42" fmla="*/ 1086737 h 2556892"/>
                <a:gd name="connsiteX43" fmla="*/ 1126291 w 2886163"/>
                <a:gd name="connsiteY43" fmla="*/ 1342336 h 2556892"/>
                <a:gd name="connsiteX44" fmla="*/ 961255 w 2886163"/>
                <a:gd name="connsiteY44" fmla="*/ 1506453 h 2556892"/>
                <a:gd name="connsiteX45" fmla="*/ 764959 w 2886163"/>
                <a:gd name="connsiteY45" fmla="*/ 1636091 h 2556892"/>
                <a:gd name="connsiteX46" fmla="*/ 493729 w 2886163"/>
                <a:gd name="connsiteY46" fmla="*/ 1753318 h 2556892"/>
                <a:gd name="connsiteX47" fmla="*/ 271689 w 2886163"/>
                <a:gd name="connsiteY47" fmla="*/ 1791474 h 2556892"/>
                <a:gd name="connsiteX48" fmla="*/ 81829 w 2886163"/>
                <a:gd name="connsiteY48" fmla="*/ 1787336 h 2556892"/>
                <a:gd name="connsiteX49" fmla="*/ 0 w 2886163"/>
                <a:gd name="connsiteY49" fmla="*/ 1591499 h 2556892"/>
                <a:gd name="connsiteX50" fmla="*/ 47350 w 2886163"/>
                <a:gd name="connsiteY50" fmla="*/ 1572192 h 2556892"/>
                <a:gd name="connsiteX51" fmla="*/ 307087 w 2886163"/>
                <a:gd name="connsiteY51" fmla="*/ 1484387 h 2556892"/>
                <a:gd name="connsiteX52" fmla="*/ 416958 w 2886163"/>
                <a:gd name="connsiteY52" fmla="*/ 1438416 h 2556892"/>
                <a:gd name="connsiteX53" fmla="*/ 575558 w 2886163"/>
                <a:gd name="connsiteY53" fmla="*/ 1349692 h 2556892"/>
                <a:gd name="connsiteX54" fmla="*/ 782428 w 2886163"/>
                <a:gd name="connsiteY54" fmla="*/ 1212698 h 2556892"/>
                <a:gd name="connsiteX55" fmla="*/ 834835 w 2886163"/>
                <a:gd name="connsiteY55" fmla="*/ 1149718 h 2556892"/>
                <a:gd name="connsiteX56" fmla="*/ 1002629 w 2886163"/>
                <a:gd name="connsiteY56" fmla="*/ 829759 h 2556892"/>
                <a:gd name="connsiteX57" fmla="*/ 1144680 w 2886163"/>
                <a:gd name="connsiteY57" fmla="*/ 462450 h 2556892"/>
                <a:gd name="connsiteX58" fmla="*/ 1237082 w 2886163"/>
                <a:gd name="connsiteY58" fmla="*/ 327755 h 2556892"/>
                <a:gd name="connsiteX59" fmla="*/ 1397521 w 2886163"/>
                <a:gd name="connsiteY59" fmla="*/ 243628 h 2556892"/>
                <a:gd name="connsiteX60" fmla="*/ 1537732 w 2886163"/>
                <a:gd name="connsiteY60" fmla="*/ 170074 h 2556892"/>
                <a:gd name="connsiteX61" fmla="*/ 1592898 w 2886163"/>
                <a:gd name="connsiteY61" fmla="*/ 129160 h 2556892"/>
                <a:gd name="connsiteX62" fmla="*/ 1683262 w 2886163"/>
                <a:gd name="connsiteY62" fmla="*/ 35759 h 2556892"/>
                <a:gd name="connsiteX63" fmla="*/ 1777702 w 2886163"/>
                <a:gd name="connsiteY63" fmla="*/ 139274 h 2556892"/>
                <a:gd name="connsiteX64" fmla="*/ 1911938 w 2886163"/>
                <a:gd name="connsiteY64" fmla="*/ 215126 h 2556892"/>
                <a:gd name="connsiteX65" fmla="*/ 1955706 w 2886163"/>
                <a:gd name="connsiteY65" fmla="*/ 233819 h 2556892"/>
                <a:gd name="connsiteX66" fmla="*/ 1966643 w 2886163"/>
                <a:gd name="connsiteY66" fmla="*/ 230756 h 2556892"/>
                <a:gd name="connsiteX67" fmla="*/ 1969287 w 2886163"/>
                <a:gd name="connsiteY67" fmla="*/ 230053 h 2556892"/>
                <a:gd name="connsiteX68" fmla="*/ 2019050 w 2886163"/>
                <a:gd name="connsiteY68" fmla="*/ 186624 h 2556892"/>
                <a:gd name="connsiteX69" fmla="*/ 2082031 w 2886163"/>
                <a:gd name="connsiteY69" fmla="*/ 93762 h 2556892"/>
                <a:gd name="connsiteX70" fmla="*/ 2086941 w 2886163"/>
                <a:gd name="connsiteY70"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557 w 2886163"/>
                <a:gd name="connsiteY3" fmla="*/ 1314294 h 2556892"/>
                <a:gd name="connsiteX4" fmla="*/ 2452097 w 2886163"/>
                <a:gd name="connsiteY4" fmla="*/ 1334981 h 2556892"/>
                <a:gd name="connsiteX5" fmla="*/ 2486575 w 2886163"/>
                <a:gd name="connsiteY5" fmla="*/ 1298204 h 2556892"/>
                <a:gd name="connsiteX6" fmla="*/ 2518296 w 2886163"/>
                <a:gd name="connsiteY6" fmla="*/ 1266944 h 2556892"/>
                <a:gd name="connsiteX7" fmla="*/ 2526110 w 2886163"/>
                <a:gd name="connsiteY7" fmla="*/ 1243499 h 2556892"/>
                <a:gd name="connsiteX8" fmla="*/ 2505883 w 2886163"/>
                <a:gd name="connsiteY8" fmla="*/ 1129031 h 2556892"/>
                <a:gd name="connsiteX9" fmla="*/ 2501286 w 2886163"/>
                <a:gd name="connsiteY9" fmla="*/ 1100528 h 2556892"/>
                <a:gd name="connsiteX10" fmla="*/ 2086941 w 2886163"/>
                <a:gd name="connsiteY10" fmla="*/ 0 h 2556892"/>
                <a:gd name="connsiteX11" fmla="*/ 2145931 w 2886163"/>
                <a:gd name="connsiteY11" fmla="*/ 92843 h 2556892"/>
                <a:gd name="connsiteX12" fmla="*/ 2145711 w 2886163"/>
                <a:gd name="connsiteY12" fmla="*/ 95772 h 2556892"/>
                <a:gd name="connsiteX13" fmla="*/ 2342226 w 2886163"/>
                <a:gd name="connsiteY13" fmla="*/ 146169 h 2556892"/>
                <a:gd name="connsiteX14" fmla="*/ 2509101 w 2886163"/>
                <a:gd name="connsiteY14" fmla="*/ 214666 h 2556892"/>
                <a:gd name="connsiteX15" fmla="*/ 2625868 w 2886163"/>
                <a:gd name="connsiteY15" fmla="*/ 296494 h 2556892"/>
                <a:gd name="connsiteX16" fmla="*/ 2692066 w 2886163"/>
                <a:gd name="connsiteY16" fmla="*/ 382460 h 2556892"/>
                <a:gd name="connsiteX17" fmla="*/ 2730222 w 2886163"/>
                <a:gd name="connsiteY17" fmla="*/ 459692 h 2556892"/>
                <a:gd name="connsiteX18" fmla="*/ 2761023 w 2886163"/>
                <a:gd name="connsiteY18" fmla="*/ 561747 h 2556892"/>
                <a:gd name="connsiteX19" fmla="*/ 2784008 w 2886163"/>
                <a:gd name="connsiteY19" fmla="*/ 666102 h 2556892"/>
                <a:gd name="connsiteX20" fmla="*/ 2803776 w 2886163"/>
                <a:gd name="connsiteY20" fmla="*/ 779650 h 2556892"/>
                <a:gd name="connsiteX21" fmla="*/ 2822164 w 2886163"/>
                <a:gd name="connsiteY21" fmla="*/ 882626 h 2556892"/>
                <a:gd name="connsiteX22" fmla="*/ 2829060 w 2886163"/>
                <a:gd name="connsiteY22" fmla="*/ 938251 h 2556892"/>
                <a:gd name="connsiteX23" fmla="*/ 2852045 w 2886163"/>
                <a:gd name="connsiteY23" fmla="*/ 1122135 h 2556892"/>
                <a:gd name="connsiteX24" fmla="*/ 2869514 w 2886163"/>
                <a:gd name="connsiteY24" fmla="*/ 1265565 h 2556892"/>
                <a:gd name="connsiteX25" fmla="*/ 2879628 w 2886163"/>
                <a:gd name="connsiteY25" fmla="*/ 1355208 h 2556892"/>
                <a:gd name="connsiteX26" fmla="*/ 2886064 w 2886163"/>
                <a:gd name="connsiteY26" fmla="*/ 1424625 h 2556892"/>
                <a:gd name="connsiteX27" fmla="*/ 2872273 w 2886163"/>
                <a:gd name="connsiteY27" fmla="*/ 1444852 h 2556892"/>
                <a:gd name="connsiteX28" fmla="*/ 2660346 w 2886163"/>
                <a:gd name="connsiteY28" fmla="*/ 1543690 h 2556892"/>
                <a:gd name="connsiteX29" fmla="*/ 2447500 w 2886163"/>
                <a:gd name="connsiteY29" fmla="*/ 1641608 h 2556892"/>
                <a:gd name="connsiteX30" fmla="*/ 2446581 w 2886163"/>
                <a:gd name="connsiteY30" fmla="*/ 1783659 h 2556892"/>
                <a:gd name="connsiteX31" fmla="*/ 2451178 w 2886163"/>
                <a:gd name="connsiteY31" fmla="*/ 2127522 h 2556892"/>
                <a:gd name="connsiteX32" fmla="*/ 2457614 w 2886163"/>
                <a:gd name="connsiteY32" fmla="*/ 2556892 h 2556892"/>
                <a:gd name="connsiteX33" fmla="*/ 1261906 w 2886163"/>
                <a:gd name="connsiteY33" fmla="*/ 2556892 h 2556892"/>
                <a:gd name="connsiteX34" fmla="*/ 1281674 w 2886163"/>
                <a:gd name="connsiteY34" fmla="*/ 2299914 h 2556892"/>
                <a:gd name="connsiteX35" fmla="*/ 1306498 w 2886163"/>
                <a:gd name="connsiteY35" fmla="*/ 2083390 h 2556892"/>
                <a:gd name="connsiteX36" fmla="*/ 1330403 w 2886163"/>
                <a:gd name="connsiteY36" fmla="*/ 1927088 h 2556892"/>
                <a:gd name="connsiteX37" fmla="*/ 1372696 w 2886163"/>
                <a:gd name="connsiteY37" fmla="*/ 1718839 h 2556892"/>
                <a:gd name="connsiteX38" fmla="*/ 1406255 w 2886163"/>
                <a:gd name="connsiteY38" fmla="*/ 1619082 h 2556892"/>
                <a:gd name="connsiteX39" fmla="*/ 1413611 w 2886163"/>
                <a:gd name="connsiteY39" fmla="*/ 1591040 h 2556892"/>
                <a:gd name="connsiteX40" fmla="*/ 1319370 w 2886163"/>
                <a:gd name="connsiteY40" fmla="*/ 1212698 h 2556892"/>
                <a:gd name="connsiteX41" fmla="*/ 1287650 w 2886163"/>
                <a:gd name="connsiteY41" fmla="*/ 1086737 h 2556892"/>
                <a:gd name="connsiteX42" fmla="*/ 1126291 w 2886163"/>
                <a:gd name="connsiteY42" fmla="*/ 1342336 h 2556892"/>
                <a:gd name="connsiteX43" fmla="*/ 961255 w 2886163"/>
                <a:gd name="connsiteY43" fmla="*/ 1506453 h 2556892"/>
                <a:gd name="connsiteX44" fmla="*/ 764959 w 2886163"/>
                <a:gd name="connsiteY44" fmla="*/ 1636091 h 2556892"/>
                <a:gd name="connsiteX45" fmla="*/ 493729 w 2886163"/>
                <a:gd name="connsiteY45" fmla="*/ 1753318 h 2556892"/>
                <a:gd name="connsiteX46" fmla="*/ 271689 w 2886163"/>
                <a:gd name="connsiteY46" fmla="*/ 1791474 h 2556892"/>
                <a:gd name="connsiteX47" fmla="*/ 81829 w 2886163"/>
                <a:gd name="connsiteY47" fmla="*/ 1787336 h 2556892"/>
                <a:gd name="connsiteX48" fmla="*/ 0 w 2886163"/>
                <a:gd name="connsiteY48" fmla="*/ 1591499 h 2556892"/>
                <a:gd name="connsiteX49" fmla="*/ 47350 w 2886163"/>
                <a:gd name="connsiteY49" fmla="*/ 1572192 h 2556892"/>
                <a:gd name="connsiteX50" fmla="*/ 307087 w 2886163"/>
                <a:gd name="connsiteY50" fmla="*/ 1484387 h 2556892"/>
                <a:gd name="connsiteX51" fmla="*/ 416958 w 2886163"/>
                <a:gd name="connsiteY51" fmla="*/ 1438416 h 2556892"/>
                <a:gd name="connsiteX52" fmla="*/ 575558 w 2886163"/>
                <a:gd name="connsiteY52" fmla="*/ 1349692 h 2556892"/>
                <a:gd name="connsiteX53" fmla="*/ 782428 w 2886163"/>
                <a:gd name="connsiteY53" fmla="*/ 1212698 h 2556892"/>
                <a:gd name="connsiteX54" fmla="*/ 834835 w 2886163"/>
                <a:gd name="connsiteY54" fmla="*/ 1149718 h 2556892"/>
                <a:gd name="connsiteX55" fmla="*/ 1002629 w 2886163"/>
                <a:gd name="connsiteY55" fmla="*/ 829759 h 2556892"/>
                <a:gd name="connsiteX56" fmla="*/ 1144680 w 2886163"/>
                <a:gd name="connsiteY56" fmla="*/ 462450 h 2556892"/>
                <a:gd name="connsiteX57" fmla="*/ 1237082 w 2886163"/>
                <a:gd name="connsiteY57" fmla="*/ 327755 h 2556892"/>
                <a:gd name="connsiteX58" fmla="*/ 1397521 w 2886163"/>
                <a:gd name="connsiteY58" fmla="*/ 243628 h 2556892"/>
                <a:gd name="connsiteX59" fmla="*/ 1537732 w 2886163"/>
                <a:gd name="connsiteY59" fmla="*/ 170074 h 2556892"/>
                <a:gd name="connsiteX60" fmla="*/ 1592898 w 2886163"/>
                <a:gd name="connsiteY60" fmla="*/ 129160 h 2556892"/>
                <a:gd name="connsiteX61" fmla="*/ 1683262 w 2886163"/>
                <a:gd name="connsiteY61" fmla="*/ 35759 h 2556892"/>
                <a:gd name="connsiteX62" fmla="*/ 1777702 w 2886163"/>
                <a:gd name="connsiteY62" fmla="*/ 139274 h 2556892"/>
                <a:gd name="connsiteX63" fmla="*/ 1911938 w 2886163"/>
                <a:gd name="connsiteY63" fmla="*/ 215126 h 2556892"/>
                <a:gd name="connsiteX64" fmla="*/ 1955706 w 2886163"/>
                <a:gd name="connsiteY64" fmla="*/ 233819 h 2556892"/>
                <a:gd name="connsiteX65" fmla="*/ 1966643 w 2886163"/>
                <a:gd name="connsiteY65" fmla="*/ 230756 h 2556892"/>
                <a:gd name="connsiteX66" fmla="*/ 1969287 w 2886163"/>
                <a:gd name="connsiteY66" fmla="*/ 230053 h 2556892"/>
                <a:gd name="connsiteX67" fmla="*/ 2019050 w 2886163"/>
                <a:gd name="connsiteY67" fmla="*/ 186624 h 2556892"/>
                <a:gd name="connsiteX68" fmla="*/ 2082031 w 2886163"/>
                <a:gd name="connsiteY68" fmla="*/ 93762 h 2556892"/>
                <a:gd name="connsiteX69" fmla="*/ 2086941 w 2886163"/>
                <a:gd name="connsiteY69" fmla="*/ 0 h 2556892"/>
                <a:gd name="connsiteX0" fmla="*/ 2501286 w 2886163"/>
                <a:gd name="connsiteY0" fmla="*/ 1100528 h 2556892"/>
                <a:gd name="connsiteX1" fmla="*/ 2492092 w 2886163"/>
                <a:gd name="connsiteY1" fmla="*/ 1180518 h 2556892"/>
                <a:gd name="connsiteX2" fmla="*/ 2464509 w 2886163"/>
                <a:gd name="connsiteY2" fmla="*/ 1293147 h 2556892"/>
                <a:gd name="connsiteX3" fmla="*/ 2452097 w 2886163"/>
                <a:gd name="connsiteY3" fmla="*/ 1334981 h 2556892"/>
                <a:gd name="connsiteX4" fmla="*/ 2486575 w 2886163"/>
                <a:gd name="connsiteY4" fmla="*/ 1298204 h 2556892"/>
                <a:gd name="connsiteX5" fmla="*/ 2518296 w 2886163"/>
                <a:gd name="connsiteY5" fmla="*/ 1266944 h 2556892"/>
                <a:gd name="connsiteX6" fmla="*/ 2526110 w 2886163"/>
                <a:gd name="connsiteY6" fmla="*/ 1243499 h 2556892"/>
                <a:gd name="connsiteX7" fmla="*/ 2505883 w 2886163"/>
                <a:gd name="connsiteY7" fmla="*/ 1129031 h 2556892"/>
                <a:gd name="connsiteX8" fmla="*/ 2501286 w 2886163"/>
                <a:gd name="connsiteY8" fmla="*/ 1100528 h 2556892"/>
                <a:gd name="connsiteX9" fmla="*/ 2086941 w 2886163"/>
                <a:gd name="connsiteY9" fmla="*/ 0 h 2556892"/>
                <a:gd name="connsiteX10" fmla="*/ 2145931 w 2886163"/>
                <a:gd name="connsiteY10" fmla="*/ 92843 h 2556892"/>
                <a:gd name="connsiteX11" fmla="*/ 2145711 w 2886163"/>
                <a:gd name="connsiteY11" fmla="*/ 95772 h 2556892"/>
                <a:gd name="connsiteX12" fmla="*/ 2342226 w 2886163"/>
                <a:gd name="connsiteY12" fmla="*/ 146169 h 2556892"/>
                <a:gd name="connsiteX13" fmla="*/ 2509101 w 2886163"/>
                <a:gd name="connsiteY13" fmla="*/ 214666 h 2556892"/>
                <a:gd name="connsiteX14" fmla="*/ 2625868 w 2886163"/>
                <a:gd name="connsiteY14" fmla="*/ 296494 h 2556892"/>
                <a:gd name="connsiteX15" fmla="*/ 2692066 w 2886163"/>
                <a:gd name="connsiteY15" fmla="*/ 382460 h 2556892"/>
                <a:gd name="connsiteX16" fmla="*/ 2730222 w 2886163"/>
                <a:gd name="connsiteY16" fmla="*/ 459692 h 2556892"/>
                <a:gd name="connsiteX17" fmla="*/ 2761023 w 2886163"/>
                <a:gd name="connsiteY17" fmla="*/ 561747 h 2556892"/>
                <a:gd name="connsiteX18" fmla="*/ 2784008 w 2886163"/>
                <a:gd name="connsiteY18" fmla="*/ 666102 h 2556892"/>
                <a:gd name="connsiteX19" fmla="*/ 2803776 w 2886163"/>
                <a:gd name="connsiteY19" fmla="*/ 779650 h 2556892"/>
                <a:gd name="connsiteX20" fmla="*/ 2822164 w 2886163"/>
                <a:gd name="connsiteY20" fmla="*/ 882626 h 2556892"/>
                <a:gd name="connsiteX21" fmla="*/ 2829060 w 2886163"/>
                <a:gd name="connsiteY21" fmla="*/ 938251 h 2556892"/>
                <a:gd name="connsiteX22" fmla="*/ 2852045 w 2886163"/>
                <a:gd name="connsiteY22" fmla="*/ 1122135 h 2556892"/>
                <a:gd name="connsiteX23" fmla="*/ 2869514 w 2886163"/>
                <a:gd name="connsiteY23" fmla="*/ 1265565 h 2556892"/>
                <a:gd name="connsiteX24" fmla="*/ 2879628 w 2886163"/>
                <a:gd name="connsiteY24" fmla="*/ 1355208 h 2556892"/>
                <a:gd name="connsiteX25" fmla="*/ 2886064 w 2886163"/>
                <a:gd name="connsiteY25" fmla="*/ 1424625 h 2556892"/>
                <a:gd name="connsiteX26" fmla="*/ 2872273 w 2886163"/>
                <a:gd name="connsiteY26" fmla="*/ 1444852 h 2556892"/>
                <a:gd name="connsiteX27" fmla="*/ 2660346 w 2886163"/>
                <a:gd name="connsiteY27" fmla="*/ 1543690 h 2556892"/>
                <a:gd name="connsiteX28" fmla="*/ 2447500 w 2886163"/>
                <a:gd name="connsiteY28" fmla="*/ 1641608 h 2556892"/>
                <a:gd name="connsiteX29" fmla="*/ 2446581 w 2886163"/>
                <a:gd name="connsiteY29" fmla="*/ 1783659 h 2556892"/>
                <a:gd name="connsiteX30" fmla="*/ 2451178 w 2886163"/>
                <a:gd name="connsiteY30" fmla="*/ 2127522 h 2556892"/>
                <a:gd name="connsiteX31" fmla="*/ 2457614 w 2886163"/>
                <a:gd name="connsiteY31" fmla="*/ 2556892 h 2556892"/>
                <a:gd name="connsiteX32" fmla="*/ 1261906 w 2886163"/>
                <a:gd name="connsiteY32" fmla="*/ 2556892 h 2556892"/>
                <a:gd name="connsiteX33" fmla="*/ 1281674 w 2886163"/>
                <a:gd name="connsiteY33" fmla="*/ 2299914 h 2556892"/>
                <a:gd name="connsiteX34" fmla="*/ 1306498 w 2886163"/>
                <a:gd name="connsiteY34" fmla="*/ 2083390 h 2556892"/>
                <a:gd name="connsiteX35" fmla="*/ 1330403 w 2886163"/>
                <a:gd name="connsiteY35" fmla="*/ 1927088 h 2556892"/>
                <a:gd name="connsiteX36" fmla="*/ 1372696 w 2886163"/>
                <a:gd name="connsiteY36" fmla="*/ 1718839 h 2556892"/>
                <a:gd name="connsiteX37" fmla="*/ 1406255 w 2886163"/>
                <a:gd name="connsiteY37" fmla="*/ 1619082 h 2556892"/>
                <a:gd name="connsiteX38" fmla="*/ 1413611 w 2886163"/>
                <a:gd name="connsiteY38" fmla="*/ 1591040 h 2556892"/>
                <a:gd name="connsiteX39" fmla="*/ 1319370 w 2886163"/>
                <a:gd name="connsiteY39" fmla="*/ 1212698 h 2556892"/>
                <a:gd name="connsiteX40" fmla="*/ 1287650 w 2886163"/>
                <a:gd name="connsiteY40" fmla="*/ 1086737 h 2556892"/>
                <a:gd name="connsiteX41" fmla="*/ 1126291 w 2886163"/>
                <a:gd name="connsiteY41" fmla="*/ 1342336 h 2556892"/>
                <a:gd name="connsiteX42" fmla="*/ 961255 w 2886163"/>
                <a:gd name="connsiteY42" fmla="*/ 1506453 h 2556892"/>
                <a:gd name="connsiteX43" fmla="*/ 764959 w 2886163"/>
                <a:gd name="connsiteY43" fmla="*/ 1636091 h 2556892"/>
                <a:gd name="connsiteX44" fmla="*/ 493729 w 2886163"/>
                <a:gd name="connsiteY44" fmla="*/ 1753318 h 2556892"/>
                <a:gd name="connsiteX45" fmla="*/ 271689 w 2886163"/>
                <a:gd name="connsiteY45" fmla="*/ 1791474 h 2556892"/>
                <a:gd name="connsiteX46" fmla="*/ 81829 w 2886163"/>
                <a:gd name="connsiteY46" fmla="*/ 1787336 h 2556892"/>
                <a:gd name="connsiteX47" fmla="*/ 0 w 2886163"/>
                <a:gd name="connsiteY47" fmla="*/ 1591499 h 2556892"/>
                <a:gd name="connsiteX48" fmla="*/ 47350 w 2886163"/>
                <a:gd name="connsiteY48" fmla="*/ 1572192 h 2556892"/>
                <a:gd name="connsiteX49" fmla="*/ 307087 w 2886163"/>
                <a:gd name="connsiteY49" fmla="*/ 1484387 h 2556892"/>
                <a:gd name="connsiteX50" fmla="*/ 416958 w 2886163"/>
                <a:gd name="connsiteY50" fmla="*/ 1438416 h 2556892"/>
                <a:gd name="connsiteX51" fmla="*/ 575558 w 2886163"/>
                <a:gd name="connsiteY51" fmla="*/ 1349692 h 2556892"/>
                <a:gd name="connsiteX52" fmla="*/ 782428 w 2886163"/>
                <a:gd name="connsiteY52" fmla="*/ 1212698 h 2556892"/>
                <a:gd name="connsiteX53" fmla="*/ 834835 w 2886163"/>
                <a:gd name="connsiteY53" fmla="*/ 1149718 h 2556892"/>
                <a:gd name="connsiteX54" fmla="*/ 1002629 w 2886163"/>
                <a:gd name="connsiteY54" fmla="*/ 829759 h 2556892"/>
                <a:gd name="connsiteX55" fmla="*/ 1144680 w 2886163"/>
                <a:gd name="connsiteY55" fmla="*/ 462450 h 2556892"/>
                <a:gd name="connsiteX56" fmla="*/ 1237082 w 2886163"/>
                <a:gd name="connsiteY56" fmla="*/ 327755 h 2556892"/>
                <a:gd name="connsiteX57" fmla="*/ 1397521 w 2886163"/>
                <a:gd name="connsiteY57" fmla="*/ 243628 h 2556892"/>
                <a:gd name="connsiteX58" fmla="*/ 1537732 w 2886163"/>
                <a:gd name="connsiteY58" fmla="*/ 170074 h 2556892"/>
                <a:gd name="connsiteX59" fmla="*/ 1592898 w 2886163"/>
                <a:gd name="connsiteY59" fmla="*/ 129160 h 2556892"/>
                <a:gd name="connsiteX60" fmla="*/ 1683262 w 2886163"/>
                <a:gd name="connsiteY60" fmla="*/ 35759 h 2556892"/>
                <a:gd name="connsiteX61" fmla="*/ 1777702 w 2886163"/>
                <a:gd name="connsiteY61" fmla="*/ 139274 h 2556892"/>
                <a:gd name="connsiteX62" fmla="*/ 1911938 w 2886163"/>
                <a:gd name="connsiteY62" fmla="*/ 215126 h 2556892"/>
                <a:gd name="connsiteX63" fmla="*/ 1955706 w 2886163"/>
                <a:gd name="connsiteY63" fmla="*/ 233819 h 2556892"/>
                <a:gd name="connsiteX64" fmla="*/ 1966643 w 2886163"/>
                <a:gd name="connsiteY64" fmla="*/ 230756 h 2556892"/>
                <a:gd name="connsiteX65" fmla="*/ 1969287 w 2886163"/>
                <a:gd name="connsiteY65" fmla="*/ 230053 h 2556892"/>
                <a:gd name="connsiteX66" fmla="*/ 2019050 w 2886163"/>
                <a:gd name="connsiteY66" fmla="*/ 186624 h 2556892"/>
                <a:gd name="connsiteX67" fmla="*/ 2082031 w 2886163"/>
                <a:gd name="connsiteY67" fmla="*/ 93762 h 2556892"/>
                <a:gd name="connsiteX68" fmla="*/ 2086941 w 2886163"/>
                <a:gd name="connsiteY68" fmla="*/ 0 h 2556892"/>
                <a:gd name="connsiteX0" fmla="*/ 2501286 w 2886163"/>
                <a:gd name="connsiteY0" fmla="*/ 1100528 h 2556892"/>
                <a:gd name="connsiteX1" fmla="*/ 2492092 w 2886163"/>
                <a:gd name="connsiteY1" fmla="*/ 1180518 h 2556892"/>
                <a:gd name="connsiteX2" fmla="*/ 2452097 w 2886163"/>
                <a:gd name="connsiteY2" fmla="*/ 1334981 h 2556892"/>
                <a:gd name="connsiteX3" fmla="*/ 2486575 w 2886163"/>
                <a:gd name="connsiteY3" fmla="*/ 1298204 h 2556892"/>
                <a:gd name="connsiteX4" fmla="*/ 2518296 w 2886163"/>
                <a:gd name="connsiteY4" fmla="*/ 1266944 h 2556892"/>
                <a:gd name="connsiteX5" fmla="*/ 2526110 w 2886163"/>
                <a:gd name="connsiteY5" fmla="*/ 1243499 h 2556892"/>
                <a:gd name="connsiteX6" fmla="*/ 2505883 w 2886163"/>
                <a:gd name="connsiteY6" fmla="*/ 1129031 h 2556892"/>
                <a:gd name="connsiteX7" fmla="*/ 2501286 w 2886163"/>
                <a:gd name="connsiteY7" fmla="*/ 1100528 h 2556892"/>
                <a:gd name="connsiteX8" fmla="*/ 2086941 w 2886163"/>
                <a:gd name="connsiteY8" fmla="*/ 0 h 2556892"/>
                <a:gd name="connsiteX9" fmla="*/ 2145931 w 2886163"/>
                <a:gd name="connsiteY9" fmla="*/ 92843 h 2556892"/>
                <a:gd name="connsiteX10" fmla="*/ 2145711 w 2886163"/>
                <a:gd name="connsiteY10" fmla="*/ 95772 h 2556892"/>
                <a:gd name="connsiteX11" fmla="*/ 2342226 w 2886163"/>
                <a:gd name="connsiteY11" fmla="*/ 146169 h 2556892"/>
                <a:gd name="connsiteX12" fmla="*/ 2509101 w 2886163"/>
                <a:gd name="connsiteY12" fmla="*/ 214666 h 2556892"/>
                <a:gd name="connsiteX13" fmla="*/ 2625868 w 2886163"/>
                <a:gd name="connsiteY13" fmla="*/ 296494 h 2556892"/>
                <a:gd name="connsiteX14" fmla="*/ 2692066 w 2886163"/>
                <a:gd name="connsiteY14" fmla="*/ 382460 h 2556892"/>
                <a:gd name="connsiteX15" fmla="*/ 2730222 w 2886163"/>
                <a:gd name="connsiteY15" fmla="*/ 459692 h 2556892"/>
                <a:gd name="connsiteX16" fmla="*/ 2761023 w 2886163"/>
                <a:gd name="connsiteY16" fmla="*/ 561747 h 2556892"/>
                <a:gd name="connsiteX17" fmla="*/ 2784008 w 2886163"/>
                <a:gd name="connsiteY17" fmla="*/ 666102 h 2556892"/>
                <a:gd name="connsiteX18" fmla="*/ 2803776 w 2886163"/>
                <a:gd name="connsiteY18" fmla="*/ 779650 h 2556892"/>
                <a:gd name="connsiteX19" fmla="*/ 2822164 w 2886163"/>
                <a:gd name="connsiteY19" fmla="*/ 882626 h 2556892"/>
                <a:gd name="connsiteX20" fmla="*/ 2829060 w 2886163"/>
                <a:gd name="connsiteY20" fmla="*/ 938251 h 2556892"/>
                <a:gd name="connsiteX21" fmla="*/ 2852045 w 2886163"/>
                <a:gd name="connsiteY21" fmla="*/ 1122135 h 2556892"/>
                <a:gd name="connsiteX22" fmla="*/ 2869514 w 2886163"/>
                <a:gd name="connsiteY22" fmla="*/ 1265565 h 2556892"/>
                <a:gd name="connsiteX23" fmla="*/ 2879628 w 2886163"/>
                <a:gd name="connsiteY23" fmla="*/ 1355208 h 2556892"/>
                <a:gd name="connsiteX24" fmla="*/ 2886064 w 2886163"/>
                <a:gd name="connsiteY24" fmla="*/ 1424625 h 2556892"/>
                <a:gd name="connsiteX25" fmla="*/ 2872273 w 2886163"/>
                <a:gd name="connsiteY25" fmla="*/ 1444852 h 2556892"/>
                <a:gd name="connsiteX26" fmla="*/ 2660346 w 2886163"/>
                <a:gd name="connsiteY26" fmla="*/ 1543690 h 2556892"/>
                <a:gd name="connsiteX27" fmla="*/ 2447500 w 2886163"/>
                <a:gd name="connsiteY27" fmla="*/ 1641608 h 2556892"/>
                <a:gd name="connsiteX28" fmla="*/ 2446581 w 2886163"/>
                <a:gd name="connsiteY28" fmla="*/ 1783659 h 2556892"/>
                <a:gd name="connsiteX29" fmla="*/ 2451178 w 2886163"/>
                <a:gd name="connsiteY29" fmla="*/ 2127522 h 2556892"/>
                <a:gd name="connsiteX30" fmla="*/ 2457614 w 2886163"/>
                <a:gd name="connsiteY30" fmla="*/ 2556892 h 2556892"/>
                <a:gd name="connsiteX31" fmla="*/ 1261906 w 2886163"/>
                <a:gd name="connsiteY31" fmla="*/ 2556892 h 2556892"/>
                <a:gd name="connsiteX32" fmla="*/ 1281674 w 2886163"/>
                <a:gd name="connsiteY32" fmla="*/ 2299914 h 2556892"/>
                <a:gd name="connsiteX33" fmla="*/ 1306498 w 2886163"/>
                <a:gd name="connsiteY33" fmla="*/ 2083390 h 2556892"/>
                <a:gd name="connsiteX34" fmla="*/ 1330403 w 2886163"/>
                <a:gd name="connsiteY34" fmla="*/ 1927088 h 2556892"/>
                <a:gd name="connsiteX35" fmla="*/ 1372696 w 2886163"/>
                <a:gd name="connsiteY35" fmla="*/ 1718839 h 2556892"/>
                <a:gd name="connsiteX36" fmla="*/ 1406255 w 2886163"/>
                <a:gd name="connsiteY36" fmla="*/ 1619082 h 2556892"/>
                <a:gd name="connsiteX37" fmla="*/ 1413611 w 2886163"/>
                <a:gd name="connsiteY37" fmla="*/ 1591040 h 2556892"/>
                <a:gd name="connsiteX38" fmla="*/ 1319370 w 2886163"/>
                <a:gd name="connsiteY38" fmla="*/ 1212698 h 2556892"/>
                <a:gd name="connsiteX39" fmla="*/ 1287650 w 2886163"/>
                <a:gd name="connsiteY39" fmla="*/ 1086737 h 2556892"/>
                <a:gd name="connsiteX40" fmla="*/ 1126291 w 2886163"/>
                <a:gd name="connsiteY40" fmla="*/ 1342336 h 2556892"/>
                <a:gd name="connsiteX41" fmla="*/ 961255 w 2886163"/>
                <a:gd name="connsiteY41" fmla="*/ 1506453 h 2556892"/>
                <a:gd name="connsiteX42" fmla="*/ 764959 w 2886163"/>
                <a:gd name="connsiteY42" fmla="*/ 1636091 h 2556892"/>
                <a:gd name="connsiteX43" fmla="*/ 493729 w 2886163"/>
                <a:gd name="connsiteY43" fmla="*/ 1753318 h 2556892"/>
                <a:gd name="connsiteX44" fmla="*/ 271689 w 2886163"/>
                <a:gd name="connsiteY44" fmla="*/ 1791474 h 2556892"/>
                <a:gd name="connsiteX45" fmla="*/ 81829 w 2886163"/>
                <a:gd name="connsiteY45" fmla="*/ 1787336 h 2556892"/>
                <a:gd name="connsiteX46" fmla="*/ 0 w 2886163"/>
                <a:gd name="connsiteY46" fmla="*/ 1591499 h 2556892"/>
                <a:gd name="connsiteX47" fmla="*/ 47350 w 2886163"/>
                <a:gd name="connsiteY47" fmla="*/ 1572192 h 2556892"/>
                <a:gd name="connsiteX48" fmla="*/ 307087 w 2886163"/>
                <a:gd name="connsiteY48" fmla="*/ 1484387 h 2556892"/>
                <a:gd name="connsiteX49" fmla="*/ 416958 w 2886163"/>
                <a:gd name="connsiteY49" fmla="*/ 1438416 h 2556892"/>
                <a:gd name="connsiteX50" fmla="*/ 575558 w 2886163"/>
                <a:gd name="connsiteY50" fmla="*/ 1349692 h 2556892"/>
                <a:gd name="connsiteX51" fmla="*/ 782428 w 2886163"/>
                <a:gd name="connsiteY51" fmla="*/ 1212698 h 2556892"/>
                <a:gd name="connsiteX52" fmla="*/ 834835 w 2886163"/>
                <a:gd name="connsiteY52" fmla="*/ 1149718 h 2556892"/>
                <a:gd name="connsiteX53" fmla="*/ 1002629 w 2886163"/>
                <a:gd name="connsiteY53" fmla="*/ 829759 h 2556892"/>
                <a:gd name="connsiteX54" fmla="*/ 1144680 w 2886163"/>
                <a:gd name="connsiteY54" fmla="*/ 462450 h 2556892"/>
                <a:gd name="connsiteX55" fmla="*/ 1237082 w 2886163"/>
                <a:gd name="connsiteY55" fmla="*/ 327755 h 2556892"/>
                <a:gd name="connsiteX56" fmla="*/ 1397521 w 2886163"/>
                <a:gd name="connsiteY56" fmla="*/ 243628 h 2556892"/>
                <a:gd name="connsiteX57" fmla="*/ 1537732 w 2886163"/>
                <a:gd name="connsiteY57" fmla="*/ 170074 h 2556892"/>
                <a:gd name="connsiteX58" fmla="*/ 1592898 w 2886163"/>
                <a:gd name="connsiteY58" fmla="*/ 129160 h 2556892"/>
                <a:gd name="connsiteX59" fmla="*/ 1683262 w 2886163"/>
                <a:gd name="connsiteY59" fmla="*/ 35759 h 2556892"/>
                <a:gd name="connsiteX60" fmla="*/ 1777702 w 2886163"/>
                <a:gd name="connsiteY60" fmla="*/ 139274 h 2556892"/>
                <a:gd name="connsiteX61" fmla="*/ 1911938 w 2886163"/>
                <a:gd name="connsiteY61" fmla="*/ 215126 h 2556892"/>
                <a:gd name="connsiteX62" fmla="*/ 1955706 w 2886163"/>
                <a:gd name="connsiteY62" fmla="*/ 233819 h 2556892"/>
                <a:gd name="connsiteX63" fmla="*/ 1966643 w 2886163"/>
                <a:gd name="connsiteY63" fmla="*/ 230756 h 2556892"/>
                <a:gd name="connsiteX64" fmla="*/ 1969287 w 2886163"/>
                <a:gd name="connsiteY64" fmla="*/ 230053 h 2556892"/>
                <a:gd name="connsiteX65" fmla="*/ 2019050 w 2886163"/>
                <a:gd name="connsiteY65" fmla="*/ 186624 h 2556892"/>
                <a:gd name="connsiteX66" fmla="*/ 2082031 w 2886163"/>
                <a:gd name="connsiteY66" fmla="*/ 93762 h 2556892"/>
                <a:gd name="connsiteX67" fmla="*/ 2086941 w 2886163"/>
                <a:gd name="connsiteY67" fmla="*/ 0 h 2556892"/>
                <a:gd name="connsiteX0" fmla="*/ 2501286 w 2886163"/>
                <a:gd name="connsiteY0" fmla="*/ 1100528 h 2556892"/>
                <a:gd name="connsiteX1" fmla="*/ 2492092 w 2886163"/>
                <a:gd name="connsiteY1" fmla="*/ 1180518 h 2556892"/>
                <a:gd name="connsiteX2" fmla="*/ 2452097 w 2886163"/>
                <a:gd name="connsiteY2" fmla="*/ 1334981 h 2556892"/>
                <a:gd name="connsiteX3" fmla="*/ 2486575 w 2886163"/>
                <a:gd name="connsiteY3" fmla="*/ 1298204 h 2556892"/>
                <a:gd name="connsiteX4" fmla="*/ 2526110 w 2886163"/>
                <a:gd name="connsiteY4" fmla="*/ 1243499 h 2556892"/>
                <a:gd name="connsiteX5" fmla="*/ 2505883 w 2886163"/>
                <a:gd name="connsiteY5" fmla="*/ 1129031 h 2556892"/>
                <a:gd name="connsiteX6" fmla="*/ 2501286 w 2886163"/>
                <a:gd name="connsiteY6" fmla="*/ 1100528 h 2556892"/>
                <a:gd name="connsiteX7" fmla="*/ 2086941 w 2886163"/>
                <a:gd name="connsiteY7" fmla="*/ 0 h 2556892"/>
                <a:gd name="connsiteX8" fmla="*/ 2145931 w 2886163"/>
                <a:gd name="connsiteY8" fmla="*/ 92843 h 2556892"/>
                <a:gd name="connsiteX9" fmla="*/ 2145711 w 2886163"/>
                <a:gd name="connsiteY9" fmla="*/ 95772 h 2556892"/>
                <a:gd name="connsiteX10" fmla="*/ 2342226 w 2886163"/>
                <a:gd name="connsiteY10" fmla="*/ 146169 h 2556892"/>
                <a:gd name="connsiteX11" fmla="*/ 2509101 w 2886163"/>
                <a:gd name="connsiteY11" fmla="*/ 214666 h 2556892"/>
                <a:gd name="connsiteX12" fmla="*/ 2625868 w 2886163"/>
                <a:gd name="connsiteY12" fmla="*/ 296494 h 2556892"/>
                <a:gd name="connsiteX13" fmla="*/ 2692066 w 2886163"/>
                <a:gd name="connsiteY13" fmla="*/ 382460 h 2556892"/>
                <a:gd name="connsiteX14" fmla="*/ 2730222 w 2886163"/>
                <a:gd name="connsiteY14" fmla="*/ 459692 h 2556892"/>
                <a:gd name="connsiteX15" fmla="*/ 2761023 w 2886163"/>
                <a:gd name="connsiteY15" fmla="*/ 561747 h 2556892"/>
                <a:gd name="connsiteX16" fmla="*/ 2784008 w 2886163"/>
                <a:gd name="connsiteY16" fmla="*/ 666102 h 2556892"/>
                <a:gd name="connsiteX17" fmla="*/ 2803776 w 2886163"/>
                <a:gd name="connsiteY17" fmla="*/ 779650 h 2556892"/>
                <a:gd name="connsiteX18" fmla="*/ 2822164 w 2886163"/>
                <a:gd name="connsiteY18" fmla="*/ 882626 h 2556892"/>
                <a:gd name="connsiteX19" fmla="*/ 2829060 w 2886163"/>
                <a:gd name="connsiteY19" fmla="*/ 938251 h 2556892"/>
                <a:gd name="connsiteX20" fmla="*/ 2852045 w 2886163"/>
                <a:gd name="connsiteY20" fmla="*/ 1122135 h 2556892"/>
                <a:gd name="connsiteX21" fmla="*/ 2869514 w 2886163"/>
                <a:gd name="connsiteY21" fmla="*/ 1265565 h 2556892"/>
                <a:gd name="connsiteX22" fmla="*/ 2879628 w 2886163"/>
                <a:gd name="connsiteY22" fmla="*/ 1355208 h 2556892"/>
                <a:gd name="connsiteX23" fmla="*/ 2886064 w 2886163"/>
                <a:gd name="connsiteY23" fmla="*/ 1424625 h 2556892"/>
                <a:gd name="connsiteX24" fmla="*/ 2872273 w 2886163"/>
                <a:gd name="connsiteY24" fmla="*/ 1444852 h 2556892"/>
                <a:gd name="connsiteX25" fmla="*/ 2660346 w 2886163"/>
                <a:gd name="connsiteY25" fmla="*/ 1543690 h 2556892"/>
                <a:gd name="connsiteX26" fmla="*/ 2447500 w 2886163"/>
                <a:gd name="connsiteY26" fmla="*/ 1641608 h 2556892"/>
                <a:gd name="connsiteX27" fmla="*/ 2446581 w 2886163"/>
                <a:gd name="connsiteY27" fmla="*/ 1783659 h 2556892"/>
                <a:gd name="connsiteX28" fmla="*/ 2451178 w 2886163"/>
                <a:gd name="connsiteY28" fmla="*/ 2127522 h 2556892"/>
                <a:gd name="connsiteX29" fmla="*/ 2457614 w 2886163"/>
                <a:gd name="connsiteY29" fmla="*/ 2556892 h 2556892"/>
                <a:gd name="connsiteX30" fmla="*/ 1261906 w 2886163"/>
                <a:gd name="connsiteY30" fmla="*/ 2556892 h 2556892"/>
                <a:gd name="connsiteX31" fmla="*/ 1281674 w 2886163"/>
                <a:gd name="connsiteY31" fmla="*/ 2299914 h 2556892"/>
                <a:gd name="connsiteX32" fmla="*/ 1306498 w 2886163"/>
                <a:gd name="connsiteY32" fmla="*/ 2083390 h 2556892"/>
                <a:gd name="connsiteX33" fmla="*/ 1330403 w 2886163"/>
                <a:gd name="connsiteY33" fmla="*/ 1927088 h 2556892"/>
                <a:gd name="connsiteX34" fmla="*/ 1372696 w 2886163"/>
                <a:gd name="connsiteY34" fmla="*/ 1718839 h 2556892"/>
                <a:gd name="connsiteX35" fmla="*/ 1406255 w 2886163"/>
                <a:gd name="connsiteY35" fmla="*/ 1619082 h 2556892"/>
                <a:gd name="connsiteX36" fmla="*/ 1413611 w 2886163"/>
                <a:gd name="connsiteY36" fmla="*/ 1591040 h 2556892"/>
                <a:gd name="connsiteX37" fmla="*/ 1319370 w 2886163"/>
                <a:gd name="connsiteY37" fmla="*/ 1212698 h 2556892"/>
                <a:gd name="connsiteX38" fmla="*/ 1287650 w 2886163"/>
                <a:gd name="connsiteY38" fmla="*/ 1086737 h 2556892"/>
                <a:gd name="connsiteX39" fmla="*/ 1126291 w 2886163"/>
                <a:gd name="connsiteY39" fmla="*/ 1342336 h 2556892"/>
                <a:gd name="connsiteX40" fmla="*/ 961255 w 2886163"/>
                <a:gd name="connsiteY40" fmla="*/ 1506453 h 2556892"/>
                <a:gd name="connsiteX41" fmla="*/ 764959 w 2886163"/>
                <a:gd name="connsiteY41" fmla="*/ 1636091 h 2556892"/>
                <a:gd name="connsiteX42" fmla="*/ 493729 w 2886163"/>
                <a:gd name="connsiteY42" fmla="*/ 1753318 h 2556892"/>
                <a:gd name="connsiteX43" fmla="*/ 271689 w 2886163"/>
                <a:gd name="connsiteY43" fmla="*/ 1791474 h 2556892"/>
                <a:gd name="connsiteX44" fmla="*/ 81829 w 2886163"/>
                <a:gd name="connsiteY44" fmla="*/ 1787336 h 2556892"/>
                <a:gd name="connsiteX45" fmla="*/ 0 w 2886163"/>
                <a:gd name="connsiteY45" fmla="*/ 1591499 h 2556892"/>
                <a:gd name="connsiteX46" fmla="*/ 47350 w 2886163"/>
                <a:gd name="connsiteY46" fmla="*/ 1572192 h 2556892"/>
                <a:gd name="connsiteX47" fmla="*/ 307087 w 2886163"/>
                <a:gd name="connsiteY47" fmla="*/ 1484387 h 2556892"/>
                <a:gd name="connsiteX48" fmla="*/ 416958 w 2886163"/>
                <a:gd name="connsiteY48" fmla="*/ 1438416 h 2556892"/>
                <a:gd name="connsiteX49" fmla="*/ 575558 w 2886163"/>
                <a:gd name="connsiteY49" fmla="*/ 1349692 h 2556892"/>
                <a:gd name="connsiteX50" fmla="*/ 782428 w 2886163"/>
                <a:gd name="connsiteY50" fmla="*/ 1212698 h 2556892"/>
                <a:gd name="connsiteX51" fmla="*/ 834835 w 2886163"/>
                <a:gd name="connsiteY51" fmla="*/ 1149718 h 2556892"/>
                <a:gd name="connsiteX52" fmla="*/ 1002629 w 2886163"/>
                <a:gd name="connsiteY52" fmla="*/ 829759 h 2556892"/>
                <a:gd name="connsiteX53" fmla="*/ 1144680 w 2886163"/>
                <a:gd name="connsiteY53" fmla="*/ 462450 h 2556892"/>
                <a:gd name="connsiteX54" fmla="*/ 1237082 w 2886163"/>
                <a:gd name="connsiteY54" fmla="*/ 327755 h 2556892"/>
                <a:gd name="connsiteX55" fmla="*/ 1397521 w 2886163"/>
                <a:gd name="connsiteY55" fmla="*/ 243628 h 2556892"/>
                <a:gd name="connsiteX56" fmla="*/ 1537732 w 2886163"/>
                <a:gd name="connsiteY56" fmla="*/ 170074 h 2556892"/>
                <a:gd name="connsiteX57" fmla="*/ 1592898 w 2886163"/>
                <a:gd name="connsiteY57" fmla="*/ 129160 h 2556892"/>
                <a:gd name="connsiteX58" fmla="*/ 1683262 w 2886163"/>
                <a:gd name="connsiteY58" fmla="*/ 35759 h 2556892"/>
                <a:gd name="connsiteX59" fmla="*/ 1777702 w 2886163"/>
                <a:gd name="connsiteY59" fmla="*/ 139274 h 2556892"/>
                <a:gd name="connsiteX60" fmla="*/ 1911938 w 2886163"/>
                <a:gd name="connsiteY60" fmla="*/ 215126 h 2556892"/>
                <a:gd name="connsiteX61" fmla="*/ 1955706 w 2886163"/>
                <a:gd name="connsiteY61" fmla="*/ 233819 h 2556892"/>
                <a:gd name="connsiteX62" fmla="*/ 1966643 w 2886163"/>
                <a:gd name="connsiteY62" fmla="*/ 230756 h 2556892"/>
                <a:gd name="connsiteX63" fmla="*/ 1969287 w 2886163"/>
                <a:gd name="connsiteY63" fmla="*/ 230053 h 2556892"/>
                <a:gd name="connsiteX64" fmla="*/ 2019050 w 2886163"/>
                <a:gd name="connsiteY64" fmla="*/ 186624 h 2556892"/>
                <a:gd name="connsiteX65" fmla="*/ 2082031 w 2886163"/>
                <a:gd name="connsiteY65" fmla="*/ 93762 h 2556892"/>
                <a:gd name="connsiteX66" fmla="*/ 2086941 w 2886163"/>
                <a:gd name="connsiteY66" fmla="*/ 0 h 2556892"/>
                <a:gd name="connsiteX0" fmla="*/ 2501286 w 2886163"/>
                <a:gd name="connsiteY0" fmla="*/ 1100528 h 2556892"/>
                <a:gd name="connsiteX1" fmla="*/ 2492092 w 2886163"/>
                <a:gd name="connsiteY1" fmla="*/ 1180518 h 2556892"/>
                <a:gd name="connsiteX2" fmla="*/ 2452097 w 2886163"/>
                <a:gd name="connsiteY2" fmla="*/ 1334981 h 2556892"/>
                <a:gd name="connsiteX3" fmla="*/ 2526110 w 2886163"/>
                <a:gd name="connsiteY3" fmla="*/ 1243499 h 2556892"/>
                <a:gd name="connsiteX4" fmla="*/ 2505883 w 2886163"/>
                <a:gd name="connsiteY4" fmla="*/ 1129031 h 2556892"/>
                <a:gd name="connsiteX5" fmla="*/ 2501286 w 2886163"/>
                <a:gd name="connsiteY5" fmla="*/ 1100528 h 2556892"/>
                <a:gd name="connsiteX6" fmla="*/ 2086941 w 2886163"/>
                <a:gd name="connsiteY6" fmla="*/ 0 h 2556892"/>
                <a:gd name="connsiteX7" fmla="*/ 2145931 w 2886163"/>
                <a:gd name="connsiteY7" fmla="*/ 92843 h 2556892"/>
                <a:gd name="connsiteX8" fmla="*/ 2145711 w 2886163"/>
                <a:gd name="connsiteY8" fmla="*/ 95772 h 2556892"/>
                <a:gd name="connsiteX9" fmla="*/ 2342226 w 2886163"/>
                <a:gd name="connsiteY9" fmla="*/ 146169 h 2556892"/>
                <a:gd name="connsiteX10" fmla="*/ 2509101 w 2886163"/>
                <a:gd name="connsiteY10" fmla="*/ 214666 h 2556892"/>
                <a:gd name="connsiteX11" fmla="*/ 2625868 w 2886163"/>
                <a:gd name="connsiteY11" fmla="*/ 296494 h 2556892"/>
                <a:gd name="connsiteX12" fmla="*/ 2692066 w 2886163"/>
                <a:gd name="connsiteY12" fmla="*/ 382460 h 2556892"/>
                <a:gd name="connsiteX13" fmla="*/ 2730222 w 2886163"/>
                <a:gd name="connsiteY13" fmla="*/ 459692 h 2556892"/>
                <a:gd name="connsiteX14" fmla="*/ 2761023 w 2886163"/>
                <a:gd name="connsiteY14" fmla="*/ 561747 h 2556892"/>
                <a:gd name="connsiteX15" fmla="*/ 2784008 w 2886163"/>
                <a:gd name="connsiteY15" fmla="*/ 666102 h 2556892"/>
                <a:gd name="connsiteX16" fmla="*/ 2803776 w 2886163"/>
                <a:gd name="connsiteY16" fmla="*/ 779650 h 2556892"/>
                <a:gd name="connsiteX17" fmla="*/ 2822164 w 2886163"/>
                <a:gd name="connsiteY17" fmla="*/ 882626 h 2556892"/>
                <a:gd name="connsiteX18" fmla="*/ 2829060 w 2886163"/>
                <a:gd name="connsiteY18" fmla="*/ 938251 h 2556892"/>
                <a:gd name="connsiteX19" fmla="*/ 2852045 w 2886163"/>
                <a:gd name="connsiteY19" fmla="*/ 1122135 h 2556892"/>
                <a:gd name="connsiteX20" fmla="*/ 2869514 w 2886163"/>
                <a:gd name="connsiteY20" fmla="*/ 1265565 h 2556892"/>
                <a:gd name="connsiteX21" fmla="*/ 2879628 w 2886163"/>
                <a:gd name="connsiteY21" fmla="*/ 1355208 h 2556892"/>
                <a:gd name="connsiteX22" fmla="*/ 2886064 w 2886163"/>
                <a:gd name="connsiteY22" fmla="*/ 1424625 h 2556892"/>
                <a:gd name="connsiteX23" fmla="*/ 2872273 w 2886163"/>
                <a:gd name="connsiteY23" fmla="*/ 1444852 h 2556892"/>
                <a:gd name="connsiteX24" fmla="*/ 2660346 w 2886163"/>
                <a:gd name="connsiteY24" fmla="*/ 1543690 h 2556892"/>
                <a:gd name="connsiteX25" fmla="*/ 2447500 w 2886163"/>
                <a:gd name="connsiteY25" fmla="*/ 1641608 h 2556892"/>
                <a:gd name="connsiteX26" fmla="*/ 2446581 w 2886163"/>
                <a:gd name="connsiteY26" fmla="*/ 1783659 h 2556892"/>
                <a:gd name="connsiteX27" fmla="*/ 2451178 w 2886163"/>
                <a:gd name="connsiteY27" fmla="*/ 2127522 h 2556892"/>
                <a:gd name="connsiteX28" fmla="*/ 2457614 w 2886163"/>
                <a:gd name="connsiteY28" fmla="*/ 2556892 h 2556892"/>
                <a:gd name="connsiteX29" fmla="*/ 1261906 w 2886163"/>
                <a:gd name="connsiteY29" fmla="*/ 2556892 h 2556892"/>
                <a:gd name="connsiteX30" fmla="*/ 1281674 w 2886163"/>
                <a:gd name="connsiteY30" fmla="*/ 2299914 h 2556892"/>
                <a:gd name="connsiteX31" fmla="*/ 1306498 w 2886163"/>
                <a:gd name="connsiteY31" fmla="*/ 2083390 h 2556892"/>
                <a:gd name="connsiteX32" fmla="*/ 1330403 w 2886163"/>
                <a:gd name="connsiteY32" fmla="*/ 1927088 h 2556892"/>
                <a:gd name="connsiteX33" fmla="*/ 1372696 w 2886163"/>
                <a:gd name="connsiteY33" fmla="*/ 1718839 h 2556892"/>
                <a:gd name="connsiteX34" fmla="*/ 1406255 w 2886163"/>
                <a:gd name="connsiteY34" fmla="*/ 1619082 h 2556892"/>
                <a:gd name="connsiteX35" fmla="*/ 1413611 w 2886163"/>
                <a:gd name="connsiteY35" fmla="*/ 1591040 h 2556892"/>
                <a:gd name="connsiteX36" fmla="*/ 1319370 w 2886163"/>
                <a:gd name="connsiteY36" fmla="*/ 1212698 h 2556892"/>
                <a:gd name="connsiteX37" fmla="*/ 1287650 w 2886163"/>
                <a:gd name="connsiteY37" fmla="*/ 1086737 h 2556892"/>
                <a:gd name="connsiteX38" fmla="*/ 1126291 w 2886163"/>
                <a:gd name="connsiteY38" fmla="*/ 1342336 h 2556892"/>
                <a:gd name="connsiteX39" fmla="*/ 961255 w 2886163"/>
                <a:gd name="connsiteY39" fmla="*/ 1506453 h 2556892"/>
                <a:gd name="connsiteX40" fmla="*/ 764959 w 2886163"/>
                <a:gd name="connsiteY40" fmla="*/ 1636091 h 2556892"/>
                <a:gd name="connsiteX41" fmla="*/ 493729 w 2886163"/>
                <a:gd name="connsiteY41" fmla="*/ 1753318 h 2556892"/>
                <a:gd name="connsiteX42" fmla="*/ 271689 w 2886163"/>
                <a:gd name="connsiteY42" fmla="*/ 1791474 h 2556892"/>
                <a:gd name="connsiteX43" fmla="*/ 81829 w 2886163"/>
                <a:gd name="connsiteY43" fmla="*/ 1787336 h 2556892"/>
                <a:gd name="connsiteX44" fmla="*/ 0 w 2886163"/>
                <a:gd name="connsiteY44" fmla="*/ 1591499 h 2556892"/>
                <a:gd name="connsiteX45" fmla="*/ 47350 w 2886163"/>
                <a:gd name="connsiteY45" fmla="*/ 1572192 h 2556892"/>
                <a:gd name="connsiteX46" fmla="*/ 307087 w 2886163"/>
                <a:gd name="connsiteY46" fmla="*/ 1484387 h 2556892"/>
                <a:gd name="connsiteX47" fmla="*/ 416958 w 2886163"/>
                <a:gd name="connsiteY47" fmla="*/ 1438416 h 2556892"/>
                <a:gd name="connsiteX48" fmla="*/ 575558 w 2886163"/>
                <a:gd name="connsiteY48" fmla="*/ 1349692 h 2556892"/>
                <a:gd name="connsiteX49" fmla="*/ 782428 w 2886163"/>
                <a:gd name="connsiteY49" fmla="*/ 1212698 h 2556892"/>
                <a:gd name="connsiteX50" fmla="*/ 834835 w 2886163"/>
                <a:gd name="connsiteY50" fmla="*/ 1149718 h 2556892"/>
                <a:gd name="connsiteX51" fmla="*/ 1002629 w 2886163"/>
                <a:gd name="connsiteY51" fmla="*/ 829759 h 2556892"/>
                <a:gd name="connsiteX52" fmla="*/ 1144680 w 2886163"/>
                <a:gd name="connsiteY52" fmla="*/ 462450 h 2556892"/>
                <a:gd name="connsiteX53" fmla="*/ 1237082 w 2886163"/>
                <a:gd name="connsiteY53" fmla="*/ 327755 h 2556892"/>
                <a:gd name="connsiteX54" fmla="*/ 1397521 w 2886163"/>
                <a:gd name="connsiteY54" fmla="*/ 243628 h 2556892"/>
                <a:gd name="connsiteX55" fmla="*/ 1537732 w 2886163"/>
                <a:gd name="connsiteY55" fmla="*/ 170074 h 2556892"/>
                <a:gd name="connsiteX56" fmla="*/ 1592898 w 2886163"/>
                <a:gd name="connsiteY56" fmla="*/ 129160 h 2556892"/>
                <a:gd name="connsiteX57" fmla="*/ 1683262 w 2886163"/>
                <a:gd name="connsiteY57" fmla="*/ 35759 h 2556892"/>
                <a:gd name="connsiteX58" fmla="*/ 1777702 w 2886163"/>
                <a:gd name="connsiteY58" fmla="*/ 139274 h 2556892"/>
                <a:gd name="connsiteX59" fmla="*/ 1911938 w 2886163"/>
                <a:gd name="connsiteY59" fmla="*/ 215126 h 2556892"/>
                <a:gd name="connsiteX60" fmla="*/ 1955706 w 2886163"/>
                <a:gd name="connsiteY60" fmla="*/ 233819 h 2556892"/>
                <a:gd name="connsiteX61" fmla="*/ 1966643 w 2886163"/>
                <a:gd name="connsiteY61" fmla="*/ 230756 h 2556892"/>
                <a:gd name="connsiteX62" fmla="*/ 1969287 w 2886163"/>
                <a:gd name="connsiteY62" fmla="*/ 230053 h 2556892"/>
                <a:gd name="connsiteX63" fmla="*/ 2019050 w 2886163"/>
                <a:gd name="connsiteY63" fmla="*/ 186624 h 2556892"/>
                <a:gd name="connsiteX64" fmla="*/ 2082031 w 2886163"/>
                <a:gd name="connsiteY64" fmla="*/ 93762 h 2556892"/>
                <a:gd name="connsiteX65" fmla="*/ 2086941 w 2886163"/>
                <a:gd name="connsiteY65" fmla="*/ 0 h 2556892"/>
                <a:gd name="connsiteX0" fmla="*/ 2501286 w 2909014"/>
                <a:gd name="connsiteY0" fmla="*/ 1100528 h 2556892"/>
                <a:gd name="connsiteX1" fmla="*/ 2492092 w 2909014"/>
                <a:gd name="connsiteY1" fmla="*/ 1180518 h 2556892"/>
                <a:gd name="connsiteX2" fmla="*/ 2452097 w 2909014"/>
                <a:gd name="connsiteY2" fmla="*/ 1334981 h 2556892"/>
                <a:gd name="connsiteX3" fmla="*/ 2526110 w 2909014"/>
                <a:gd name="connsiteY3" fmla="*/ 1243499 h 2556892"/>
                <a:gd name="connsiteX4" fmla="*/ 2505883 w 2909014"/>
                <a:gd name="connsiteY4" fmla="*/ 1129031 h 2556892"/>
                <a:gd name="connsiteX5" fmla="*/ 2501286 w 2909014"/>
                <a:gd name="connsiteY5" fmla="*/ 1100528 h 2556892"/>
                <a:gd name="connsiteX6" fmla="*/ 2086941 w 2909014"/>
                <a:gd name="connsiteY6" fmla="*/ 0 h 2556892"/>
                <a:gd name="connsiteX7" fmla="*/ 2145931 w 2909014"/>
                <a:gd name="connsiteY7" fmla="*/ 92843 h 2556892"/>
                <a:gd name="connsiteX8" fmla="*/ 2145711 w 2909014"/>
                <a:gd name="connsiteY8" fmla="*/ 95772 h 2556892"/>
                <a:gd name="connsiteX9" fmla="*/ 2342226 w 2909014"/>
                <a:gd name="connsiteY9" fmla="*/ 146169 h 2556892"/>
                <a:gd name="connsiteX10" fmla="*/ 2509101 w 2909014"/>
                <a:gd name="connsiteY10" fmla="*/ 214666 h 2556892"/>
                <a:gd name="connsiteX11" fmla="*/ 2625868 w 2909014"/>
                <a:gd name="connsiteY11" fmla="*/ 296494 h 2556892"/>
                <a:gd name="connsiteX12" fmla="*/ 2692066 w 2909014"/>
                <a:gd name="connsiteY12" fmla="*/ 382460 h 2556892"/>
                <a:gd name="connsiteX13" fmla="*/ 2730222 w 2909014"/>
                <a:gd name="connsiteY13" fmla="*/ 459692 h 2556892"/>
                <a:gd name="connsiteX14" fmla="*/ 2761023 w 2909014"/>
                <a:gd name="connsiteY14" fmla="*/ 561747 h 2556892"/>
                <a:gd name="connsiteX15" fmla="*/ 2784008 w 2909014"/>
                <a:gd name="connsiteY15" fmla="*/ 666102 h 2556892"/>
                <a:gd name="connsiteX16" fmla="*/ 2803776 w 2909014"/>
                <a:gd name="connsiteY16" fmla="*/ 779650 h 2556892"/>
                <a:gd name="connsiteX17" fmla="*/ 2822164 w 2909014"/>
                <a:gd name="connsiteY17" fmla="*/ 882626 h 2556892"/>
                <a:gd name="connsiteX18" fmla="*/ 2829060 w 2909014"/>
                <a:gd name="connsiteY18" fmla="*/ 938251 h 2556892"/>
                <a:gd name="connsiteX19" fmla="*/ 2852045 w 2909014"/>
                <a:gd name="connsiteY19" fmla="*/ 1122135 h 2556892"/>
                <a:gd name="connsiteX20" fmla="*/ 2869514 w 2909014"/>
                <a:gd name="connsiteY20" fmla="*/ 1265565 h 2556892"/>
                <a:gd name="connsiteX21" fmla="*/ 2879628 w 2909014"/>
                <a:gd name="connsiteY21" fmla="*/ 1355208 h 2556892"/>
                <a:gd name="connsiteX22" fmla="*/ 2886064 w 2909014"/>
                <a:gd name="connsiteY22" fmla="*/ 1424625 h 2556892"/>
                <a:gd name="connsiteX23" fmla="*/ 2872273 w 2909014"/>
                <a:gd name="connsiteY23" fmla="*/ 1444852 h 2556892"/>
                <a:gd name="connsiteX24" fmla="*/ 2447500 w 2909014"/>
                <a:gd name="connsiteY24" fmla="*/ 1641608 h 2556892"/>
                <a:gd name="connsiteX25" fmla="*/ 2446581 w 2909014"/>
                <a:gd name="connsiteY25" fmla="*/ 1783659 h 2556892"/>
                <a:gd name="connsiteX26" fmla="*/ 2451178 w 2909014"/>
                <a:gd name="connsiteY26" fmla="*/ 2127522 h 2556892"/>
                <a:gd name="connsiteX27" fmla="*/ 2457614 w 2909014"/>
                <a:gd name="connsiteY27" fmla="*/ 2556892 h 2556892"/>
                <a:gd name="connsiteX28" fmla="*/ 1261906 w 2909014"/>
                <a:gd name="connsiteY28" fmla="*/ 2556892 h 2556892"/>
                <a:gd name="connsiteX29" fmla="*/ 1281674 w 2909014"/>
                <a:gd name="connsiteY29" fmla="*/ 2299914 h 2556892"/>
                <a:gd name="connsiteX30" fmla="*/ 1306498 w 2909014"/>
                <a:gd name="connsiteY30" fmla="*/ 2083390 h 2556892"/>
                <a:gd name="connsiteX31" fmla="*/ 1330403 w 2909014"/>
                <a:gd name="connsiteY31" fmla="*/ 1927088 h 2556892"/>
                <a:gd name="connsiteX32" fmla="*/ 1372696 w 2909014"/>
                <a:gd name="connsiteY32" fmla="*/ 1718839 h 2556892"/>
                <a:gd name="connsiteX33" fmla="*/ 1406255 w 2909014"/>
                <a:gd name="connsiteY33" fmla="*/ 1619082 h 2556892"/>
                <a:gd name="connsiteX34" fmla="*/ 1413611 w 2909014"/>
                <a:gd name="connsiteY34" fmla="*/ 1591040 h 2556892"/>
                <a:gd name="connsiteX35" fmla="*/ 1319370 w 2909014"/>
                <a:gd name="connsiteY35" fmla="*/ 1212698 h 2556892"/>
                <a:gd name="connsiteX36" fmla="*/ 1287650 w 2909014"/>
                <a:gd name="connsiteY36" fmla="*/ 1086737 h 2556892"/>
                <a:gd name="connsiteX37" fmla="*/ 1126291 w 2909014"/>
                <a:gd name="connsiteY37" fmla="*/ 1342336 h 2556892"/>
                <a:gd name="connsiteX38" fmla="*/ 961255 w 2909014"/>
                <a:gd name="connsiteY38" fmla="*/ 1506453 h 2556892"/>
                <a:gd name="connsiteX39" fmla="*/ 764959 w 2909014"/>
                <a:gd name="connsiteY39" fmla="*/ 1636091 h 2556892"/>
                <a:gd name="connsiteX40" fmla="*/ 493729 w 2909014"/>
                <a:gd name="connsiteY40" fmla="*/ 1753318 h 2556892"/>
                <a:gd name="connsiteX41" fmla="*/ 271689 w 2909014"/>
                <a:gd name="connsiteY41" fmla="*/ 1791474 h 2556892"/>
                <a:gd name="connsiteX42" fmla="*/ 81829 w 2909014"/>
                <a:gd name="connsiteY42" fmla="*/ 1787336 h 2556892"/>
                <a:gd name="connsiteX43" fmla="*/ 0 w 2909014"/>
                <a:gd name="connsiteY43" fmla="*/ 1591499 h 2556892"/>
                <a:gd name="connsiteX44" fmla="*/ 47350 w 2909014"/>
                <a:gd name="connsiteY44" fmla="*/ 1572192 h 2556892"/>
                <a:gd name="connsiteX45" fmla="*/ 307087 w 2909014"/>
                <a:gd name="connsiteY45" fmla="*/ 1484387 h 2556892"/>
                <a:gd name="connsiteX46" fmla="*/ 416958 w 2909014"/>
                <a:gd name="connsiteY46" fmla="*/ 1438416 h 2556892"/>
                <a:gd name="connsiteX47" fmla="*/ 575558 w 2909014"/>
                <a:gd name="connsiteY47" fmla="*/ 1349692 h 2556892"/>
                <a:gd name="connsiteX48" fmla="*/ 782428 w 2909014"/>
                <a:gd name="connsiteY48" fmla="*/ 1212698 h 2556892"/>
                <a:gd name="connsiteX49" fmla="*/ 834835 w 2909014"/>
                <a:gd name="connsiteY49" fmla="*/ 1149718 h 2556892"/>
                <a:gd name="connsiteX50" fmla="*/ 1002629 w 2909014"/>
                <a:gd name="connsiteY50" fmla="*/ 829759 h 2556892"/>
                <a:gd name="connsiteX51" fmla="*/ 1144680 w 2909014"/>
                <a:gd name="connsiteY51" fmla="*/ 462450 h 2556892"/>
                <a:gd name="connsiteX52" fmla="*/ 1237082 w 2909014"/>
                <a:gd name="connsiteY52" fmla="*/ 327755 h 2556892"/>
                <a:gd name="connsiteX53" fmla="*/ 1397521 w 2909014"/>
                <a:gd name="connsiteY53" fmla="*/ 243628 h 2556892"/>
                <a:gd name="connsiteX54" fmla="*/ 1537732 w 2909014"/>
                <a:gd name="connsiteY54" fmla="*/ 170074 h 2556892"/>
                <a:gd name="connsiteX55" fmla="*/ 1592898 w 2909014"/>
                <a:gd name="connsiteY55" fmla="*/ 129160 h 2556892"/>
                <a:gd name="connsiteX56" fmla="*/ 1683262 w 2909014"/>
                <a:gd name="connsiteY56" fmla="*/ 35759 h 2556892"/>
                <a:gd name="connsiteX57" fmla="*/ 1777702 w 2909014"/>
                <a:gd name="connsiteY57" fmla="*/ 139274 h 2556892"/>
                <a:gd name="connsiteX58" fmla="*/ 1911938 w 2909014"/>
                <a:gd name="connsiteY58" fmla="*/ 215126 h 2556892"/>
                <a:gd name="connsiteX59" fmla="*/ 1955706 w 2909014"/>
                <a:gd name="connsiteY59" fmla="*/ 233819 h 2556892"/>
                <a:gd name="connsiteX60" fmla="*/ 1966643 w 2909014"/>
                <a:gd name="connsiteY60" fmla="*/ 230756 h 2556892"/>
                <a:gd name="connsiteX61" fmla="*/ 1969287 w 2909014"/>
                <a:gd name="connsiteY61" fmla="*/ 230053 h 2556892"/>
                <a:gd name="connsiteX62" fmla="*/ 2019050 w 2909014"/>
                <a:gd name="connsiteY62" fmla="*/ 186624 h 2556892"/>
                <a:gd name="connsiteX63" fmla="*/ 2082031 w 2909014"/>
                <a:gd name="connsiteY63" fmla="*/ 93762 h 2556892"/>
                <a:gd name="connsiteX64" fmla="*/ 2086941 w 2909014"/>
                <a:gd name="connsiteY64" fmla="*/ 0 h 2556892"/>
                <a:gd name="connsiteX0" fmla="*/ 2501286 w 2909014"/>
                <a:gd name="connsiteY0" fmla="*/ 1100528 h 2556892"/>
                <a:gd name="connsiteX1" fmla="*/ 2492092 w 2909014"/>
                <a:gd name="connsiteY1" fmla="*/ 1180518 h 2556892"/>
                <a:gd name="connsiteX2" fmla="*/ 2452097 w 2909014"/>
                <a:gd name="connsiteY2" fmla="*/ 1334981 h 2556892"/>
                <a:gd name="connsiteX3" fmla="*/ 2526110 w 2909014"/>
                <a:gd name="connsiteY3" fmla="*/ 1243499 h 2556892"/>
                <a:gd name="connsiteX4" fmla="*/ 2505883 w 2909014"/>
                <a:gd name="connsiteY4" fmla="*/ 1129031 h 2556892"/>
                <a:gd name="connsiteX5" fmla="*/ 2501286 w 2909014"/>
                <a:gd name="connsiteY5" fmla="*/ 1100528 h 2556892"/>
                <a:gd name="connsiteX6" fmla="*/ 2086941 w 2909014"/>
                <a:gd name="connsiteY6" fmla="*/ 0 h 2556892"/>
                <a:gd name="connsiteX7" fmla="*/ 2145931 w 2909014"/>
                <a:gd name="connsiteY7" fmla="*/ 92843 h 2556892"/>
                <a:gd name="connsiteX8" fmla="*/ 2145711 w 2909014"/>
                <a:gd name="connsiteY8" fmla="*/ 95772 h 2556892"/>
                <a:gd name="connsiteX9" fmla="*/ 2342226 w 2909014"/>
                <a:gd name="connsiteY9" fmla="*/ 146169 h 2556892"/>
                <a:gd name="connsiteX10" fmla="*/ 2509101 w 2909014"/>
                <a:gd name="connsiteY10" fmla="*/ 214666 h 2556892"/>
                <a:gd name="connsiteX11" fmla="*/ 2625868 w 2909014"/>
                <a:gd name="connsiteY11" fmla="*/ 296494 h 2556892"/>
                <a:gd name="connsiteX12" fmla="*/ 2692066 w 2909014"/>
                <a:gd name="connsiteY12" fmla="*/ 382460 h 2556892"/>
                <a:gd name="connsiteX13" fmla="*/ 2730222 w 2909014"/>
                <a:gd name="connsiteY13" fmla="*/ 459692 h 2556892"/>
                <a:gd name="connsiteX14" fmla="*/ 2761023 w 2909014"/>
                <a:gd name="connsiteY14" fmla="*/ 561747 h 2556892"/>
                <a:gd name="connsiteX15" fmla="*/ 2784008 w 2909014"/>
                <a:gd name="connsiteY15" fmla="*/ 666102 h 2556892"/>
                <a:gd name="connsiteX16" fmla="*/ 2803776 w 2909014"/>
                <a:gd name="connsiteY16" fmla="*/ 779650 h 2556892"/>
                <a:gd name="connsiteX17" fmla="*/ 2822164 w 2909014"/>
                <a:gd name="connsiteY17" fmla="*/ 882626 h 2556892"/>
                <a:gd name="connsiteX18" fmla="*/ 2829060 w 2909014"/>
                <a:gd name="connsiteY18" fmla="*/ 938251 h 2556892"/>
                <a:gd name="connsiteX19" fmla="*/ 2852045 w 2909014"/>
                <a:gd name="connsiteY19" fmla="*/ 1122135 h 2556892"/>
                <a:gd name="connsiteX20" fmla="*/ 2869514 w 2909014"/>
                <a:gd name="connsiteY20" fmla="*/ 1265565 h 2556892"/>
                <a:gd name="connsiteX21" fmla="*/ 2879628 w 2909014"/>
                <a:gd name="connsiteY21" fmla="*/ 1355208 h 2556892"/>
                <a:gd name="connsiteX22" fmla="*/ 2886064 w 2909014"/>
                <a:gd name="connsiteY22" fmla="*/ 1424625 h 2556892"/>
                <a:gd name="connsiteX23" fmla="*/ 2872273 w 2909014"/>
                <a:gd name="connsiteY23" fmla="*/ 1444852 h 2556892"/>
                <a:gd name="connsiteX24" fmla="*/ 2447500 w 2909014"/>
                <a:gd name="connsiteY24" fmla="*/ 1641608 h 2556892"/>
                <a:gd name="connsiteX25" fmla="*/ 2446581 w 2909014"/>
                <a:gd name="connsiteY25" fmla="*/ 1783659 h 2556892"/>
                <a:gd name="connsiteX26" fmla="*/ 2451178 w 2909014"/>
                <a:gd name="connsiteY26" fmla="*/ 2127522 h 2556892"/>
                <a:gd name="connsiteX27" fmla="*/ 2457614 w 2909014"/>
                <a:gd name="connsiteY27" fmla="*/ 2556892 h 2556892"/>
                <a:gd name="connsiteX28" fmla="*/ 1261906 w 2909014"/>
                <a:gd name="connsiteY28" fmla="*/ 2556892 h 2556892"/>
                <a:gd name="connsiteX29" fmla="*/ 1281674 w 2909014"/>
                <a:gd name="connsiteY29" fmla="*/ 2299914 h 2556892"/>
                <a:gd name="connsiteX30" fmla="*/ 1306498 w 2909014"/>
                <a:gd name="connsiteY30" fmla="*/ 2083390 h 2556892"/>
                <a:gd name="connsiteX31" fmla="*/ 1330403 w 2909014"/>
                <a:gd name="connsiteY31" fmla="*/ 1927088 h 2556892"/>
                <a:gd name="connsiteX32" fmla="*/ 1372696 w 2909014"/>
                <a:gd name="connsiteY32" fmla="*/ 1718839 h 2556892"/>
                <a:gd name="connsiteX33" fmla="*/ 1406255 w 2909014"/>
                <a:gd name="connsiteY33" fmla="*/ 1619082 h 2556892"/>
                <a:gd name="connsiteX34" fmla="*/ 1413611 w 2909014"/>
                <a:gd name="connsiteY34" fmla="*/ 1591040 h 2556892"/>
                <a:gd name="connsiteX35" fmla="*/ 1319370 w 2909014"/>
                <a:gd name="connsiteY35" fmla="*/ 1212698 h 2556892"/>
                <a:gd name="connsiteX36" fmla="*/ 1287650 w 2909014"/>
                <a:gd name="connsiteY36" fmla="*/ 1086737 h 2556892"/>
                <a:gd name="connsiteX37" fmla="*/ 1126291 w 2909014"/>
                <a:gd name="connsiteY37" fmla="*/ 1342336 h 2556892"/>
                <a:gd name="connsiteX38" fmla="*/ 961255 w 2909014"/>
                <a:gd name="connsiteY38" fmla="*/ 1506453 h 2556892"/>
                <a:gd name="connsiteX39" fmla="*/ 764959 w 2909014"/>
                <a:gd name="connsiteY39" fmla="*/ 1636091 h 2556892"/>
                <a:gd name="connsiteX40" fmla="*/ 493729 w 2909014"/>
                <a:gd name="connsiteY40" fmla="*/ 1753318 h 2556892"/>
                <a:gd name="connsiteX41" fmla="*/ 271689 w 2909014"/>
                <a:gd name="connsiteY41" fmla="*/ 1791474 h 2556892"/>
                <a:gd name="connsiteX42" fmla="*/ 81829 w 2909014"/>
                <a:gd name="connsiteY42" fmla="*/ 1787336 h 2556892"/>
                <a:gd name="connsiteX43" fmla="*/ 0 w 2909014"/>
                <a:gd name="connsiteY43" fmla="*/ 1591499 h 2556892"/>
                <a:gd name="connsiteX44" fmla="*/ 47350 w 2909014"/>
                <a:gd name="connsiteY44" fmla="*/ 1572192 h 2556892"/>
                <a:gd name="connsiteX45" fmla="*/ 307087 w 2909014"/>
                <a:gd name="connsiteY45" fmla="*/ 1484387 h 2556892"/>
                <a:gd name="connsiteX46" fmla="*/ 416958 w 2909014"/>
                <a:gd name="connsiteY46" fmla="*/ 1438416 h 2556892"/>
                <a:gd name="connsiteX47" fmla="*/ 575558 w 2909014"/>
                <a:gd name="connsiteY47" fmla="*/ 1349692 h 2556892"/>
                <a:gd name="connsiteX48" fmla="*/ 782428 w 2909014"/>
                <a:gd name="connsiteY48" fmla="*/ 1212698 h 2556892"/>
                <a:gd name="connsiteX49" fmla="*/ 834835 w 2909014"/>
                <a:gd name="connsiteY49" fmla="*/ 1149718 h 2556892"/>
                <a:gd name="connsiteX50" fmla="*/ 1002629 w 2909014"/>
                <a:gd name="connsiteY50" fmla="*/ 829759 h 2556892"/>
                <a:gd name="connsiteX51" fmla="*/ 1144680 w 2909014"/>
                <a:gd name="connsiteY51" fmla="*/ 462450 h 2556892"/>
                <a:gd name="connsiteX52" fmla="*/ 1237082 w 2909014"/>
                <a:gd name="connsiteY52" fmla="*/ 327755 h 2556892"/>
                <a:gd name="connsiteX53" fmla="*/ 1397521 w 2909014"/>
                <a:gd name="connsiteY53" fmla="*/ 243628 h 2556892"/>
                <a:gd name="connsiteX54" fmla="*/ 1537732 w 2909014"/>
                <a:gd name="connsiteY54" fmla="*/ 170074 h 2556892"/>
                <a:gd name="connsiteX55" fmla="*/ 1592898 w 2909014"/>
                <a:gd name="connsiteY55" fmla="*/ 129160 h 2556892"/>
                <a:gd name="connsiteX56" fmla="*/ 1683262 w 2909014"/>
                <a:gd name="connsiteY56" fmla="*/ 35759 h 2556892"/>
                <a:gd name="connsiteX57" fmla="*/ 1777702 w 2909014"/>
                <a:gd name="connsiteY57" fmla="*/ 139274 h 2556892"/>
                <a:gd name="connsiteX58" fmla="*/ 1911938 w 2909014"/>
                <a:gd name="connsiteY58" fmla="*/ 215126 h 2556892"/>
                <a:gd name="connsiteX59" fmla="*/ 1955706 w 2909014"/>
                <a:gd name="connsiteY59" fmla="*/ 233819 h 2556892"/>
                <a:gd name="connsiteX60" fmla="*/ 1966643 w 2909014"/>
                <a:gd name="connsiteY60" fmla="*/ 230756 h 2556892"/>
                <a:gd name="connsiteX61" fmla="*/ 1969287 w 2909014"/>
                <a:gd name="connsiteY61" fmla="*/ 230053 h 2556892"/>
                <a:gd name="connsiteX62" fmla="*/ 2019050 w 2909014"/>
                <a:gd name="connsiteY62" fmla="*/ 186624 h 2556892"/>
                <a:gd name="connsiteX63" fmla="*/ 2082031 w 2909014"/>
                <a:gd name="connsiteY63" fmla="*/ 93762 h 2556892"/>
                <a:gd name="connsiteX64" fmla="*/ 2086941 w 2909014"/>
                <a:gd name="connsiteY64" fmla="*/ 0 h 2556892"/>
                <a:gd name="connsiteX0" fmla="*/ 2501286 w 2890059"/>
                <a:gd name="connsiteY0" fmla="*/ 1100528 h 2556892"/>
                <a:gd name="connsiteX1" fmla="*/ 2492092 w 2890059"/>
                <a:gd name="connsiteY1" fmla="*/ 1180518 h 2556892"/>
                <a:gd name="connsiteX2" fmla="*/ 2452097 w 2890059"/>
                <a:gd name="connsiteY2" fmla="*/ 1334981 h 2556892"/>
                <a:gd name="connsiteX3" fmla="*/ 2526110 w 2890059"/>
                <a:gd name="connsiteY3" fmla="*/ 1243499 h 2556892"/>
                <a:gd name="connsiteX4" fmla="*/ 2505883 w 2890059"/>
                <a:gd name="connsiteY4" fmla="*/ 1129031 h 2556892"/>
                <a:gd name="connsiteX5" fmla="*/ 2501286 w 2890059"/>
                <a:gd name="connsiteY5" fmla="*/ 1100528 h 2556892"/>
                <a:gd name="connsiteX6" fmla="*/ 2086941 w 2890059"/>
                <a:gd name="connsiteY6" fmla="*/ 0 h 2556892"/>
                <a:gd name="connsiteX7" fmla="*/ 2145931 w 2890059"/>
                <a:gd name="connsiteY7" fmla="*/ 92843 h 2556892"/>
                <a:gd name="connsiteX8" fmla="*/ 2145711 w 2890059"/>
                <a:gd name="connsiteY8" fmla="*/ 95772 h 2556892"/>
                <a:gd name="connsiteX9" fmla="*/ 2342226 w 2890059"/>
                <a:gd name="connsiteY9" fmla="*/ 146169 h 2556892"/>
                <a:gd name="connsiteX10" fmla="*/ 2509101 w 2890059"/>
                <a:gd name="connsiteY10" fmla="*/ 214666 h 2556892"/>
                <a:gd name="connsiteX11" fmla="*/ 2625868 w 2890059"/>
                <a:gd name="connsiteY11" fmla="*/ 296494 h 2556892"/>
                <a:gd name="connsiteX12" fmla="*/ 2692066 w 2890059"/>
                <a:gd name="connsiteY12" fmla="*/ 382460 h 2556892"/>
                <a:gd name="connsiteX13" fmla="*/ 2730222 w 2890059"/>
                <a:gd name="connsiteY13" fmla="*/ 459692 h 2556892"/>
                <a:gd name="connsiteX14" fmla="*/ 2761023 w 2890059"/>
                <a:gd name="connsiteY14" fmla="*/ 561747 h 2556892"/>
                <a:gd name="connsiteX15" fmla="*/ 2784008 w 2890059"/>
                <a:gd name="connsiteY15" fmla="*/ 666102 h 2556892"/>
                <a:gd name="connsiteX16" fmla="*/ 2803776 w 2890059"/>
                <a:gd name="connsiteY16" fmla="*/ 779650 h 2556892"/>
                <a:gd name="connsiteX17" fmla="*/ 2822164 w 2890059"/>
                <a:gd name="connsiteY17" fmla="*/ 882626 h 2556892"/>
                <a:gd name="connsiteX18" fmla="*/ 2829060 w 2890059"/>
                <a:gd name="connsiteY18" fmla="*/ 938251 h 2556892"/>
                <a:gd name="connsiteX19" fmla="*/ 2852045 w 2890059"/>
                <a:gd name="connsiteY19" fmla="*/ 1122135 h 2556892"/>
                <a:gd name="connsiteX20" fmla="*/ 2869514 w 2890059"/>
                <a:gd name="connsiteY20" fmla="*/ 1265565 h 2556892"/>
                <a:gd name="connsiteX21" fmla="*/ 2879628 w 2890059"/>
                <a:gd name="connsiteY21" fmla="*/ 1355208 h 2556892"/>
                <a:gd name="connsiteX22" fmla="*/ 2886064 w 2890059"/>
                <a:gd name="connsiteY22" fmla="*/ 1424625 h 2556892"/>
                <a:gd name="connsiteX23" fmla="*/ 2872273 w 2890059"/>
                <a:gd name="connsiteY23" fmla="*/ 1444852 h 2556892"/>
                <a:gd name="connsiteX24" fmla="*/ 2447500 w 2890059"/>
                <a:gd name="connsiteY24" fmla="*/ 1641608 h 2556892"/>
                <a:gd name="connsiteX25" fmla="*/ 2446581 w 2890059"/>
                <a:gd name="connsiteY25" fmla="*/ 1783659 h 2556892"/>
                <a:gd name="connsiteX26" fmla="*/ 2451178 w 2890059"/>
                <a:gd name="connsiteY26" fmla="*/ 2127522 h 2556892"/>
                <a:gd name="connsiteX27" fmla="*/ 2457614 w 2890059"/>
                <a:gd name="connsiteY27" fmla="*/ 2556892 h 2556892"/>
                <a:gd name="connsiteX28" fmla="*/ 1261906 w 2890059"/>
                <a:gd name="connsiteY28" fmla="*/ 2556892 h 2556892"/>
                <a:gd name="connsiteX29" fmla="*/ 1281674 w 2890059"/>
                <a:gd name="connsiteY29" fmla="*/ 2299914 h 2556892"/>
                <a:gd name="connsiteX30" fmla="*/ 1306498 w 2890059"/>
                <a:gd name="connsiteY30" fmla="*/ 2083390 h 2556892"/>
                <a:gd name="connsiteX31" fmla="*/ 1330403 w 2890059"/>
                <a:gd name="connsiteY31" fmla="*/ 1927088 h 2556892"/>
                <a:gd name="connsiteX32" fmla="*/ 1372696 w 2890059"/>
                <a:gd name="connsiteY32" fmla="*/ 1718839 h 2556892"/>
                <a:gd name="connsiteX33" fmla="*/ 1406255 w 2890059"/>
                <a:gd name="connsiteY33" fmla="*/ 1619082 h 2556892"/>
                <a:gd name="connsiteX34" fmla="*/ 1413611 w 2890059"/>
                <a:gd name="connsiteY34" fmla="*/ 1591040 h 2556892"/>
                <a:gd name="connsiteX35" fmla="*/ 1319370 w 2890059"/>
                <a:gd name="connsiteY35" fmla="*/ 1212698 h 2556892"/>
                <a:gd name="connsiteX36" fmla="*/ 1287650 w 2890059"/>
                <a:gd name="connsiteY36" fmla="*/ 1086737 h 2556892"/>
                <a:gd name="connsiteX37" fmla="*/ 1126291 w 2890059"/>
                <a:gd name="connsiteY37" fmla="*/ 1342336 h 2556892"/>
                <a:gd name="connsiteX38" fmla="*/ 961255 w 2890059"/>
                <a:gd name="connsiteY38" fmla="*/ 1506453 h 2556892"/>
                <a:gd name="connsiteX39" fmla="*/ 764959 w 2890059"/>
                <a:gd name="connsiteY39" fmla="*/ 1636091 h 2556892"/>
                <a:gd name="connsiteX40" fmla="*/ 493729 w 2890059"/>
                <a:gd name="connsiteY40" fmla="*/ 1753318 h 2556892"/>
                <a:gd name="connsiteX41" fmla="*/ 271689 w 2890059"/>
                <a:gd name="connsiteY41" fmla="*/ 1791474 h 2556892"/>
                <a:gd name="connsiteX42" fmla="*/ 81829 w 2890059"/>
                <a:gd name="connsiteY42" fmla="*/ 1787336 h 2556892"/>
                <a:gd name="connsiteX43" fmla="*/ 0 w 2890059"/>
                <a:gd name="connsiteY43" fmla="*/ 1591499 h 2556892"/>
                <a:gd name="connsiteX44" fmla="*/ 47350 w 2890059"/>
                <a:gd name="connsiteY44" fmla="*/ 1572192 h 2556892"/>
                <a:gd name="connsiteX45" fmla="*/ 307087 w 2890059"/>
                <a:gd name="connsiteY45" fmla="*/ 1484387 h 2556892"/>
                <a:gd name="connsiteX46" fmla="*/ 416958 w 2890059"/>
                <a:gd name="connsiteY46" fmla="*/ 1438416 h 2556892"/>
                <a:gd name="connsiteX47" fmla="*/ 575558 w 2890059"/>
                <a:gd name="connsiteY47" fmla="*/ 1349692 h 2556892"/>
                <a:gd name="connsiteX48" fmla="*/ 782428 w 2890059"/>
                <a:gd name="connsiteY48" fmla="*/ 1212698 h 2556892"/>
                <a:gd name="connsiteX49" fmla="*/ 834835 w 2890059"/>
                <a:gd name="connsiteY49" fmla="*/ 1149718 h 2556892"/>
                <a:gd name="connsiteX50" fmla="*/ 1002629 w 2890059"/>
                <a:gd name="connsiteY50" fmla="*/ 829759 h 2556892"/>
                <a:gd name="connsiteX51" fmla="*/ 1144680 w 2890059"/>
                <a:gd name="connsiteY51" fmla="*/ 462450 h 2556892"/>
                <a:gd name="connsiteX52" fmla="*/ 1237082 w 2890059"/>
                <a:gd name="connsiteY52" fmla="*/ 327755 h 2556892"/>
                <a:gd name="connsiteX53" fmla="*/ 1397521 w 2890059"/>
                <a:gd name="connsiteY53" fmla="*/ 243628 h 2556892"/>
                <a:gd name="connsiteX54" fmla="*/ 1537732 w 2890059"/>
                <a:gd name="connsiteY54" fmla="*/ 170074 h 2556892"/>
                <a:gd name="connsiteX55" fmla="*/ 1592898 w 2890059"/>
                <a:gd name="connsiteY55" fmla="*/ 129160 h 2556892"/>
                <a:gd name="connsiteX56" fmla="*/ 1683262 w 2890059"/>
                <a:gd name="connsiteY56" fmla="*/ 35759 h 2556892"/>
                <a:gd name="connsiteX57" fmla="*/ 1777702 w 2890059"/>
                <a:gd name="connsiteY57" fmla="*/ 139274 h 2556892"/>
                <a:gd name="connsiteX58" fmla="*/ 1911938 w 2890059"/>
                <a:gd name="connsiteY58" fmla="*/ 215126 h 2556892"/>
                <a:gd name="connsiteX59" fmla="*/ 1955706 w 2890059"/>
                <a:gd name="connsiteY59" fmla="*/ 233819 h 2556892"/>
                <a:gd name="connsiteX60" fmla="*/ 1966643 w 2890059"/>
                <a:gd name="connsiteY60" fmla="*/ 230756 h 2556892"/>
                <a:gd name="connsiteX61" fmla="*/ 1969287 w 2890059"/>
                <a:gd name="connsiteY61" fmla="*/ 230053 h 2556892"/>
                <a:gd name="connsiteX62" fmla="*/ 2019050 w 2890059"/>
                <a:gd name="connsiteY62" fmla="*/ 186624 h 2556892"/>
                <a:gd name="connsiteX63" fmla="*/ 2082031 w 2890059"/>
                <a:gd name="connsiteY63" fmla="*/ 93762 h 2556892"/>
                <a:gd name="connsiteX64" fmla="*/ 2086941 w 2890059"/>
                <a:gd name="connsiteY64" fmla="*/ 0 h 2556892"/>
                <a:gd name="connsiteX0" fmla="*/ 2501286 w 2887840"/>
                <a:gd name="connsiteY0" fmla="*/ 1100528 h 2556892"/>
                <a:gd name="connsiteX1" fmla="*/ 2492092 w 2887840"/>
                <a:gd name="connsiteY1" fmla="*/ 1180518 h 2556892"/>
                <a:gd name="connsiteX2" fmla="*/ 2452097 w 2887840"/>
                <a:gd name="connsiteY2" fmla="*/ 1334981 h 2556892"/>
                <a:gd name="connsiteX3" fmla="*/ 2526110 w 2887840"/>
                <a:gd name="connsiteY3" fmla="*/ 1243499 h 2556892"/>
                <a:gd name="connsiteX4" fmla="*/ 2505883 w 2887840"/>
                <a:gd name="connsiteY4" fmla="*/ 1129031 h 2556892"/>
                <a:gd name="connsiteX5" fmla="*/ 2501286 w 2887840"/>
                <a:gd name="connsiteY5" fmla="*/ 1100528 h 2556892"/>
                <a:gd name="connsiteX6" fmla="*/ 2086941 w 2887840"/>
                <a:gd name="connsiteY6" fmla="*/ 0 h 2556892"/>
                <a:gd name="connsiteX7" fmla="*/ 2145931 w 2887840"/>
                <a:gd name="connsiteY7" fmla="*/ 92843 h 2556892"/>
                <a:gd name="connsiteX8" fmla="*/ 2145711 w 2887840"/>
                <a:gd name="connsiteY8" fmla="*/ 95772 h 2556892"/>
                <a:gd name="connsiteX9" fmla="*/ 2342226 w 2887840"/>
                <a:gd name="connsiteY9" fmla="*/ 146169 h 2556892"/>
                <a:gd name="connsiteX10" fmla="*/ 2509101 w 2887840"/>
                <a:gd name="connsiteY10" fmla="*/ 214666 h 2556892"/>
                <a:gd name="connsiteX11" fmla="*/ 2625868 w 2887840"/>
                <a:gd name="connsiteY11" fmla="*/ 296494 h 2556892"/>
                <a:gd name="connsiteX12" fmla="*/ 2692066 w 2887840"/>
                <a:gd name="connsiteY12" fmla="*/ 382460 h 2556892"/>
                <a:gd name="connsiteX13" fmla="*/ 2730222 w 2887840"/>
                <a:gd name="connsiteY13" fmla="*/ 459692 h 2556892"/>
                <a:gd name="connsiteX14" fmla="*/ 2761023 w 2887840"/>
                <a:gd name="connsiteY14" fmla="*/ 561747 h 2556892"/>
                <a:gd name="connsiteX15" fmla="*/ 2784008 w 2887840"/>
                <a:gd name="connsiteY15" fmla="*/ 666102 h 2556892"/>
                <a:gd name="connsiteX16" fmla="*/ 2803776 w 2887840"/>
                <a:gd name="connsiteY16" fmla="*/ 779650 h 2556892"/>
                <a:gd name="connsiteX17" fmla="*/ 2822164 w 2887840"/>
                <a:gd name="connsiteY17" fmla="*/ 882626 h 2556892"/>
                <a:gd name="connsiteX18" fmla="*/ 2829060 w 2887840"/>
                <a:gd name="connsiteY18" fmla="*/ 938251 h 2556892"/>
                <a:gd name="connsiteX19" fmla="*/ 2852045 w 2887840"/>
                <a:gd name="connsiteY19" fmla="*/ 1122135 h 2556892"/>
                <a:gd name="connsiteX20" fmla="*/ 2869514 w 2887840"/>
                <a:gd name="connsiteY20" fmla="*/ 1265565 h 2556892"/>
                <a:gd name="connsiteX21" fmla="*/ 2879628 w 2887840"/>
                <a:gd name="connsiteY21" fmla="*/ 1355208 h 2556892"/>
                <a:gd name="connsiteX22" fmla="*/ 2886064 w 2887840"/>
                <a:gd name="connsiteY22" fmla="*/ 1424625 h 2556892"/>
                <a:gd name="connsiteX23" fmla="*/ 2872273 w 2887840"/>
                <a:gd name="connsiteY23" fmla="*/ 1444852 h 2556892"/>
                <a:gd name="connsiteX24" fmla="*/ 2447500 w 2887840"/>
                <a:gd name="connsiteY24" fmla="*/ 1641608 h 2556892"/>
                <a:gd name="connsiteX25" fmla="*/ 2446581 w 2887840"/>
                <a:gd name="connsiteY25" fmla="*/ 1783659 h 2556892"/>
                <a:gd name="connsiteX26" fmla="*/ 2451178 w 2887840"/>
                <a:gd name="connsiteY26" fmla="*/ 2127522 h 2556892"/>
                <a:gd name="connsiteX27" fmla="*/ 2457614 w 2887840"/>
                <a:gd name="connsiteY27" fmla="*/ 2556892 h 2556892"/>
                <a:gd name="connsiteX28" fmla="*/ 1261906 w 2887840"/>
                <a:gd name="connsiteY28" fmla="*/ 2556892 h 2556892"/>
                <a:gd name="connsiteX29" fmla="*/ 1281674 w 2887840"/>
                <a:gd name="connsiteY29" fmla="*/ 2299914 h 2556892"/>
                <a:gd name="connsiteX30" fmla="*/ 1306498 w 2887840"/>
                <a:gd name="connsiteY30" fmla="*/ 2083390 h 2556892"/>
                <a:gd name="connsiteX31" fmla="*/ 1330403 w 2887840"/>
                <a:gd name="connsiteY31" fmla="*/ 1927088 h 2556892"/>
                <a:gd name="connsiteX32" fmla="*/ 1372696 w 2887840"/>
                <a:gd name="connsiteY32" fmla="*/ 1718839 h 2556892"/>
                <a:gd name="connsiteX33" fmla="*/ 1406255 w 2887840"/>
                <a:gd name="connsiteY33" fmla="*/ 1619082 h 2556892"/>
                <a:gd name="connsiteX34" fmla="*/ 1413611 w 2887840"/>
                <a:gd name="connsiteY34" fmla="*/ 1591040 h 2556892"/>
                <a:gd name="connsiteX35" fmla="*/ 1319370 w 2887840"/>
                <a:gd name="connsiteY35" fmla="*/ 1212698 h 2556892"/>
                <a:gd name="connsiteX36" fmla="*/ 1287650 w 2887840"/>
                <a:gd name="connsiteY36" fmla="*/ 1086737 h 2556892"/>
                <a:gd name="connsiteX37" fmla="*/ 1126291 w 2887840"/>
                <a:gd name="connsiteY37" fmla="*/ 1342336 h 2556892"/>
                <a:gd name="connsiteX38" fmla="*/ 961255 w 2887840"/>
                <a:gd name="connsiteY38" fmla="*/ 1506453 h 2556892"/>
                <a:gd name="connsiteX39" fmla="*/ 764959 w 2887840"/>
                <a:gd name="connsiteY39" fmla="*/ 1636091 h 2556892"/>
                <a:gd name="connsiteX40" fmla="*/ 493729 w 2887840"/>
                <a:gd name="connsiteY40" fmla="*/ 1753318 h 2556892"/>
                <a:gd name="connsiteX41" fmla="*/ 271689 w 2887840"/>
                <a:gd name="connsiteY41" fmla="*/ 1791474 h 2556892"/>
                <a:gd name="connsiteX42" fmla="*/ 81829 w 2887840"/>
                <a:gd name="connsiteY42" fmla="*/ 1787336 h 2556892"/>
                <a:gd name="connsiteX43" fmla="*/ 0 w 2887840"/>
                <a:gd name="connsiteY43" fmla="*/ 1591499 h 2556892"/>
                <a:gd name="connsiteX44" fmla="*/ 47350 w 2887840"/>
                <a:gd name="connsiteY44" fmla="*/ 1572192 h 2556892"/>
                <a:gd name="connsiteX45" fmla="*/ 307087 w 2887840"/>
                <a:gd name="connsiteY45" fmla="*/ 1484387 h 2556892"/>
                <a:gd name="connsiteX46" fmla="*/ 416958 w 2887840"/>
                <a:gd name="connsiteY46" fmla="*/ 1438416 h 2556892"/>
                <a:gd name="connsiteX47" fmla="*/ 575558 w 2887840"/>
                <a:gd name="connsiteY47" fmla="*/ 1349692 h 2556892"/>
                <a:gd name="connsiteX48" fmla="*/ 782428 w 2887840"/>
                <a:gd name="connsiteY48" fmla="*/ 1212698 h 2556892"/>
                <a:gd name="connsiteX49" fmla="*/ 834835 w 2887840"/>
                <a:gd name="connsiteY49" fmla="*/ 1149718 h 2556892"/>
                <a:gd name="connsiteX50" fmla="*/ 1002629 w 2887840"/>
                <a:gd name="connsiteY50" fmla="*/ 829759 h 2556892"/>
                <a:gd name="connsiteX51" fmla="*/ 1144680 w 2887840"/>
                <a:gd name="connsiteY51" fmla="*/ 462450 h 2556892"/>
                <a:gd name="connsiteX52" fmla="*/ 1237082 w 2887840"/>
                <a:gd name="connsiteY52" fmla="*/ 327755 h 2556892"/>
                <a:gd name="connsiteX53" fmla="*/ 1397521 w 2887840"/>
                <a:gd name="connsiteY53" fmla="*/ 243628 h 2556892"/>
                <a:gd name="connsiteX54" fmla="*/ 1537732 w 2887840"/>
                <a:gd name="connsiteY54" fmla="*/ 170074 h 2556892"/>
                <a:gd name="connsiteX55" fmla="*/ 1592898 w 2887840"/>
                <a:gd name="connsiteY55" fmla="*/ 129160 h 2556892"/>
                <a:gd name="connsiteX56" fmla="*/ 1683262 w 2887840"/>
                <a:gd name="connsiteY56" fmla="*/ 35759 h 2556892"/>
                <a:gd name="connsiteX57" fmla="*/ 1777702 w 2887840"/>
                <a:gd name="connsiteY57" fmla="*/ 139274 h 2556892"/>
                <a:gd name="connsiteX58" fmla="*/ 1911938 w 2887840"/>
                <a:gd name="connsiteY58" fmla="*/ 215126 h 2556892"/>
                <a:gd name="connsiteX59" fmla="*/ 1955706 w 2887840"/>
                <a:gd name="connsiteY59" fmla="*/ 233819 h 2556892"/>
                <a:gd name="connsiteX60" fmla="*/ 1966643 w 2887840"/>
                <a:gd name="connsiteY60" fmla="*/ 230756 h 2556892"/>
                <a:gd name="connsiteX61" fmla="*/ 1969287 w 2887840"/>
                <a:gd name="connsiteY61" fmla="*/ 230053 h 2556892"/>
                <a:gd name="connsiteX62" fmla="*/ 2019050 w 2887840"/>
                <a:gd name="connsiteY62" fmla="*/ 186624 h 2556892"/>
                <a:gd name="connsiteX63" fmla="*/ 2082031 w 2887840"/>
                <a:gd name="connsiteY63" fmla="*/ 93762 h 2556892"/>
                <a:gd name="connsiteX64" fmla="*/ 2086941 w 2887840"/>
                <a:gd name="connsiteY64" fmla="*/ 0 h 2556892"/>
                <a:gd name="connsiteX0" fmla="*/ 2501286 w 2887840"/>
                <a:gd name="connsiteY0" fmla="*/ 1100528 h 2556892"/>
                <a:gd name="connsiteX1" fmla="*/ 2492092 w 2887840"/>
                <a:gd name="connsiteY1" fmla="*/ 1180518 h 2556892"/>
                <a:gd name="connsiteX2" fmla="*/ 2452097 w 2887840"/>
                <a:gd name="connsiteY2" fmla="*/ 1334981 h 2556892"/>
                <a:gd name="connsiteX3" fmla="*/ 2526110 w 2887840"/>
                <a:gd name="connsiteY3" fmla="*/ 1243499 h 2556892"/>
                <a:gd name="connsiteX4" fmla="*/ 2505883 w 2887840"/>
                <a:gd name="connsiteY4" fmla="*/ 1129031 h 2556892"/>
                <a:gd name="connsiteX5" fmla="*/ 2501286 w 2887840"/>
                <a:gd name="connsiteY5" fmla="*/ 1100528 h 2556892"/>
                <a:gd name="connsiteX6" fmla="*/ 2086941 w 2887840"/>
                <a:gd name="connsiteY6" fmla="*/ 0 h 2556892"/>
                <a:gd name="connsiteX7" fmla="*/ 2145931 w 2887840"/>
                <a:gd name="connsiteY7" fmla="*/ 92843 h 2556892"/>
                <a:gd name="connsiteX8" fmla="*/ 2145711 w 2887840"/>
                <a:gd name="connsiteY8" fmla="*/ 95772 h 2556892"/>
                <a:gd name="connsiteX9" fmla="*/ 2342226 w 2887840"/>
                <a:gd name="connsiteY9" fmla="*/ 146169 h 2556892"/>
                <a:gd name="connsiteX10" fmla="*/ 2509101 w 2887840"/>
                <a:gd name="connsiteY10" fmla="*/ 214666 h 2556892"/>
                <a:gd name="connsiteX11" fmla="*/ 2625868 w 2887840"/>
                <a:gd name="connsiteY11" fmla="*/ 296494 h 2556892"/>
                <a:gd name="connsiteX12" fmla="*/ 2692066 w 2887840"/>
                <a:gd name="connsiteY12" fmla="*/ 382460 h 2556892"/>
                <a:gd name="connsiteX13" fmla="*/ 2730222 w 2887840"/>
                <a:gd name="connsiteY13" fmla="*/ 459692 h 2556892"/>
                <a:gd name="connsiteX14" fmla="*/ 2761023 w 2887840"/>
                <a:gd name="connsiteY14" fmla="*/ 561747 h 2556892"/>
                <a:gd name="connsiteX15" fmla="*/ 2784008 w 2887840"/>
                <a:gd name="connsiteY15" fmla="*/ 666102 h 2556892"/>
                <a:gd name="connsiteX16" fmla="*/ 2803776 w 2887840"/>
                <a:gd name="connsiteY16" fmla="*/ 779650 h 2556892"/>
                <a:gd name="connsiteX17" fmla="*/ 2829060 w 2887840"/>
                <a:gd name="connsiteY17" fmla="*/ 938251 h 2556892"/>
                <a:gd name="connsiteX18" fmla="*/ 2852045 w 2887840"/>
                <a:gd name="connsiteY18" fmla="*/ 1122135 h 2556892"/>
                <a:gd name="connsiteX19" fmla="*/ 2869514 w 2887840"/>
                <a:gd name="connsiteY19" fmla="*/ 1265565 h 2556892"/>
                <a:gd name="connsiteX20" fmla="*/ 2879628 w 2887840"/>
                <a:gd name="connsiteY20" fmla="*/ 1355208 h 2556892"/>
                <a:gd name="connsiteX21" fmla="*/ 2886064 w 2887840"/>
                <a:gd name="connsiteY21" fmla="*/ 1424625 h 2556892"/>
                <a:gd name="connsiteX22" fmla="*/ 2872273 w 2887840"/>
                <a:gd name="connsiteY22" fmla="*/ 1444852 h 2556892"/>
                <a:gd name="connsiteX23" fmla="*/ 2447500 w 2887840"/>
                <a:gd name="connsiteY23" fmla="*/ 1641608 h 2556892"/>
                <a:gd name="connsiteX24" fmla="*/ 2446581 w 2887840"/>
                <a:gd name="connsiteY24" fmla="*/ 1783659 h 2556892"/>
                <a:gd name="connsiteX25" fmla="*/ 2451178 w 2887840"/>
                <a:gd name="connsiteY25" fmla="*/ 2127522 h 2556892"/>
                <a:gd name="connsiteX26" fmla="*/ 2457614 w 2887840"/>
                <a:gd name="connsiteY26" fmla="*/ 2556892 h 2556892"/>
                <a:gd name="connsiteX27" fmla="*/ 1261906 w 2887840"/>
                <a:gd name="connsiteY27" fmla="*/ 2556892 h 2556892"/>
                <a:gd name="connsiteX28" fmla="*/ 1281674 w 2887840"/>
                <a:gd name="connsiteY28" fmla="*/ 2299914 h 2556892"/>
                <a:gd name="connsiteX29" fmla="*/ 1306498 w 2887840"/>
                <a:gd name="connsiteY29" fmla="*/ 2083390 h 2556892"/>
                <a:gd name="connsiteX30" fmla="*/ 1330403 w 2887840"/>
                <a:gd name="connsiteY30" fmla="*/ 1927088 h 2556892"/>
                <a:gd name="connsiteX31" fmla="*/ 1372696 w 2887840"/>
                <a:gd name="connsiteY31" fmla="*/ 1718839 h 2556892"/>
                <a:gd name="connsiteX32" fmla="*/ 1406255 w 2887840"/>
                <a:gd name="connsiteY32" fmla="*/ 1619082 h 2556892"/>
                <a:gd name="connsiteX33" fmla="*/ 1413611 w 2887840"/>
                <a:gd name="connsiteY33" fmla="*/ 1591040 h 2556892"/>
                <a:gd name="connsiteX34" fmla="*/ 1319370 w 2887840"/>
                <a:gd name="connsiteY34" fmla="*/ 1212698 h 2556892"/>
                <a:gd name="connsiteX35" fmla="*/ 1287650 w 2887840"/>
                <a:gd name="connsiteY35" fmla="*/ 1086737 h 2556892"/>
                <a:gd name="connsiteX36" fmla="*/ 1126291 w 2887840"/>
                <a:gd name="connsiteY36" fmla="*/ 1342336 h 2556892"/>
                <a:gd name="connsiteX37" fmla="*/ 961255 w 2887840"/>
                <a:gd name="connsiteY37" fmla="*/ 1506453 h 2556892"/>
                <a:gd name="connsiteX38" fmla="*/ 764959 w 2887840"/>
                <a:gd name="connsiteY38" fmla="*/ 1636091 h 2556892"/>
                <a:gd name="connsiteX39" fmla="*/ 493729 w 2887840"/>
                <a:gd name="connsiteY39" fmla="*/ 1753318 h 2556892"/>
                <a:gd name="connsiteX40" fmla="*/ 271689 w 2887840"/>
                <a:gd name="connsiteY40" fmla="*/ 1791474 h 2556892"/>
                <a:gd name="connsiteX41" fmla="*/ 81829 w 2887840"/>
                <a:gd name="connsiteY41" fmla="*/ 1787336 h 2556892"/>
                <a:gd name="connsiteX42" fmla="*/ 0 w 2887840"/>
                <a:gd name="connsiteY42" fmla="*/ 1591499 h 2556892"/>
                <a:gd name="connsiteX43" fmla="*/ 47350 w 2887840"/>
                <a:gd name="connsiteY43" fmla="*/ 1572192 h 2556892"/>
                <a:gd name="connsiteX44" fmla="*/ 307087 w 2887840"/>
                <a:gd name="connsiteY44" fmla="*/ 1484387 h 2556892"/>
                <a:gd name="connsiteX45" fmla="*/ 416958 w 2887840"/>
                <a:gd name="connsiteY45" fmla="*/ 1438416 h 2556892"/>
                <a:gd name="connsiteX46" fmla="*/ 575558 w 2887840"/>
                <a:gd name="connsiteY46" fmla="*/ 1349692 h 2556892"/>
                <a:gd name="connsiteX47" fmla="*/ 782428 w 2887840"/>
                <a:gd name="connsiteY47" fmla="*/ 1212698 h 2556892"/>
                <a:gd name="connsiteX48" fmla="*/ 834835 w 2887840"/>
                <a:gd name="connsiteY48" fmla="*/ 1149718 h 2556892"/>
                <a:gd name="connsiteX49" fmla="*/ 1002629 w 2887840"/>
                <a:gd name="connsiteY49" fmla="*/ 829759 h 2556892"/>
                <a:gd name="connsiteX50" fmla="*/ 1144680 w 2887840"/>
                <a:gd name="connsiteY50" fmla="*/ 462450 h 2556892"/>
                <a:gd name="connsiteX51" fmla="*/ 1237082 w 2887840"/>
                <a:gd name="connsiteY51" fmla="*/ 327755 h 2556892"/>
                <a:gd name="connsiteX52" fmla="*/ 1397521 w 2887840"/>
                <a:gd name="connsiteY52" fmla="*/ 243628 h 2556892"/>
                <a:gd name="connsiteX53" fmla="*/ 1537732 w 2887840"/>
                <a:gd name="connsiteY53" fmla="*/ 170074 h 2556892"/>
                <a:gd name="connsiteX54" fmla="*/ 1592898 w 2887840"/>
                <a:gd name="connsiteY54" fmla="*/ 129160 h 2556892"/>
                <a:gd name="connsiteX55" fmla="*/ 1683262 w 2887840"/>
                <a:gd name="connsiteY55" fmla="*/ 35759 h 2556892"/>
                <a:gd name="connsiteX56" fmla="*/ 1777702 w 2887840"/>
                <a:gd name="connsiteY56" fmla="*/ 139274 h 2556892"/>
                <a:gd name="connsiteX57" fmla="*/ 1911938 w 2887840"/>
                <a:gd name="connsiteY57" fmla="*/ 215126 h 2556892"/>
                <a:gd name="connsiteX58" fmla="*/ 1955706 w 2887840"/>
                <a:gd name="connsiteY58" fmla="*/ 233819 h 2556892"/>
                <a:gd name="connsiteX59" fmla="*/ 1966643 w 2887840"/>
                <a:gd name="connsiteY59" fmla="*/ 230756 h 2556892"/>
                <a:gd name="connsiteX60" fmla="*/ 1969287 w 2887840"/>
                <a:gd name="connsiteY60" fmla="*/ 230053 h 2556892"/>
                <a:gd name="connsiteX61" fmla="*/ 2019050 w 2887840"/>
                <a:gd name="connsiteY61" fmla="*/ 186624 h 2556892"/>
                <a:gd name="connsiteX62" fmla="*/ 2082031 w 2887840"/>
                <a:gd name="connsiteY62" fmla="*/ 93762 h 2556892"/>
                <a:gd name="connsiteX63" fmla="*/ 2086941 w 2887840"/>
                <a:gd name="connsiteY63" fmla="*/ 0 h 2556892"/>
                <a:gd name="connsiteX0" fmla="*/ 2501286 w 2887840"/>
                <a:gd name="connsiteY0" fmla="*/ 1100528 h 2556892"/>
                <a:gd name="connsiteX1" fmla="*/ 2492092 w 2887840"/>
                <a:gd name="connsiteY1" fmla="*/ 1180518 h 2556892"/>
                <a:gd name="connsiteX2" fmla="*/ 2452097 w 2887840"/>
                <a:gd name="connsiteY2" fmla="*/ 1334981 h 2556892"/>
                <a:gd name="connsiteX3" fmla="*/ 2526110 w 2887840"/>
                <a:gd name="connsiteY3" fmla="*/ 1243499 h 2556892"/>
                <a:gd name="connsiteX4" fmla="*/ 2505883 w 2887840"/>
                <a:gd name="connsiteY4" fmla="*/ 1129031 h 2556892"/>
                <a:gd name="connsiteX5" fmla="*/ 2501286 w 2887840"/>
                <a:gd name="connsiteY5" fmla="*/ 1100528 h 2556892"/>
                <a:gd name="connsiteX6" fmla="*/ 2086941 w 2887840"/>
                <a:gd name="connsiteY6" fmla="*/ 0 h 2556892"/>
                <a:gd name="connsiteX7" fmla="*/ 2145931 w 2887840"/>
                <a:gd name="connsiteY7" fmla="*/ 92843 h 2556892"/>
                <a:gd name="connsiteX8" fmla="*/ 2145711 w 2887840"/>
                <a:gd name="connsiteY8" fmla="*/ 95772 h 2556892"/>
                <a:gd name="connsiteX9" fmla="*/ 2342226 w 2887840"/>
                <a:gd name="connsiteY9" fmla="*/ 146169 h 2556892"/>
                <a:gd name="connsiteX10" fmla="*/ 2509101 w 2887840"/>
                <a:gd name="connsiteY10" fmla="*/ 214666 h 2556892"/>
                <a:gd name="connsiteX11" fmla="*/ 2625868 w 2887840"/>
                <a:gd name="connsiteY11" fmla="*/ 296494 h 2556892"/>
                <a:gd name="connsiteX12" fmla="*/ 2692066 w 2887840"/>
                <a:gd name="connsiteY12" fmla="*/ 382460 h 2556892"/>
                <a:gd name="connsiteX13" fmla="*/ 2730222 w 2887840"/>
                <a:gd name="connsiteY13" fmla="*/ 459692 h 2556892"/>
                <a:gd name="connsiteX14" fmla="*/ 2761023 w 2887840"/>
                <a:gd name="connsiteY14" fmla="*/ 561747 h 2556892"/>
                <a:gd name="connsiteX15" fmla="*/ 2784008 w 2887840"/>
                <a:gd name="connsiteY15" fmla="*/ 666102 h 2556892"/>
                <a:gd name="connsiteX16" fmla="*/ 2829060 w 2887840"/>
                <a:gd name="connsiteY16" fmla="*/ 938251 h 2556892"/>
                <a:gd name="connsiteX17" fmla="*/ 2852045 w 2887840"/>
                <a:gd name="connsiteY17" fmla="*/ 1122135 h 2556892"/>
                <a:gd name="connsiteX18" fmla="*/ 2869514 w 2887840"/>
                <a:gd name="connsiteY18" fmla="*/ 1265565 h 2556892"/>
                <a:gd name="connsiteX19" fmla="*/ 2879628 w 2887840"/>
                <a:gd name="connsiteY19" fmla="*/ 1355208 h 2556892"/>
                <a:gd name="connsiteX20" fmla="*/ 2886064 w 2887840"/>
                <a:gd name="connsiteY20" fmla="*/ 1424625 h 2556892"/>
                <a:gd name="connsiteX21" fmla="*/ 2872273 w 2887840"/>
                <a:gd name="connsiteY21" fmla="*/ 1444852 h 2556892"/>
                <a:gd name="connsiteX22" fmla="*/ 2447500 w 2887840"/>
                <a:gd name="connsiteY22" fmla="*/ 1641608 h 2556892"/>
                <a:gd name="connsiteX23" fmla="*/ 2446581 w 2887840"/>
                <a:gd name="connsiteY23" fmla="*/ 1783659 h 2556892"/>
                <a:gd name="connsiteX24" fmla="*/ 2451178 w 2887840"/>
                <a:gd name="connsiteY24" fmla="*/ 2127522 h 2556892"/>
                <a:gd name="connsiteX25" fmla="*/ 2457614 w 2887840"/>
                <a:gd name="connsiteY25" fmla="*/ 2556892 h 2556892"/>
                <a:gd name="connsiteX26" fmla="*/ 1261906 w 2887840"/>
                <a:gd name="connsiteY26" fmla="*/ 2556892 h 2556892"/>
                <a:gd name="connsiteX27" fmla="*/ 1281674 w 2887840"/>
                <a:gd name="connsiteY27" fmla="*/ 2299914 h 2556892"/>
                <a:gd name="connsiteX28" fmla="*/ 1306498 w 2887840"/>
                <a:gd name="connsiteY28" fmla="*/ 2083390 h 2556892"/>
                <a:gd name="connsiteX29" fmla="*/ 1330403 w 2887840"/>
                <a:gd name="connsiteY29" fmla="*/ 1927088 h 2556892"/>
                <a:gd name="connsiteX30" fmla="*/ 1372696 w 2887840"/>
                <a:gd name="connsiteY30" fmla="*/ 1718839 h 2556892"/>
                <a:gd name="connsiteX31" fmla="*/ 1406255 w 2887840"/>
                <a:gd name="connsiteY31" fmla="*/ 1619082 h 2556892"/>
                <a:gd name="connsiteX32" fmla="*/ 1413611 w 2887840"/>
                <a:gd name="connsiteY32" fmla="*/ 1591040 h 2556892"/>
                <a:gd name="connsiteX33" fmla="*/ 1319370 w 2887840"/>
                <a:gd name="connsiteY33" fmla="*/ 1212698 h 2556892"/>
                <a:gd name="connsiteX34" fmla="*/ 1287650 w 2887840"/>
                <a:gd name="connsiteY34" fmla="*/ 1086737 h 2556892"/>
                <a:gd name="connsiteX35" fmla="*/ 1126291 w 2887840"/>
                <a:gd name="connsiteY35" fmla="*/ 1342336 h 2556892"/>
                <a:gd name="connsiteX36" fmla="*/ 961255 w 2887840"/>
                <a:gd name="connsiteY36" fmla="*/ 1506453 h 2556892"/>
                <a:gd name="connsiteX37" fmla="*/ 764959 w 2887840"/>
                <a:gd name="connsiteY37" fmla="*/ 1636091 h 2556892"/>
                <a:gd name="connsiteX38" fmla="*/ 493729 w 2887840"/>
                <a:gd name="connsiteY38" fmla="*/ 1753318 h 2556892"/>
                <a:gd name="connsiteX39" fmla="*/ 271689 w 2887840"/>
                <a:gd name="connsiteY39" fmla="*/ 1791474 h 2556892"/>
                <a:gd name="connsiteX40" fmla="*/ 81829 w 2887840"/>
                <a:gd name="connsiteY40" fmla="*/ 1787336 h 2556892"/>
                <a:gd name="connsiteX41" fmla="*/ 0 w 2887840"/>
                <a:gd name="connsiteY41" fmla="*/ 1591499 h 2556892"/>
                <a:gd name="connsiteX42" fmla="*/ 47350 w 2887840"/>
                <a:gd name="connsiteY42" fmla="*/ 1572192 h 2556892"/>
                <a:gd name="connsiteX43" fmla="*/ 307087 w 2887840"/>
                <a:gd name="connsiteY43" fmla="*/ 1484387 h 2556892"/>
                <a:gd name="connsiteX44" fmla="*/ 416958 w 2887840"/>
                <a:gd name="connsiteY44" fmla="*/ 1438416 h 2556892"/>
                <a:gd name="connsiteX45" fmla="*/ 575558 w 2887840"/>
                <a:gd name="connsiteY45" fmla="*/ 1349692 h 2556892"/>
                <a:gd name="connsiteX46" fmla="*/ 782428 w 2887840"/>
                <a:gd name="connsiteY46" fmla="*/ 1212698 h 2556892"/>
                <a:gd name="connsiteX47" fmla="*/ 834835 w 2887840"/>
                <a:gd name="connsiteY47" fmla="*/ 1149718 h 2556892"/>
                <a:gd name="connsiteX48" fmla="*/ 1002629 w 2887840"/>
                <a:gd name="connsiteY48" fmla="*/ 829759 h 2556892"/>
                <a:gd name="connsiteX49" fmla="*/ 1144680 w 2887840"/>
                <a:gd name="connsiteY49" fmla="*/ 462450 h 2556892"/>
                <a:gd name="connsiteX50" fmla="*/ 1237082 w 2887840"/>
                <a:gd name="connsiteY50" fmla="*/ 327755 h 2556892"/>
                <a:gd name="connsiteX51" fmla="*/ 1397521 w 2887840"/>
                <a:gd name="connsiteY51" fmla="*/ 243628 h 2556892"/>
                <a:gd name="connsiteX52" fmla="*/ 1537732 w 2887840"/>
                <a:gd name="connsiteY52" fmla="*/ 170074 h 2556892"/>
                <a:gd name="connsiteX53" fmla="*/ 1592898 w 2887840"/>
                <a:gd name="connsiteY53" fmla="*/ 129160 h 2556892"/>
                <a:gd name="connsiteX54" fmla="*/ 1683262 w 2887840"/>
                <a:gd name="connsiteY54" fmla="*/ 35759 h 2556892"/>
                <a:gd name="connsiteX55" fmla="*/ 1777702 w 2887840"/>
                <a:gd name="connsiteY55" fmla="*/ 139274 h 2556892"/>
                <a:gd name="connsiteX56" fmla="*/ 1911938 w 2887840"/>
                <a:gd name="connsiteY56" fmla="*/ 215126 h 2556892"/>
                <a:gd name="connsiteX57" fmla="*/ 1955706 w 2887840"/>
                <a:gd name="connsiteY57" fmla="*/ 233819 h 2556892"/>
                <a:gd name="connsiteX58" fmla="*/ 1966643 w 2887840"/>
                <a:gd name="connsiteY58" fmla="*/ 230756 h 2556892"/>
                <a:gd name="connsiteX59" fmla="*/ 1969287 w 2887840"/>
                <a:gd name="connsiteY59" fmla="*/ 230053 h 2556892"/>
                <a:gd name="connsiteX60" fmla="*/ 2019050 w 2887840"/>
                <a:gd name="connsiteY60" fmla="*/ 186624 h 2556892"/>
                <a:gd name="connsiteX61" fmla="*/ 2082031 w 2887840"/>
                <a:gd name="connsiteY61" fmla="*/ 93762 h 2556892"/>
                <a:gd name="connsiteX62" fmla="*/ 2086941 w 2887840"/>
                <a:gd name="connsiteY62" fmla="*/ 0 h 2556892"/>
                <a:gd name="connsiteX0" fmla="*/ 2501286 w 2887840"/>
                <a:gd name="connsiteY0" fmla="*/ 1100528 h 2556892"/>
                <a:gd name="connsiteX1" fmla="*/ 2492092 w 2887840"/>
                <a:gd name="connsiteY1" fmla="*/ 1180518 h 2556892"/>
                <a:gd name="connsiteX2" fmla="*/ 2452097 w 2887840"/>
                <a:gd name="connsiteY2" fmla="*/ 1334981 h 2556892"/>
                <a:gd name="connsiteX3" fmla="*/ 2526110 w 2887840"/>
                <a:gd name="connsiteY3" fmla="*/ 1243499 h 2556892"/>
                <a:gd name="connsiteX4" fmla="*/ 2505883 w 2887840"/>
                <a:gd name="connsiteY4" fmla="*/ 1129031 h 2556892"/>
                <a:gd name="connsiteX5" fmla="*/ 2501286 w 2887840"/>
                <a:gd name="connsiteY5" fmla="*/ 1100528 h 2556892"/>
                <a:gd name="connsiteX6" fmla="*/ 2086941 w 2887840"/>
                <a:gd name="connsiteY6" fmla="*/ 0 h 2556892"/>
                <a:gd name="connsiteX7" fmla="*/ 2145931 w 2887840"/>
                <a:gd name="connsiteY7" fmla="*/ 92843 h 2556892"/>
                <a:gd name="connsiteX8" fmla="*/ 2145711 w 2887840"/>
                <a:gd name="connsiteY8" fmla="*/ 95772 h 2556892"/>
                <a:gd name="connsiteX9" fmla="*/ 2342226 w 2887840"/>
                <a:gd name="connsiteY9" fmla="*/ 146169 h 2556892"/>
                <a:gd name="connsiteX10" fmla="*/ 2509101 w 2887840"/>
                <a:gd name="connsiteY10" fmla="*/ 214666 h 2556892"/>
                <a:gd name="connsiteX11" fmla="*/ 2625868 w 2887840"/>
                <a:gd name="connsiteY11" fmla="*/ 296494 h 2556892"/>
                <a:gd name="connsiteX12" fmla="*/ 2692066 w 2887840"/>
                <a:gd name="connsiteY12" fmla="*/ 382460 h 2556892"/>
                <a:gd name="connsiteX13" fmla="*/ 2730222 w 2887840"/>
                <a:gd name="connsiteY13" fmla="*/ 459692 h 2556892"/>
                <a:gd name="connsiteX14" fmla="*/ 2761023 w 2887840"/>
                <a:gd name="connsiteY14" fmla="*/ 561747 h 2556892"/>
                <a:gd name="connsiteX15" fmla="*/ 2784008 w 2887840"/>
                <a:gd name="connsiteY15" fmla="*/ 666102 h 2556892"/>
                <a:gd name="connsiteX16" fmla="*/ 2829060 w 2887840"/>
                <a:gd name="connsiteY16" fmla="*/ 938251 h 2556892"/>
                <a:gd name="connsiteX17" fmla="*/ 2869514 w 2887840"/>
                <a:gd name="connsiteY17" fmla="*/ 1265565 h 2556892"/>
                <a:gd name="connsiteX18" fmla="*/ 2879628 w 2887840"/>
                <a:gd name="connsiteY18" fmla="*/ 1355208 h 2556892"/>
                <a:gd name="connsiteX19" fmla="*/ 2886064 w 2887840"/>
                <a:gd name="connsiteY19" fmla="*/ 1424625 h 2556892"/>
                <a:gd name="connsiteX20" fmla="*/ 2872273 w 2887840"/>
                <a:gd name="connsiteY20" fmla="*/ 1444852 h 2556892"/>
                <a:gd name="connsiteX21" fmla="*/ 2447500 w 2887840"/>
                <a:gd name="connsiteY21" fmla="*/ 1641608 h 2556892"/>
                <a:gd name="connsiteX22" fmla="*/ 2446581 w 2887840"/>
                <a:gd name="connsiteY22" fmla="*/ 1783659 h 2556892"/>
                <a:gd name="connsiteX23" fmla="*/ 2451178 w 2887840"/>
                <a:gd name="connsiteY23" fmla="*/ 2127522 h 2556892"/>
                <a:gd name="connsiteX24" fmla="*/ 2457614 w 2887840"/>
                <a:gd name="connsiteY24" fmla="*/ 2556892 h 2556892"/>
                <a:gd name="connsiteX25" fmla="*/ 1261906 w 2887840"/>
                <a:gd name="connsiteY25" fmla="*/ 2556892 h 2556892"/>
                <a:gd name="connsiteX26" fmla="*/ 1281674 w 2887840"/>
                <a:gd name="connsiteY26" fmla="*/ 2299914 h 2556892"/>
                <a:gd name="connsiteX27" fmla="*/ 1306498 w 2887840"/>
                <a:gd name="connsiteY27" fmla="*/ 2083390 h 2556892"/>
                <a:gd name="connsiteX28" fmla="*/ 1330403 w 2887840"/>
                <a:gd name="connsiteY28" fmla="*/ 1927088 h 2556892"/>
                <a:gd name="connsiteX29" fmla="*/ 1372696 w 2887840"/>
                <a:gd name="connsiteY29" fmla="*/ 1718839 h 2556892"/>
                <a:gd name="connsiteX30" fmla="*/ 1406255 w 2887840"/>
                <a:gd name="connsiteY30" fmla="*/ 1619082 h 2556892"/>
                <a:gd name="connsiteX31" fmla="*/ 1413611 w 2887840"/>
                <a:gd name="connsiteY31" fmla="*/ 1591040 h 2556892"/>
                <a:gd name="connsiteX32" fmla="*/ 1319370 w 2887840"/>
                <a:gd name="connsiteY32" fmla="*/ 1212698 h 2556892"/>
                <a:gd name="connsiteX33" fmla="*/ 1287650 w 2887840"/>
                <a:gd name="connsiteY33" fmla="*/ 1086737 h 2556892"/>
                <a:gd name="connsiteX34" fmla="*/ 1126291 w 2887840"/>
                <a:gd name="connsiteY34" fmla="*/ 1342336 h 2556892"/>
                <a:gd name="connsiteX35" fmla="*/ 961255 w 2887840"/>
                <a:gd name="connsiteY35" fmla="*/ 1506453 h 2556892"/>
                <a:gd name="connsiteX36" fmla="*/ 764959 w 2887840"/>
                <a:gd name="connsiteY36" fmla="*/ 1636091 h 2556892"/>
                <a:gd name="connsiteX37" fmla="*/ 493729 w 2887840"/>
                <a:gd name="connsiteY37" fmla="*/ 1753318 h 2556892"/>
                <a:gd name="connsiteX38" fmla="*/ 271689 w 2887840"/>
                <a:gd name="connsiteY38" fmla="*/ 1791474 h 2556892"/>
                <a:gd name="connsiteX39" fmla="*/ 81829 w 2887840"/>
                <a:gd name="connsiteY39" fmla="*/ 1787336 h 2556892"/>
                <a:gd name="connsiteX40" fmla="*/ 0 w 2887840"/>
                <a:gd name="connsiteY40" fmla="*/ 1591499 h 2556892"/>
                <a:gd name="connsiteX41" fmla="*/ 47350 w 2887840"/>
                <a:gd name="connsiteY41" fmla="*/ 1572192 h 2556892"/>
                <a:gd name="connsiteX42" fmla="*/ 307087 w 2887840"/>
                <a:gd name="connsiteY42" fmla="*/ 1484387 h 2556892"/>
                <a:gd name="connsiteX43" fmla="*/ 416958 w 2887840"/>
                <a:gd name="connsiteY43" fmla="*/ 1438416 h 2556892"/>
                <a:gd name="connsiteX44" fmla="*/ 575558 w 2887840"/>
                <a:gd name="connsiteY44" fmla="*/ 1349692 h 2556892"/>
                <a:gd name="connsiteX45" fmla="*/ 782428 w 2887840"/>
                <a:gd name="connsiteY45" fmla="*/ 1212698 h 2556892"/>
                <a:gd name="connsiteX46" fmla="*/ 834835 w 2887840"/>
                <a:gd name="connsiteY46" fmla="*/ 1149718 h 2556892"/>
                <a:gd name="connsiteX47" fmla="*/ 1002629 w 2887840"/>
                <a:gd name="connsiteY47" fmla="*/ 829759 h 2556892"/>
                <a:gd name="connsiteX48" fmla="*/ 1144680 w 2887840"/>
                <a:gd name="connsiteY48" fmla="*/ 462450 h 2556892"/>
                <a:gd name="connsiteX49" fmla="*/ 1237082 w 2887840"/>
                <a:gd name="connsiteY49" fmla="*/ 327755 h 2556892"/>
                <a:gd name="connsiteX50" fmla="*/ 1397521 w 2887840"/>
                <a:gd name="connsiteY50" fmla="*/ 243628 h 2556892"/>
                <a:gd name="connsiteX51" fmla="*/ 1537732 w 2887840"/>
                <a:gd name="connsiteY51" fmla="*/ 170074 h 2556892"/>
                <a:gd name="connsiteX52" fmla="*/ 1592898 w 2887840"/>
                <a:gd name="connsiteY52" fmla="*/ 129160 h 2556892"/>
                <a:gd name="connsiteX53" fmla="*/ 1683262 w 2887840"/>
                <a:gd name="connsiteY53" fmla="*/ 35759 h 2556892"/>
                <a:gd name="connsiteX54" fmla="*/ 1777702 w 2887840"/>
                <a:gd name="connsiteY54" fmla="*/ 139274 h 2556892"/>
                <a:gd name="connsiteX55" fmla="*/ 1911938 w 2887840"/>
                <a:gd name="connsiteY55" fmla="*/ 215126 h 2556892"/>
                <a:gd name="connsiteX56" fmla="*/ 1955706 w 2887840"/>
                <a:gd name="connsiteY56" fmla="*/ 233819 h 2556892"/>
                <a:gd name="connsiteX57" fmla="*/ 1966643 w 2887840"/>
                <a:gd name="connsiteY57" fmla="*/ 230756 h 2556892"/>
                <a:gd name="connsiteX58" fmla="*/ 1969287 w 2887840"/>
                <a:gd name="connsiteY58" fmla="*/ 230053 h 2556892"/>
                <a:gd name="connsiteX59" fmla="*/ 2019050 w 2887840"/>
                <a:gd name="connsiteY59" fmla="*/ 186624 h 2556892"/>
                <a:gd name="connsiteX60" fmla="*/ 2082031 w 2887840"/>
                <a:gd name="connsiteY60" fmla="*/ 93762 h 2556892"/>
                <a:gd name="connsiteX61" fmla="*/ 2086941 w 2887840"/>
                <a:gd name="connsiteY61" fmla="*/ 0 h 2556892"/>
                <a:gd name="connsiteX0" fmla="*/ 2501286 w 2887840"/>
                <a:gd name="connsiteY0" fmla="*/ 1100528 h 2556892"/>
                <a:gd name="connsiteX1" fmla="*/ 2492092 w 2887840"/>
                <a:gd name="connsiteY1" fmla="*/ 1180518 h 2556892"/>
                <a:gd name="connsiteX2" fmla="*/ 2452097 w 2887840"/>
                <a:gd name="connsiteY2" fmla="*/ 1334981 h 2556892"/>
                <a:gd name="connsiteX3" fmla="*/ 2526110 w 2887840"/>
                <a:gd name="connsiteY3" fmla="*/ 1243499 h 2556892"/>
                <a:gd name="connsiteX4" fmla="*/ 2505883 w 2887840"/>
                <a:gd name="connsiteY4" fmla="*/ 1129031 h 2556892"/>
                <a:gd name="connsiteX5" fmla="*/ 2501286 w 2887840"/>
                <a:gd name="connsiteY5" fmla="*/ 1100528 h 2556892"/>
                <a:gd name="connsiteX6" fmla="*/ 2086941 w 2887840"/>
                <a:gd name="connsiteY6" fmla="*/ 0 h 2556892"/>
                <a:gd name="connsiteX7" fmla="*/ 2145931 w 2887840"/>
                <a:gd name="connsiteY7" fmla="*/ 92843 h 2556892"/>
                <a:gd name="connsiteX8" fmla="*/ 2145711 w 2887840"/>
                <a:gd name="connsiteY8" fmla="*/ 95772 h 2556892"/>
                <a:gd name="connsiteX9" fmla="*/ 2342226 w 2887840"/>
                <a:gd name="connsiteY9" fmla="*/ 146169 h 2556892"/>
                <a:gd name="connsiteX10" fmla="*/ 2509101 w 2887840"/>
                <a:gd name="connsiteY10" fmla="*/ 214666 h 2556892"/>
                <a:gd name="connsiteX11" fmla="*/ 2625868 w 2887840"/>
                <a:gd name="connsiteY11" fmla="*/ 296494 h 2556892"/>
                <a:gd name="connsiteX12" fmla="*/ 2692066 w 2887840"/>
                <a:gd name="connsiteY12" fmla="*/ 382460 h 2556892"/>
                <a:gd name="connsiteX13" fmla="*/ 2730222 w 2887840"/>
                <a:gd name="connsiteY13" fmla="*/ 459692 h 2556892"/>
                <a:gd name="connsiteX14" fmla="*/ 2761023 w 2887840"/>
                <a:gd name="connsiteY14" fmla="*/ 561747 h 2556892"/>
                <a:gd name="connsiteX15" fmla="*/ 2784008 w 2887840"/>
                <a:gd name="connsiteY15" fmla="*/ 666102 h 2556892"/>
                <a:gd name="connsiteX16" fmla="*/ 2829060 w 2887840"/>
                <a:gd name="connsiteY16" fmla="*/ 938251 h 2556892"/>
                <a:gd name="connsiteX17" fmla="*/ 2879628 w 2887840"/>
                <a:gd name="connsiteY17" fmla="*/ 1355208 h 2556892"/>
                <a:gd name="connsiteX18" fmla="*/ 2886064 w 2887840"/>
                <a:gd name="connsiteY18" fmla="*/ 1424625 h 2556892"/>
                <a:gd name="connsiteX19" fmla="*/ 2872273 w 2887840"/>
                <a:gd name="connsiteY19" fmla="*/ 1444852 h 2556892"/>
                <a:gd name="connsiteX20" fmla="*/ 2447500 w 2887840"/>
                <a:gd name="connsiteY20" fmla="*/ 1641608 h 2556892"/>
                <a:gd name="connsiteX21" fmla="*/ 2446581 w 2887840"/>
                <a:gd name="connsiteY21" fmla="*/ 1783659 h 2556892"/>
                <a:gd name="connsiteX22" fmla="*/ 2451178 w 2887840"/>
                <a:gd name="connsiteY22" fmla="*/ 2127522 h 2556892"/>
                <a:gd name="connsiteX23" fmla="*/ 2457614 w 2887840"/>
                <a:gd name="connsiteY23" fmla="*/ 2556892 h 2556892"/>
                <a:gd name="connsiteX24" fmla="*/ 1261906 w 2887840"/>
                <a:gd name="connsiteY24" fmla="*/ 2556892 h 2556892"/>
                <a:gd name="connsiteX25" fmla="*/ 1281674 w 2887840"/>
                <a:gd name="connsiteY25" fmla="*/ 2299914 h 2556892"/>
                <a:gd name="connsiteX26" fmla="*/ 1306498 w 2887840"/>
                <a:gd name="connsiteY26" fmla="*/ 2083390 h 2556892"/>
                <a:gd name="connsiteX27" fmla="*/ 1330403 w 2887840"/>
                <a:gd name="connsiteY27" fmla="*/ 1927088 h 2556892"/>
                <a:gd name="connsiteX28" fmla="*/ 1372696 w 2887840"/>
                <a:gd name="connsiteY28" fmla="*/ 1718839 h 2556892"/>
                <a:gd name="connsiteX29" fmla="*/ 1406255 w 2887840"/>
                <a:gd name="connsiteY29" fmla="*/ 1619082 h 2556892"/>
                <a:gd name="connsiteX30" fmla="*/ 1413611 w 2887840"/>
                <a:gd name="connsiteY30" fmla="*/ 1591040 h 2556892"/>
                <a:gd name="connsiteX31" fmla="*/ 1319370 w 2887840"/>
                <a:gd name="connsiteY31" fmla="*/ 1212698 h 2556892"/>
                <a:gd name="connsiteX32" fmla="*/ 1287650 w 2887840"/>
                <a:gd name="connsiteY32" fmla="*/ 1086737 h 2556892"/>
                <a:gd name="connsiteX33" fmla="*/ 1126291 w 2887840"/>
                <a:gd name="connsiteY33" fmla="*/ 1342336 h 2556892"/>
                <a:gd name="connsiteX34" fmla="*/ 961255 w 2887840"/>
                <a:gd name="connsiteY34" fmla="*/ 1506453 h 2556892"/>
                <a:gd name="connsiteX35" fmla="*/ 764959 w 2887840"/>
                <a:gd name="connsiteY35" fmla="*/ 1636091 h 2556892"/>
                <a:gd name="connsiteX36" fmla="*/ 493729 w 2887840"/>
                <a:gd name="connsiteY36" fmla="*/ 1753318 h 2556892"/>
                <a:gd name="connsiteX37" fmla="*/ 271689 w 2887840"/>
                <a:gd name="connsiteY37" fmla="*/ 1791474 h 2556892"/>
                <a:gd name="connsiteX38" fmla="*/ 81829 w 2887840"/>
                <a:gd name="connsiteY38" fmla="*/ 1787336 h 2556892"/>
                <a:gd name="connsiteX39" fmla="*/ 0 w 2887840"/>
                <a:gd name="connsiteY39" fmla="*/ 1591499 h 2556892"/>
                <a:gd name="connsiteX40" fmla="*/ 47350 w 2887840"/>
                <a:gd name="connsiteY40" fmla="*/ 1572192 h 2556892"/>
                <a:gd name="connsiteX41" fmla="*/ 307087 w 2887840"/>
                <a:gd name="connsiteY41" fmla="*/ 1484387 h 2556892"/>
                <a:gd name="connsiteX42" fmla="*/ 416958 w 2887840"/>
                <a:gd name="connsiteY42" fmla="*/ 1438416 h 2556892"/>
                <a:gd name="connsiteX43" fmla="*/ 575558 w 2887840"/>
                <a:gd name="connsiteY43" fmla="*/ 1349692 h 2556892"/>
                <a:gd name="connsiteX44" fmla="*/ 782428 w 2887840"/>
                <a:gd name="connsiteY44" fmla="*/ 1212698 h 2556892"/>
                <a:gd name="connsiteX45" fmla="*/ 834835 w 2887840"/>
                <a:gd name="connsiteY45" fmla="*/ 1149718 h 2556892"/>
                <a:gd name="connsiteX46" fmla="*/ 1002629 w 2887840"/>
                <a:gd name="connsiteY46" fmla="*/ 829759 h 2556892"/>
                <a:gd name="connsiteX47" fmla="*/ 1144680 w 2887840"/>
                <a:gd name="connsiteY47" fmla="*/ 462450 h 2556892"/>
                <a:gd name="connsiteX48" fmla="*/ 1237082 w 2887840"/>
                <a:gd name="connsiteY48" fmla="*/ 327755 h 2556892"/>
                <a:gd name="connsiteX49" fmla="*/ 1397521 w 2887840"/>
                <a:gd name="connsiteY49" fmla="*/ 243628 h 2556892"/>
                <a:gd name="connsiteX50" fmla="*/ 1537732 w 2887840"/>
                <a:gd name="connsiteY50" fmla="*/ 170074 h 2556892"/>
                <a:gd name="connsiteX51" fmla="*/ 1592898 w 2887840"/>
                <a:gd name="connsiteY51" fmla="*/ 129160 h 2556892"/>
                <a:gd name="connsiteX52" fmla="*/ 1683262 w 2887840"/>
                <a:gd name="connsiteY52" fmla="*/ 35759 h 2556892"/>
                <a:gd name="connsiteX53" fmla="*/ 1777702 w 2887840"/>
                <a:gd name="connsiteY53" fmla="*/ 139274 h 2556892"/>
                <a:gd name="connsiteX54" fmla="*/ 1911938 w 2887840"/>
                <a:gd name="connsiteY54" fmla="*/ 215126 h 2556892"/>
                <a:gd name="connsiteX55" fmla="*/ 1955706 w 2887840"/>
                <a:gd name="connsiteY55" fmla="*/ 233819 h 2556892"/>
                <a:gd name="connsiteX56" fmla="*/ 1966643 w 2887840"/>
                <a:gd name="connsiteY56" fmla="*/ 230756 h 2556892"/>
                <a:gd name="connsiteX57" fmla="*/ 1969287 w 2887840"/>
                <a:gd name="connsiteY57" fmla="*/ 230053 h 2556892"/>
                <a:gd name="connsiteX58" fmla="*/ 2019050 w 2887840"/>
                <a:gd name="connsiteY58" fmla="*/ 186624 h 2556892"/>
                <a:gd name="connsiteX59" fmla="*/ 2082031 w 2887840"/>
                <a:gd name="connsiteY59" fmla="*/ 93762 h 2556892"/>
                <a:gd name="connsiteX60" fmla="*/ 2086941 w 2887840"/>
                <a:gd name="connsiteY60" fmla="*/ 0 h 2556892"/>
                <a:gd name="connsiteX0" fmla="*/ 2501286 w 2887840"/>
                <a:gd name="connsiteY0" fmla="*/ 1100528 h 2556892"/>
                <a:gd name="connsiteX1" fmla="*/ 2492092 w 2887840"/>
                <a:gd name="connsiteY1" fmla="*/ 1180518 h 2556892"/>
                <a:gd name="connsiteX2" fmla="*/ 2452097 w 2887840"/>
                <a:gd name="connsiteY2" fmla="*/ 1334981 h 2556892"/>
                <a:gd name="connsiteX3" fmla="*/ 2526110 w 2887840"/>
                <a:gd name="connsiteY3" fmla="*/ 1243499 h 2556892"/>
                <a:gd name="connsiteX4" fmla="*/ 2505883 w 2887840"/>
                <a:gd name="connsiteY4" fmla="*/ 1129031 h 2556892"/>
                <a:gd name="connsiteX5" fmla="*/ 2501286 w 2887840"/>
                <a:gd name="connsiteY5" fmla="*/ 1100528 h 2556892"/>
                <a:gd name="connsiteX6" fmla="*/ 2086941 w 2887840"/>
                <a:gd name="connsiteY6" fmla="*/ 0 h 2556892"/>
                <a:gd name="connsiteX7" fmla="*/ 2145931 w 2887840"/>
                <a:gd name="connsiteY7" fmla="*/ 92843 h 2556892"/>
                <a:gd name="connsiteX8" fmla="*/ 2145711 w 2887840"/>
                <a:gd name="connsiteY8" fmla="*/ 95772 h 2556892"/>
                <a:gd name="connsiteX9" fmla="*/ 2342226 w 2887840"/>
                <a:gd name="connsiteY9" fmla="*/ 146169 h 2556892"/>
                <a:gd name="connsiteX10" fmla="*/ 2509101 w 2887840"/>
                <a:gd name="connsiteY10" fmla="*/ 214666 h 2556892"/>
                <a:gd name="connsiteX11" fmla="*/ 2625868 w 2887840"/>
                <a:gd name="connsiteY11" fmla="*/ 296494 h 2556892"/>
                <a:gd name="connsiteX12" fmla="*/ 2692066 w 2887840"/>
                <a:gd name="connsiteY12" fmla="*/ 382460 h 2556892"/>
                <a:gd name="connsiteX13" fmla="*/ 2730222 w 2887840"/>
                <a:gd name="connsiteY13" fmla="*/ 459692 h 2556892"/>
                <a:gd name="connsiteX14" fmla="*/ 2761023 w 2887840"/>
                <a:gd name="connsiteY14" fmla="*/ 561747 h 2556892"/>
                <a:gd name="connsiteX15" fmla="*/ 2784008 w 2887840"/>
                <a:gd name="connsiteY15" fmla="*/ 666102 h 2556892"/>
                <a:gd name="connsiteX16" fmla="*/ 2829060 w 2887840"/>
                <a:gd name="connsiteY16" fmla="*/ 938251 h 2556892"/>
                <a:gd name="connsiteX17" fmla="*/ 2879628 w 2887840"/>
                <a:gd name="connsiteY17" fmla="*/ 1355208 h 2556892"/>
                <a:gd name="connsiteX18" fmla="*/ 2886064 w 2887840"/>
                <a:gd name="connsiteY18" fmla="*/ 1424625 h 2556892"/>
                <a:gd name="connsiteX19" fmla="*/ 2872273 w 2887840"/>
                <a:gd name="connsiteY19" fmla="*/ 1444852 h 2556892"/>
                <a:gd name="connsiteX20" fmla="*/ 2447500 w 2887840"/>
                <a:gd name="connsiteY20" fmla="*/ 1641608 h 2556892"/>
                <a:gd name="connsiteX21" fmla="*/ 2446581 w 2887840"/>
                <a:gd name="connsiteY21" fmla="*/ 1783659 h 2556892"/>
                <a:gd name="connsiteX22" fmla="*/ 2451178 w 2887840"/>
                <a:gd name="connsiteY22" fmla="*/ 2127522 h 2556892"/>
                <a:gd name="connsiteX23" fmla="*/ 2457614 w 2887840"/>
                <a:gd name="connsiteY23" fmla="*/ 2556892 h 2556892"/>
                <a:gd name="connsiteX24" fmla="*/ 1261906 w 2887840"/>
                <a:gd name="connsiteY24" fmla="*/ 2556892 h 2556892"/>
                <a:gd name="connsiteX25" fmla="*/ 1281674 w 2887840"/>
                <a:gd name="connsiteY25" fmla="*/ 2299914 h 2556892"/>
                <a:gd name="connsiteX26" fmla="*/ 1306498 w 2887840"/>
                <a:gd name="connsiteY26" fmla="*/ 2083390 h 2556892"/>
                <a:gd name="connsiteX27" fmla="*/ 1330403 w 2887840"/>
                <a:gd name="connsiteY27" fmla="*/ 1927088 h 2556892"/>
                <a:gd name="connsiteX28" fmla="*/ 1372696 w 2887840"/>
                <a:gd name="connsiteY28" fmla="*/ 1718839 h 2556892"/>
                <a:gd name="connsiteX29" fmla="*/ 1406255 w 2887840"/>
                <a:gd name="connsiteY29" fmla="*/ 1619082 h 2556892"/>
                <a:gd name="connsiteX30" fmla="*/ 1413611 w 2887840"/>
                <a:gd name="connsiteY30" fmla="*/ 1591040 h 2556892"/>
                <a:gd name="connsiteX31" fmla="*/ 1319370 w 2887840"/>
                <a:gd name="connsiteY31" fmla="*/ 1212698 h 2556892"/>
                <a:gd name="connsiteX32" fmla="*/ 1287650 w 2887840"/>
                <a:gd name="connsiteY32" fmla="*/ 1086737 h 2556892"/>
                <a:gd name="connsiteX33" fmla="*/ 1126291 w 2887840"/>
                <a:gd name="connsiteY33" fmla="*/ 1342336 h 2556892"/>
                <a:gd name="connsiteX34" fmla="*/ 961255 w 2887840"/>
                <a:gd name="connsiteY34" fmla="*/ 1506453 h 2556892"/>
                <a:gd name="connsiteX35" fmla="*/ 764959 w 2887840"/>
                <a:gd name="connsiteY35" fmla="*/ 1636091 h 2556892"/>
                <a:gd name="connsiteX36" fmla="*/ 493729 w 2887840"/>
                <a:gd name="connsiteY36" fmla="*/ 1753318 h 2556892"/>
                <a:gd name="connsiteX37" fmla="*/ 271689 w 2887840"/>
                <a:gd name="connsiteY37" fmla="*/ 1791474 h 2556892"/>
                <a:gd name="connsiteX38" fmla="*/ 81829 w 2887840"/>
                <a:gd name="connsiteY38" fmla="*/ 1787336 h 2556892"/>
                <a:gd name="connsiteX39" fmla="*/ 0 w 2887840"/>
                <a:gd name="connsiteY39" fmla="*/ 1591499 h 2556892"/>
                <a:gd name="connsiteX40" fmla="*/ 47350 w 2887840"/>
                <a:gd name="connsiteY40" fmla="*/ 1572192 h 2556892"/>
                <a:gd name="connsiteX41" fmla="*/ 307087 w 2887840"/>
                <a:gd name="connsiteY41" fmla="*/ 1484387 h 2556892"/>
                <a:gd name="connsiteX42" fmla="*/ 416958 w 2887840"/>
                <a:gd name="connsiteY42" fmla="*/ 1438416 h 2556892"/>
                <a:gd name="connsiteX43" fmla="*/ 575558 w 2887840"/>
                <a:gd name="connsiteY43" fmla="*/ 1349692 h 2556892"/>
                <a:gd name="connsiteX44" fmla="*/ 782428 w 2887840"/>
                <a:gd name="connsiteY44" fmla="*/ 1212698 h 2556892"/>
                <a:gd name="connsiteX45" fmla="*/ 834835 w 2887840"/>
                <a:gd name="connsiteY45" fmla="*/ 1149718 h 2556892"/>
                <a:gd name="connsiteX46" fmla="*/ 1002629 w 2887840"/>
                <a:gd name="connsiteY46" fmla="*/ 829759 h 2556892"/>
                <a:gd name="connsiteX47" fmla="*/ 1144680 w 2887840"/>
                <a:gd name="connsiteY47" fmla="*/ 462450 h 2556892"/>
                <a:gd name="connsiteX48" fmla="*/ 1237082 w 2887840"/>
                <a:gd name="connsiteY48" fmla="*/ 327755 h 2556892"/>
                <a:gd name="connsiteX49" fmla="*/ 1397521 w 2887840"/>
                <a:gd name="connsiteY49" fmla="*/ 243628 h 2556892"/>
                <a:gd name="connsiteX50" fmla="*/ 1537732 w 2887840"/>
                <a:gd name="connsiteY50" fmla="*/ 170074 h 2556892"/>
                <a:gd name="connsiteX51" fmla="*/ 1592898 w 2887840"/>
                <a:gd name="connsiteY51" fmla="*/ 129160 h 2556892"/>
                <a:gd name="connsiteX52" fmla="*/ 1683262 w 2887840"/>
                <a:gd name="connsiteY52" fmla="*/ 35759 h 2556892"/>
                <a:gd name="connsiteX53" fmla="*/ 1777702 w 2887840"/>
                <a:gd name="connsiteY53" fmla="*/ 139274 h 2556892"/>
                <a:gd name="connsiteX54" fmla="*/ 1911938 w 2887840"/>
                <a:gd name="connsiteY54" fmla="*/ 215126 h 2556892"/>
                <a:gd name="connsiteX55" fmla="*/ 1955706 w 2887840"/>
                <a:gd name="connsiteY55" fmla="*/ 233819 h 2556892"/>
                <a:gd name="connsiteX56" fmla="*/ 1966643 w 2887840"/>
                <a:gd name="connsiteY56" fmla="*/ 230756 h 2556892"/>
                <a:gd name="connsiteX57" fmla="*/ 2019050 w 2887840"/>
                <a:gd name="connsiteY57" fmla="*/ 186624 h 2556892"/>
                <a:gd name="connsiteX58" fmla="*/ 2082031 w 2887840"/>
                <a:gd name="connsiteY58" fmla="*/ 93762 h 2556892"/>
                <a:gd name="connsiteX59" fmla="*/ 2086941 w 2887840"/>
                <a:gd name="connsiteY59" fmla="*/ 0 h 2556892"/>
                <a:gd name="connsiteX0" fmla="*/ 2501286 w 2887840"/>
                <a:gd name="connsiteY0" fmla="*/ 1100528 h 2556892"/>
                <a:gd name="connsiteX1" fmla="*/ 2492092 w 2887840"/>
                <a:gd name="connsiteY1" fmla="*/ 1180518 h 2556892"/>
                <a:gd name="connsiteX2" fmla="*/ 2452097 w 2887840"/>
                <a:gd name="connsiteY2" fmla="*/ 1334981 h 2556892"/>
                <a:gd name="connsiteX3" fmla="*/ 2526110 w 2887840"/>
                <a:gd name="connsiteY3" fmla="*/ 1243499 h 2556892"/>
                <a:gd name="connsiteX4" fmla="*/ 2505883 w 2887840"/>
                <a:gd name="connsiteY4" fmla="*/ 1129031 h 2556892"/>
                <a:gd name="connsiteX5" fmla="*/ 2501286 w 2887840"/>
                <a:gd name="connsiteY5" fmla="*/ 1100528 h 2556892"/>
                <a:gd name="connsiteX6" fmla="*/ 2086941 w 2887840"/>
                <a:gd name="connsiteY6" fmla="*/ 0 h 2556892"/>
                <a:gd name="connsiteX7" fmla="*/ 2145931 w 2887840"/>
                <a:gd name="connsiteY7" fmla="*/ 92843 h 2556892"/>
                <a:gd name="connsiteX8" fmla="*/ 2145711 w 2887840"/>
                <a:gd name="connsiteY8" fmla="*/ 95772 h 2556892"/>
                <a:gd name="connsiteX9" fmla="*/ 2342226 w 2887840"/>
                <a:gd name="connsiteY9" fmla="*/ 146169 h 2556892"/>
                <a:gd name="connsiteX10" fmla="*/ 2509101 w 2887840"/>
                <a:gd name="connsiteY10" fmla="*/ 214666 h 2556892"/>
                <a:gd name="connsiteX11" fmla="*/ 2625868 w 2887840"/>
                <a:gd name="connsiteY11" fmla="*/ 296494 h 2556892"/>
                <a:gd name="connsiteX12" fmla="*/ 2692066 w 2887840"/>
                <a:gd name="connsiteY12" fmla="*/ 382460 h 2556892"/>
                <a:gd name="connsiteX13" fmla="*/ 2730222 w 2887840"/>
                <a:gd name="connsiteY13" fmla="*/ 459692 h 2556892"/>
                <a:gd name="connsiteX14" fmla="*/ 2761023 w 2887840"/>
                <a:gd name="connsiteY14" fmla="*/ 561747 h 2556892"/>
                <a:gd name="connsiteX15" fmla="*/ 2784008 w 2887840"/>
                <a:gd name="connsiteY15" fmla="*/ 666102 h 2556892"/>
                <a:gd name="connsiteX16" fmla="*/ 2829060 w 2887840"/>
                <a:gd name="connsiteY16" fmla="*/ 938251 h 2556892"/>
                <a:gd name="connsiteX17" fmla="*/ 2879628 w 2887840"/>
                <a:gd name="connsiteY17" fmla="*/ 1355208 h 2556892"/>
                <a:gd name="connsiteX18" fmla="*/ 2886064 w 2887840"/>
                <a:gd name="connsiteY18" fmla="*/ 1424625 h 2556892"/>
                <a:gd name="connsiteX19" fmla="*/ 2872273 w 2887840"/>
                <a:gd name="connsiteY19" fmla="*/ 1444852 h 2556892"/>
                <a:gd name="connsiteX20" fmla="*/ 2447500 w 2887840"/>
                <a:gd name="connsiteY20" fmla="*/ 1641608 h 2556892"/>
                <a:gd name="connsiteX21" fmla="*/ 2446581 w 2887840"/>
                <a:gd name="connsiteY21" fmla="*/ 1783659 h 2556892"/>
                <a:gd name="connsiteX22" fmla="*/ 2451178 w 2887840"/>
                <a:gd name="connsiteY22" fmla="*/ 2127522 h 2556892"/>
                <a:gd name="connsiteX23" fmla="*/ 2457614 w 2887840"/>
                <a:gd name="connsiteY23" fmla="*/ 2556892 h 2556892"/>
                <a:gd name="connsiteX24" fmla="*/ 1261906 w 2887840"/>
                <a:gd name="connsiteY24" fmla="*/ 2556892 h 2556892"/>
                <a:gd name="connsiteX25" fmla="*/ 1281674 w 2887840"/>
                <a:gd name="connsiteY25" fmla="*/ 2299914 h 2556892"/>
                <a:gd name="connsiteX26" fmla="*/ 1306498 w 2887840"/>
                <a:gd name="connsiteY26" fmla="*/ 2083390 h 2556892"/>
                <a:gd name="connsiteX27" fmla="*/ 1330403 w 2887840"/>
                <a:gd name="connsiteY27" fmla="*/ 1927088 h 2556892"/>
                <a:gd name="connsiteX28" fmla="*/ 1372696 w 2887840"/>
                <a:gd name="connsiteY28" fmla="*/ 1718839 h 2556892"/>
                <a:gd name="connsiteX29" fmla="*/ 1406255 w 2887840"/>
                <a:gd name="connsiteY29" fmla="*/ 1619082 h 2556892"/>
                <a:gd name="connsiteX30" fmla="*/ 1413611 w 2887840"/>
                <a:gd name="connsiteY30" fmla="*/ 1591040 h 2556892"/>
                <a:gd name="connsiteX31" fmla="*/ 1319370 w 2887840"/>
                <a:gd name="connsiteY31" fmla="*/ 1212698 h 2556892"/>
                <a:gd name="connsiteX32" fmla="*/ 1287650 w 2887840"/>
                <a:gd name="connsiteY32" fmla="*/ 1086737 h 2556892"/>
                <a:gd name="connsiteX33" fmla="*/ 1126291 w 2887840"/>
                <a:gd name="connsiteY33" fmla="*/ 1342336 h 2556892"/>
                <a:gd name="connsiteX34" fmla="*/ 961255 w 2887840"/>
                <a:gd name="connsiteY34" fmla="*/ 1506453 h 2556892"/>
                <a:gd name="connsiteX35" fmla="*/ 764959 w 2887840"/>
                <a:gd name="connsiteY35" fmla="*/ 1636091 h 2556892"/>
                <a:gd name="connsiteX36" fmla="*/ 493729 w 2887840"/>
                <a:gd name="connsiteY36" fmla="*/ 1753318 h 2556892"/>
                <a:gd name="connsiteX37" fmla="*/ 271689 w 2887840"/>
                <a:gd name="connsiteY37" fmla="*/ 1791474 h 2556892"/>
                <a:gd name="connsiteX38" fmla="*/ 81829 w 2887840"/>
                <a:gd name="connsiteY38" fmla="*/ 1787336 h 2556892"/>
                <a:gd name="connsiteX39" fmla="*/ 0 w 2887840"/>
                <a:gd name="connsiteY39" fmla="*/ 1591499 h 2556892"/>
                <a:gd name="connsiteX40" fmla="*/ 47350 w 2887840"/>
                <a:gd name="connsiteY40" fmla="*/ 1572192 h 2556892"/>
                <a:gd name="connsiteX41" fmla="*/ 307087 w 2887840"/>
                <a:gd name="connsiteY41" fmla="*/ 1484387 h 2556892"/>
                <a:gd name="connsiteX42" fmla="*/ 416958 w 2887840"/>
                <a:gd name="connsiteY42" fmla="*/ 1438416 h 2556892"/>
                <a:gd name="connsiteX43" fmla="*/ 575558 w 2887840"/>
                <a:gd name="connsiteY43" fmla="*/ 1349692 h 2556892"/>
                <a:gd name="connsiteX44" fmla="*/ 782428 w 2887840"/>
                <a:gd name="connsiteY44" fmla="*/ 1212698 h 2556892"/>
                <a:gd name="connsiteX45" fmla="*/ 834835 w 2887840"/>
                <a:gd name="connsiteY45" fmla="*/ 1149718 h 2556892"/>
                <a:gd name="connsiteX46" fmla="*/ 1002629 w 2887840"/>
                <a:gd name="connsiteY46" fmla="*/ 829759 h 2556892"/>
                <a:gd name="connsiteX47" fmla="*/ 1144680 w 2887840"/>
                <a:gd name="connsiteY47" fmla="*/ 462450 h 2556892"/>
                <a:gd name="connsiteX48" fmla="*/ 1237082 w 2887840"/>
                <a:gd name="connsiteY48" fmla="*/ 327755 h 2556892"/>
                <a:gd name="connsiteX49" fmla="*/ 1397521 w 2887840"/>
                <a:gd name="connsiteY49" fmla="*/ 243628 h 2556892"/>
                <a:gd name="connsiteX50" fmla="*/ 1537732 w 2887840"/>
                <a:gd name="connsiteY50" fmla="*/ 170074 h 2556892"/>
                <a:gd name="connsiteX51" fmla="*/ 1592898 w 2887840"/>
                <a:gd name="connsiteY51" fmla="*/ 129160 h 2556892"/>
                <a:gd name="connsiteX52" fmla="*/ 1683262 w 2887840"/>
                <a:gd name="connsiteY52" fmla="*/ 35759 h 2556892"/>
                <a:gd name="connsiteX53" fmla="*/ 1777702 w 2887840"/>
                <a:gd name="connsiteY53" fmla="*/ 139274 h 2556892"/>
                <a:gd name="connsiteX54" fmla="*/ 1911938 w 2887840"/>
                <a:gd name="connsiteY54" fmla="*/ 215126 h 2556892"/>
                <a:gd name="connsiteX55" fmla="*/ 1955706 w 2887840"/>
                <a:gd name="connsiteY55" fmla="*/ 233819 h 2556892"/>
                <a:gd name="connsiteX56" fmla="*/ 2019050 w 2887840"/>
                <a:gd name="connsiteY56" fmla="*/ 186624 h 2556892"/>
                <a:gd name="connsiteX57" fmla="*/ 2082031 w 2887840"/>
                <a:gd name="connsiteY57" fmla="*/ 93762 h 2556892"/>
                <a:gd name="connsiteX58" fmla="*/ 2086941 w 2887840"/>
                <a:gd name="connsiteY58" fmla="*/ 0 h 255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87840" h="2556892">
                  <a:moveTo>
                    <a:pt x="2501286" y="1100528"/>
                  </a:moveTo>
                  <a:cubicBezTo>
                    <a:pt x="2503585" y="1125353"/>
                    <a:pt x="2496229" y="1152936"/>
                    <a:pt x="2492092" y="1180518"/>
                  </a:cubicBezTo>
                  <a:cubicBezTo>
                    <a:pt x="2483894" y="1219593"/>
                    <a:pt x="2453016" y="1315367"/>
                    <a:pt x="2452097" y="1334981"/>
                  </a:cubicBezTo>
                  <a:cubicBezTo>
                    <a:pt x="2457767" y="1345478"/>
                    <a:pt x="2517146" y="1277824"/>
                    <a:pt x="2526110" y="1243499"/>
                  </a:cubicBezTo>
                  <a:cubicBezTo>
                    <a:pt x="2521513" y="1204883"/>
                    <a:pt x="2511860" y="1167187"/>
                    <a:pt x="2505883" y="1129031"/>
                  </a:cubicBezTo>
                  <a:cubicBezTo>
                    <a:pt x="2504044" y="1118917"/>
                    <a:pt x="2502665" y="1108803"/>
                    <a:pt x="2501286" y="1100528"/>
                  </a:cubicBezTo>
                  <a:close/>
                  <a:moveTo>
                    <a:pt x="2086941" y="0"/>
                  </a:moveTo>
                  <a:cubicBezTo>
                    <a:pt x="2112225" y="34478"/>
                    <a:pt x="2120647" y="62502"/>
                    <a:pt x="2145931" y="92843"/>
                  </a:cubicBezTo>
                  <a:cubicBezTo>
                    <a:pt x="2145858" y="93819"/>
                    <a:pt x="2145784" y="94796"/>
                    <a:pt x="2145711" y="95772"/>
                  </a:cubicBezTo>
                  <a:lnTo>
                    <a:pt x="2342226" y="146169"/>
                  </a:lnTo>
                  <a:cubicBezTo>
                    <a:pt x="2401299" y="164557"/>
                    <a:pt x="2455315" y="186164"/>
                    <a:pt x="2509101" y="214666"/>
                  </a:cubicBezTo>
                  <a:cubicBezTo>
                    <a:pt x="2551854" y="237192"/>
                    <a:pt x="2590470" y="264774"/>
                    <a:pt x="2625868" y="296494"/>
                  </a:cubicBezTo>
                  <a:cubicBezTo>
                    <a:pt x="2652991" y="320399"/>
                    <a:pt x="2673678" y="350740"/>
                    <a:pt x="2692066" y="382460"/>
                  </a:cubicBezTo>
                  <a:cubicBezTo>
                    <a:pt x="2706317" y="407285"/>
                    <a:pt x="2719649" y="432569"/>
                    <a:pt x="2730222" y="459692"/>
                  </a:cubicBezTo>
                  <a:cubicBezTo>
                    <a:pt x="2743094" y="492791"/>
                    <a:pt x="2751829" y="527269"/>
                    <a:pt x="2761023" y="561747"/>
                  </a:cubicBezTo>
                  <a:cubicBezTo>
                    <a:pt x="2770217" y="596226"/>
                    <a:pt x="2777572" y="631164"/>
                    <a:pt x="2784008" y="666102"/>
                  </a:cubicBezTo>
                  <a:cubicBezTo>
                    <a:pt x="2795347" y="728853"/>
                    <a:pt x="2817721" y="862246"/>
                    <a:pt x="2829060" y="938251"/>
                  </a:cubicBezTo>
                  <a:cubicBezTo>
                    <a:pt x="2844997" y="1053102"/>
                    <a:pt x="2870127" y="1274146"/>
                    <a:pt x="2879628" y="1355208"/>
                  </a:cubicBezTo>
                  <a:cubicBezTo>
                    <a:pt x="2881467" y="1378194"/>
                    <a:pt x="2884225" y="1401179"/>
                    <a:pt x="2886064" y="1424625"/>
                  </a:cubicBezTo>
                  <a:cubicBezTo>
                    <a:pt x="2886983" y="1435658"/>
                    <a:pt x="2893905" y="1425846"/>
                    <a:pt x="2872273" y="1444852"/>
                  </a:cubicBezTo>
                  <a:cubicBezTo>
                    <a:pt x="2792625" y="1514831"/>
                    <a:pt x="2558423" y="1615120"/>
                    <a:pt x="2447500" y="1641608"/>
                  </a:cubicBezTo>
                  <a:cubicBezTo>
                    <a:pt x="2444282" y="1688958"/>
                    <a:pt x="2445201" y="1736308"/>
                    <a:pt x="2446581" y="1783659"/>
                  </a:cubicBezTo>
                  <a:cubicBezTo>
                    <a:pt x="2449339" y="1898127"/>
                    <a:pt x="2449799" y="2013054"/>
                    <a:pt x="2451178" y="2127522"/>
                  </a:cubicBezTo>
                  <a:cubicBezTo>
                    <a:pt x="2453017" y="2270492"/>
                    <a:pt x="2455315" y="2413922"/>
                    <a:pt x="2457614" y="2556892"/>
                  </a:cubicBezTo>
                  <a:lnTo>
                    <a:pt x="1261906" y="2556892"/>
                  </a:lnTo>
                  <a:cubicBezTo>
                    <a:pt x="1266043" y="2470926"/>
                    <a:pt x="1274318" y="2385420"/>
                    <a:pt x="1281674" y="2299914"/>
                  </a:cubicBezTo>
                  <a:cubicBezTo>
                    <a:pt x="1287650" y="2227739"/>
                    <a:pt x="1298223" y="2155565"/>
                    <a:pt x="1306498" y="2083390"/>
                  </a:cubicBezTo>
                  <a:cubicBezTo>
                    <a:pt x="1312474" y="2030983"/>
                    <a:pt x="1321668" y="1979036"/>
                    <a:pt x="1330403" y="1927088"/>
                  </a:cubicBezTo>
                  <a:cubicBezTo>
                    <a:pt x="1341896" y="1857212"/>
                    <a:pt x="1354308" y="1787336"/>
                    <a:pt x="1372696" y="1718839"/>
                  </a:cubicBezTo>
                  <a:cubicBezTo>
                    <a:pt x="1381891" y="1685281"/>
                    <a:pt x="1394762" y="1652181"/>
                    <a:pt x="1406255" y="1619082"/>
                  </a:cubicBezTo>
                  <a:cubicBezTo>
                    <a:pt x="1409473" y="1609888"/>
                    <a:pt x="1413151" y="1600694"/>
                    <a:pt x="1413611" y="1591040"/>
                  </a:cubicBezTo>
                  <a:cubicBezTo>
                    <a:pt x="1399130" y="1523309"/>
                    <a:pt x="1338908" y="1293377"/>
                    <a:pt x="1319370" y="1212698"/>
                  </a:cubicBezTo>
                  <a:cubicBezTo>
                    <a:pt x="1298377" y="1128648"/>
                    <a:pt x="1309837" y="1152574"/>
                    <a:pt x="1287650" y="1086737"/>
                  </a:cubicBezTo>
                  <a:cubicBezTo>
                    <a:pt x="1255470" y="1108343"/>
                    <a:pt x="1180690" y="1272383"/>
                    <a:pt x="1126291" y="1342336"/>
                  </a:cubicBezTo>
                  <a:cubicBezTo>
                    <a:pt x="1071892" y="1412289"/>
                    <a:pt x="1021477" y="1457494"/>
                    <a:pt x="961255" y="1506453"/>
                  </a:cubicBezTo>
                  <a:cubicBezTo>
                    <a:pt x="901033" y="1555412"/>
                    <a:pt x="842880" y="1594947"/>
                    <a:pt x="764959" y="1636091"/>
                  </a:cubicBezTo>
                  <a:cubicBezTo>
                    <a:pt x="687038" y="1677235"/>
                    <a:pt x="575941" y="1727421"/>
                    <a:pt x="493729" y="1753318"/>
                  </a:cubicBezTo>
                  <a:cubicBezTo>
                    <a:pt x="411517" y="1779215"/>
                    <a:pt x="340517" y="1788699"/>
                    <a:pt x="271689" y="1791474"/>
                  </a:cubicBezTo>
                  <a:cubicBezTo>
                    <a:pt x="193046" y="1794645"/>
                    <a:pt x="184572" y="1800678"/>
                    <a:pt x="81829" y="1787336"/>
                  </a:cubicBezTo>
                  <a:cubicBezTo>
                    <a:pt x="64513" y="1751862"/>
                    <a:pt x="5747" y="1627356"/>
                    <a:pt x="0" y="1591499"/>
                  </a:cubicBezTo>
                  <a:cubicBezTo>
                    <a:pt x="12412" y="1576329"/>
                    <a:pt x="31260" y="1577249"/>
                    <a:pt x="47350" y="1572192"/>
                  </a:cubicBezTo>
                  <a:cubicBezTo>
                    <a:pt x="134695" y="1545069"/>
                    <a:pt x="222040" y="1518865"/>
                    <a:pt x="307087" y="1484387"/>
                  </a:cubicBezTo>
                  <a:cubicBezTo>
                    <a:pt x="368688" y="1462091"/>
                    <a:pt x="372213" y="1460865"/>
                    <a:pt x="416958" y="1438416"/>
                  </a:cubicBezTo>
                  <a:cubicBezTo>
                    <a:pt x="461703" y="1415967"/>
                    <a:pt x="524530" y="1382331"/>
                    <a:pt x="575558" y="1349692"/>
                  </a:cubicBezTo>
                  <a:cubicBezTo>
                    <a:pt x="645434" y="1305100"/>
                    <a:pt x="714391" y="1259588"/>
                    <a:pt x="782428" y="1212698"/>
                  </a:cubicBezTo>
                  <a:cubicBezTo>
                    <a:pt x="807252" y="1195689"/>
                    <a:pt x="820584" y="1172703"/>
                    <a:pt x="834835" y="1149718"/>
                  </a:cubicBezTo>
                  <a:cubicBezTo>
                    <a:pt x="871535" y="1085895"/>
                    <a:pt x="950988" y="944304"/>
                    <a:pt x="1002629" y="829759"/>
                  </a:cubicBezTo>
                  <a:cubicBezTo>
                    <a:pt x="1054270" y="715214"/>
                    <a:pt x="1113100" y="581094"/>
                    <a:pt x="1144680" y="462450"/>
                  </a:cubicBezTo>
                  <a:cubicBezTo>
                    <a:pt x="1158471" y="405906"/>
                    <a:pt x="1188812" y="361773"/>
                    <a:pt x="1237082" y="327755"/>
                  </a:cubicBezTo>
                  <a:cubicBezTo>
                    <a:pt x="1287190" y="292357"/>
                    <a:pt x="1343734" y="271210"/>
                    <a:pt x="1397521" y="243628"/>
                  </a:cubicBezTo>
                  <a:cubicBezTo>
                    <a:pt x="1444411" y="219263"/>
                    <a:pt x="1493140" y="198576"/>
                    <a:pt x="1537732" y="170074"/>
                  </a:cubicBezTo>
                  <a:cubicBezTo>
                    <a:pt x="1557040" y="157662"/>
                    <a:pt x="1576808" y="145709"/>
                    <a:pt x="1592898" y="129160"/>
                  </a:cubicBezTo>
                  <a:cubicBezTo>
                    <a:pt x="1617153" y="106774"/>
                    <a:pt x="1662455" y="64053"/>
                    <a:pt x="1683262" y="35759"/>
                  </a:cubicBezTo>
                  <a:cubicBezTo>
                    <a:pt x="1706567" y="67425"/>
                    <a:pt x="1739589" y="109380"/>
                    <a:pt x="1777702" y="139274"/>
                  </a:cubicBezTo>
                  <a:cubicBezTo>
                    <a:pt x="1815815" y="169168"/>
                    <a:pt x="1865507" y="193060"/>
                    <a:pt x="1911938" y="215126"/>
                  </a:cubicBezTo>
                  <a:lnTo>
                    <a:pt x="1955706" y="233819"/>
                  </a:lnTo>
                  <a:lnTo>
                    <a:pt x="2019050" y="186624"/>
                  </a:lnTo>
                  <a:cubicBezTo>
                    <a:pt x="2045714" y="159501"/>
                    <a:pt x="2065021" y="127321"/>
                    <a:pt x="2082031" y="93762"/>
                  </a:cubicBezTo>
                  <a:cubicBezTo>
                    <a:pt x="2092758" y="60893"/>
                    <a:pt x="2076291" y="153"/>
                    <a:pt x="2086941" y="0"/>
                  </a:cubicBezTo>
                  <a:close/>
                </a:path>
              </a:pathLst>
            </a:custGeom>
            <a:solidFill>
              <a:schemeClr val="bg1"/>
            </a:solidFill>
            <a:ln w="4594" cap="flat">
              <a:no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D3EBC2A1-1F8E-46E8-9C51-267B6E4FF703}"/>
                </a:ext>
              </a:extLst>
            </p:cNvPr>
            <p:cNvSpPr/>
            <p:nvPr/>
          </p:nvSpPr>
          <p:spPr>
            <a:xfrm>
              <a:off x="9497016" y="4025235"/>
              <a:ext cx="1206042" cy="2498068"/>
            </a:xfrm>
            <a:custGeom>
              <a:avLst/>
              <a:gdLst>
                <a:gd name="connsiteX0" fmla="*/ 883564 w 1206042"/>
                <a:gd name="connsiteY0" fmla="*/ 35398 h 2498067"/>
                <a:gd name="connsiteX1" fmla="*/ 894138 w 1206042"/>
                <a:gd name="connsiteY1" fmla="*/ 45511 h 2498067"/>
                <a:gd name="connsiteX2" fmla="*/ 910687 w 1206042"/>
                <a:gd name="connsiteY2" fmla="*/ 59303 h 2498067"/>
                <a:gd name="connsiteX3" fmla="*/ 1051818 w 1206042"/>
                <a:gd name="connsiteY3" fmla="*/ 291457 h 2498067"/>
                <a:gd name="connsiteX4" fmla="*/ 1185134 w 1206042"/>
                <a:gd name="connsiteY4" fmla="*/ 746570 h 2498067"/>
                <a:gd name="connsiteX5" fmla="*/ 1205361 w 1206042"/>
                <a:gd name="connsiteY5" fmla="*/ 1137324 h 2498067"/>
                <a:gd name="connsiteX6" fmla="*/ 1192490 w 1206042"/>
                <a:gd name="connsiteY6" fmla="*/ 1242138 h 2498067"/>
                <a:gd name="connsiteX7" fmla="*/ 1192030 w 1206042"/>
                <a:gd name="connsiteY7" fmla="*/ 1259148 h 2498067"/>
                <a:gd name="connsiteX8" fmla="*/ 1191570 w 1206042"/>
                <a:gd name="connsiteY8" fmla="*/ 1287190 h 2498067"/>
                <a:gd name="connsiteX9" fmla="*/ 1192490 w 1206042"/>
                <a:gd name="connsiteY9" fmla="*/ 1413610 h 2498067"/>
                <a:gd name="connsiteX10" fmla="*/ 1192490 w 1206042"/>
                <a:gd name="connsiteY10" fmla="*/ 1555201 h 2498067"/>
                <a:gd name="connsiteX11" fmla="*/ 1185594 w 1206042"/>
                <a:gd name="connsiteY11" fmla="*/ 1582784 h 2498067"/>
                <a:gd name="connsiteX12" fmla="*/ 1184675 w 1206042"/>
                <a:gd name="connsiteY12" fmla="*/ 1724835 h 2498067"/>
                <a:gd name="connsiteX13" fmla="*/ 1189272 w 1206042"/>
                <a:gd name="connsiteY13" fmla="*/ 2068698 h 2498067"/>
                <a:gd name="connsiteX14" fmla="*/ 1195708 w 1206042"/>
                <a:gd name="connsiteY14" fmla="*/ 2498068 h 2498067"/>
                <a:gd name="connsiteX15" fmla="*/ 0 w 1206042"/>
                <a:gd name="connsiteY15" fmla="*/ 2498068 h 2498067"/>
                <a:gd name="connsiteX16" fmla="*/ 19768 w 1206042"/>
                <a:gd name="connsiteY16" fmla="*/ 2241090 h 2498067"/>
                <a:gd name="connsiteX17" fmla="*/ 44592 w 1206042"/>
                <a:gd name="connsiteY17" fmla="*/ 2024566 h 2498067"/>
                <a:gd name="connsiteX18" fmla="*/ 68497 w 1206042"/>
                <a:gd name="connsiteY18" fmla="*/ 1868264 h 2498067"/>
                <a:gd name="connsiteX19" fmla="*/ 110790 w 1206042"/>
                <a:gd name="connsiteY19" fmla="*/ 1660015 h 2498067"/>
                <a:gd name="connsiteX20" fmla="*/ 144349 w 1206042"/>
                <a:gd name="connsiteY20" fmla="*/ 1560258 h 2498067"/>
                <a:gd name="connsiteX21" fmla="*/ 151705 w 1206042"/>
                <a:gd name="connsiteY21" fmla="*/ 1532216 h 2498067"/>
                <a:gd name="connsiteX22" fmla="*/ 154923 w 1206042"/>
                <a:gd name="connsiteY22" fmla="*/ 1504173 h 2498067"/>
                <a:gd name="connsiteX23" fmla="*/ 224799 w 1206042"/>
                <a:gd name="connsiteY23" fmla="*/ 1231105 h 2498067"/>
                <a:gd name="connsiteX24" fmla="*/ 265253 w 1206042"/>
                <a:gd name="connsiteY24" fmla="*/ 939649 h 2498067"/>
                <a:gd name="connsiteX25" fmla="*/ 286400 w 1206042"/>
                <a:gd name="connsiteY25" fmla="*/ 758063 h 2498067"/>
                <a:gd name="connsiteX26" fmla="*/ 309385 w 1206042"/>
                <a:gd name="connsiteY26" fmla="*/ 526828 h 2498067"/>
                <a:gd name="connsiteX27" fmla="*/ 321338 w 1206042"/>
                <a:gd name="connsiteY27" fmla="*/ 390754 h 2498067"/>
                <a:gd name="connsiteX28" fmla="*/ 325016 w 1206042"/>
                <a:gd name="connsiteY28" fmla="*/ 325935 h 2498067"/>
                <a:gd name="connsiteX29" fmla="*/ 328693 w 1206042"/>
                <a:gd name="connsiteY29" fmla="*/ 124122 h 2498067"/>
                <a:gd name="connsiteX30" fmla="*/ 331911 w 1206042"/>
                <a:gd name="connsiteY30" fmla="*/ 70336 h 2498067"/>
                <a:gd name="connsiteX31" fmla="*/ 397650 w 1206042"/>
                <a:gd name="connsiteY31" fmla="*/ 0 h 2498067"/>
                <a:gd name="connsiteX32" fmla="*/ 407304 w 1206042"/>
                <a:gd name="connsiteY32" fmla="*/ 17929 h 2498067"/>
                <a:gd name="connsiteX33" fmla="*/ 410522 w 1206042"/>
                <a:gd name="connsiteY33" fmla="*/ 74013 h 2498067"/>
                <a:gd name="connsiteX34" fmla="*/ 415119 w 1206042"/>
                <a:gd name="connsiteY34" fmla="*/ 255599 h 2498067"/>
                <a:gd name="connsiteX35" fmla="*/ 422474 w 1206042"/>
                <a:gd name="connsiteY35" fmla="*/ 566823 h 2498067"/>
                <a:gd name="connsiteX36" fmla="*/ 424773 w 1206042"/>
                <a:gd name="connsiteY36" fmla="*/ 664282 h 2498067"/>
                <a:gd name="connsiteX37" fmla="*/ 442242 w 1206042"/>
                <a:gd name="connsiteY37" fmla="*/ 683130 h 2498067"/>
                <a:gd name="connsiteX38" fmla="*/ 608197 w 1206042"/>
                <a:gd name="connsiteY38" fmla="*/ 685888 h 2498067"/>
                <a:gd name="connsiteX39" fmla="*/ 842190 w 1206042"/>
                <a:gd name="connsiteY39" fmla="*/ 677154 h 2498067"/>
                <a:gd name="connsiteX40" fmla="*/ 1046761 w 1206042"/>
                <a:gd name="connsiteY40" fmla="*/ 662443 h 2498067"/>
                <a:gd name="connsiteX41" fmla="*/ 1062392 w 1206042"/>
                <a:gd name="connsiteY41" fmla="*/ 638538 h 2498067"/>
                <a:gd name="connsiteX42" fmla="*/ 992515 w 1206042"/>
                <a:gd name="connsiteY42" fmla="*/ 414659 h 2498067"/>
                <a:gd name="connsiteX43" fmla="*/ 896896 w 1206042"/>
                <a:gd name="connsiteY43" fmla="*/ 110790 h 2498067"/>
                <a:gd name="connsiteX44" fmla="*/ 878507 w 1206042"/>
                <a:gd name="connsiteY44" fmla="*/ 55625 h 2498067"/>
                <a:gd name="connsiteX45" fmla="*/ 883564 w 1206042"/>
                <a:gd name="connsiteY45" fmla="*/ 35398 h 2498067"/>
                <a:gd name="connsiteX0" fmla="*/ 883564 w 1281045"/>
                <a:gd name="connsiteY0" fmla="*/ 35398 h 2498068"/>
                <a:gd name="connsiteX1" fmla="*/ 894138 w 1281045"/>
                <a:gd name="connsiteY1" fmla="*/ 45511 h 2498068"/>
                <a:gd name="connsiteX2" fmla="*/ 910687 w 1281045"/>
                <a:gd name="connsiteY2" fmla="*/ 59303 h 2498068"/>
                <a:gd name="connsiteX3" fmla="*/ 1051818 w 1281045"/>
                <a:gd name="connsiteY3" fmla="*/ 291457 h 2498068"/>
                <a:gd name="connsiteX4" fmla="*/ 1185134 w 1281045"/>
                <a:gd name="connsiteY4" fmla="*/ 746570 h 2498068"/>
                <a:gd name="connsiteX5" fmla="*/ 1205361 w 1281045"/>
                <a:gd name="connsiteY5" fmla="*/ 1137324 h 2498068"/>
                <a:gd name="connsiteX6" fmla="*/ 1192490 w 1281045"/>
                <a:gd name="connsiteY6" fmla="*/ 1242138 h 2498068"/>
                <a:gd name="connsiteX7" fmla="*/ 1192030 w 1281045"/>
                <a:gd name="connsiteY7" fmla="*/ 1259148 h 2498068"/>
                <a:gd name="connsiteX8" fmla="*/ 1191570 w 1281045"/>
                <a:gd name="connsiteY8" fmla="*/ 1287190 h 2498068"/>
                <a:gd name="connsiteX9" fmla="*/ 1192490 w 1281045"/>
                <a:gd name="connsiteY9" fmla="*/ 1413610 h 2498068"/>
                <a:gd name="connsiteX10" fmla="*/ 1192490 w 1281045"/>
                <a:gd name="connsiteY10" fmla="*/ 1555201 h 2498068"/>
                <a:gd name="connsiteX11" fmla="*/ 1185594 w 1281045"/>
                <a:gd name="connsiteY11" fmla="*/ 1582784 h 2498068"/>
                <a:gd name="connsiteX12" fmla="*/ 1184675 w 1281045"/>
                <a:gd name="connsiteY12" fmla="*/ 1724835 h 2498068"/>
                <a:gd name="connsiteX13" fmla="*/ 1195708 w 1281045"/>
                <a:gd name="connsiteY13" fmla="*/ 2498068 h 2498068"/>
                <a:gd name="connsiteX14" fmla="*/ 0 w 1281045"/>
                <a:gd name="connsiteY14" fmla="*/ 2498068 h 2498068"/>
                <a:gd name="connsiteX15" fmla="*/ 19768 w 1281045"/>
                <a:gd name="connsiteY15" fmla="*/ 2241090 h 2498068"/>
                <a:gd name="connsiteX16" fmla="*/ 44592 w 1281045"/>
                <a:gd name="connsiteY16" fmla="*/ 2024566 h 2498068"/>
                <a:gd name="connsiteX17" fmla="*/ 68497 w 1281045"/>
                <a:gd name="connsiteY17" fmla="*/ 1868264 h 2498068"/>
                <a:gd name="connsiteX18" fmla="*/ 110790 w 1281045"/>
                <a:gd name="connsiteY18" fmla="*/ 1660015 h 2498068"/>
                <a:gd name="connsiteX19" fmla="*/ 144349 w 1281045"/>
                <a:gd name="connsiteY19" fmla="*/ 1560258 h 2498068"/>
                <a:gd name="connsiteX20" fmla="*/ 151705 w 1281045"/>
                <a:gd name="connsiteY20" fmla="*/ 1532216 h 2498068"/>
                <a:gd name="connsiteX21" fmla="*/ 154923 w 1281045"/>
                <a:gd name="connsiteY21" fmla="*/ 1504173 h 2498068"/>
                <a:gd name="connsiteX22" fmla="*/ 224799 w 1281045"/>
                <a:gd name="connsiteY22" fmla="*/ 1231105 h 2498068"/>
                <a:gd name="connsiteX23" fmla="*/ 265253 w 1281045"/>
                <a:gd name="connsiteY23" fmla="*/ 939649 h 2498068"/>
                <a:gd name="connsiteX24" fmla="*/ 286400 w 1281045"/>
                <a:gd name="connsiteY24" fmla="*/ 758063 h 2498068"/>
                <a:gd name="connsiteX25" fmla="*/ 309385 w 1281045"/>
                <a:gd name="connsiteY25" fmla="*/ 526828 h 2498068"/>
                <a:gd name="connsiteX26" fmla="*/ 321338 w 1281045"/>
                <a:gd name="connsiteY26" fmla="*/ 390754 h 2498068"/>
                <a:gd name="connsiteX27" fmla="*/ 325016 w 1281045"/>
                <a:gd name="connsiteY27" fmla="*/ 325935 h 2498068"/>
                <a:gd name="connsiteX28" fmla="*/ 328693 w 1281045"/>
                <a:gd name="connsiteY28" fmla="*/ 124122 h 2498068"/>
                <a:gd name="connsiteX29" fmla="*/ 331911 w 1281045"/>
                <a:gd name="connsiteY29" fmla="*/ 70336 h 2498068"/>
                <a:gd name="connsiteX30" fmla="*/ 397650 w 1281045"/>
                <a:gd name="connsiteY30" fmla="*/ 0 h 2498068"/>
                <a:gd name="connsiteX31" fmla="*/ 407304 w 1281045"/>
                <a:gd name="connsiteY31" fmla="*/ 17929 h 2498068"/>
                <a:gd name="connsiteX32" fmla="*/ 410522 w 1281045"/>
                <a:gd name="connsiteY32" fmla="*/ 74013 h 2498068"/>
                <a:gd name="connsiteX33" fmla="*/ 415119 w 1281045"/>
                <a:gd name="connsiteY33" fmla="*/ 255599 h 2498068"/>
                <a:gd name="connsiteX34" fmla="*/ 422474 w 1281045"/>
                <a:gd name="connsiteY34" fmla="*/ 566823 h 2498068"/>
                <a:gd name="connsiteX35" fmla="*/ 424773 w 1281045"/>
                <a:gd name="connsiteY35" fmla="*/ 664282 h 2498068"/>
                <a:gd name="connsiteX36" fmla="*/ 442242 w 1281045"/>
                <a:gd name="connsiteY36" fmla="*/ 683130 h 2498068"/>
                <a:gd name="connsiteX37" fmla="*/ 608197 w 1281045"/>
                <a:gd name="connsiteY37" fmla="*/ 685888 h 2498068"/>
                <a:gd name="connsiteX38" fmla="*/ 842190 w 1281045"/>
                <a:gd name="connsiteY38" fmla="*/ 677154 h 2498068"/>
                <a:gd name="connsiteX39" fmla="*/ 1046761 w 1281045"/>
                <a:gd name="connsiteY39" fmla="*/ 662443 h 2498068"/>
                <a:gd name="connsiteX40" fmla="*/ 1062392 w 1281045"/>
                <a:gd name="connsiteY40" fmla="*/ 638538 h 2498068"/>
                <a:gd name="connsiteX41" fmla="*/ 992515 w 1281045"/>
                <a:gd name="connsiteY41" fmla="*/ 414659 h 2498068"/>
                <a:gd name="connsiteX42" fmla="*/ 896896 w 1281045"/>
                <a:gd name="connsiteY42" fmla="*/ 110790 h 2498068"/>
                <a:gd name="connsiteX43" fmla="*/ 878507 w 1281045"/>
                <a:gd name="connsiteY43" fmla="*/ 55625 h 2498068"/>
                <a:gd name="connsiteX44" fmla="*/ 883564 w 1281045"/>
                <a:gd name="connsiteY44"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92490 w 1206042"/>
                <a:gd name="connsiteY6" fmla="*/ 1242138 h 2498068"/>
                <a:gd name="connsiteX7" fmla="*/ 1192030 w 1206042"/>
                <a:gd name="connsiteY7" fmla="*/ 1259148 h 2498068"/>
                <a:gd name="connsiteX8" fmla="*/ 1191570 w 1206042"/>
                <a:gd name="connsiteY8" fmla="*/ 1287190 h 2498068"/>
                <a:gd name="connsiteX9" fmla="*/ 1192490 w 1206042"/>
                <a:gd name="connsiteY9" fmla="*/ 1413610 h 2498068"/>
                <a:gd name="connsiteX10" fmla="*/ 1192490 w 1206042"/>
                <a:gd name="connsiteY10" fmla="*/ 1555201 h 2498068"/>
                <a:gd name="connsiteX11" fmla="*/ 1185594 w 1206042"/>
                <a:gd name="connsiteY11" fmla="*/ 1582784 h 2498068"/>
                <a:gd name="connsiteX12" fmla="*/ 1184675 w 1206042"/>
                <a:gd name="connsiteY12" fmla="*/ 1724835 h 2498068"/>
                <a:gd name="connsiteX13" fmla="*/ 1195708 w 1206042"/>
                <a:gd name="connsiteY13" fmla="*/ 2498068 h 2498068"/>
                <a:gd name="connsiteX14" fmla="*/ 0 w 1206042"/>
                <a:gd name="connsiteY14" fmla="*/ 2498068 h 2498068"/>
                <a:gd name="connsiteX15" fmla="*/ 19768 w 1206042"/>
                <a:gd name="connsiteY15" fmla="*/ 2241090 h 2498068"/>
                <a:gd name="connsiteX16" fmla="*/ 44592 w 1206042"/>
                <a:gd name="connsiteY16" fmla="*/ 2024566 h 2498068"/>
                <a:gd name="connsiteX17" fmla="*/ 68497 w 1206042"/>
                <a:gd name="connsiteY17" fmla="*/ 1868264 h 2498068"/>
                <a:gd name="connsiteX18" fmla="*/ 110790 w 1206042"/>
                <a:gd name="connsiteY18" fmla="*/ 1660015 h 2498068"/>
                <a:gd name="connsiteX19" fmla="*/ 144349 w 1206042"/>
                <a:gd name="connsiteY19" fmla="*/ 1560258 h 2498068"/>
                <a:gd name="connsiteX20" fmla="*/ 151705 w 1206042"/>
                <a:gd name="connsiteY20" fmla="*/ 1532216 h 2498068"/>
                <a:gd name="connsiteX21" fmla="*/ 154923 w 1206042"/>
                <a:gd name="connsiteY21" fmla="*/ 1504173 h 2498068"/>
                <a:gd name="connsiteX22" fmla="*/ 224799 w 1206042"/>
                <a:gd name="connsiteY22" fmla="*/ 1231105 h 2498068"/>
                <a:gd name="connsiteX23" fmla="*/ 265253 w 1206042"/>
                <a:gd name="connsiteY23" fmla="*/ 939649 h 2498068"/>
                <a:gd name="connsiteX24" fmla="*/ 286400 w 1206042"/>
                <a:gd name="connsiteY24" fmla="*/ 758063 h 2498068"/>
                <a:gd name="connsiteX25" fmla="*/ 309385 w 1206042"/>
                <a:gd name="connsiteY25" fmla="*/ 526828 h 2498068"/>
                <a:gd name="connsiteX26" fmla="*/ 321338 w 1206042"/>
                <a:gd name="connsiteY26" fmla="*/ 390754 h 2498068"/>
                <a:gd name="connsiteX27" fmla="*/ 325016 w 1206042"/>
                <a:gd name="connsiteY27" fmla="*/ 325935 h 2498068"/>
                <a:gd name="connsiteX28" fmla="*/ 328693 w 1206042"/>
                <a:gd name="connsiteY28" fmla="*/ 124122 h 2498068"/>
                <a:gd name="connsiteX29" fmla="*/ 331911 w 1206042"/>
                <a:gd name="connsiteY29" fmla="*/ 70336 h 2498068"/>
                <a:gd name="connsiteX30" fmla="*/ 397650 w 1206042"/>
                <a:gd name="connsiteY30" fmla="*/ 0 h 2498068"/>
                <a:gd name="connsiteX31" fmla="*/ 407304 w 1206042"/>
                <a:gd name="connsiteY31" fmla="*/ 17929 h 2498068"/>
                <a:gd name="connsiteX32" fmla="*/ 410522 w 1206042"/>
                <a:gd name="connsiteY32" fmla="*/ 74013 h 2498068"/>
                <a:gd name="connsiteX33" fmla="*/ 415119 w 1206042"/>
                <a:gd name="connsiteY33" fmla="*/ 255599 h 2498068"/>
                <a:gd name="connsiteX34" fmla="*/ 422474 w 1206042"/>
                <a:gd name="connsiteY34" fmla="*/ 566823 h 2498068"/>
                <a:gd name="connsiteX35" fmla="*/ 424773 w 1206042"/>
                <a:gd name="connsiteY35" fmla="*/ 664282 h 2498068"/>
                <a:gd name="connsiteX36" fmla="*/ 442242 w 1206042"/>
                <a:gd name="connsiteY36" fmla="*/ 683130 h 2498068"/>
                <a:gd name="connsiteX37" fmla="*/ 608197 w 1206042"/>
                <a:gd name="connsiteY37" fmla="*/ 685888 h 2498068"/>
                <a:gd name="connsiteX38" fmla="*/ 842190 w 1206042"/>
                <a:gd name="connsiteY38" fmla="*/ 677154 h 2498068"/>
                <a:gd name="connsiteX39" fmla="*/ 1046761 w 1206042"/>
                <a:gd name="connsiteY39" fmla="*/ 662443 h 2498068"/>
                <a:gd name="connsiteX40" fmla="*/ 1062392 w 1206042"/>
                <a:gd name="connsiteY40" fmla="*/ 638538 h 2498068"/>
                <a:gd name="connsiteX41" fmla="*/ 992515 w 1206042"/>
                <a:gd name="connsiteY41" fmla="*/ 414659 h 2498068"/>
                <a:gd name="connsiteX42" fmla="*/ 896896 w 1206042"/>
                <a:gd name="connsiteY42" fmla="*/ 110790 h 2498068"/>
                <a:gd name="connsiteX43" fmla="*/ 878507 w 1206042"/>
                <a:gd name="connsiteY43" fmla="*/ 55625 h 2498068"/>
                <a:gd name="connsiteX44" fmla="*/ 883564 w 1206042"/>
                <a:gd name="connsiteY44"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92490 w 1206042"/>
                <a:gd name="connsiteY6" fmla="*/ 1242138 h 2498068"/>
                <a:gd name="connsiteX7" fmla="*/ 1192030 w 1206042"/>
                <a:gd name="connsiteY7" fmla="*/ 1259148 h 2498068"/>
                <a:gd name="connsiteX8" fmla="*/ 1191570 w 1206042"/>
                <a:gd name="connsiteY8" fmla="*/ 1287190 h 2498068"/>
                <a:gd name="connsiteX9" fmla="*/ 1192490 w 1206042"/>
                <a:gd name="connsiteY9" fmla="*/ 1413610 h 2498068"/>
                <a:gd name="connsiteX10" fmla="*/ 1192490 w 1206042"/>
                <a:gd name="connsiteY10" fmla="*/ 1555201 h 2498068"/>
                <a:gd name="connsiteX11" fmla="*/ 1185594 w 1206042"/>
                <a:gd name="connsiteY11" fmla="*/ 1582784 h 2498068"/>
                <a:gd name="connsiteX12" fmla="*/ 1184675 w 1206042"/>
                <a:gd name="connsiteY12" fmla="*/ 1724835 h 2498068"/>
                <a:gd name="connsiteX13" fmla="*/ 1195708 w 1206042"/>
                <a:gd name="connsiteY13" fmla="*/ 2498068 h 2498068"/>
                <a:gd name="connsiteX14" fmla="*/ 0 w 1206042"/>
                <a:gd name="connsiteY14" fmla="*/ 2498068 h 2498068"/>
                <a:gd name="connsiteX15" fmla="*/ 19768 w 1206042"/>
                <a:gd name="connsiteY15" fmla="*/ 2241090 h 2498068"/>
                <a:gd name="connsiteX16" fmla="*/ 44592 w 1206042"/>
                <a:gd name="connsiteY16" fmla="*/ 2024566 h 2498068"/>
                <a:gd name="connsiteX17" fmla="*/ 68497 w 1206042"/>
                <a:gd name="connsiteY17" fmla="*/ 1868264 h 2498068"/>
                <a:gd name="connsiteX18" fmla="*/ 110790 w 1206042"/>
                <a:gd name="connsiteY18" fmla="*/ 1660015 h 2498068"/>
                <a:gd name="connsiteX19" fmla="*/ 144349 w 1206042"/>
                <a:gd name="connsiteY19" fmla="*/ 1560258 h 2498068"/>
                <a:gd name="connsiteX20" fmla="*/ 154923 w 1206042"/>
                <a:gd name="connsiteY20" fmla="*/ 1504173 h 2498068"/>
                <a:gd name="connsiteX21" fmla="*/ 224799 w 1206042"/>
                <a:gd name="connsiteY21" fmla="*/ 1231105 h 2498068"/>
                <a:gd name="connsiteX22" fmla="*/ 265253 w 1206042"/>
                <a:gd name="connsiteY22" fmla="*/ 939649 h 2498068"/>
                <a:gd name="connsiteX23" fmla="*/ 286400 w 1206042"/>
                <a:gd name="connsiteY23" fmla="*/ 758063 h 2498068"/>
                <a:gd name="connsiteX24" fmla="*/ 309385 w 1206042"/>
                <a:gd name="connsiteY24" fmla="*/ 526828 h 2498068"/>
                <a:gd name="connsiteX25" fmla="*/ 321338 w 1206042"/>
                <a:gd name="connsiteY25" fmla="*/ 390754 h 2498068"/>
                <a:gd name="connsiteX26" fmla="*/ 325016 w 1206042"/>
                <a:gd name="connsiteY26" fmla="*/ 325935 h 2498068"/>
                <a:gd name="connsiteX27" fmla="*/ 328693 w 1206042"/>
                <a:gd name="connsiteY27" fmla="*/ 124122 h 2498068"/>
                <a:gd name="connsiteX28" fmla="*/ 331911 w 1206042"/>
                <a:gd name="connsiteY28" fmla="*/ 70336 h 2498068"/>
                <a:gd name="connsiteX29" fmla="*/ 397650 w 1206042"/>
                <a:gd name="connsiteY29" fmla="*/ 0 h 2498068"/>
                <a:gd name="connsiteX30" fmla="*/ 407304 w 1206042"/>
                <a:gd name="connsiteY30" fmla="*/ 17929 h 2498068"/>
                <a:gd name="connsiteX31" fmla="*/ 410522 w 1206042"/>
                <a:gd name="connsiteY31" fmla="*/ 74013 h 2498068"/>
                <a:gd name="connsiteX32" fmla="*/ 415119 w 1206042"/>
                <a:gd name="connsiteY32" fmla="*/ 255599 h 2498068"/>
                <a:gd name="connsiteX33" fmla="*/ 422474 w 1206042"/>
                <a:gd name="connsiteY33" fmla="*/ 566823 h 2498068"/>
                <a:gd name="connsiteX34" fmla="*/ 424773 w 1206042"/>
                <a:gd name="connsiteY34" fmla="*/ 664282 h 2498068"/>
                <a:gd name="connsiteX35" fmla="*/ 442242 w 1206042"/>
                <a:gd name="connsiteY35" fmla="*/ 683130 h 2498068"/>
                <a:gd name="connsiteX36" fmla="*/ 608197 w 1206042"/>
                <a:gd name="connsiteY36" fmla="*/ 685888 h 2498068"/>
                <a:gd name="connsiteX37" fmla="*/ 842190 w 1206042"/>
                <a:gd name="connsiteY37" fmla="*/ 677154 h 2498068"/>
                <a:gd name="connsiteX38" fmla="*/ 1046761 w 1206042"/>
                <a:gd name="connsiteY38" fmla="*/ 662443 h 2498068"/>
                <a:gd name="connsiteX39" fmla="*/ 1062392 w 1206042"/>
                <a:gd name="connsiteY39" fmla="*/ 638538 h 2498068"/>
                <a:gd name="connsiteX40" fmla="*/ 992515 w 1206042"/>
                <a:gd name="connsiteY40" fmla="*/ 414659 h 2498068"/>
                <a:gd name="connsiteX41" fmla="*/ 896896 w 1206042"/>
                <a:gd name="connsiteY41" fmla="*/ 110790 h 2498068"/>
                <a:gd name="connsiteX42" fmla="*/ 878507 w 1206042"/>
                <a:gd name="connsiteY42" fmla="*/ 55625 h 2498068"/>
                <a:gd name="connsiteX43" fmla="*/ 883564 w 1206042"/>
                <a:gd name="connsiteY43"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92490 w 1206042"/>
                <a:gd name="connsiteY6" fmla="*/ 1242138 h 2498068"/>
                <a:gd name="connsiteX7" fmla="*/ 1192030 w 1206042"/>
                <a:gd name="connsiteY7" fmla="*/ 1259148 h 2498068"/>
                <a:gd name="connsiteX8" fmla="*/ 1191570 w 1206042"/>
                <a:gd name="connsiteY8" fmla="*/ 1287190 h 2498068"/>
                <a:gd name="connsiteX9" fmla="*/ 1192490 w 1206042"/>
                <a:gd name="connsiteY9" fmla="*/ 1413610 h 2498068"/>
                <a:gd name="connsiteX10" fmla="*/ 1192490 w 1206042"/>
                <a:gd name="connsiteY10" fmla="*/ 1555201 h 2498068"/>
                <a:gd name="connsiteX11" fmla="*/ 1185594 w 1206042"/>
                <a:gd name="connsiteY11" fmla="*/ 1582784 h 2498068"/>
                <a:gd name="connsiteX12" fmla="*/ 1184675 w 1206042"/>
                <a:gd name="connsiteY12" fmla="*/ 1724835 h 2498068"/>
                <a:gd name="connsiteX13" fmla="*/ 1195708 w 1206042"/>
                <a:gd name="connsiteY13" fmla="*/ 2498068 h 2498068"/>
                <a:gd name="connsiteX14" fmla="*/ 0 w 1206042"/>
                <a:gd name="connsiteY14" fmla="*/ 2498068 h 2498068"/>
                <a:gd name="connsiteX15" fmla="*/ 19768 w 1206042"/>
                <a:gd name="connsiteY15" fmla="*/ 2241090 h 2498068"/>
                <a:gd name="connsiteX16" fmla="*/ 44592 w 1206042"/>
                <a:gd name="connsiteY16" fmla="*/ 2024566 h 2498068"/>
                <a:gd name="connsiteX17" fmla="*/ 68497 w 1206042"/>
                <a:gd name="connsiteY17" fmla="*/ 1868264 h 2498068"/>
                <a:gd name="connsiteX18" fmla="*/ 110790 w 1206042"/>
                <a:gd name="connsiteY18" fmla="*/ 1660015 h 2498068"/>
                <a:gd name="connsiteX19" fmla="*/ 144349 w 1206042"/>
                <a:gd name="connsiteY19" fmla="*/ 1560258 h 2498068"/>
                <a:gd name="connsiteX20" fmla="*/ 224799 w 1206042"/>
                <a:gd name="connsiteY20" fmla="*/ 1231105 h 2498068"/>
                <a:gd name="connsiteX21" fmla="*/ 265253 w 1206042"/>
                <a:gd name="connsiteY21" fmla="*/ 939649 h 2498068"/>
                <a:gd name="connsiteX22" fmla="*/ 286400 w 1206042"/>
                <a:gd name="connsiteY22" fmla="*/ 758063 h 2498068"/>
                <a:gd name="connsiteX23" fmla="*/ 309385 w 1206042"/>
                <a:gd name="connsiteY23" fmla="*/ 526828 h 2498068"/>
                <a:gd name="connsiteX24" fmla="*/ 321338 w 1206042"/>
                <a:gd name="connsiteY24" fmla="*/ 390754 h 2498068"/>
                <a:gd name="connsiteX25" fmla="*/ 325016 w 1206042"/>
                <a:gd name="connsiteY25" fmla="*/ 325935 h 2498068"/>
                <a:gd name="connsiteX26" fmla="*/ 328693 w 1206042"/>
                <a:gd name="connsiteY26" fmla="*/ 124122 h 2498068"/>
                <a:gd name="connsiteX27" fmla="*/ 331911 w 1206042"/>
                <a:gd name="connsiteY27" fmla="*/ 70336 h 2498068"/>
                <a:gd name="connsiteX28" fmla="*/ 397650 w 1206042"/>
                <a:gd name="connsiteY28" fmla="*/ 0 h 2498068"/>
                <a:gd name="connsiteX29" fmla="*/ 407304 w 1206042"/>
                <a:gd name="connsiteY29" fmla="*/ 17929 h 2498068"/>
                <a:gd name="connsiteX30" fmla="*/ 410522 w 1206042"/>
                <a:gd name="connsiteY30" fmla="*/ 74013 h 2498068"/>
                <a:gd name="connsiteX31" fmla="*/ 415119 w 1206042"/>
                <a:gd name="connsiteY31" fmla="*/ 255599 h 2498068"/>
                <a:gd name="connsiteX32" fmla="*/ 422474 w 1206042"/>
                <a:gd name="connsiteY32" fmla="*/ 566823 h 2498068"/>
                <a:gd name="connsiteX33" fmla="*/ 424773 w 1206042"/>
                <a:gd name="connsiteY33" fmla="*/ 664282 h 2498068"/>
                <a:gd name="connsiteX34" fmla="*/ 442242 w 1206042"/>
                <a:gd name="connsiteY34" fmla="*/ 683130 h 2498068"/>
                <a:gd name="connsiteX35" fmla="*/ 608197 w 1206042"/>
                <a:gd name="connsiteY35" fmla="*/ 685888 h 2498068"/>
                <a:gd name="connsiteX36" fmla="*/ 842190 w 1206042"/>
                <a:gd name="connsiteY36" fmla="*/ 677154 h 2498068"/>
                <a:gd name="connsiteX37" fmla="*/ 1046761 w 1206042"/>
                <a:gd name="connsiteY37" fmla="*/ 662443 h 2498068"/>
                <a:gd name="connsiteX38" fmla="*/ 1062392 w 1206042"/>
                <a:gd name="connsiteY38" fmla="*/ 638538 h 2498068"/>
                <a:gd name="connsiteX39" fmla="*/ 992515 w 1206042"/>
                <a:gd name="connsiteY39" fmla="*/ 414659 h 2498068"/>
                <a:gd name="connsiteX40" fmla="*/ 896896 w 1206042"/>
                <a:gd name="connsiteY40" fmla="*/ 110790 h 2498068"/>
                <a:gd name="connsiteX41" fmla="*/ 878507 w 1206042"/>
                <a:gd name="connsiteY41" fmla="*/ 55625 h 2498068"/>
                <a:gd name="connsiteX42" fmla="*/ 883564 w 1206042"/>
                <a:gd name="connsiteY42"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92490 w 1206042"/>
                <a:gd name="connsiteY6" fmla="*/ 1242138 h 2498068"/>
                <a:gd name="connsiteX7" fmla="*/ 1191570 w 1206042"/>
                <a:gd name="connsiteY7" fmla="*/ 1287190 h 2498068"/>
                <a:gd name="connsiteX8" fmla="*/ 1192490 w 1206042"/>
                <a:gd name="connsiteY8" fmla="*/ 1413610 h 2498068"/>
                <a:gd name="connsiteX9" fmla="*/ 1192490 w 1206042"/>
                <a:gd name="connsiteY9" fmla="*/ 1555201 h 2498068"/>
                <a:gd name="connsiteX10" fmla="*/ 1185594 w 1206042"/>
                <a:gd name="connsiteY10" fmla="*/ 1582784 h 2498068"/>
                <a:gd name="connsiteX11" fmla="*/ 1184675 w 1206042"/>
                <a:gd name="connsiteY11" fmla="*/ 1724835 h 2498068"/>
                <a:gd name="connsiteX12" fmla="*/ 1195708 w 1206042"/>
                <a:gd name="connsiteY12" fmla="*/ 2498068 h 2498068"/>
                <a:gd name="connsiteX13" fmla="*/ 0 w 1206042"/>
                <a:gd name="connsiteY13" fmla="*/ 2498068 h 2498068"/>
                <a:gd name="connsiteX14" fmla="*/ 19768 w 1206042"/>
                <a:gd name="connsiteY14" fmla="*/ 2241090 h 2498068"/>
                <a:gd name="connsiteX15" fmla="*/ 44592 w 1206042"/>
                <a:gd name="connsiteY15" fmla="*/ 2024566 h 2498068"/>
                <a:gd name="connsiteX16" fmla="*/ 68497 w 1206042"/>
                <a:gd name="connsiteY16" fmla="*/ 1868264 h 2498068"/>
                <a:gd name="connsiteX17" fmla="*/ 110790 w 1206042"/>
                <a:gd name="connsiteY17" fmla="*/ 1660015 h 2498068"/>
                <a:gd name="connsiteX18" fmla="*/ 144349 w 1206042"/>
                <a:gd name="connsiteY18" fmla="*/ 1560258 h 2498068"/>
                <a:gd name="connsiteX19" fmla="*/ 224799 w 1206042"/>
                <a:gd name="connsiteY19" fmla="*/ 1231105 h 2498068"/>
                <a:gd name="connsiteX20" fmla="*/ 265253 w 1206042"/>
                <a:gd name="connsiteY20" fmla="*/ 939649 h 2498068"/>
                <a:gd name="connsiteX21" fmla="*/ 286400 w 1206042"/>
                <a:gd name="connsiteY21" fmla="*/ 758063 h 2498068"/>
                <a:gd name="connsiteX22" fmla="*/ 309385 w 1206042"/>
                <a:gd name="connsiteY22" fmla="*/ 526828 h 2498068"/>
                <a:gd name="connsiteX23" fmla="*/ 321338 w 1206042"/>
                <a:gd name="connsiteY23" fmla="*/ 390754 h 2498068"/>
                <a:gd name="connsiteX24" fmla="*/ 325016 w 1206042"/>
                <a:gd name="connsiteY24" fmla="*/ 325935 h 2498068"/>
                <a:gd name="connsiteX25" fmla="*/ 328693 w 1206042"/>
                <a:gd name="connsiteY25" fmla="*/ 124122 h 2498068"/>
                <a:gd name="connsiteX26" fmla="*/ 331911 w 1206042"/>
                <a:gd name="connsiteY26" fmla="*/ 70336 h 2498068"/>
                <a:gd name="connsiteX27" fmla="*/ 397650 w 1206042"/>
                <a:gd name="connsiteY27" fmla="*/ 0 h 2498068"/>
                <a:gd name="connsiteX28" fmla="*/ 407304 w 1206042"/>
                <a:gd name="connsiteY28" fmla="*/ 17929 h 2498068"/>
                <a:gd name="connsiteX29" fmla="*/ 410522 w 1206042"/>
                <a:gd name="connsiteY29" fmla="*/ 74013 h 2498068"/>
                <a:gd name="connsiteX30" fmla="*/ 415119 w 1206042"/>
                <a:gd name="connsiteY30" fmla="*/ 255599 h 2498068"/>
                <a:gd name="connsiteX31" fmla="*/ 422474 w 1206042"/>
                <a:gd name="connsiteY31" fmla="*/ 566823 h 2498068"/>
                <a:gd name="connsiteX32" fmla="*/ 424773 w 1206042"/>
                <a:gd name="connsiteY32" fmla="*/ 664282 h 2498068"/>
                <a:gd name="connsiteX33" fmla="*/ 442242 w 1206042"/>
                <a:gd name="connsiteY33" fmla="*/ 683130 h 2498068"/>
                <a:gd name="connsiteX34" fmla="*/ 608197 w 1206042"/>
                <a:gd name="connsiteY34" fmla="*/ 685888 h 2498068"/>
                <a:gd name="connsiteX35" fmla="*/ 842190 w 1206042"/>
                <a:gd name="connsiteY35" fmla="*/ 677154 h 2498068"/>
                <a:gd name="connsiteX36" fmla="*/ 1046761 w 1206042"/>
                <a:gd name="connsiteY36" fmla="*/ 662443 h 2498068"/>
                <a:gd name="connsiteX37" fmla="*/ 1062392 w 1206042"/>
                <a:gd name="connsiteY37" fmla="*/ 638538 h 2498068"/>
                <a:gd name="connsiteX38" fmla="*/ 992515 w 1206042"/>
                <a:gd name="connsiteY38" fmla="*/ 414659 h 2498068"/>
                <a:gd name="connsiteX39" fmla="*/ 896896 w 1206042"/>
                <a:gd name="connsiteY39" fmla="*/ 110790 h 2498068"/>
                <a:gd name="connsiteX40" fmla="*/ 878507 w 1206042"/>
                <a:gd name="connsiteY40" fmla="*/ 55625 h 2498068"/>
                <a:gd name="connsiteX41" fmla="*/ 883564 w 1206042"/>
                <a:gd name="connsiteY41"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91570 w 1206042"/>
                <a:gd name="connsiteY6" fmla="*/ 1287190 h 2498068"/>
                <a:gd name="connsiteX7" fmla="*/ 1192490 w 1206042"/>
                <a:gd name="connsiteY7" fmla="*/ 1413610 h 2498068"/>
                <a:gd name="connsiteX8" fmla="*/ 1192490 w 1206042"/>
                <a:gd name="connsiteY8" fmla="*/ 1555201 h 2498068"/>
                <a:gd name="connsiteX9" fmla="*/ 1185594 w 1206042"/>
                <a:gd name="connsiteY9" fmla="*/ 1582784 h 2498068"/>
                <a:gd name="connsiteX10" fmla="*/ 1184675 w 1206042"/>
                <a:gd name="connsiteY10" fmla="*/ 1724835 h 2498068"/>
                <a:gd name="connsiteX11" fmla="*/ 1195708 w 1206042"/>
                <a:gd name="connsiteY11" fmla="*/ 2498068 h 2498068"/>
                <a:gd name="connsiteX12" fmla="*/ 0 w 1206042"/>
                <a:gd name="connsiteY12" fmla="*/ 2498068 h 2498068"/>
                <a:gd name="connsiteX13" fmla="*/ 19768 w 1206042"/>
                <a:gd name="connsiteY13" fmla="*/ 2241090 h 2498068"/>
                <a:gd name="connsiteX14" fmla="*/ 44592 w 1206042"/>
                <a:gd name="connsiteY14" fmla="*/ 2024566 h 2498068"/>
                <a:gd name="connsiteX15" fmla="*/ 68497 w 1206042"/>
                <a:gd name="connsiteY15" fmla="*/ 1868264 h 2498068"/>
                <a:gd name="connsiteX16" fmla="*/ 110790 w 1206042"/>
                <a:gd name="connsiteY16" fmla="*/ 1660015 h 2498068"/>
                <a:gd name="connsiteX17" fmla="*/ 144349 w 1206042"/>
                <a:gd name="connsiteY17" fmla="*/ 1560258 h 2498068"/>
                <a:gd name="connsiteX18" fmla="*/ 224799 w 1206042"/>
                <a:gd name="connsiteY18" fmla="*/ 1231105 h 2498068"/>
                <a:gd name="connsiteX19" fmla="*/ 265253 w 1206042"/>
                <a:gd name="connsiteY19" fmla="*/ 939649 h 2498068"/>
                <a:gd name="connsiteX20" fmla="*/ 286400 w 1206042"/>
                <a:gd name="connsiteY20" fmla="*/ 758063 h 2498068"/>
                <a:gd name="connsiteX21" fmla="*/ 309385 w 1206042"/>
                <a:gd name="connsiteY21" fmla="*/ 526828 h 2498068"/>
                <a:gd name="connsiteX22" fmla="*/ 321338 w 1206042"/>
                <a:gd name="connsiteY22" fmla="*/ 390754 h 2498068"/>
                <a:gd name="connsiteX23" fmla="*/ 325016 w 1206042"/>
                <a:gd name="connsiteY23" fmla="*/ 325935 h 2498068"/>
                <a:gd name="connsiteX24" fmla="*/ 328693 w 1206042"/>
                <a:gd name="connsiteY24" fmla="*/ 124122 h 2498068"/>
                <a:gd name="connsiteX25" fmla="*/ 331911 w 1206042"/>
                <a:gd name="connsiteY25" fmla="*/ 70336 h 2498068"/>
                <a:gd name="connsiteX26" fmla="*/ 397650 w 1206042"/>
                <a:gd name="connsiteY26" fmla="*/ 0 h 2498068"/>
                <a:gd name="connsiteX27" fmla="*/ 407304 w 1206042"/>
                <a:gd name="connsiteY27" fmla="*/ 17929 h 2498068"/>
                <a:gd name="connsiteX28" fmla="*/ 410522 w 1206042"/>
                <a:gd name="connsiteY28" fmla="*/ 74013 h 2498068"/>
                <a:gd name="connsiteX29" fmla="*/ 415119 w 1206042"/>
                <a:gd name="connsiteY29" fmla="*/ 255599 h 2498068"/>
                <a:gd name="connsiteX30" fmla="*/ 422474 w 1206042"/>
                <a:gd name="connsiteY30" fmla="*/ 566823 h 2498068"/>
                <a:gd name="connsiteX31" fmla="*/ 424773 w 1206042"/>
                <a:gd name="connsiteY31" fmla="*/ 664282 h 2498068"/>
                <a:gd name="connsiteX32" fmla="*/ 442242 w 1206042"/>
                <a:gd name="connsiteY32" fmla="*/ 683130 h 2498068"/>
                <a:gd name="connsiteX33" fmla="*/ 608197 w 1206042"/>
                <a:gd name="connsiteY33" fmla="*/ 685888 h 2498068"/>
                <a:gd name="connsiteX34" fmla="*/ 842190 w 1206042"/>
                <a:gd name="connsiteY34" fmla="*/ 677154 h 2498068"/>
                <a:gd name="connsiteX35" fmla="*/ 1046761 w 1206042"/>
                <a:gd name="connsiteY35" fmla="*/ 662443 h 2498068"/>
                <a:gd name="connsiteX36" fmla="*/ 1062392 w 1206042"/>
                <a:gd name="connsiteY36" fmla="*/ 638538 h 2498068"/>
                <a:gd name="connsiteX37" fmla="*/ 992515 w 1206042"/>
                <a:gd name="connsiteY37" fmla="*/ 414659 h 2498068"/>
                <a:gd name="connsiteX38" fmla="*/ 896896 w 1206042"/>
                <a:gd name="connsiteY38" fmla="*/ 110790 h 2498068"/>
                <a:gd name="connsiteX39" fmla="*/ 878507 w 1206042"/>
                <a:gd name="connsiteY39" fmla="*/ 55625 h 2498068"/>
                <a:gd name="connsiteX40" fmla="*/ 883564 w 1206042"/>
                <a:gd name="connsiteY40"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92490 w 1206042"/>
                <a:gd name="connsiteY6" fmla="*/ 1413610 h 2498068"/>
                <a:gd name="connsiteX7" fmla="*/ 1192490 w 1206042"/>
                <a:gd name="connsiteY7" fmla="*/ 1555201 h 2498068"/>
                <a:gd name="connsiteX8" fmla="*/ 1185594 w 1206042"/>
                <a:gd name="connsiteY8" fmla="*/ 1582784 h 2498068"/>
                <a:gd name="connsiteX9" fmla="*/ 1184675 w 1206042"/>
                <a:gd name="connsiteY9" fmla="*/ 1724835 h 2498068"/>
                <a:gd name="connsiteX10" fmla="*/ 1195708 w 1206042"/>
                <a:gd name="connsiteY10" fmla="*/ 2498068 h 2498068"/>
                <a:gd name="connsiteX11" fmla="*/ 0 w 1206042"/>
                <a:gd name="connsiteY11" fmla="*/ 2498068 h 2498068"/>
                <a:gd name="connsiteX12" fmla="*/ 19768 w 1206042"/>
                <a:gd name="connsiteY12" fmla="*/ 2241090 h 2498068"/>
                <a:gd name="connsiteX13" fmla="*/ 44592 w 1206042"/>
                <a:gd name="connsiteY13" fmla="*/ 2024566 h 2498068"/>
                <a:gd name="connsiteX14" fmla="*/ 68497 w 1206042"/>
                <a:gd name="connsiteY14" fmla="*/ 1868264 h 2498068"/>
                <a:gd name="connsiteX15" fmla="*/ 110790 w 1206042"/>
                <a:gd name="connsiteY15" fmla="*/ 1660015 h 2498068"/>
                <a:gd name="connsiteX16" fmla="*/ 144349 w 1206042"/>
                <a:gd name="connsiteY16" fmla="*/ 1560258 h 2498068"/>
                <a:gd name="connsiteX17" fmla="*/ 224799 w 1206042"/>
                <a:gd name="connsiteY17" fmla="*/ 1231105 h 2498068"/>
                <a:gd name="connsiteX18" fmla="*/ 265253 w 1206042"/>
                <a:gd name="connsiteY18" fmla="*/ 939649 h 2498068"/>
                <a:gd name="connsiteX19" fmla="*/ 286400 w 1206042"/>
                <a:gd name="connsiteY19" fmla="*/ 758063 h 2498068"/>
                <a:gd name="connsiteX20" fmla="*/ 309385 w 1206042"/>
                <a:gd name="connsiteY20" fmla="*/ 526828 h 2498068"/>
                <a:gd name="connsiteX21" fmla="*/ 321338 w 1206042"/>
                <a:gd name="connsiteY21" fmla="*/ 390754 h 2498068"/>
                <a:gd name="connsiteX22" fmla="*/ 325016 w 1206042"/>
                <a:gd name="connsiteY22" fmla="*/ 325935 h 2498068"/>
                <a:gd name="connsiteX23" fmla="*/ 328693 w 1206042"/>
                <a:gd name="connsiteY23" fmla="*/ 124122 h 2498068"/>
                <a:gd name="connsiteX24" fmla="*/ 331911 w 1206042"/>
                <a:gd name="connsiteY24" fmla="*/ 70336 h 2498068"/>
                <a:gd name="connsiteX25" fmla="*/ 397650 w 1206042"/>
                <a:gd name="connsiteY25" fmla="*/ 0 h 2498068"/>
                <a:gd name="connsiteX26" fmla="*/ 407304 w 1206042"/>
                <a:gd name="connsiteY26" fmla="*/ 17929 h 2498068"/>
                <a:gd name="connsiteX27" fmla="*/ 410522 w 1206042"/>
                <a:gd name="connsiteY27" fmla="*/ 74013 h 2498068"/>
                <a:gd name="connsiteX28" fmla="*/ 415119 w 1206042"/>
                <a:gd name="connsiteY28" fmla="*/ 255599 h 2498068"/>
                <a:gd name="connsiteX29" fmla="*/ 422474 w 1206042"/>
                <a:gd name="connsiteY29" fmla="*/ 566823 h 2498068"/>
                <a:gd name="connsiteX30" fmla="*/ 424773 w 1206042"/>
                <a:gd name="connsiteY30" fmla="*/ 664282 h 2498068"/>
                <a:gd name="connsiteX31" fmla="*/ 442242 w 1206042"/>
                <a:gd name="connsiteY31" fmla="*/ 683130 h 2498068"/>
                <a:gd name="connsiteX32" fmla="*/ 608197 w 1206042"/>
                <a:gd name="connsiteY32" fmla="*/ 685888 h 2498068"/>
                <a:gd name="connsiteX33" fmla="*/ 842190 w 1206042"/>
                <a:gd name="connsiteY33" fmla="*/ 677154 h 2498068"/>
                <a:gd name="connsiteX34" fmla="*/ 1046761 w 1206042"/>
                <a:gd name="connsiteY34" fmla="*/ 662443 h 2498068"/>
                <a:gd name="connsiteX35" fmla="*/ 1062392 w 1206042"/>
                <a:gd name="connsiteY35" fmla="*/ 638538 h 2498068"/>
                <a:gd name="connsiteX36" fmla="*/ 992515 w 1206042"/>
                <a:gd name="connsiteY36" fmla="*/ 414659 h 2498068"/>
                <a:gd name="connsiteX37" fmla="*/ 896896 w 1206042"/>
                <a:gd name="connsiteY37" fmla="*/ 110790 h 2498068"/>
                <a:gd name="connsiteX38" fmla="*/ 878507 w 1206042"/>
                <a:gd name="connsiteY38" fmla="*/ 55625 h 2498068"/>
                <a:gd name="connsiteX39" fmla="*/ 883564 w 1206042"/>
                <a:gd name="connsiteY39"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92490 w 1206042"/>
                <a:gd name="connsiteY6" fmla="*/ 1555201 h 2498068"/>
                <a:gd name="connsiteX7" fmla="*/ 1185594 w 1206042"/>
                <a:gd name="connsiteY7" fmla="*/ 1582784 h 2498068"/>
                <a:gd name="connsiteX8" fmla="*/ 1184675 w 1206042"/>
                <a:gd name="connsiteY8" fmla="*/ 1724835 h 2498068"/>
                <a:gd name="connsiteX9" fmla="*/ 1195708 w 1206042"/>
                <a:gd name="connsiteY9" fmla="*/ 2498068 h 2498068"/>
                <a:gd name="connsiteX10" fmla="*/ 0 w 1206042"/>
                <a:gd name="connsiteY10" fmla="*/ 2498068 h 2498068"/>
                <a:gd name="connsiteX11" fmla="*/ 19768 w 1206042"/>
                <a:gd name="connsiteY11" fmla="*/ 2241090 h 2498068"/>
                <a:gd name="connsiteX12" fmla="*/ 44592 w 1206042"/>
                <a:gd name="connsiteY12" fmla="*/ 2024566 h 2498068"/>
                <a:gd name="connsiteX13" fmla="*/ 68497 w 1206042"/>
                <a:gd name="connsiteY13" fmla="*/ 1868264 h 2498068"/>
                <a:gd name="connsiteX14" fmla="*/ 110790 w 1206042"/>
                <a:gd name="connsiteY14" fmla="*/ 1660015 h 2498068"/>
                <a:gd name="connsiteX15" fmla="*/ 144349 w 1206042"/>
                <a:gd name="connsiteY15" fmla="*/ 1560258 h 2498068"/>
                <a:gd name="connsiteX16" fmla="*/ 224799 w 1206042"/>
                <a:gd name="connsiteY16" fmla="*/ 1231105 h 2498068"/>
                <a:gd name="connsiteX17" fmla="*/ 265253 w 1206042"/>
                <a:gd name="connsiteY17" fmla="*/ 939649 h 2498068"/>
                <a:gd name="connsiteX18" fmla="*/ 286400 w 1206042"/>
                <a:gd name="connsiteY18" fmla="*/ 758063 h 2498068"/>
                <a:gd name="connsiteX19" fmla="*/ 309385 w 1206042"/>
                <a:gd name="connsiteY19" fmla="*/ 526828 h 2498068"/>
                <a:gd name="connsiteX20" fmla="*/ 321338 w 1206042"/>
                <a:gd name="connsiteY20" fmla="*/ 390754 h 2498068"/>
                <a:gd name="connsiteX21" fmla="*/ 325016 w 1206042"/>
                <a:gd name="connsiteY21" fmla="*/ 325935 h 2498068"/>
                <a:gd name="connsiteX22" fmla="*/ 328693 w 1206042"/>
                <a:gd name="connsiteY22" fmla="*/ 124122 h 2498068"/>
                <a:gd name="connsiteX23" fmla="*/ 331911 w 1206042"/>
                <a:gd name="connsiteY23" fmla="*/ 70336 h 2498068"/>
                <a:gd name="connsiteX24" fmla="*/ 397650 w 1206042"/>
                <a:gd name="connsiteY24" fmla="*/ 0 h 2498068"/>
                <a:gd name="connsiteX25" fmla="*/ 407304 w 1206042"/>
                <a:gd name="connsiteY25" fmla="*/ 17929 h 2498068"/>
                <a:gd name="connsiteX26" fmla="*/ 410522 w 1206042"/>
                <a:gd name="connsiteY26" fmla="*/ 74013 h 2498068"/>
                <a:gd name="connsiteX27" fmla="*/ 415119 w 1206042"/>
                <a:gd name="connsiteY27" fmla="*/ 255599 h 2498068"/>
                <a:gd name="connsiteX28" fmla="*/ 422474 w 1206042"/>
                <a:gd name="connsiteY28" fmla="*/ 566823 h 2498068"/>
                <a:gd name="connsiteX29" fmla="*/ 424773 w 1206042"/>
                <a:gd name="connsiteY29" fmla="*/ 664282 h 2498068"/>
                <a:gd name="connsiteX30" fmla="*/ 442242 w 1206042"/>
                <a:gd name="connsiteY30" fmla="*/ 683130 h 2498068"/>
                <a:gd name="connsiteX31" fmla="*/ 608197 w 1206042"/>
                <a:gd name="connsiteY31" fmla="*/ 685888 h 2498068"/>
                <a:gd name="connsiteX32" fmla="*/ 842190 w 1206042"/>
                <a:gd name="connsiteY32" fmla="*/ 677154 h 2498068"/>
                <a:gd name="connsiteX33" fmla="*/ 1046761 w 1206042"/>
                <a:gd name="connsiteY33" fmla="*/ 662443 h 2498068"/>
                <a:gd name="connsiteX34" fmla="*/ 1062392 w 1206042"/>
                <a:gd name="connsiteY34" fmla="*/ 638538 h 2498068"/>
                <a:gd name="connsiteX35" fmla="*/ 992515 w 1206042"/>
                <a:gd name="connsiteY35" fmla="*/ 414659 h 2498068"/>
                <a:gd name="connsiteX36" fmla="*/ 896896 w 1206042"/>
                <a:gd name="connsiteY36" fmla="*/ 110790 h 2498068"/>
                <a:gd name="connsiteX37" fmla="*/ 878507 w 1206042"/>
                <a:gd name="connsiteY37" fmla="*/ 55625 h 2498068"/>
                <a:gd name="connsiteX38" fmla="*/ 883564 w 1206042"/>
                <a:gd name="connsiteY38"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608197 w 1206042"/>
                <a:gd name="connsiteY30" fmla="*/ 685888 h 2498068"/>
                <a:gd name="connsiteX31" fmla="*/ 842190 w 1206042"/>
                <a:gd name="connsiteY31" fmla="*/ 677154 h 2498068"/>
                <a:gd name="connsiteX32" fmla="*/ 1046761 w 1206042"/>
                <a:gd name="connsiteY32" fmla="*/ 662443 h 2498068"/>
                <a:gd name="connsiteX33" fmla="*/ 1062392 w 1206042"/>
                <a:gd name="connsiteY33" fmla="*/ 638538 h 2498068"/>
                <a:gd name="connsiteX34" fmla="*/ 992515 w 1206042"/>
                <a:gd name="connsiteY34" fmla="*/ 414659 h 2498068"/>
                <a:gd name="connsiteX35" fmla="*/ 896896 w 1206042"/>
                <a:gd name="connsiteY35" fmla="*/ 110790 h 2498068"/>
                <a:gd name="connsiteX36" fmla="*/ 878507 w 1206042"/>
                <a:gd name="connsiteY36" fmla="*/ 55625 h 2498068"/>
                <a:gd name="connsiteX37" fmla="*/ 883564 w 1206042"/>
                <a:gd name="connsiteY37"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608197 w 1206042"/>
                <a:gd name="connsiteY30" fmla="*/ 685888 h 2498068"/>
                <a:gd name="connsiteX31" fmla="*/ 842190 w 1206042"/>
                <a:gd name="connsiteY31" fmla="*/ 677154 h 2498068"/>
                <a:gd name="connsiteX32" fmla="*/ 1046761 w 1206042"/>
                <a:gd name="connsiteY32" fmla="*/ 662443 h 2498068"/>
                <a:gd name="connsiteX33" fmla="*/ 1062392 w 1206042"/>
                <a:gd name="connsiteY33" fmla="*/ 638538 h 2498068"/>
                <a:gd name="connsiteX34" fmla="*/ 992515 w 1206042"/>
                <a:gd name="connsiteY34" fmla="*/ 414659 h 2498068"/>
                <a:gd name="connsiteX35" fmla="*/ 896896 w 1206042"/>
                <a:gd name="connsiteY35" fmla="*/ 110790 h 2498068"/>
                <a:gd name="connsiteX36" fmla="*/ 878507 w 1206042"/>
                <a:gd name="connsiteY36" fmla="*/ 55625 h 2498068"/>
                <a:gd name="connsiteX37" fmla="*/ 883564 w 1206042"/>
                <a:gd name="connsiteY37"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608197 w 1206042"/>
                <a:gd name="connsiteY30" fmla="*/ 685888 h 2498068"/>
                <a:gd name="connsiteX31" fmla="*/ 842190 w 1206042"/>
                <a:gd name="connsiteY31" fmla="*/ 677154 h 2498068"/>
                <a:gd name="connsiteX32" fmla="*/ 1046761 w 1206042"/>
                <a:gd name="connsiteY32" fmla="*/ 662443 h 2498068"/>
                <a:gd name="connsiteX33" fmla="*/ 1062392 w 1206042"/>
                <a:gd name="connsiteY33" fmla="*/ 638538 h 2498068"/>
                <a:gd name="connsiteX34" fmla="*/ 992515 w 1206042"/>
                <a:gd name="connsiteY34" fmla="*/ 414659 h 2498068"/>
                <a:gd name="connsiteX35" fmla="*/ 896896 w 1206042"/>
                <a:gd name="connsiteY35" fmla="*/ 110790 h 2498068"/>
                <a:gd name="connsiteX36" fmla="*/ 878507 w 1206042"/>
                <a:gd name="connsiteY36" fmla="*/ 55625 h 2498068"/>
                <a:gd name="connsiteX37" fmla="*/ 883564 w 1206042"/>
                <a:gd name="connsiteY37"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842190 w 1206042"/>
                <a:gd name="connsiteY30" fmla="*/ 677154 h 2498068"/>
                <a:gd name="connsiteX31" fmla="*/ 1046761 w 1206042"/>
                <a:gd name="connsiteY31" fmla="*/ 662443 h 2498068"/>
                <a:gd name="connsiteX32" fmla="*/ 1062392 w 1206042"/>
                <a:gd name="connsiteY32" fmla="*/ 638538 h 2498068"/>
                <a:gd name="connsiteX33" fmla="*/ 992515 w 1206042"/>
                <a:gd name="connsiteY33" fmla="*/ 414659 h 2498068"/>
                <a:gd name="connsiteX34" fmla="*/ 896896 w 1206042"/>
                <a:gd name="connsiteY34" fmla="*/ 110790 h 2498068"/>
                <a:gd name="connsiteX35" fmla="*/ 878507 w 1206042"/>
                <a:gd name="connsiteY35" fmla="*/ 55625 h 2498068"/>
                <a:gd name="connsiteX36" fmla="*/ 883564 w 1206042"/>
                <a:gd name="connsiteY36"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1046761 w 1206042"/>
                <a:gd name="connsiteY30" fmla="*/ 662443 h 2498068"/>
                <a:gd name="connsiteX31" fmla="*/ 1062392 w 1206042"/>
                <a:gd name="connsiteY31" fmla="*/ 638538 h 2498068"/>
                <a:gd name="connsiteX32" fmla="*/ 992515 w 1206042"/>
                <a:gd name="connsiteY32" fmla="*/ 414659 h 2498068"/>
                <a:gd name="connsiteX33" fmla="*/ 896896 w 1206042"/>
                <a:gd name="connsiteY33" fmla="*/ 110790 h 2498068"/>
                <a:gd name="connsiteX34" fmla="*/ 878507 w 1206042"/>
                <a:gd name="connsiteY34" fmla="*/ 55625 h 2498068"/>
                <a:gd name="connsiteX35" fmla="*/ 883564 w 1206042"/>
                <a:gd name="connsiteY35"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1046761 w 1206042"/>
                <a:gd name="connsiteY30" fmla="*/ 662443 h 2498068"/>
                <a:gd name="connsiteX31" fmla="*/ 1062392 w 1206042"/>
                <a:gd name="connsiteY31" fmla="*/ 638538 h 2498068"/>
                <a:gd name="connsiteX32" fmla="*/ 992515 w 1206042"/>
                <a:gd name="connsiteY32" fmla="*/ 414659 h 2498068"/>
                <a:gd name="connsiteX33" fmla="*/ 896896 w 1206042"/>
                <a:gd name="connsiteY33" fmla="*/ 110790 h 2498068"/>
                <a:gd name="connsiteX34" fmla="*/ 878507 w 1206042"/>
                <a:gd name="connsiteY34" fmla="*/ 55625 h 2498068"/>
                <a:gd name="connsiteX35" fmla="*/ 883564 w 1206042"/>
                <a:gd name="connsiteY35"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1046761 w 1206042"/>
                <a:gd name="connsiteY30" fmla="*/ 662443 h 2498068"/>
                <a:gd name="connsiteX31" fmla="*/ 1062392 w 1206042"/>
                <a:gd name="connsiteY31" fmla="*/ 638538 h 2498068"/>
                <a:gd name="connsiteX32" fmla="*/ 992515 w 1206042"/>
                <a:gd name="connsiteY32" fmla="*/ 414659 h 2498068"/>
                <a:gd name="connsiteX33" fmla="*/ 896896 w 1206042"/>
                <a:gd name="connsiteY33" fmla="*/ 110790 h 2498068"/>
                <a:gd name="connsiteX34" fmla="*/ 878507 w 1206042"/>
                <a:gd name="connsiteY34" fmla="*/ 55625 h 2498068"/>
                <a:gd name="connsiteX35" fmla="*/ 883564 w 1206042"/>
                <a:gd name="connsiteY35"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1046761 w 1206042"/>
                <a:gd name="connsiteY30" fmla="*/ 662443 h 2498068"/>
                <a:gd name="connsiteX31" fmla="*/ 1062392 w 1206042"/>
                <a:gd name="connsiteY31" fmla="*/ 638538 h 2498068"/>
                <a:gd name="connsiteX32" fmla="*/ 992515 w 1206042"/>
                <a:gd name="connsiteY32" fmla="*/ 414659 h 2498068"/>
                <a:gd name="connsiteX33" fmla="*/ 896896 w 1206042"/>
                <a:gd name="connsiteY33" fmla="*/ 110790 h 2498068"/>
                <a:gd name="connsiteX34" fmla="*/ 878507 w 1206042"/>
                <a:gd name="connsiteY34" fmla="*/ 55625 h 2498068"/>
                <a:gd name="connsiteX35" fmla="*/ 883564 w 1206042"/>
                <a:gd name="connsiteY35"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1046761 w 1206042"/>
                <a:gd name="connsiteY30" fmla="*/ 662443 h 2498068"/>
                <a:gd name="connsiteX31" fmla="*/ 1062392 w 1206042"/>
                <a:gd name="connsiteY31" fmla="*/ 638538 h 2498068"/>
                <a:gd name="connsiteX32" fmla="*/ 992515 w 1206042"/>
                <a:gd name="connsiteY32" fmla="*/ 414659 h 2498068"/>
                <a:gd name="connsiteX33" fmla="*/ 896896 w 1206042"/>
                <a:gd name="connsiteY33" fmla="*/ 110790 h 2498068"/>
                <a:gd name="connsiteX34" fmla="*/ 878507 w 1206042"/>
                <a:gd name="connsiteY34" fmla="*/ 55625 h 2498068"/>
                <a:gd name="connsiteX35" fmla="*/ 883564 w 1206042"/>
                <a:gd name="connsiteY35"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1046761 w 1206042"/>
                <a:gd name="connsiteY30" fmla="*/ 662443 h 2498068"/>
                <a:gd name="connsiteX31" fmla="*/ 1062392 w 1206042"/>
                <a:gd name="connsiteY31" fmla="*/ 638538 h 2498068"/>
                <a:gd name="connsiteX32" fmla="*/ 896896 w 1206042"/>
                <a:gd name="connsiteY32" fmla="*/ 110790 h 2498068"/>
                <a:gd name="connsiteX33" fmla="*/ 878507 w 1206042"/>
                <a:gd name="connsiteY33" fmla="*/ 55625 h 2498068"/>
                <a:gd name="connsiteX34" fmla="*/ 883564 w 1206042"/>
                <a:gd name="connsiteY34" fmla="*/ 35398 h 2498068"/>
                <a:gd name="connsiteX0" fmla="*/ 883564 w 1206042"/>
                <a:gd name="connsiteY0" fmla="*/ 35398 h 2498068"/>
                <a:gd name="connsiteX1" fmla="*/ 894138 w 1206042"/>
                <a:gd name="connsiteY1" fmla="*/ 45511 h 2498068"/>
                <a:gd name="connsiteX2" fmla="*/ 910687 w 1206042"/>
                <a:gd name="connsiteY2" fmla="*/ 59303 h 2498068"/>
                <a:gd name="connsiteX3" fmla="*/ 1051818 w 1206042"/>
                <a:gd name="connsiteY3" fmla="*/ 291457 h 2498068"/>
                <a:gd name="connsiteX4" fmla="*/ 1185134 w 1206042"/>
                <a:gd name="connsiteY4" fmla="*/ 746570 h 2498068"/>
                <a:gd name="connsiteX5" fmla="*/ 1205361 w 1206042"/>
                <a:gd name="connsiteY5" fmla="*/ 1137324 h 2498068"/>
                <a:gd name="connsiteX6" fmla="*/ 1185594 w 1206042"/>
                <a:gd name="connsiteY6" fmla="*/ 1582784 h 2498068"/>
                <a:gd name="connsiteX7" fmla="*/ 1184675 w 1206042"/>
                <a:gd name="connsiteY7" fmla="*/ 1724835 h 2498068"/>
                <a:gd name="connsiteX8" fmla="*/ 1195708 w 1206042"/>
                <a:gd name="connsiteY8" fmla="*/ 2498068 h 2498068"/>
                <a:gd name="connsiteX9" fmla="*/ 0 w 1206042"/>
                <a:gd name="connsiteY9" fmla="*/ 2498068 h 2498068"/>
                <a:gd name="connsiteX10" fmla="*/ 19768 w 1206042"/>
                <a:gd name="connsiteY10" fmla="*/ 2241090 h 2498068"/>
                <a:gd name="connsiteX11" fmla="*/ 44592 w 1206042"/>
                <a:gd name="connsiteY11" fmla="*/ 2024566 h 2498068"/>
                <a:gd name="connsiteX12" fmla="*/ 68497 w 1206042"/>
                <a:gd name="connsiteY12" fmla="*/ 1868264 h 2498068"/>
                <a:gd name="connsiteX13" fmla="*/ 110790 w 1206042"/>
                <a:gd name="connsiteY13" fmla="*/ 1660015 h 2498068"/>
                <a:gd name="connsiteX14" fmla="*/ 144349 w 1206042"/>
                <a:gd name="connsiteY14" fmla="*/ 1560258 h 2498068"/>
                <a:gd name="connsiteX15" fmla="*/ 224799 w 1206042"/>
                <a:gd name="connsiteY15" fmla="*/ 1231105 h 2498068"/>
                <a:gd name="connsiteX16" fmla="*/ 265253 w 1206042"/>
                <a:gd name="connsiteY16" fmla="*/ 939649 h 2498068"/>
                <a:gd name="connsiteX17" fmla="*/ 286400 w 1206042"/>
                <a:gd name="connsiteY17" fmla="*/ 758063 h 2498068"/>
                <a:gd name="connsiteX18" fmla="*/ 309385 w 1206042"/>
                <a:gd name="connsiteY18" fmla="*/ 526828 h 2498068"/>
                <a:gd name="connsiteX19" fmla="*/ 321338 w 1206042"/>
                <a:gd name="connsiteY19" fmla="*/ 390754 h 2498068"/>
                <a:gd name="connsiteX20" fmla="*/ 325016 w 1206042"/>
                <a:gd name="connsiteY20" fmla="*/ 325935 h 2498068"/>
                <a:gd name="connsiteX21" fmla="*/ 328693 w 1206042"/>
                <a:gd name="connsiteY21" fmla="*/ 124122 h 2498068"/>
                <a:gd name="connsiteX22" fmla="*/ 331911 w 1206042"/>
                <a:gd name="connsiteY22" fmla="*/ 70336 h 2498068"/>
                <a:gd name="connsiteX23" fmla="*/ 397650 w 1206042"/>
                <a:gd name="connsiteY23" fmla="*/ 0 h 2498068"/>
                <a:gd name="connsiteX24" fmla="*/ 407304 w 1206042"/>
                <a:gd name="connsiteY24" fmla="*/ 17929 h 2498068"/>
                <a:gd name="connsiteX25" fmla="*/ 410522 w 1206042"/>
                <a:gd name="connsiteY25" fmla="*/ 74013 h 2498068"/>
                <a:gd name="connsiteX26" fmla="*/ 415119 w 1206042"/>
                <a:gd name="connsiteY26" fmla="*/ 255599 h 2498068"/>
                <a:gd name="connsiteX27" fmla="*/ 422474 w 1206042"/>
                <a:gd name="connsiteY27" fmla="*/ 566823 h 2498068"/>
                <a:gd name="connsiteX28" fmla="*/ 424773 w 1206042"/>
                <a:gd name="connsiteY28" fmla="*/ 664282 h 2498068"/>
                <a:gd name="connsiteX29" fmla="*/ 442242 w 1206042"/>
                <a:gd name="connsiteY29" fmla="*/ 683130 h 2498068"/>
                <a:gd name="connsiteX30" fmla="*/ 1046761 w 1206042"/>
                <a:gd name="connsiteY30" fmla="*/ 662443 h 2498068"/>
                <a:gd name="connsiteX31" fmla="*/ 1062392 w 1206042"/>
                <a:gd name="connsiteY31" fmla="*/ 638538 h 2498068"/>
                <a:gd name="connsiteX32" fmla="*/ 896896 w 1206042"/>
                <a:gd name="connsiteY32" fmla="*/ 110790 h 2498068"/>
                <a:gd name="connsiteX33" fmla="*/ 878507 w 1206042"/>
                <a:gd name="connsiteY33" fmla="*/ 55625 h 2498068"/>
                <a:gd name="connsiteX34" fmla="*/ 883564 w 1206042"/>
                <a:gd name="connsiteY34" fmla="*/ 35398 h 2498068"/>
                <a:gd name="connsiteX0" fmla="*/ 883564 w 1206042"/>
                <a:gd name="connsiteY0" fmla="*/ 35398 h 2498068"/>
                <a:gd name="connsiteX1" fmla="*/ 910687 w 1206042"/>
                <a:gd name="connsiteY1" fmla="*/ 59303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5016 w 1206042"/>
                <a:gd name="connsiteY19" fmla="*/ 325935 h 2498068"/>
                <a:gd name="connsiteX20" fmla="*/ 328693 w 1206042"/>
                <a:gd name="connsiteY20" fmla="*/ 124122 h 2498068"/>
                <a:gd name="connsiteX21" fmla="*/ 331911 w 1206042"/>
                <a:gd name="connsiteY21" fmla="*/ 70336 h 2498068"/>
                <a:gd name="connsiteX22" fmla="*/ 397650 w 1206042"/>
                <a:gd name="connsiteY22" fmla="*/ 0 h 2498068"/>
                <a:gd name="connsiteX23" fmla="*/ 407304 w 1206042"/>
                <a:gd name="connsiteY23" fmla="*/ 17929 h 2498068"/>
                <a:gd name="connsiteX24" fmla="*/ 410522 w 1206042"/>
                <a:gd name="connsiteY24" fmla="*/ 74013 h 2498068"/>
                <a:gd name="connsiteX25" fmla="*/ 415119 w 1206042"/>
                <a:gd name="connsiteY25" fmla="*/ 255599 h 2498068"/>
                <a:gd name="connsiteX26" fmla="*/ 422474 w 1206042"/>
                <a:gd name="connsiteY26" fmla="*/ 566823 h 2498068"/>
                <a:gd name="connsiteX27" fmla="*/ 424773 w 1206042"/>
                <a:gd name="connsiteY27" fmla="*/ 664282 h 2498068"/>
                <a:gd name="connsiteX28" fmla="*/ 442242 w 1206042"/>
                <a:gd name="connsiteY28" fmla="*/ 683130 h 2498068"/>
                <a:gd name="connsiteX29" fmla="*/ 1046761 w 1206042"/>
                <a:gd name="connsiteY29" fmla="*/ 662443 h 2498068"/>
                <a:gd name="connsiteX30" fmla="*/ 1062392 w 1206042"/>
                <a:gd name="connsiteY30" fmla="*/ 638538 h 2498068"/>
                <a:gd name="connsiteX31" fmla="*/ 896896 w 1206042"/>
                <a:gd name="connsiteY31" fmla="*/ 110790 h 2498068"/>
                <a:gd name="connsiteX32" fmla="*/ 878507 w 1206042"/>
                <a:gd name="connsiteY32" fmla="*/ 55625 h 2498068"/>
                <a:gd name="connsiteX33" fmla="*/ 883564 w 1206042"/>
                <a:gd name="connsiteY33" fmla="*/ 35398 h 2498068"/>
                <a:gd name="connsiteX0" fmla="*/ 883564 w 1206042"/>
                <a:gd name="connsiteY0" fmla="*/ 35398 h 2498068"/>
                <a:gd name="connsiteX1" fmla="*/ 915684 w 1206042"/>
                <a:gd name="connsiteY1" fmla="*/ 41814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5016 w 1206042"/>
                <a:gd name="connsiteY19" fmla="*/ 325935 h 2498068"/>
                <a:gd name="connsiteX20" fmla="*/ 328693 w 1206042"/>
                <a:gd name="connsiteY20" fmla="*/ 124122 h 2498068"/>
                <a:gd name="connsiteX21" fmla="*/ 331911 w 1206042"/>
                <a:gd name="connsiteY21" fmla="*/ 70336 h 2498068"/>
                <a:gd name="connsiteX22" fmla="*/ 397650 w 1206042"/>
                <a:gd name="connsiteY22" fmla="*/ 0 h 2498068"/>
                <a:gd name="connsiteX23" fmla="*/ 407304 w 1206042"/>
                <a:gd name="connsiteY23" fmla="*/ 17929 h 2498068"/>
                <a:gd name="connsiteX24" fmla="*/ 410522 w 1206042"/>
                <a:gd name="connsiteY24" fmla="*/ 74013 h 2498068"/>
                <a:gd name="connsiteX25" fmla="*/ 415119 w 1206042"/>
                <a:gd name="connsiteY25" fmla="*/ 255599 h 2498068"/>
                <a:gd name="connsiteX26" fmla="*/ 422474 w 1206042"/>
                <a:gd name="connsiteY26" fmla="*/ 566823 h 2498068"/>
                <a:gd name="connsiteX27" fmla="*/ 424773 w 1206042"/>
                <a:gd name="connsiteY27" fmla="*/ 664282 h 2498068"/>
                <a:gd name="connsiteX28" fmla="*/ 442242 w 1206042"/>
                <a:gd name="connsiteY28" fmla="*/ 683130 h 2498068"/>
                <a:gd name="connsiteX29" fmla="*/ 1046761 w 1206042"/>
                <a:gd name="connsiteY29" fmla="*/ 662443 h 2498068"/>
                <a:gd name="connsiteX30" fmla="*/ 1062392 w 1206042"/>
                <a:gd name="connsiteY30" fmla="*/ 638538 h 2498068"/>
                <a:gd name="connsiteX31" fmla="*/ 896896 w 1206042"/>
                <a:gd name="connsiteY31" fmla="*/ 110790 h 2498068"/>
                <a:gd name="connsiteX32" fmla="*/ 878507 w 1206042"/>
                <a:gd name="connsiteY32" fmla="*/ 55625 h 2498068"/>
                <a:gd name="connsiteX33" fmla="*/ 883564 w 1206042"/>
                <a:gd name="connsiteY33" fmla="*/ 35398 h 2498068"/>
                <a:gd name="connsiteX0" fmla="*/ 883564 w 1206042"/>
                <a:gd name="connsiteY0" fmla="*/ 35398 h 2498068"/>
                <a:gd name="connsiteX1" fmla="*/ 915684 w 1206042"/>
                <a:gd name="connsiteY1" fmla="*/ 41814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5016 w 1206042"/>
                <a:gd name="connsiteY19" fmla="*/ 325935 h 2498068"/>
                <a:gd name="connsiteX20" fmla="*/ 328693 w 1206042"/>
                <a:gd name="connsiteY20" fmla="*/ 124122 h 2498068"/>
                <a:gd name="connsiteX21" fmla="*/ 331911 w 1206042"/>
                <a:gd name="connsiteY21" fmla="*/ 70336 h 2498068"/>
                <a:gd name="connsiteX22" fmla="*/ 397650 w 1206042"/>
                <a:gd name="connsiteY22" fmla="*/ 0 h 2498068"/>
                <a:gd name="connsiteX23" fmla="*/ 407304 w 1206042"/>
                <a:gd name="connsiteY23" fmla="*/ 17929 h 2498068"/>
                <a:gd name="connsiteX24" fmla="*/ 410522 w 1206042"/>
                <a:gd name="connsiteY24" fmla="*/ 74013 h 2498068"/>
                <a:gd name="connsiteX25" fmla="*/ 415119 w 1206042"/>
                <a:gd name="connsiteY25" fmla="*/ 255599 h 2498068"/>
                <a:gd name="connsiteX26" fmla="*/ 422474 w 1206042"/>
                <a:gd name="connsiteY26" fmla="*/ 566823 h 2498068"/>
                <a:gd name="connsiteX27" fmla="*/ 424773 w 1206042"/>
                <a:gd name="connsiteY27" fmla="*/ 664282 h 2498068"/>
                <a:gd name="connsiteX28" fmla="*/ 442242 w 1206042"/>
                <a:gd name="connsiteY28" fmla="*/ 683130 h 2498068"/>
                <a:gd name="connsiteX29" fmla="*/ 1046761 w 1206042"/>
                <a:gd name="connsiteY29" fmla="*/ 662443 h 2498068"/>
                <a:gd name="connsiteX30" fmla="*/ 1062392 w 1206042"/>
                <a:gd name="connsiteY30" fmla="*/ 638538 h 2498068"/>
                <a:gd name="connsiteX31" fmla="*/ 896896 w 1206042"/>
                <a:gd name="connsiteY31" fmla="*/ 110790 h 2498068"/>
                <a:gd name="connsiteX32" fmla="*/ 883564 w 1206042"/>
                <a:gd name="connsiteY32" fmla="*/ 35398 h 2498068"/>
                <a:gd name="connsiteX0" fmla="*/ 883564 w 1206042"/>
                <a:gd name="connsiteY0" fmla="*/ 53011 h 2515681"/>
                <a:gd name="connsiteX1" fmla="*/ 915684 w 1206042"/>
                <a:gd name="connsiteY1" fmla="*/ 59427 h 2515681"/>
                <a:gd name="connsiteX2" fmla="*/ 1051818 w 1206042"/>
                <a:gd name="connsiteY2" fmla="*/ 309070 h 2515681"/>
                <a:gd name="connsiteX3" fmla="*/ 1185134 w 1206042"/>
                <a:gd name="connsiteY3" fmla="*/ 764183 h 2515681"/>
                <a:gd name="connsiteX4" fmla="*/ 1205361 w 1206042"/>
                <a:gd name="connsiteY4" fmla="*/ 1154937 h 2515681"/>
                <a:gd name="connsiteX5" fmla="*/ 1185594 w 1206042"/>
                <a:gd name="connsiteY5" fmla="*/ 1600397 h 2515681"/>
                <a:gd name="connsiteX6" fmla="*/ 1184675 w 1206042"/>
                <a:gd name="connsiteY6" fmla="*/ 1742448 h 2515681"/>
                <a:gd name="connsiteX7" fmla="*/ 1195708 w 1206042"/>
                <a:gd name="connsiteY7" fmla="*/ 2515681 h 2515681"/>
                <a:gd name="connsiteX8" fmla="*/ 0 w 1206042"/>
                <a:gd name="connsiteY8" fmla="*/ 2515681 h 2515681"/>
                <a:gd name="connsiteX9" fmla="*/ 19768 w 1206042"/>
                <a:gd name="connsiteY9" fmla="*/ 2258703 h 2515681"/>
                <a:gd name="connsiteX10" fmla="*/ 44592 w 1206042"/>
                <a:gd name="connsiteY10" fmla="*/ 2042179 h 2515681"/>
                <a:gd name="connsiteX11" fmla="*/ 68497 w 1206042"/>
                <a:gd name="connsiteY11" fmla="*/ 1885877 h 2515681"/>
                <a:gd name="connsiteX12" fmla="*/ 110790 w 1206042"/>
                <a:gd name="connsiteY12" fmla="*/ 1677628 h 2515681"/>
                <a:gd name="connsiteX13" fmla="*/ 144349 w 1206042"/>
                <a:gd name="connsiteY13" fmla="*/ 1577871 h 2515681"/>
                <a:gd name="connsiteX14" fmla="*/ 224799 w 1206042"/>
                <a:gd name="connsiteY14" fmla="*/ 1248718 h 2515681"/>
                <a:gd name="connsiteX15" fmla="*/ 265253 w 1206042"/>
                <a:gd name="connsiteY15" fmla="*/ 957262 h 2515681"/>
                <a:gd name="connsiteX16" fmla="*/ 286400 w 1206042"/>
                <a:gd name="connsiteY16" fmla="*/ 775676 h 2515681"/>
                <a:gd name="connsiteX17" fmla="*/ 309385 w 1206042"/>
                <a:gd name="connsiteY17" fmla="*/ 544441 h 2515681"/>
                <a:gd name="connsiteX18" fmla="*/ 321338 w 1206042"/>
                <a:gd name="connsiteY18" fmla="*/ 408367 h 2515681"/>
                <a:gd name="connsiteX19" fmla="*/ 325016 w 1206042"/>
                <a:gd name="connsiteY19" fmla="*/ 343548 h 2515681"/>
                <a:gd name="connsiteX20" fmla="*/ 328693 w 1206042"/>
                <a:gd name="connsiteY20" fmla="*/ 141735 h 2515681"/>
                <a:gd name="connsiteX21" fmla="*/ 331911 w 1206042"/>
                <a:gd name="connsiteY21" fmla="*/ 87949 h 2515681"/>
                <a:gd name="connsiteX22" fmla="*/ 397650 w 1206042"/>
                <a:gd name="connsiteY22" fmla="*/ 17613 h 2515681"/>
                <a:gd name="connsiteX23" fmla="*/ 407304 w 1206042"/>
                <a:gd name="connsiteY23" fmla="*/ 35542 h 2515681"/>
                <a:gd name="connsiteX24" fmla="*/ 410522 w 1206042"/>
                <a:gd name="connsiteY24" fmla="*/ 91626 h 2515681"/>
                <a:gd name="connsiteX25" fmla="*/ 415119 w 1206042"/>
                <a:gd name="connsiteY25" fmla="*/ 273212 h 2515681"/>
                <a:gd name="connsiteX26" fmla="*/ 422474 w 1206042"/>
                <a:gd name="connsiteY26" fmla="*/ 584436 h 2515681"/>
                <a:gd name="connsiteX27" fmla="*/ 424773 w 1206042"/>
                <a:gd name="connsiteY27" fmla="*/ 681895 h 2515681"/>
                <a:gd name="connsiteX28" fmla="*/ 442242 w 1206042"/>
                <a:gd name="connsiteY28" fmla="*/ 700743 h 2515681"/>
                <a:gd name="connsiteX29" fmla="*/ 1046761 w 1206042"/>
                <a:gd name="connsiteY29" fmla="*/ 680056 h 2515681"/>
                <a:gd name="connsiteX30" fmla="*/ 1062392 w 1206042"/>
                <a:gd name="connsiteY30" fmla="*/ 656151 h 2515681"/>
                <a:gd name="connsiteX31" fmla="*/ 883564 w 1206042"/>
                <a:gd name="connsiteY31" fmla="*/ 53011 h 2515681"/>
                <a:gd name="connsiteX0" fmla="*/ 883564 w 1206042"/>
                <a:gd name="connsiteY0" fmla="*/ 35398 h 2498068"/>
                <a:gd name="connsiteX1" fmla="*/ 915684 w 1206042"/>
                <a:gd name="connsiteY1" fmla="*/ 41814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5016 w 1206042"/>
                <a:gd name="connsiteY19" fmla="*/ 325935 h 2498068"/>
                <a:gd name="connsiteX20" fmla="*/ 328693 w 1206042"/>
                <a:gd name="connsiteY20" fmla="*/ 124122 h 2498068"/>
                <a:gd name="connsiteX21" fmla="*/ 331911 w 1206042"/>
                <a:gd name="connsiteY21" fmla="*/ 70336 h 2498068"/>
                <a:gd name="connsiteX22" fmla="*/ 397650 w 1206042"/>
                <a:gd name="connsiteY22" fmla="*/ 0 h 2498068"/>
                <a:gd name="connsiteX23" fmla="*/ 407304 w 1206042"/>
                <a:gd name="connsiteY23" fmla="*/ 17929 h 2498068"/>
                <a:gd name="connsiteX24" fmla="*/ 410522 w 1206042"/>
                <a:gd name="connsiteY24" fmla="*/ 74013 h 2498068"/>
                <a:gd name="connsiteX25" fmla="*/ 415119 w 1206042"/>
                <a:gd name="connsiteY25" fmla="*/ 255599 h 2498068"/>
                <a:gd name="connsiteX26" fmla="*/ 422474 w 1206042"/>
                <a:gd name="connsiteY26" fmla="*/ 566823 h 2498068"/>
                <a:gd name="connsiteX27" fmla="*/ 424773 w 1206042"/>
                <a:gd name="connsiteY27" fmla="*/ 664282 h 2498068"/>
                <a:gd name="connsiteX28" fmla="*/ 442242 w 1206042"/>
                <a:gd name="connsiteY28" fmla="*/ 683130 h 2498068"/>
                <a:gd name="connsiteX29" fmla="*/ 1046761 w 1206042"/>
                <a:gd name="connsiteY29" fmla="*/ 662443 h 2498068"/>
                <a:gd name="connsiteX30" fmla="*/ 1062392 w 1206042"/>
                <a:gd name="connsiteY30" fmla="*/ 638538 h 2498068"/>
                <a:gd name="connsiteX31" fmla="*/ 883564 w 1206042"/>
                <a:gd name="connsiteY31" fmla="*/ 35398 h 2498068"/>
                <a:gd name="connsiteX0" fmla="*/ 883564 w 1206042"/>
                <a:gd name="connsiteY0" fmla="*/ 35398 h 2498068"/>
                <a:gd name="connsiteX1" fmla="*/ 933172 w 1206042"/>
                <a:gd name="connsiteY1" fmla="*/ 46811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5016 w 1206042"/>
                <a:gd name="connsiteY19" fmla="*/ 325935 h 2498068"/>
                <a:gd name="connsiteX20" fmla="*/ 328693 w 1206042"/>
                <a:gd name="connsiteY20" fmla="*/ 124122 h 2498068"/>
                <a:gd name="connsiteX21" fmla="*/ 331911 w 1206042"/>
                <a:gd name="connsiteY21" fmla="*/ 70336 h 2498068"/>
                <a:gd name="connsiteX22" fmla="*/ 397650 w 1206042"/>
                <a:gd name="connsiteY22" fmla="*/ 0 h 2498068"/>
                <a:gd name="connsiteX23" fmla="*/ 407304 w 1206042"/>
                <a:gd name="connsiteY23" fmla="*/ 17929 h 2498068"/>
                <a:gd name="connsiteX24" fmla="*/ 410522 w 1206042"/>
                <a:gd name="connsiteY24" fmla="*/ 74013 h 2498068"/>
                <a:gd name="connsiteX25" fmla="*/ 415119 w 1206042"/>
                <a:gd name="connsiteY25" fmla="*/ 255599 h 2498068"/>
                <a:gd name="connsiteX26" fmla="*/ 422474 w 1206042"/>
                <a:gd name="connsiteY26" fmla="*/ 566823 h 2498068"/>
                <a:gd name="connsiteX27" fmla="*/ 424773 w 1206042"/>
                <a:gd name="connsiteY27" fmla="*/ 664282 h 2498068"/>
                <a:gd name="connsiteX28" fmla="*/ 442242 w 1206042"/>
                <a:gd name="connsiteY28" fmla="*/ 683130 h 2498068"/>
                <a:gd name="connsiteX29" fmla="*/ 1046761 w 1206042"/>
                <a:gd name="connsiteY29" fmla="*/ 662443 h 2498068"/>
                <a:gd name="connsiteX30" fmla="*/ 1062392 w 1206042"/>
                <a:gd name="connsiteY30" fmla="*/ 638538 h 2498068"/>
                <a:gd name="connsiteX31" fmla="*/ 883564 w 1206042"/>
                <a:gd name="connsiteY31" fmla="*/ 35398 h 2498068"/>
                <a:gd name="connsiteX0" fmla="*/ 883564 w 1206042"/>
                <a:gd name="connsiteY0" fmla="*/ 35398 h 2498068"/>
                <a:gd name="connsiteX1" fmla="*/ 933172 w 1206042"/>
                <a:gd name="connsiteY1" fmla="*/ 46811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5016 w 1206042"/>
                <a:gd name="connsiteY19" fmla="*/ 325935 h 2498068"/>
                <a:gd name="connsiteX20" fmla="*/ 328693 w 1206042"/>
                <a:gd name="connsiteY20" fmla="*/ 124122 h 2498068"/>
                <a:gd name="connsiteX21" fmla="*/ 331911 w 1206042"/>
                <a:gd name="connsiteY21" fmla="*/ 70336 h 2498068"/>
                <a:gd name="connsiteX22" fmla="*/ 397650 w 1206042"/>
                <a:gd name="connsiteY22" fmla="*/ 0 h 2498068"/>
                <a:gd name="connsiteX23" fmla="*/ 407304 w 1206042"/>
                <a:gd name="connsiteY23" fmla="*/ 17929 h 2498068"/>
                <a:gd name="connsiteX24" fmla="*/ 410522 w 1206042"/>
                <a:gd name="connsiteY24" fmla="*/ 74013 h 2498068"/>
                <a:gd name="connsiteX25" fmla="*/ 415119 w 1206042"/>
                <a:gd name="connsiteY25" fmla="*/ 255599 h 2498068"/>
                <a:gd name="connsiteX26" fmla="*/ 422474 w 1206042"/>
                <a:gd name="connsiteY26" fmla="*/ 566823 h 2498068"/>
                <a:gd name="connsiteX27" fmla="*/ 424773 w 1206042"/>
                <a:gd name="connsiteY27" fmla="*/ 664282 h 2498068"/>
                <a:gd name="connsiteX28" fmla="*/ 442242 w 1206042"/>
                <a:gd name="connsiteY28" fmla="*/ 683130 h 2498068"/>
                <a:gd name="connsiteX29" fmla="*/ 1046761 w 1206042"/>
                <a:gd name="connsiteY29" fmla="*/ 662443 h 2498068"/>
                <a:gd name="connsiteX30" fmla="*/ 1062392 w 1206042"/>
                <a:gd name="connsiteY30" fmla="*/ 638538 h 2498068"/>
                <a:gd name="connsiteX31" fmla="*/ 883564 w 1206042"/>
                <a:gd name="connsiteY31" fmla="*/ 35398 h 2498068"/>
                <a:gd name="connsiteX0" fmla="*/ 883564 w 1206042"/>
                <a:gd name="connsiteY0" fmla="*/ 35398 h 2498068"/>
                <a:gd name="connsiteX1" fmla="*/ 933172 w 1206042"/>
                <a:gd name="connsiteY1" fmla="*/ 46811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5016 w 1206042"/>
                <a:gd name="connsiteY19" fmla="*/ 325935 h 2498068"/>
                <a:gd name="connsiteX20" fmla="*/ 328693 w 1206042"/>
                <a:gd name="connsiteY20" fmla="*/ 124122 h 2498068"/>
                <a:gd name="connsiteX21" fmla="*/ 331911 w 1206042"/>
                <a:gd name="connsiteY21" fmla="*/ 70336 h 2498068"/>
                <a:gd name="connsiteX22" fmla="*/ 397650 w 1206042"/>
                <a:gd name="connsiteY22" fmla="*/ 0 h 2498068"/>
                <a:gd name="connsiteX23" fmla="*/ 407304 w 1206042"/>
                <a:gd name="connsiteY23" fmla="*/ 17929 h 2498068"/>
                <a:gd name="connsiteX24" fmla="*/ 410522 w 1206042"/>
                <a:gd name="connsiteY24" fmla="*/ 74013 h 2498068"/>
                <a:gd name="connsiteX25" fmla="*/ 415119 w 1206042"/>
                <a:gd name="connsiteY25" fmla="*/ 255599 h 2498068"/>
                <a:gd name="connsiteX26" fmla="*/ 422474 w 1206042"/>
                <a:gd name="connsiteY26" fmla="*/ 566823 h 2498068"/>
                <a:gd name="connsiteX27" fmla="*/ 424773 w 1206042"/>
                <a:gd name="connsiteY27" fmla="*/ 664282 h 2498068"/>
                <a:gd name="connsiteX28" fmla="*/ 442242 w 1206042"/>
                <a:gd name="connsiteY28" fmla="*/ 683130 h 2498068"/>
                <a:gd name="connsiteX29" fmla="*/ 1046761 w 1206042"/>
                <a:gd name="connsiteY29" fmla="*/ 662443 h 2498068"/>
                <a:gd name="connsiteX30" fmla="*/ 1062392 w 1206042"/>
                <a:gd name="connsiteY30" fmla="*/ 638538 h 2498068"/>
                <a:gd name="connsiteX31" fmla="*/ 883564 w 1206042"/>
                <a:gd name="connsiteY31" fmla="*/ 35398 h 2498068"/>
                <a:gd name="connsiteX0" fmla="*/ 883564 w 1206042"/>
                <a:gd name="connsiteY0" fmla="*/ 35398 h 2498068"/>
                <a:gd name="connsiteX1" fmla="*/ 933172 w 1206042"/>
                <a:gd name="connsiteY1" fmla="*/ 46811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5016 w 1206042"/>
                <a:gd name="connsiteY19" fmla="*/ 325935 h 2498068"/>
                <a:gd name="connsiteX20" fmla="*/ 328693 w 1206042"/>
                <a:gd name="connsiteY20" fmla="*/ 124122 h 2498068"/>
                <a:gd name="connsiteX21" fmla="*/ 331911 w 1206042"/>
                <a:gd name="connsiteY21" fmla="*/ 70336 h 2498068"/>
                <a:gd name="connsiteX22" fmla="*/ 397650 w 1206042"/>
                <a:gd name="connsiteY22" fmla="*/ 0 h 2498068"/>
                <a:gd name="connsiteX23" fmla="*/ 410522 w 1206042"/>
                <a:gd name="connsiteY23" fmla="*/ 74013 h 2498068"/>
                <a:gd name="connsiteX24" fmla="*/ 415119 w 1206042"/>
                <a:gd name="connsiteY24" fmla="*/ 255599 h 2498068"/>
                <a:gd name="connsiteX25" fmla="*/ 422474 w 1206042"/>
                <a:gd name="connsiteY25" fmla="*/ 566823 h 2498068"/>
                <a:gd name="connsiteX26" fmla="*/ 424773 w 1206042"/>
                <a:gd name="connsiteY26" fmla="*/ 664282 h 2498068"/>
                <a:gd name="connsiteX27" fmla="*/ 442242 w 1206042"/>
                <a:gd name="connsiteY27" fmla="*/ 683130 h 2498068"/>
                <a:gd name="connsiteX28" fmla="*/ 1046761 w 1206042"/>
                <a:gd name="connsiteY28" fmla="*/ 662443 h 2498068"/>
                <a:gd name="connsiteX29" fmla="*/ 1062392 w 1206042"/>
                <a:gd name="connsiteY29" fmla="*/ 638538 h 2498068"/>
                <a:gd name="connsiteX30" fmla="*/ 883564 w 1206042"/>
                <a:gd name="connsiteY30" fmla="*/ 35398 h 2498068"/>
                <a:gd name="connsiteX0" fmla="*/ 883564 w 1206042"/>
                <a:gd name="connsiteY0" fmla="*/ 35398 h 2498068"/>
                <a:gd name="connsiteX1" fmla="*/ 933172 w 1206042"/>
                <a:gd name="connsiteY1" fmla="*/ 46811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5016 w 1206042"/>
                <a:gd name="connsiteY19" fmla="*/ 325935 h 2498068"/>
                <a:gd name="connsiteX20" fmla="*/ 328693 w 1206042"/>
                <a:gd name="connsiteY20" fmla="*/ 124122 h 2498068"/>
                <a:gd name="connsiteX21" fmla="*/ 331911 w 1206042"/>
                <a:gd name="connsiteY21" fmla="*/ 70336 h 2498068"/>
                <a:gd name="connsiteX22" fmla="*/ 397650 w 1206042"/>
                <a:gd name="connsiteY22" fmla="*/ 0 h 2498068"/>
                <a:gd name="connsiteX23" fmla="*/ 415119 w 1206042"/>
                <a:gd name="connsiteY23" fmla="*/ 255599 h 2498068"/>
                <a:gd name="connsiteX24" fmla="*/ 422474 w 1206042"/>
                <a:gd name="connsiteY24" fmla="*/ 566823 h 2498068"/>
                <a:gd name="connsiteX25" fmla="*/ 424773 w 1206042"/>
                <a:gd name="connsiteY25" fmla="*/ 664282 h 2498068"/>
                <a:gd name="connsiteX26" fmla="*/ 442242 w 1206042"/>
                <a:gd name="connsiteY26" fmla="*/ 683130 h 2498068"/>
                <a:gd name="connsiteX27" fmla="*/ 1046761 w 1206042"/>
                <a:gd name="connsiteY27" fmla="*/ 662443 h 2498068"/>
                <a:gd name="connsiteX28" fmla="*/ 1062392 w 1206042"/>
                <a:gd name="connsiteY28" fmla="*/ 638538 h 2498068"/>
                <a:gd name="connsiteX29" fmla="*/ 883564 w 1206042"/>
                <a:gd name="connsiteY29" fmla="*/ 35398 h 2498068"/>
                <a:gd name="connsiteX0" fmla="*/ 883564 w 1206042"/>
                <a:gd name="connsiteY0" fmla="*/ 35398 h 2498068"/>
                <a:gd name="connsiteX1" fmla="*/ 933172 w 1206042"/>
                <a:gd name="connsiteY1" fmla="*/ 46811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5016 w 1206042"/>
                <a:gd name="connsiteY19" fmla="*/ 325935 h 2498068"/>
                <a:gd name="connsiteX20" fmla="*/ 328693 w 1206042"/>
                <a:gd name="connsiteY20" fmla="*/ 124122 h 2498068"/>
                <a:gd name="connsiteX21" fmla="*/ 331911 w 1206042"/>
                <a:gd name="connsiteY21" fmla="*/ 70336 h 2498068"/>
                <a:gd name="connsiteX22" fmla="*/ 397650 w 1206042"/>
                <a:gd name="connsiteY22" fmla="*/ 0 h 2498068"/>
                <a:gd name="connsiteX23" fmla="*/ 415119 w 1206042"/>
                <a:gd name="connsiteY23" fmla="*/ 255599 h 2498068"/>
                <a:gd name="connsiteX24" fmla="*/ 424773 w 1206042"/>
                <a:gd name="connsiteY24" fmla="*/ 664282 h 2498068"/>
                <a:gd name="connsiteX25" fmla="*/ 442242 w 1206042"/>
                <a:gd name="connsiteY25" fmla="*/ 683130 h 2498068"/>
                <a:gd name="connsiteX26" fmla="*/ 1046761 w 1206042"/>
                <a:gd name="connsiteY26" fmla="*/ 662443 h 2498068"/>
                <a:gd name="connsiteX27" fmla="*/ 1062392 w 1206042"/>
                <a:gd name="connsiteY27" fmla="*/ 638538 h 2498068"/>
                <a:gd name="connsiteX28" fmla="*/ 883564 w 1206042"/>
                <a:gd name="connsiteY28" fmla="*/ 35398 h 2498068"/>
                <a:gd name="connsiteX0" fmla="*/ 883564 w 1206042"/>
                <a:gd name="connsiteY0" fmla="*/ 35398 h 2498068"/>
                <a:gd name="connsiteX1" fmla="*/ 933172 w 1206042"/>
                <a:gd name="connsiteY1" fmla="*/ 46811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09385 w 1206042"/>
                <a:gd name="connsiteY17" fmla="*/ 526828 h 2498068"/>
                <a:gd name="connsiteX18" fmla="*/ 321338 w 1206042"/>
                <a:gd name="connsiteY18" fmla="*/ 390754 h 2498068"/>
                <a:gd name="connsiteX19" fmla="*/ 328693 w 1206042"/>
                <a:gd name="connsiteY19" fmla="*/ 124122 h 2498068"/>
                <a:gd name="connsiteX20" fmla="*/ 331911 w 1206042"/>
                <a:gd name="connsiteY20" fmla="*/ 70336 h 2498068"/>
                <a:gd name="connsiteX21" fmla="*/ 397650 w 1206042"/>
                <a:gd name="connsiteY21" fmla="*/ 0 h 2498068"/>
                <a:gd name="connsiteX22" fmla="*/ 415119 w 1206042"/>
                <a:gd name="connsiteY22" fmla="*/ 255599 h 2498068"/>
                <a:gd name="connsiteX23" fmla="*/ 424773 w 1206042"/>
                <a:gd name="connsiteY23" fmla="*/ 664282 h 2498068"/>
                <a:gd name="connsiteX24" fmla="*/ 442242 w 1206042"/>
                <a:gd name="connsiteY24" fmla="*/ 683130 h 2498068"/>
                <a:gd name="connsiteX25" fmla="*/ 1046761 w 1206042"/>
                <a:gd name="connsiteY25" fmla="*/ 662443 h 2498068"/>
                <a:gd name="connsiteX26" fmla="*/ 1062392 w 1206042"/>
                <a:gd name="connsiteY26" fmla="*/ 638538 h 2498068"/>
                <a:gd name="connsiteX27" fmla="*/ 883564 w 1206042"/>
                <a:gd name="connsiteY27" fmla="*/ 35398 h 2498068"/>
                <a:gd name="connsiteX0" fmla="*/ 883564 w 1206042"/>
                <a:gd name="connsiteY0" fmla="*/ 35398 h 2498068"/>
                <a:gd name="connsiteX1" fmla="*/ 933172 w 1206042"/>
                <a:gd name="connsiteY1" fmla="*/ 46811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65253 w 1206042"/>
                <a:gd name="connsiteY15" fmla="*/ 939649 h 2498068"/>
                <a:gd name="connsiteX16" fmla="*/ 286400 w 1206042"/>
                <a:gd name="connsiteY16" fmla="*/ 758063 h 2498068"/>
                <a:gd name="connsiteX17" fmla="*/ 321338 w 1206042"/>
                <a:gd name="connsiteY17" fmla="*/ 390754 h 2498068"/>
                <a:gd name="connsiteX18" fmla="*/ 328693 w 1206042"/>
                <a:gd name="connsiteY18" fmla="*/ 124122 h 2498068"/>
                <a:gd name="connsiteX19" fmla="*/ 331911 w 1206042"/>
                <a:gd name="connsiteY19" fmla="*/ 70336 h 2498068"/>
                <a:gd name="connsiteX20" fmla="*/ 397650 w 1206042"/>
                <a:gd name="connsiteY20" fmla="*/ 0 h 2498068"/>
                <a:gd name="connsiteX21" fmla="*/ 415119 w 1206042"/>
                <a:gd name="connsiteY21" fmla="*/ 255599 h 2498068"/>
                <a:gd name="connsiteX22" fmla="*/ 424773 w 1206042"/>
                <a:gd name="connsiteY22" fmla="*/ 664282 h 2498068"/>
                <a:gd name="connsiteX23" fmla="*/ 442242 w 1206042"/>
                <a:gd name="connsiteY23" fmla="*/ 683130 h 2498068"/>
                <a:gd name="connsiteX24" fmla="*/ 1046761 w 1206042"/>
                <a:gd name="connsiteY24" fmla="*/ 662443 h 2498068"/>
                <a:gd name="connsiteX25" fmla="*/ 1062392 w 1206042"/>
                <a:gd name="connsiteY25" fmla="*/ 638538 h 2498068"/>
                <a:gd name="connsiteX26" fmla="*/ 883564 w 1206042"/>
                <a:gd name="connsiteY26" fmla="*/ 35398 h 2498068"/>
                <a:gd name="connsiteX0" fmla="*/ 883564 w 1206042"/>
                <a:gd name="connsiteY0" fmla="*/ 35398 h 2498068"/>
                <a:gd name="connsiteX1" fmla="*/ 933172 w 1206042"/>
                <a:gd name="connsiteY1" fmla="*/ 46811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86400 w 1206042"/>
                <a:gd name="connsiteY15" fmla="*/ 758063 h 2498068"/>
                <a:gd name="connsiteX16" fmla="*/ 321338 w 1206042"/>
                <a:gd name="connsiteY16" fmla="*/ 390754 h 2498068"/>
                <a:gd name="connsiteX17" fmla="*/ 328693 w 1206042"/>
                <a:gd name="connsiteY17" fmla="*/ 124122 h 2498068"/>
                <a:gd name="connsiteX18" fmla="*/ 331911 w 1206042"/>
                <a:gd name="connsiteY18" fmla="*/ 70336 h 2498068"/>
                <a:gd name="connsiteX19" fmla="*/ 397650 w 1206042"/>
                <a:gd name="connsiteY19" fmla="*/ 0 h 2498068"/>
                <a:gd name="connsiteX20" fmla="*/ 415119 w 1206042"/>
                <a:gd name="connsiteY20" fmla="*/ 255599 h 2498068"/>
                <a:gd name="connsiteX21" fmla="*/ 424773 w 1206042"/>
                <a:gd name="connsiteY21" fmla="*/ 664282 h 2498068"/>
                <a:gd name="connsiteX22" fmla="*/ 442242 w 1206042"/>
                <a:gd name="connsiteY22" fmla="*/ 683130 h 2498068"/>
                <a:gd name="connsiteX23" fmla="*/ 1046761 w 1206042"/>
                <a:gd name="connsiteY23" fmla="*/ 662443 h 2498068"/>
                <a:gd name="connsiteX24" fmla="*/ 1062392 w 1206042"/>
                <a:gd name="connsiteY24" fmla="*/ 638538 h 2498068"/>
                <a:gd name="connsiteX25" fmla="*/ 883564 w 1206042"/>
                <a:gd name="connsiteY25" fmla="*/ 35398 h 2498068"/>
                <a:gd name="connsiteX0" fmla="*/ 883564 w 1206042"/>
                <a:gd name="connsiteY0" fmla="*/ 35398 h 2498068"/>
                <a:gd name="connsiteX1" fmla="*/ 933172 w 1206042"/>
                <a:gd name="connsiteY1" fmla="*/ 46811 h 2498068"/>
                <a:gd name="connsiteX2" fmla="*/ 1051818 w 1206042"/>
                <a:gd name="connsiteY2" fmla="*/ 291457 h 2498068"/>
                <a:gd name="connsiteX3" fmla="*/ 1185134 w 1206042"/>
                <a:gd name="connsiteY3" fmla="*/ 746570 h 2498068"/>
                <a:gd name="connsiteX4" fmla="*/ 1205361 w 1206042"/>
                <a:gd name="connsiteY4" fmla="*/ 1137324 h 2498068"/>
                <a:gd name="connsiteX5" fmla="*/ 1185594 w 1206042"/>
                <a:gd name="connsiteY5" fmla="*/ 1582784 h 2498068"/>
                <a:gd name="connsiteX6" fmla="*/ 1184675 w 1206042"/>
                <a:gd name="connsiteY6" fmla="*/ 1724835 h 2498068"/>
                <a:gd name="connsiteX7" fmla="*/ 1195708 w 1206042"/>
                <a:gd name="connsiteY7" fmla="*/ 2498068 h 2498068"/>
                <a:gd name="connsiteX8" fmla="*/ 0 w 1206042"/>
                <a:gd name="connsiteY8" fmla="*/ 2498068 h 2498068"/>
                <a:gd name="connsiteX9" fmla="*/ 19768 w 1206042"/>
                <a:gd name="connsiteY9" fmla="*/ 2241090 h 2498068"/>
                <a:gd name="connsiteX10" fmla="*/ 44592 w 1206042"/>
                <a:gd name="connsiteY10" fmla="*/ 2024566 h 2498068"/>
                <a:gd name="connsiteX11" fmla="*/ 68497 w 1206042"/>
                <a:gd name="connsiteY11" fmla="*/ 1868264 h 2498068"/>
                <a:gd name="connsiteX12" fmla="*/ 110790 w 1206042"/>
                <a:gd name="connsiteY12" fmla="*/ 1660015 h 2498068"/>
                <a:gd name="connsiteX13" fmla="*/ 144349 w 1206042"/>
                <a:gd name="connsiteY13" fmla="*/ 1560258 h 2498068"/>
                <a:gd name="connsiteX14" fmla="*/ 224799 w 1206042"/>
                <a:gd name="connsiteY14" fmla="*/ 1231105 h 2498068"/>
                <a:gd name="connsiteX15" fmla="*/ 286400 w 1206042"/>
                <a:gd name="connsiteY15" fmla="*/ 758063 h 2498068"/>
                <a:gd name="connsiteX16" fmla="*/ 321338 w 1206042"/>
                <a:gd name="connsiteY16" fmla="*/ 390754 h 2498068"/>
                <a:gd name="connsiteX17" fmla="*/ 328693 w 1206042"/>
                <a:gd name="connsiteY17" fmla="*/ 124122 h 2498068"/>
                <a:gd name="connsiteX18" fmla="*/ 331911 w 1206042"/>
                <a:gd name="connsiteY18" fmla="*/ 70336 h 2498068"/>
                <a:gd name="connsiteX19" fmla="*/ 397650 w 1206042"/>
                <a:gd name="connsiteY19" fmla="*/ 0 h 2498068"/>
                <a:gd name="connsiteX20" fmla="*/ 415119 w 1206042"/>
                <a:gd name="connsiteY20" fmla="*/ 255599 h 2498068"/>
                <a:gd name="connsiteX21" fmla="*/ 424773 w 1206042"/>
                <a:gd name="connsiteY21" fmla="*/ 664282 h 2498068"/>
                <a:gd name="connsiteX22" fmla="*/ 442242 w 1206042"/>
                <a:gd name="connsiteY22" fmla="*/ 683130 h 2498068"/>
                <a:gd name="connsiteX23" fmla="*/ 1046761 w 1206042"/>
                <a:gd name="connsiteY23" fmla="*/ 662443 h 2498068"/>
                <a:gd name="connsiteX24" fmla="*/ 1062392 w 1206042"/>
                <a:gd name="connsiteY24" fmla="*/ 638538 h 2498068"/>
                <a:gd name="connsiteX25" fmla="*/ 883564 w 1206042"/>
                <a:gd name="connsiteY25" fmla="*/ 35398 h 249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06042" h="2498068">
                  <a:moveTo>
                    <a:pt x="883564" y="35398"/>
                  </a:moveTo>
                  <a:cubicBezTo>
                    <a:pt x="901585" y="18390"/>
                    <a:pt x="915124" y="31617"/>
                    <a:pt x="933172" y="46811"/>
                  </a:cubicBezTo>
                  <a:cubicBezTo>
                    <a:pt x="972236" y="79698"/>
                    <a:pt x="1009824" y="174831"/>
                    <a:pt x="1051818" y="291457"/>
                  </a:cubicBezTo>
                  <a:cubicBezTo>
                    <a:pt x="1093812" y="408083"/>
                    <a:pt x="1161229" y="588889"/>
                    <a:pt x="1185134" y="746570"/>
                  </a:cubicBezTo>
                  <a:cubicBezTo>
                    <a:pt x="1204902" y="876209"/>
                    <a:pt x="1207660" y="1006766"/>
                    <a:pt x="1205361" y="1137324"/>
                  </a:cubicBezTo>
                  <a:cubicBezTo>
                    <a:pt x="1187949" y="1381624"/>
                    <a:pt x="1189042" y="1427404"/>
                    <a:pt x="1185594" y="1582784"/>
                  </a:cubicBezTo>
                  <a:cubicBezTo>
                    <a:pt x="1182376" y="1630134"/>
                    <a:pt x="1183755" y="1677484"/>
                    <a:pt x="1184675" y="1724835"/>
                  </a:cubicBezTo>
                  <a:cubicBezTo>
                    <a:pt x="1186361" y="1877382"/>
                    <a:pt x="1220767" y="2284252"/>
                    <a:pt x="1195708" y="2498068"/>
                  </a:cubicBezTo>
                  <a:lnTo>
                    <a:pt x="0" y="2498068"/>
                  </a:lnTo>
                  <a:cubicBezTo>
                    <a:pt x="3678" y="2412102"/>
                    <a:pt x="12412" y="2326596"/>
                    <a:pt x="19768" y="2241090"/>
                  </a:cubicBezTo>
                  <a:cubicBezTo>
                    <a:pt x="25744" y="2168455"/>
                    <a:pt x="36317" y="2096741"/>
                    <a:pt x="44592" y="2024566"/>
                  </a:cubicBezTo>
                  <a:cubicBezTo>
                    <a:pt x="50568" y="1972159"/>
                    <a:pt x="59762" y="1920212"/>
                    <a:pt x="68497" y="1868264"/>
                  </a:cubicBezTo>
                  <a:cubicBezTo>
                    <a:pt x="79990" y="1798388"/>
                    <a:pt x="92402" y="1728512"/>
                    <a:pt x="110790" y="1660015"/>
                  </a:cubicBezTo>
                  <a:cubicBezTo>
                    <a:pt x="119985" y="1625997"/>
                    <a:pt x="132856" y="1593357"/>
                    <a:pt x="144349" y="1560258"/>
                  </a:cubicBezTo>
                  <a:cubicBezTo>
                    <a:pt x="163350" y="1488773"/>
                    <a:pt x="204648" y="1334540"/>
                    <a:pt x="224799" y="1231105"/>
                  </a:cubicBezTo>
                  <a:cubicBezTo>
                    <a:pt x="248474" y="1097406"/>
                    <a:pt x="270310" y="898121"/>
                    <a:pt x="286400" y="758063"/>
                  </a:cubicBezTo>
                  <a:cubicBezTo>
                    <a:pt x="295747" y="666581"/>
                    <a:pt x="314289" y="496411"/>
                    <a:pt x="321338" y="390754"/>
                  </a:cubicBezTo>
                  <a:cubicBezTo>
                    <a:pt x="324556" y="323636"/>
                    <a:pt x="326931" y="177525"/>
                    <a:pt x="328693" y="124122"/>
                  </a:cubicBezTo>
                  <a:cubicBezTo>
                    <a:pt x="327774" y="106193"/>
                    <a:pt x="324096" y="87805"/>
                    <a:pt x="331911" y="70336"/>
                  </a:cubicBezTo>
                  <a:cubicBezTo>
                    <a:pt x="355816" y="48729"/>
                    <a:pt x="377423" y="25284"/>
                    <a:pt x="397650" y="0"/>
                  </a:cubicBezTo>
                  <a:cubicBezTo>
                    <a:pt x="411518" y="30877"/>
                    <a:pt x="410982" y="161129"/>
                    <a:pt x="415119" y="255599"/>
                  </a:cubicBezTo>
                  <a:cubicBezTo>
                    <a:pt x="419639" y="366313"/>
                    <a:pt x="426063" y="592895"/>
                    <a:pt x="424773" y="664282"/>
                  </a:cubicBezTo>
                  <a:cubicBezTo>
                    <a:pt x="424298" y="690566"/>
                    <a:pt x="423521" y="683437"/>
                    <a:pt x="442242" y="683130"/>
                  </a:cubicBezTo>
                  <a:cubicBezTo>
                    <a:pt x="545894" y="681430"/>
                    <a:pt x="943136" y="662213"/>
                    <a:pt x="1046761" y="662443"/>
                  </a:cubicBezTo>
                  <a:cubicBezTo>
                    <a:pt x="1075168" y="662506"/>
                    <a:pt x="1068828" y="660145"/>
                    <a:pt x="1062392" y="638538"/>
                  </a:cubicBezTo>
                  <a:cubicBezTo>
                    <a:pt x="1015206" y="306680"/>
                    <a:pt x="908015" y="134852"/>
                    <a:pt x="883564" y="35398"/>
                  </a:cubicBezTo>
                  <a:close/>
                </a:path>
              </a:pathLst>
            </a:custGeom>
            <a:solidFill>
              <a:schemeClr val="accent1"/>
            </a:solidFill>
            <a:ln w="4594" cap="flat">
              <a:noFill/>
              <a:prstDash val="solid"/>
              <a:miter/>
            </a:ln>
          </p:spPr>
          <p:txBody>
            <a:bodyPr rtlCol="0" anchor="ctr"/>
            <a:lstStyle/>
            <a:p>
              <a:endParaRPr lang="en-US" dirty="0"/>
            </a:p>
          </p:txBody>
        </p:sp>
        <p:sp>
          <p:nvSpPr>
            <p:cNvPr id="6" name="Freeform: Shape 5">
              <a:extLst>
                <a:ext uri="{FF2B5EF4-FFF2-40B4-BE49-F238E27FC236}">
                  <a16:creationId xmlns="" xmlns:a16="http://schemas.microsoft.com/office/drawing/2014/main" id="{14FE9D7C-7475-411E-8710-B5E7D3D39502}"/>
                </a:ext>
              </a:extLst>
            </p:cNvPr>
            <p:cNvSpPr/>
            <p:nvPr/>
          </p:nvSpPr>
          <p:spPr>
            <a:xfrm>
              <a:off x="9764769" y="3251604"/>
              <a:ext cx="621373" cy="950116"/>
            </a:xfrm>
            <a:custGeom>
              <a:avLst/>
              <a:gdLst>
                <a:gd name="connsiteX0" fmla="*/ 564782 w 621374"/>
                <a:gd name="connsiteY0" fmla="*/ 229578 h 946726"/>
                <a:gd name="connsiteX1" fmla="*/ 590526 w 621374"/>
                <a:gd name="connsiteY1" fmla="*/ 217166 h 946726"/>
                <a:gd name="connsiteX2" fmla="*/ 610294 w 621374"/>
                <a:gd name="connsiteY2" fmla="*/ 246127 h 946726"/>
                <a:gd name="connsiteX3" fmla="*/ 621326 w 621374"/>
                <a:gd name="connsiteY3" fmla="*/ 321980 h 946726"/>
                <a:gd name="connsiteX4" fmla="*/ 608914 w 621374"/>
                <a:gd name="connsiteY4" fmla="*/ 428173 h 946726"/>
                <a:gd name="connsiteX5" fmla="*/ 586388 w 621374"/>
                <a:gd name="connsiteY5" fmla="*/ 448400 h 946726"/>
                <a:gd name="connsiteX6" fmla="*/ 574896 w 621374"/>
                <a:gd name="connsiteY6" fmla="*/ 463111 h 946726"/>
                <a:gd name="connsiteX7" fmla="*/ 574896 w 621374"/>
                <a:gd name="connsiteY7" fmla="*/ 490234 h 946726"/>
                <a:gd name="connsiteX8" fmla="*/ 560645 w 621374"/>
                <a:gd name="connsiteY8" fmla="*/ 593209 h 946726"/>
                <a:gd name="connsiteX9" fmla="*/ 545015 w 621374"/>
                <a:gd name="connsiteY9" fmla="*/ 618953 h 946726"/>
                <a:gd name="connsiteX10" fmla="*/ 541796 w 621374"/>
                <a:gd name="connsiteY10" fmla="*/ 629986 h 946726"/>
                <a:gd name="connsiteX11" fmla="*/ 547773 w 621374"/>
                <a:gd name="connsiteY11" fmla="*/ 734340 h 946726"/>
                <a:gd name="connsiteX12" fmla="*/ 553749 w 621374"/>
                <a:gd name="connsiteY12" fmla="*/ 750430 h 946726"/>
                <a:gd name="connsiteX13" fmla="*/ 555128 w 621374"/>
                <a:gd name="connsiteY13" fmla="*/ 808354 h 946726"/>
                <a:gd name="connsiteX14" fmla="*/ 448935 w 621374"/>
                <a:gd name="connsiteY14" fmla="*/ 935693 h 946726"/>
                <a:gd name="connsiteX15" fmla="*/ 441120 w 621374"/>
                <a:gd name="connsiteY15" fmla="*/ 942129 h 946726"/>
                <a:gd name="connsiteX16" fmla="*/ 428708 w 621374"/>
                <a:gd name="connsiteY16" fmla="*/ 946727 h 946726"/>
                <a:gd name="connsiteX17" fmla="*/ 387334 w 621374"/>
                <a:gd name="connsiteY17" fmla="*/ 931556 h 946726"/>
                <a:gd name="connsiteX18" fmla="*/ 252638 w 621374"/>
                <a:gd name="connsiteY18" fmla="*/ 858002 h 946726"/>
                <a:gd name="connsiteX19" fmla="*/ 164374 w 621374"/>
                <a:gd name="connsiteY19" fmla="*/ 774795 h 946726"/>
                <a:gd name="connsiteX20" fmla="*/ 157019 w 621374"/>
                <a:gd name="connsiteY20" fmla="*/ 755947 h 946726"/>
                <a:gd name="connsiteX21" fmla="*/ 136332 w 621374"/>
                <a:gd name="connsiteY21" fmla="*/ 659867 h 946726"/>
                <a:gd name="connsiteX22" fmla="*/ 94958 w 621374"/>
                <a:gd name="connsiteY22" fmla="*/ 550916 h 946726"/>
                <a:gd name="connsiteX23" fmla="*/ 78408 w 621374"/>
                <a:gd name="connsiteY23" fmla="*/ 537124 h 946726"/>
                <a:gd name="connsiteX24" fmla="*/ 53124 w 621374"/>
                <a:gd name="connsiteY24" fmla="*/ 521494 h 946726"/>
                <a:gd name="connsiteX25" fmla="*/ 8992 w 621374"/>
                <a:gd name="connsiteY25" fmla="*/ 431391 h 946726"/>
                <a:gd name="connsiteX26" fmla="*/ 6693 w 621374"/>
                <a:gd name="connsiteY26" fmla="*/ 414841 h 946726"/>
                <a:gd name="connsiteX27" fmla="*/ 1636 w 621374"/>
                <a:gd name="connsiteY27" fmla="*/ 378064 h 946726"/>
                <a:gd name="connsiteX28" fmla="*/ 30138 w 621374"/>
                <a:gd name="connsiteY28" fmla="*/ 323819 h 946726"/>
                <a:gd name="connsiteX29" fmla="*/ 56802 w 621374"/>
                <a:gd name="connsiteY29" fmla="*/ 363813 h 946726"/>
                <a:gd name="connsiteX30" fmla="*/ 54043 w 621374"/>
                <a:gd name="connsiteY30" fmla="*/ 150967 h 946726"/>
                <a:gd name="connsiteX31" fmla="*/ 139550 w 621374"/>
                <a:gd name="connsiteY31" fmla="*/ 82470 h 946726"/>
                <a:gd name="connsiteX32" fmla="*/ 266430 w 621374"/>
                <a:gd name="connsiteY32" fmla="*/ 52130 h 946726"/>
                <a:gd name="connsiteX33" fmla="*/ 360670 w 621374"/>
                <a:gd name="connsiteY33" fmla="*/ 4320 h 946726"/>
                <a:gd name="connsiteX34" fmla="*/ 440201 w 621374"/>
                <a:gd name="connsiteY34" fmla="*/ 21329 h 946726"/>
                <a:gd name="connsiteX35" fmla="*/ 490309 w 621374"/>
                <a:gd name="connsiteY35" fmla="*/ 89826 h 946726"/>
                <a:gd name="connsiteX36" fmla="*/ 549612 w 621374"/>
                <a:gd name="connsiteY36" fmla="*/ 258540 h 946726"/>
                <a:gd name="connsiteX37" fmla="*/ 564782 w 621374"/>
                <a:gd name="connsiteY37" fmla="*/ 229578 h 94672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41796 w 621373"/>
                <a:gd name="connsiteY10" fmla="*/ 629986 h 950116"/>
                <a:gd name="connsiteX11" fmla="*/ 547773 w 621373"/>
                <a:gd name="connsiteY11" fmla="*/ 734340 h 950116"/>
                <a:gd name="connsiteX12" fmla="*/ 553749 w 621373"/>
                <a:gd name="connsiteY12" fmla="*/ 750430 h 950116"/>
                <a:gd name="connsiteX13" fmla="*/ 555128 w 621373"/>
                <a:gd name="connsiteY13" fmla="*/ 808354 h 950116"/>
                <a:gd name="connsiteX14" fmla="*/ 448935 w 621373"/>
                <a:gd name="connsiteY14" fmla="*/ 935693 h 950116"/>
                <a:gd name="connsiteX15" fmla="*/ 428708 w 621373"/>
                <a:gd name="connsiteY15" fmla="*/ 946727 h 950116"/>
                <a:gd name="connsiteX16" fmla="*/ 387334 w 621373"/>
                <a:gd name="connsiteY16" fmla="*/ 931556 h 950116"/>
                <a:gd name="connsiteX17" fmla="*/ 252638 w 621373"/>
                <a:gd name="connsiteY17" fmla="*/ 858002 h 950116"/>
                <a:gd name="connsiteX18" fmla="*/ 164374 w 621373"/>
                <a:gd name="connsiteY18" fmla="*/ 774795 h 950116"/>
                <a:gd name="connsiteX19" fmla="*/ 157019 w 621373"/>
                <a:gd name="connsiteY19" fmla="*/ 755947 h 950116"/>
                <a:gd name="connsiteX20" fmla="*/ 136332 w 621373"/>
                <a:gd name="connsiteY20" fmla="*/ 659867 h 950116"/>
                <a:gd name="connsiteX21" fmla="*/ 94958 w 621373"/>
                <a:gd name="connsiteY21" fmla="*/ 550916 h 950116"/>
                <a:gd name="connsiteX22" fmla="*/ 78408 w 621373"/>
                <a:gd name="connsiteY22" fmla="*/ 537124 h 950116"/>
                <a:gd name="connsiteX23" fmla="*/ 53124 w 621373"/>
                <a:gd name="connsiteY23" fmla="*/ 521494 h 950116"/>
                <a:gd name="connsiteX24" fmla="*/ 8992 w 621373"/>
                <a:gd name="connsiteY24" fmla="*/ 431391 h 950116"/>
                <a:gd name="connsiteX25" fmla="*/ 6693 w 621373"/>
                <a:gd name="connsiteY25" fmla="*/ 414841 h 950116"/>
                <a:gd name="connsiteX26" fmla="*/ 1636 w 621373"/>
                <a:gd name="connsiteY26" fmla="*/ 378064 h 950116"/>
                <a:gd name="connsiteX27" fmla="*/ 30138 w 621373"/>
                <a:gd name="connsiteY27" fmla="*/ 323819 h 950116"/>
                <a:gd name="connsiteX28" fmla="*/ 56802 w 621373"/>
                <a:gd name="connsiteY28" fmla="*/ 363813 h 950116"/>
                <a:gd name="connsiteX29" fmla="*/ 54043 w 621373"/>
                <a:gd name="connsiteY29" fmla="*/ 150967 h 950116"/>
                <a:gd name="connsiteX30" fmla="*/ 139550 w 621373"/>
                <a:gd name="connsiteY30" fmla="*/ 82470 h 950116"/>
                <a:gd name="connsiteX31" fmla="*/ 266430 w 621373"/>
                <a:gd name="connsiteY31" fmla="*/ 52130 h 950116"/>
                <a:gd name="connsiteX32" fmla="*/ 360670 w 621373"/>
                <a:gd name="connsiteY32" fmla="*/ 4320 h 950116"/>
                <a:gd name="connsiteX33" fmla="*/ 440201 w 621373"/>
                <a:gd name="connsiteY33" fmla="*/ 21329 h 950116"/>
                <a:gd name="connsiteX34" fmla="*/ 490309 w 621373"/>
                <a:gd name="connsiteY34" fmla="*/ 89826 h 950116"/>
                <a:gd name="connsiteX35" fmla="*/ 549612 w 621373"/>
                <a:gd name="connsiteY35" fmla="*/ 258540 h 950116"/>
                <a:gd name="connsiteX36" fmla="*/ 564782 w 621373"/>
                <a:gd name="connsiteY36"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41796 w 621373"/>
                <a:gd name="connsiteY10" fmla="*/ 629986 h 950116"/>
                <a:gd name="connsiteX11" fmla="*/ 547773 w 621373"/>
                <a:gd name="connsiteY11" fmla="*/ 734340 h 950116"/>
                <a:gd name="connsiteX12" fmla="*/ 553749 w 621373"/>
                <a:gd name="connsiteY12" fmla="*/ 750430 h 950116"/>
                <a:gd name="connsiteX13" fmla="*/ 555128 w 621373"/>
                <a:gd name="connsiteY13" fmla="*/ 808354 h 950116"/>
                <a:gd name="connsiteX14" fmla="*/ 448935 w 621373"/>
                <a:gd name="connsiteY14" fmla="*/ 935693 h 950116"/>
                <a:gd name="connsiteX15" fmla="*/ 428708 w 621373"/>
                <a:gd name="connsiteY15" fmla="*/ 946727 h 950116"/>
                <a:gd name="connsiteX16" fmla="*/ 252638 w 621373"/>
                <a:gd name="connsiteY16" fmla="*/ 858002 h 950116"/>
                <a:gd name="connsiteX17" fmla="*/ 164374 w 621373"/>
                <a:gd name="connsiteY17" fmla="*/ 774795 h 950116"/>
                <a:gd name="connsiteX18" fmla="*/ 157019 w 621373"/>
                <a:gd name="connsiteY18" fmla="*/ 755947 h 950116"/>
                <a:gd name="connsiteX19" fmla="*/ 136332 w 621373"/>
                <a:gd name="connsiteY19" fmla="*/ 659867 h 950116"/>
                <a:gd name="connsiteX20" fmla="*/ 94958 w 621373"/>
                <a:gd name="connsiteY20" fmla="*/ 550916 h 950116"/>
                <a:gd name="connsiteX21" fmla="*/ 78408 w 621373"/>
                <a:gd name="connsiteY21" fmla="*/ 537124 h 950116"/>
                <a:gd name="connsiteX22" fmla="*/ 53124 w 621373"/>
                <a:gd name="connsiteY22" fmla="*/ 521494 h 950116"/>
                <a:gd name="connsiteX23" fmla="*/ 8992 w 621373"/>
                <a:gd name="connsiteY23" fmla="*/ 431391 h 950116"/>
                <a:gd name="connsiteX24" fmla="*/ 6693 w 621373"/>
                <a:gd name="connsiteY24" fmla="*/ 414841 h 950116"/>
                <a:gd name="connsiteX25" fmla="*/ 1636 w 621373"/>
                <a:gd name="connsiteY25" fmla="*/ 378064 h 950116"/>
                <a:gd name="connsiteX26" fmla="*/ 30138 w 621373"/>
                <a:gd name="connsiteY26" fmla="*/ 323819 h 950116"/>
                <a:gd name="connsiteX27" fmla="*/ 56802 w 621373"/>
                <a:gd name="connsiteY27" fmla="*/ 363813 h 950116"/>
                <a:gd name="connsiteX28" fmla="*/ 54043 w 621373"/>
                <a:gd name="connsiteY28" fmla="*/ 150967 h 950116"/>
                <a:gd name="connsiteX29" fmla="*/ 139550 w 621373"/>
                <a:gd name="connsiteY29" fmla="*/ 82470 h 950116"/>
                <a:gd name="connsiteX30" fmla="*/ 266430 w 621373"/>
                <a:gd name="connsiteY30" fmla="*/ 52130 h 950116"/>
                <a:gd name="connsiteX31" fmla="*/ 360670 w 621373"/>
                <a:gd name="connsiteY31" fmla="*/ 4320 h 950116"/>
                <a:gd name="connsiteX32" fmla="*/ 440201 w 621373"/>
                <a:gd name="connsiteY32" fmla="*/ 21329 h 950116"/>
                <a:gd name="connsiteX33" fmla="*/ 490309 w 621373"/>
                <a:gd name="connsiteY33" fmla="*/ 89826 h 950116"/>
                <a:gd name="connsiteX34" fmla="*/ 549612 w 621373"/>
                <a:gd name="connsiteY34" fmla="*/ 258540 h 950116"/>
                <a:gd name="connsiteX35" fmla="*/ 564782 w 621373"/>
                <a:gd name="connsiteY35"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41796 w 621373"/>
                <a:gd name="connsiteY10" fmla="*/ 629986 h 950116"/>
                <a:gd name="connsiteX11" fmla="*/ 547773 w 621373"/>
                <a:gd name="connsiteY11" fmla="*/ 734340 h 950116"/>
                <a:gd name="connsiteX12" fmla="*/ 553749 w 621373"/>
                <a:gd name="connsiteY12" fmla="*/ 750430 h 950116"/>
                <a:gd name="connsiteX13" fmla="*/ 555128 w 621373"/>
                <a:gd name="connsiteY13" fmla="*/ 808354 h 950116"/>
                <a:gd name="connsiteX14" fmla="*/ 448935 w 621373"/>
                <a:gd name="connsiteY14" fmla="*/ 935693 h 950116"/>
                <a:gd name="connsiteX15" fmla="*/ 402514 w 621373"/>
                <a:gd name="connsiteY15" fmla="*/ 946727 h 950116"/>
                <a:gd name="connsiteX16" fmla="*/ 252638 w 621373"/>
                <a:gd name="connsiteY16" fmla="*/ 858002 h 950116"/>
                <a:gd name="connsiteX17" fmla="*/ 164374 w 621373"/>
                <a:gd name="connsiteY17" fmla="*/ 774795 h 950116"/>
                <a:gd name="connsiteX18" fmla="*/ 157019 w 621373"/>
                <a:gd name="connsiteY18" fmla="*/ 755947 h 950116"/>
                <a:gd name="connsiteX19" fmla="*/ 136332 w 621373"/>
                <a:gd name="connsiteY19" fmla="*/ 659867 h 950116"/>
                <a:gd name="connsiteX20" fmla="*/ 94958 w 621373"/>
                <a:gd name="connsiteY20" fmla="*/ 550916 h 950116"/>
                <a:gd name="connsiteX21" fmla="*/ 78408 w 621373"/>
                <a:gd name="connsiteY21" fmla="*/ 537124 h 950116"/>
                <a:gd name="connsiteX22" fmla="*/ 53124 w 621373"/>
                <a:gd name="connsiteY22" fmla="*/ 521494 h 950116"/>
                <a:gd name="connsiteX23" fmla="*/ 8992 w 621373"/>
                <a:gd name="connsiteY23" fmla="*/ 431391 h 950116"/>
                <a:gd name="connsiteX24" fmla="*/ 6693 w 621373"/>
                <a:gd name="connsiteY24" fmla="*/ 414841 h 950116"/>
                <a:gd name="connsiteX25" fmla="*/ 1636 w 621373"/>
                <a:gd name="connsiteY25" fmla="*/ 378064 h 950116"/>
                <a:gd name="connsiteX26" fmla="*/ 30138 w 621373"/>
                <a:gd name="connsiteY26" fmla="*/ 323819 h 950116"/>
                <a:gd name="connsiteX27" fmla="*/ 56802 w 621373"/>
                <a:gd name="connsiteY27" fmla="*/ 363813 h 950116"/>
                <a:gd name="connsiteX28" fmla="*/ 54043 w 621373"/>
                <a:gd name="connsiteY28" fmla="*/ 150967 h 950116"/>
                <a:gd name="connsiteX29" fmla="*/ 139550 w 621373"/>
                <a:gd name="connsiteY29" fmla="*/ 82470 h 950116"/>
                <a:gd name="connsiteX30" fmla="*/ 266430 w 621373"/>
                <a:gd name="connsiteY30" fmla="*/ 52130 h 950116"/>
                <a:gd name="connsiteX31" fmla="*/ 360670 w 621373"/>
                <a:gd name="connsiteY31" fmla="*/ 4320 h 950116"/>
                <a:gd name="connsiteX32" fmla="*/ 440201 w 621373"/>
                <a:gd name="connsiteY32" fmla="*/ 21329 h 950116"/>
                <a:gd name="connsiteX33" fmla="*/ 490309 w 621373"/>
                <a:gd name="connsiteY33" fmla="*/ 89826 h 950116"/>
                <a:gd name="connsiteX34" fmla="*/ 549612 w 621373"/>
                <a:gd name="connsiteY34" fmla="*/ 258540 h 950116"/>
                <a:gd name="connsiteX35" fmla="*/ 564782 w 621373"/>
                <a:gd name="connsiteY35"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41796 w 621373"/>
                <a:gd name="connsiteY10" fmla="*/ 629986 h 950116"/>
                <a:gd name="connsiteX11" fmla="*/ 547773 w 621373"/>
                <a:gd name="connsiteY11" fmla="*/ 734340 h 950116"/>
                <a:gd name="connsiteX12" fmla="*/ 553749 w 621373"/>
                <a:gd name="connsiteY12" fmla="*/ 750430 h 950116"/>
                <a:gd name="connsiteX13" fmla="*/ 555128 w 621373"/>
                <a:gd name="connsiteY13" fmla="*/ 808354 h 950116"/>
                <a:gd name="connsiteX14" fmla="*/ 465603 w 621373"/>
                <a:gd name="connsiteY14" fmla="*/ 935693 h 950116"/>
                <a:gd name="connsiteX15" fmla="*/ 402514 w 621373"/>
                <a:gd name="connsiteY15" fmla="*/ 946727 h 950116"/>
                <a:gd name="connsiteX16" fmla="*/ 252638 w 621373"/>
                <a:gd name="connsiteY16" fmla="*/ 858002 h 950116"/>
                <a:gd name="connsiteX17" fmla="*/ 164374 w 621373"/>
                <a:gd name="connsiteY17" fmla="*/ 774795 h 950116"/>
                <a:gd name="connsiteX18" fmla="*/ 157019 w 621373"/>
                <a:gd name="connsiteY18" fmla="*/ 755947 h 950116"/>
                <a:gd name="connsiteX19" fmla="*/ 136332 w 621373"/>
                <a:gd name="connsiteY19" fmla="*/ 659867 h 950116"/>
                <a:gd name="connsiteX20" fmla="*/ 94958 w 621373"/>
                <a:gd name="connsiteY20" fmla="*/ 550916 h 950116"/>
                <a:gd name="connsiteX21" fmla="*/ 78408 w 621373"/>
                <a:gd name="connsiteY21" fmla="*/ 537124 h 950116"/>
                <a:gd name="connsiteX22" fmla="*/ 53124 w 621373"/>
                <a:gd name="connsiteY22" fmla="*/ 521494 h 950116"/>
                <a:gd name="connsiteX23" fmla="*/ 8992 w 621373"/>
                <a:gd name="connsiteY23" fmla="*/ 431391 h 950116"/>
                <a:gd name="connsiteX24" fmla="*/ 6693 w 621373"/>
                <a:gd name="connsiteY24" fmla="*/ 414841 h 950116"/>
                <a:gd name="connsiteX25" fmla="*/ 1636 w 621373"/>
                <a:gd name="connsiteY25" fmla="*/ 378064 h 950116"/>
                <a:gd name="connsiteX26" fmla="*/ 30138 w 621373"/>
                <a:gd name="connsiteY26" fmla="*/ 323819 h 950116"/>
                <a:gd name="connsiteX27" fmla="*/ 56802 w 621373"/>
                <a:gd name="connsiteY27" fmla="*/ 363813 h 950116"/>
                <a:gd name="connsiteX28" fmla="*/ 54043 w 621373"/>
                <a:gd name="connsiteY28" fmla="*/ 150967 h 950116"/>
                <a:gd name="connsiteX29" fmla="*/ 139550 w 621373"/>
                <a:gd name="connsiteY29" fmla="*/ 82470 h 950116"/>
                <a:gd name="connsiteX30" fmla="*/ 266430 w 621373"/>
                <a:gd name="connsiteY30" fmla="*/ 52130 h 950116"/>
                <a:gd name="connsiteX31" fmla="*/ 360670 w 621373"/>
                <a:gd name="connsiteY31" fmla="*/ 4320 h 950116"/>
                <a:gd name="connsiteX32" fmla="*/ 440201 w 621373"/>
                <a:gd name="connsiteY32" fmla="*/ 21329 h 950116"/>
                <a:gd name="connsiteX33" fmla="*/ 490309 w 621373"/>
                <a:gd name="connsiteY33" fmla="*/ 89826 h 950116"/>
                <a:gd name="connsiteX34" fmla="*/ 549612 w 621373"/>
                <a:gd name="connsiteY34" fmla="*/ 258540 h 950116"/>
                <a:gd name="connsiteX35" fmla="*/ 564782 w 621373"/>
                <a:gd name="connsiteY35"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41796 w 621373"/>
                <a:gd name="connsiteY10" fmla="*/ 629986 h 950116"/>
                <a:gd name="connsiteX11" fmla="*/ 547773 w 621373"/>
                <a:gd name="connsiteY11" fmla="*/ 734340 h 950116"/>
                <a:gd name="connsiteX12" fmla="*/ 553749 w 621373"/>
                <a:gd name="connsiteY12" fmla="*/ 750430 h 950116"/>
                <a:gd name="connsiteX13" fmla="*/ 555128 w 621373"/>
                <a:gd name="connsiteY13" fmla="*/ 808354 h 950116"/>
                <a:gd name="connsiteX14" fmla="*/ 465603 w 621373"/>
                <a:gd name="connsiteY14" fmla="*/ 935693 h 950116"/>
                <a:gd name="connsiteX15" fmla="*/ 402514 w 621373"/>
                <a:gd name="connsiteY15" fmla="*/ 946727 h 950116"/>
                <a:gd name="connsiteX16" fmla="*/ 252638 w 621373"/>
                <a:gd name="connsiteY16" fmla="*/ 858002 h 950116"/>
                <a:gd name="connsiteX17" fmla="*/ 164374 w 621373"/>
                <a:gd name="connsiteY17" fmla="*/ 774795 h 950116"/>
                <a:gd name="connsiteX18" fmla="*/ 157019 w 621373"/>
                <a:gd name="connsiteY18" fmla="*/ 755947 h 950116"/>
                <a:gd name="connsiteX19" fmla="*/ 136332 w 621373"/>
                <a:gd name="connsiteY19" fmla="*/ 659867 h 950116"/>
                <a:gd name="connsiteX20" fmla="*/ 94958 w 621373"/>
                <a:gd name="connsiteY20" fmla="*/ 550916 h 950116"/>
                <a:gd name="connsiteX21" fmla="*/ 78408 w 621373"/>
                <a:gd name="connsiteY21" fmla="*/ 537124 h 950116"/>
                <a:gd name="connsiteX22" fmla="*/ 53124 w 621373"/>
                <a:gd name="connsiteY22" fmla="*/ 521494 h 950116"/>
                <a:gd name="connsiteX23" fmla="*/ 8992 w 621373"/>
                <a:gd name="connsiteY23" fmla="*/ 431391 h 950116"/>
                <a:gd name="connsiteX24" fmla="*/ 6693 w 621373"/>
                <a:gd name="connsiteY24" fmla="*/ 414841 h 950116"/>
                <a:gd name="connsiteX25" fmla="*/ 1636 w 621373"/>
                <a:gd name="connsiteY25" fmla="*/ 378064 h 950116"/>
                <a:gd name="connsiteX26" fmla="*/ 30138 w 621373"/>
                <a:gd name="connsiteY26" fmla="*/ 323819 h 950116"/>
                <a:gd name="connsiteX27" fmla="*/ 56802 w 621373"/>
                <a:gd name="connsiteY27" fmla="*/ 363813 h 950116"/>
                <a:gd name="connsiteX28" fmla="*/ 54043 w 621373"/>
                <a:gd name="connsiteY28" fmla="*/ 150967 h 950116"/>
                <a:gd name="connsiteX29" fmla="*/ 139550 w 621373"/>
                <a:gd name="connsiteY29" fmla="*/ 82470 h 950116"/>
                <a:gd name="connsiteX30" fmla="*/ 266430 w 621373"/>
                <a:gd name="connsiteY30" fmla="*/ 52130 h 950116"/>
                <a:gd name="connsiteX31" fmla="*/ 360670 w 621373"/>
                <a:gd name="connsiteY31" fmla="*/ 4320 h 950116"/>
                <a:gd name="connsiteX32" fmla="*/ 440201 w 621373"/>
                <a:gd name="connsiteY32" fmla="*/ 21329 h 950116"/>
                <a:gd name="connsiteX33" fmla="*/ 490309 w 621373"/>
                <a:gd name="connsiteY33" fmla="*/ 89826 h 950116"/>
                <a:gd name="connsiteX34" fmla="*/ 549612 w 621373"/>
                <a:gd name="connsiteY34" fmla="*/ 258540 h 950116"/>
                <a:gd name="connsiteX35" fmla="*/ 564782 w 621373"/>
                <a:gd name="connsiteY35"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41796 w 621373"/>
                <a:gd name="connsiteY10" fmla="*/ 629986 h 950116"/>
                <a:gd name="connsiteX11" fmla="*/ 547773 w 621373"/>
                <a:gd name="connsiteY11" fmla="*/ 734340 h 950116"/>
                <a:gd name="connsiteX12" fmla="*/ 553749 w 621373"/>
                <a:gd name="connsiteY12" fmla="*/ 750430 h 950116"/>
                <a:gd name="connsiteX13" fmla="*/ 555128 w 621373"/>
                <a:gd name="connsiteY13" fmla="*/ 808354 h 950116"/>
                <a:gd name="connsiteX14" fmla="*/ 465603 w 621373"/>
                <a:gd name="connsiteY14" fmla="*/ 935693 h 950116"/>
                <a:gd name="connsiteX15" fmla="*/ 402514 w 621373"/>
                <a:gd name="connsiteY15" fmla="*/ 946727 h 950116"/>
                <a:gd name="connsiteX16" fmla="*/ 252638 w 621373"/>
                <a:gd name="connsiteY16" fmla="*/ 858002 h 950116"/>
                <a:gd name="connsiteX17" fmla="*/ 157019 w 621373"/>
                <a:gd name="connsiteY17" fmla="*/ 755947 h 950116"/>
                <a:gd name="connsiteX18" fmla="*/ 136332 w 621373"/>
                <a:gd name="connsiteY18" fmla="*/ 659867 h 950116"/>
                <a:gd name="connsiteX19" fmla="*/ 94958 w 621373"/>
                <a:gd name="connsiteY19" fmla="*/ 550916 h 950116"/>
                <a:gd name="connsiteX20" fmla="*/ 78408 w 621373"/>
                <a:gd name="connsiteY20" fmla="*/ 537124 h 950116"/>
                <a:gd name="connsiteX21" fmla="*/ 53124 w 621373"/>
                <a:gd name="connsiteY21" fmla="*/ 521494 h 950116"/>
                <a:gd name="connsiteX22" fmla="*/ 8992 w 621373"/>
                <a:gd name="connsiteY22" fmla="*/ 431391 h 950116"/>
                <a:gd name="connsiteX23" fmla="*/ 6693 w 621373"/>
                <a:gd name="connsiteY23" fmla="*/ 414841 h 950116"/>
                <a:gd name="connsiteX24" fmla="*/ 1636 w 621373"/>
                <a:gd name="connsiteY24" fmla="*/ 378064 h 950116"/>
                <a:gd name="connsiteX25" fmla="*/ 30138 w 621373"/>
                <a:gd name="connsiteY25" fmla="*/ 323819 h 950116"/>
                <a:gd name="connsiteX26" fmla="*/ 56802 w 621373"/>
                <a:gd name="connsiteY26" fmla="*/ 363813 h 950116"/>
                <a:gd name="connsiteX27" fmla="*/ 54043 w 621373"/>
                <a:gd name="connsiteY27" fmla="*/ 150967 h 950116"/>
                <a:gd name="connsiteX28" fmla="*/ 139550 w 621373"/>
                <a:gd name="connsiteY28" fmla="*/ 82470 h 950116"/>
                <a:gd name="connsiteX29" fmla="*/ 266430 w 621373"/>
                <a:gd name="connsiteY29" fmla="*/ 52130 h 950116"/>
                <a:gd name="connsiteX30" fmla="*/ 360670 w 621373"/>
                <a:gd name="connsiteY30" fmla="*/ 4320 h 950116"/>
                <a:gd name="connsiteX31" fmla="*/ 440201 w 621373"/>
                <a:gd name="connsiteY31" fmla="*/ 21329 h 950116"/>
                <a:gd name="connsiteX32" fmla="*/ 490309 w 621373"/>
                <a:gd name="connsiteY32" fmla="*/ 89826 h 950116"/>
                <a:gd name="connsiteX33" fmla="*/ 549612 w 621373"/>
                <a:gd name="connsiteY33" fmla="*/ 258540 h 950116"/>
                <a:gd name="connsiteX34" fmla="*/ 564782 w 621373"/>
                <a:gd name="connsiteY34"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41796 w 621373"/>
                <a:gd name="connsiteY10" fmla="*/ 629986 h 950116"/>
                <a:gd name="connsiteX11" fmla="*/ 553749 w 621373"/>
                <a:gd name="connsiteY11" fmla="*/ 750430 h 950116"/>
                <a:gd name="connsiteX12" fmla="*/ 555128 w 621373"/>
                <a:gd name="connsiteY12" fmla="*/ 808354 h 950116"/>
                <a:gd name="connsiteX13" fmla="*/ 465603 w 621373"/>
                <a:gd name="connsiteY13" fmla="*/ 935693 h 950116"/>
                <a:gd name="connsiteX14" fmla="*/ 402514 w 621373"/>
                <a:gd name="connsiteY14" fmla="*/ 946727 h 950116"/>
                <a:gd name="connsiteX15" fmla="*/ 252638 w 621373"/>
                <a:gd name="connsiteY15" fmla="*/ 858002 h 950116"/>
                <a:gd name="connsiteX16" fmla="*/ 157019 w 621373"/>
                <a:gd name="connsiteY16" fmla="*/ 755947 h 950116"/>
                <a:gd name="connsiteX17" fmla="*/ 136332 w 621373"/>
                <a:gd name="connsiteY17" fmla="*/ 659867 h 950116"/>
                <a:gd name="connsiteX18" fmla="*/ 94958 w 621373"/>
                <a:gd name="connsiteY18" fmla="*/ 550916 h 950116"/>
                <a:gd name="connsiteX19" fmla="*/ 78408 w 621373"/>
                <a:gd name="connsiteY19" fmla="*/ 537124 h 950116"/>
                <a:gd name="connsiteX20" fmla="*/ 53124 w 621373"/>
                <a:gd name="connsiteY20" fmla="*/ 521494 h 950116"/>
                <a:gd name="connsiteX21" fmla="*/ 8992 w 621373"/>
                <a:gd name="connsiteY21" fmla="*/ 431391 h 950116"/>
                <a:gd name="connsiteX22" fmla="*/ 6693 w 621373"/>
                <a:gd name="connsiteY22" fmla="*/ 414841 h 950116"/>
                <a:gd name="connsiteX23" fmla="*/ 1636 w 621373"/>
                <a:gd name="connsiteY23" fmla="*/ 378064 h 950116"/>
                <a:gd name="connsiteX24" fmla="*/ 30138 w 621373"/>
                <a:gd name="connsiteY24" fmla="*/ 323819 h 950116"/>
                <a:gd name="connsiteX25" fmla="*/ 56802 w 621373"/>
                <a:gd name="connsiteY25" fmla="*/ 363813 h 950116"/>
                <a:gd name="connsiteX26" fmla="*/ 54043 w 621373"/>
                <a:gd name="connsiteY26" fmla="*/ 150967 h 950116"/>
                <a:gd name="connsiteX27" fmla="*/ 139550 w 621373"/>
                <a:gd name="connsiteY27" fmla="*/ 82470 h 950116"/>
                <a:gd name="connsiteX28" fmla="*/ 266430 w 621373"/>
                <a:gd name="connsiteY28" fmla="*/ 52130 h 950116"/>
                <a:gd name="connsiteX29" fmla="*/ 360670 w 621373"/>
                <a:gd name="connsiteY29" fmla="*/ 4320 h 950116"/>
                <a:gd name="connsiteX30" fmla="*/ 440201 w 621373"/>
                <a:gd name="connsiteY30" fmla="*/ 21329 h 950116"/>
                <a:gd name="connsiteX31" fmla="*/ 490309 w 621373"/>
                <a:gd name="connsiteY31" fmla="*/ 89826 h 950116"/>
                <a:gd name="connsiteX32" fmla="*/ 549612 w 621373"/>
                <a:gd name="connsiteY32" fmla="*/ 258540 h 950116"/>
                <a:gd name="connsiteX33" fmla="*/ 564782 w 621373"/>
                <a:gd name="connsiteY33"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41796 w 621373"/>
                <a:gd name="connsiteY10" fmla="*/ 629986 h 950116"/>
                <a:gd name="connsiteX11" fmla="*/ 556130 w 621373"/>
                <a:gd name="connsiteY11" fmla="*/ 728999 h 950116"/>
                <a:gd name="connsiteX12" fmla="*/ 555128 w 621373"/>
                <a:gd name="connsiteY12" fmla="*/ 808354 h 950116"/>
                <a:gd name="connsiteX13" fmla="*/ 465603 w 621373"/>
                <a:gd name="connsiteY13" fmla="*/ 935693 h 950116"/>
                <a:gd name="connsiteX14" fmla="*/ 402514 w 621373"/>
                <a:gd name="connsiteY14" fmla="*/ 946727 h 950116"/>
                <a:gd name="connsiteX15" fmla="*/ 252638 w 621373"/>
                <a:gd name="connsiteY15" fmla="*/ 858002 h 950116"/>
                <a:gd name="connsiteX16" fmla="*/ 157019 w 621373"/>
                <a:gd name="connsiteY16" fmla="*/ 755947 h 950116"/>
                <a:gd name="connsiteX17" fmla="*/ 136332 w 621373"/>
                <a:gd name="connsiteY17" fmla="*/ 659867 h 950116"/>
                <a:gd name="connsiteX18" fmla="*/ 94958 w 621373"/>
                <a:gd name="connsiteY18" fmla="*/ 550916 h 950116"/>
                <a:gd name="connsiteX19" fmla="*/ 78408 w 621373"/>
                <a:gd name="connsiteY19" fmla="*/ 537124 h 950116"/>
                <a:gd name="connsiteX20" fmla="*/ 53124 w 621373"/>
                <a:gd name="connsiteY20" fmla="*/ 521494 h 950116"/>
                <a:gd name="connsiteX21" fmla="*/ 8992 w 621373"/>
                <a:gd name="connsiteY21" fmla="*/ 431391 h 950116"/>
                <a:gd name="connsiteX22" fmla="*/ 6693 w 621373"/>
                <a:gd name="connsiteY22" fmla="*/ 414841 h 950116"/>
                <a:gd name="connsiteX23" fmla="*/ 1636 w 621373"/>
                <a:gd name="connsiteY23" fmla="*/ 378064 h 950116"/>
                <a:gd name="connsiteX24" fmla="*/ 30138 w 621373"/>
                <a:gd name="connsiteY24" fmla="*/ 323819 h 950116"/>
                <a:gd name="connsiteX25" fmla="*/ 56802 w 621373"/>
                <a:gd name="connsiteY25" fmla="*/ 363813 h 950116"/>
                <a:gd name="connsiteX26" fmla="*/ 54043 w 621373"/>
                <a:gd name="connsiteY26" fmla="*/ 150967 h 950116"/>
                <a:gd name="connsiteX27" fmla="*/ 139550 w 621373"/>
                <a:gd name="connsiteY27" fmla="*/ 82470 h 950116"/>
                <a:gd name="connsiteX28" fmla="*/ 266430 w 621373"/>
                <a:gd name="connsiteY28" fmla="*/ 52130 h 950116"/>
                <a:gd name="connsiteX29" fmla="*/ 360670 w 621373"/>
                <a:gd name="connsiteY29" fmla="*/ 4320 h 950116"/>
                <a:gd name="connsiteX30" fmla="*/ 440201 w 621373"/>
                <a:gd name="connsiteY30" fmla="*/ 21329 h 950116"/>
                <a:gd name="connsiteX31" fmla="*/ 490309 w 621373"/>
                <a:gd name="connsiteY31" fmla="*/ 89826 h 950116"/>
                <a:gd name="connsiteX32" fmla="*/ 549612 w 621373"/>
                <a:gd name="connsiteY32" fmla="*/ 258540 h 950116"/>
                <a:gd name="connsiteX33" fmla="*/ 564782 w 621373"/>
                <a:gd name="connsiteY33"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56130 w 621373"/>
                <a:gd name="connsiteY10" fmla="*/ 728999 h 950116"/>
                <a:gd name="connsiteX11" fmla="*/ 555128 w 621373"/>
                <a:gd name="connsiteY11" fmla="*/ 808354 h 950116"/>
                <a:gd name="connsiteX12" fmla="*/ 465603 w 621373"/>
                <a:gd name="connsiteY12" fmla="*/ 935693 h 950116"/>
                <a:gd name="connsiteX13" fmla="*/ 402514 w 621373"/>
                <a:gd name="connsiteY13" fmla="*/ 946727 h 950116"/>
                <a:gd name="connsiteX14" fmla="*/ 252638 w 621373"/>
                <a:gd name="connsiteY14" fmla="*/ 858002 h 950116"/>
                <a:gd name="connsiteX15" fmla="*/ 157019 w 621373"/>
                <a:gd name="connsiteY15" fmla="*/ 755947 h 950116"/>
                <a:gd name="connsiteX16" fmla="*/ 136332 w 621373"/>
                <a:gd name="connsiteY16" fmla="*/ 659867 h 950116"/>
                <a:gd name="connsiteX17" fmla="*/ 94958 w 621373"/>
                <a:gd name="connsiteY17" fmla="*/ 550916 h 950116"/>
                <a:gd name="connsiteX18" fmla="*/ 78408 w 621373"/>
                <a:gd name="connsiteY18" fmla="*/ 537124 h 950116"/>
                <a:gd name="connsiteX19" fmla="*/ 53124 w 621373"/>
                <a:gd name="connsiteY19" fmla="*/ 521494 h 950116"/>
                <a:gd name="connsiteX20" fmla="*/ 8992 w 621373"/>
                <a:gd name="connsiteY20" fmla="*/ 431391 h 950116"/>
                <a:gd name="connsiteX21" fmla="*/ 6693 w 621373"/>
                <a:gd name="connsiteY21" fmla="*/ 414841 h 950116"/>
                <a:gd name="connsiteX22" fmla="*/ 1636 w 621373"/>
                <a:gd name="connsiteY22" fmla="*/ 378064 h 950116"/>
                <a:gd name="connsiteX23" fmla="*/ 30138 w 621373"/>
                <a:gd name="connsiteY23" fmla="*/ 323819 h 950116"/>
                <a:gd name="connsiteX24" fmla="*/ 56802 w 621373"/>
                <a:gd name="connsiteY24" fmla="*/ 363813 h 950116"/>
                <a:gd name="connsiteX25" fmla="*/ 54043 w 621373"/>
                <a:gd name="connsiteY25" fmla="*/ 150967 h 950116"/>
                <a:gd name="connsiteX26" fmla="*/ 139550 w 621373"/>
                <a:gd name="connsiteY26" fmla="*/ 82470 h 950116"/>
                <a:gd name="connsiteX27" fmla="*/ 266430 w 621373"/>
                <a:gd name="connsiteY27" fmla="*/ 52130 h 950116"/>
                <a:gd name="connsiteX28" fmla="*/ 360670 w 621373"/>
                <a:gd name="connsiteY28" fmla="*/ 4320 h 950116"/>
                <a:gd name="connsiteX29" fmla="*/ 440201 w 621373"/>
                <a:gd name="connsiteY29" fmla="*/ 21329 h 950116"/>
                <a:gd name="connsiteX30" fmla="*/ 490309 w 621373"/>
                <a:gd name="connsiteY30" fmla="*/ 89826 h 950116"/>
                <a:gd name="connsiteX31" fmla="*/ 549612 w 621373"/>
                <a:gd name="connsiteY31" fmla="*/ 258540 h 950116"/>
                <a:gd name="connsiteX32" fmla="*/ 564782 w 621373"/>
                <a:gd name="connsiteY32"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56130 w 621373"/>
                <a:gd name="connsiteY10" fmla="*/ 728999 h 950116"/>
                <a:gd name="connsiteX11" fmla="*/ 555128 w 621373"/>
                <a:gd name="connsiteY11" fmla="*/ 808354 h 950116"/>
                <a:gd name="connsiteX12" fmla="*/ 465603 w 621373"/>
                <a:gd name="connsiteY12" fmla="*/ 935693 h 950116"/>
                <a:gd name="connsiteX13" fmla="*/ 402514 w 621373"/>
                <a:gd name="connsiteY13" fmla="*/ 946727 h 950116"/>
                <a:gd name="connsiteX14" fmla="*/ 252638 w 621373"/>
                <a:gd name="connsiteY14" fmla="*/ 858002 h 950116"/>
                <a:gd name="connsiteX15" fmla="*/ 157019 w 621373"/>
                <a:gd name="connsiteY15" fmla="*/ 755947 h 950116"/>
                <a:gd name="connsiteX16" fmla="*/ 136332 w 621373"/>
                <a:gd name="connsiteY16" fmla="*/ 659867 h 950116"/>
                <a:gd name="connsiteX17" fmla="*/ 94958 w 621373"/>
                <a:gd name="connsiteY17" fmla="*/ 550916 h 950116"/>
                <a:gd name="connsiteX18" fmla="*/ 78408 w 621373"/>
                <a:gd name="connsiteY18" fmla="*/ 537124 h 950116"/>
                <a:gd name="connsiteX19" fmla="*/ 53124 w 621373"/>
                <a:gd name="connsiteY19" fmla="*/ 521494 h 950116"/>
                <a:gd name="connsiteX20" fmla="*/ 8992 w 621373"/>
                <a:gd name="connsiteY20" fmla="*/ 431391 h 950116"/>
                <a:gd name="connsiteX21" fmla="*/ 6693 w 621373"/>
                <a:gd name="connsiteY21" fmla="*/ 414841 h 950116"/>
                <a:gd name="connsiteX22" fmla="*/ 1636 w 621373"/>
                <a:gd name="connsiteY22" fmla="*/ 378064 h 950116"/>
                <a:gd name="connsiteX23" fmla="*/ 30138 w 621373"/>
                <a:gd name="connsiteY23" fmla="*/ 323819 h 950116"/>
                <a:gd name="connsiteX24" fmla="*/ 56802 w 621373"/>
                <a:gd name="connsiteY24" fmla="*/ 363813 h 950116"/>
                <a:gd name="connsiteX25" fmla="*/ 54043 w 621373"/>
                <a:gd name="connsiteY25" fmla="*/ 150967 h 950116"/>
                <a:gd name="connsiteX26" fmla="*/ 139550 w 621373"/>
                <a:gd name="connsiteY26" fmla="*/ 82470 h 950116"/>
                <a:gd name="connsiteX27" fmla="*/ 266430 w 621373"/>
                <a:gd name="connsiteY27" fmla="*/ 52130 h 950116"/>
                <a:gd name="connsiteX28" fmla="*/ 360670 w 621373"/>
                <a:gd name="connsiteY28" fmla="*/ 4320 h 950116"/>
                <a:gd name="connsiteX29" fmla="*/ 440201 w 621373"/>
                <a:gd name="connsiteY29" fmla="*/ 21329 h 950116"/>
                <a:gd name="connsiteX30" fmla="*/ 490309 w 621373"/>
                <a:gd name="connsiteY30" fmla="*/ 89826 h 950116"/>
                <a:gd name="connsiteX31" fmla="*/ 549612 w 621373"/>
                <a:gd name="connsiteY31" fmla="*/ 258540 h 950116"/>
                <a:gd name="connsiteX32" fmla="*/ 564782 w 621373"/>
                <a:gd name="connsiteY32"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63111 h 950116"/>
                <a:gd name="connsiteX7" fmla="*/ 574896 w 621373"/>
                <a:gd name="connsiteY7" fmla="*/ 490234 h 950116"/>
                <a:gd name="connsiteX8" fmla="*/ 560645 w 621373"/>
                <a:gd name="connsiteY8" fmla="*/ 593209 h 950116"/>
                <a:gd name="connsiteX9" fmla="*/ 545015 w 621373"/>
                <a:gd name="connsiteY9" fmla="*/ 618953 h 950116"/>
                <a:gd name="connsiteX10" fmla="*/ 556130 w 621373"/>
                <a:gd name="connsiteY10" fmla="*/ 728999 h 950116"/>
                <a:gd name="connsiteX11" fmla="*/ 555128 w 621373"/>
                <a:gd name="connsiteY11" fmla="*/ 808354 h 950116"/>
                <a:gd name="connsiteX12" fmla="*/ 465603 w 621373"/>
                <a:gd name="connsiteY12" fmla="*/ 935693 h 950116"/>
                <a:gd name="connsiteX13" fmla="*/ 402514 w 621373"/>
                <a:gd name="connsiteY13" fmla="*/ 946727 h 950116"/>
                <a:gd name="connsiteX14" fmla="*/ 252638 w 621373"/>
                <a:gd name="connsiteY14" fmla="*/ 858002 h 950116"/>
                <a:gd name="connsiteX15" fmla="*/ 157019 w 621373"/>
                <a:gd name="connsiteY15" fmla="*/ 755947 h 950116"/>
                <a:gd name="connsiteX16" fmla="*/ 136332 w 621373"/>
                <a:gd name="connsiteY16" fmla="*/ 659867 h 950116"/>
                <a:gd name="connsiteX17" fmla="*/ 94958 w 621373"/>
                <a:gd name="connsiteY17" fmla="*/ 550916 h 950116"/>
                <a:gd name="connsiteX18" fmla="*/ 78408 w 621373"/>
                <a:gd name="connsiteY18" fmla="*/ 537124 h 950116"/>
                <a:gd name="connsiteX19" fmla="*/ 53124 w 621373"/>
                <a:gd name="connsiteY19" fmla="*/ 521494 h 950116"/>
                <a:gd name="connsiteX20" fmla="*/ 8992 w 621373"/>
                <a:gd name="connsiteY20" fmla="*/ 431391 h 950116"/>
                <a:gd name="connsiteX21" fmla="*/ 1636 w 621373"/>
                <a:gd name="connsiteY21" fmla="*/ 378064 h 950116"/>
                <a:gd name="connsiteX22" fmla="*/ 30138 w 621373"/>
                <a:gd name="connsiteY22" fmla="*/ 323819 h 950116"/>
                <a:gd name="connsiteX23" fmla="*/ 56802 w 621373"/>
                <a:gd name="connsiteY23" fmla="*/ 363813 h 950116"/>
                <a:gd name="connsiteX24" fmla="*/ 54043 w 621373"/>
                <a:gd name="connsiteY24" fmla="*/ 150967 h 950116"/>
                <a:gd name="connsiteX25" fmla="*/ 139550 w 621373"/>
                <a:gd name="connsiteY25" fmla="*/ 82470 h 950116"/>
                <a:gd name="connsiteX26" fmla="*/ 266430 w 621373"/>
                <a:gd name="connsiteY26" fmla="*/ 52130 h 950116"/>
                <a:gd name="connsiteX27" fmla="*/ 360670 w 621373"/>
                <a:gd name="connsiteY27" fmla="*/ 4320 h 950116"/>
                <a:gd name="connsiteX28" fmla="*/ 440201 w 621373"/>
                <a:gd name="connsiteY28" fmla="*/ 21329 h 950116"/>
                <a:gd name="connsiteX29" fmla="*/ 490309 w 621373"/>
                <a:gd name="connsiteY29" fmla="*/ 89826 h 950116"/>
                <a:gd name="connsiteX30" fmla="*/ 549612 w 621373"/>
                <a:gd name="connsiteY30" fmla="*/ 258540 h 950116"/>
                <a:gd name="connsiteX31" fmla="*/ 564782 w 621373"/>
                <a:gd name="connsiteY31"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90234 h 950116"/>
                <a:gd name="connsiteX7" fmla="*/ 560645 w 621373"/>
                <a:gd name="connsiteY7" fmla="*/ 593209 h 950116"/>
                <a:gd name="connsiteX8" fmla="*/ 545015 w 621373"/>
                <a:gd name="connsiteY8" fmla="*/ 618953 h 950116"/>
                <a:gd name="connsiteX9" fmla="*/ 556130 w 621373"/>
                <a:gd name="connsiteY9" fmla="*/ 728999 h 950116"/>
                <a:gd name="connsiteX10" fmla="*/ 555128 w 621373"/>
                <a:gd name="connsiteY10" fmla="*/ 808354 h 950116"/>
                <a:gd name="connsiteX11" fmla="*/ 465603 w 621373"/>
                <a:gd name="connsiteY11" fmla="*/ 935693 h 950116"/>
                <a:gd name="connsiteX12" fmla="*/ 402514 w 621373"/>
                <a:gd name="connsiteY12" fmla="*/ 946727 h 950116"/>
                <a:gd name="connsiteX13" fmla="*/ 252638 w 621373"/>
                <a:gd name="connsiteY13" fmla="*/ 858002 h 950116"/>
                <a:gd name="connsiteX14" fmla="*/ 157019 w 621373"/>
                <a:gd name="connsiteY14" fmla="*/ 755947 h 950116"/>
                <a:gd name="connsiteX15" fmla="*/ 136332 w 621373"/>
                <a:gd name="connsiteY15" fmla="*/ 659867 h 950116"/>
                <a:gd name="connsiteX16" fmla="*/ 94958 w 621373"/>
                <a:gd name="connsiteY16" fmla="*/ 550916 h 950116"/>
                <a:gd name="connsiteX17" fmla="*/ 78408 w 621373"/>
                <a:gd name="connsiteY17" fmla="*/ 537124 h 950116"/>
                <a:gd name="connsiteX18" fmla="*/ 53124 w 621373"/>
                <a:gd name="connsiteY18" fmla="*/ 521494 h 950116"/>
                <a:gd name="connsiteX19" fmla="*/ 8992 w 621373"/>
                <a:gd name="connsiteY19" fmla="*/ 431391 h 950116"/>
                <a:gd name="connsiteX20" fmla="*/ 1636 w 621373"/>
                <a:gd name="connsiteY20" fmla="*/ 378064 h 950116"/>
                <a:gd name="connsiteX21" fmla="*/ 30138 w 621373"/>
                <a:gd name="connsiteY21" fmla="*/ 323819 h 950116"/>
                <a:gd name="connsiteX22" fmla="*/ 56802 w 621373"/>
                <a:gd name="connsiteY22" fmla="*/ 363813 h 950116"/>
                <a:gd name="connsiteX23" fmla="*/ 54043 w 621373"/>
                <a:gd name="connsiteY23" fmla="*/ 150967 h 950116"/>
                <a:gd name="connsiteX24" fmla="*/ 139550 w 621373"/>
                <a:gd name="connsiteY24" fmla="*/ 82470 h 950116"/>
                <a:gd name="connsiteX25" fmla="*/ 266430 w 621373"/>
                <a:gd name="connsiteY25" fmla="*/ 52130 h 950116"/>
                <a:gd name="connsiteX26" fmla="*/ 360670 w 621373"/>
                <a:gd name="connsiteY26" fmla="*/ 4320 h 950116"/>
                <a:gd name="connsiteX27" fmla="*/ 440201 w 621373"/>
                <a:gd name="connsiteY27" fmla="*/ 21329 h 950116"/>
                <a:gd name="connsiteX28" fmla="*/ 490309 w 621373"/>
                <a:gd name="connsiteY28" fmla="*/ 89826 h 950116"/>
                <a:gd name="connsiteX29" fmla="*/ 549612 w 621373"/>
                <a:gd name="connsiteY29" fmla="*/ 258540 h 950116"/>
                <a:gd name="connsiteX30" fmla="*/ 564782 w 621373"/>
                <a:gd name="connsiteY30" fmla="*/ 229578 h 950116"/>
                <a:gd name="connsiteX0" fmla="*/ 564782 w 621373"/>
                <a:gd name="connsiteY0" fmla="*/ 229578 h 950116"/>
                <a:gd name="connsiteX1" fmla="*/ 590526 w 621373"/>
                <a:gd name="connsiteY1" fmla="*/ 217166 h 950116"/>
                <a:gd name="connsiteX2" fmla="*/ 610294 w 621373"/>
                <a:gd name="connsiteY2" fmla="*/ 246127 h 950116"/>
                <a:gd name="connsiteX3" fmla="*/ 621326 w 621373"/>
                <a:gd name="connsiteY3" fmla="*/ 321980 h 950116"/>
                <a:gd name="connsiteX4" fmla="*/ 608914 w 621373"/>
                <a:gd name="connsiteY4" fmla="*/ 428173 h 950116"/>
                <a:gd name="connsiteX5" fmla="*/ 586388 w 621373"/>
                <a:gd name="connsiteY5" fmla="*/ 448400 h 950116"/>
                <a:gd name="connsiteX6" fmla="*/ 574896 w 621373"/>
                <a:gd name="connsiteY6" fmla="*/ 490234 h 950116"/>
                <a:gd name="connsiteX7" fmla="*/ 560645 w 621373"/>
                <a:gd name="connsiteY7" fmla="*/ 593209 h 950116"/>
                <a:gd name="connsiteX8" fmla="*/ 545015 w 621373"/>
                <a:gd name="connsiteY8" fmla="*/ 618953 h 950116"/>
                <a:gd name="connsiteX9" fmla="*/ 556130 w 621373"/>
                <a:gd name="connsiteY9" fmla="*/ 728999 h 950116"/>
                <a:gd name="connsiteX10" fmla="*/ 555128 w 621373"/>
                <a:gd name="connsiteY10" fmla="*/ 808354 h 950116"/>
                <a:gd name="connsiteX11" fmla="*/ 465603 w 621373"/>
                <a:gd name="connsiteY11" fmla="*/ 935693 h 950116"/>
                <a:gd name="connsiteX12" fmla="*/ 402514 w 621373"/>
                <a:gd name="connsiteY12" fmla="*/ 946727 h 950116"/>
                <a:gd name="connsiteX13" fmla="*/ 252638 w 621373"/>
                <a:gd name="connsiteY13" fmla="*/ 858002 h 950116"/>
                <a:gd name="connsiteX14" fmla="*/ 157019 w 621373"/>
                <a:gd name="connsiteY14" fmla="*/ 755947 h 950116"/>
                <a:gd name="connsiteX15" fmla="*/ 136332 w 621373"/>
                <a:gd name="connsiteY15" fmla="*/ 659867 h 950116"/>
                <a:gd name="connsiteX16" fmla="*/ 94958 w 621373"/>
                <a:gd name="connsiteY16" fmla="*/ 550916 h 950116"/>
                <a:gd name="connsiteX17" fmla="*/ 78408 w 621373"/>
                <a:gd name="connsiteY17" fmla="*/ 537124 h 950116"/>
                <a:gd name="connsiteX18" fmla="*/ 53124 w 621373"/>
                <a:gd name="connsiteY18" fmla="*/ 521494 h 950116"/>
                <a:gd name="connsiteX19" fmla="*/ 8992 w 621373"/>
                <a:gd name="connsiteY19" fmla="*/ 431391 h 950116"/>
                <a:gd name="connsiteX20" fmla="*/ 1636 w 621373"/>
                <a:gd name="connsiteY20" fmla="*/ 378064 h 950116"/>
                <a:gd name="connsiteX21" fmla="*/ 30138 w 621373"/>
                <a:gd name="connsiteY21" fmla="*/ 323819 h 950116"/>
                <a:gd name="connsiteX22" fmla="*/ 56802 w 621373"/>
                <a:gd name="connsiteY22" fmla="*/ 363813 h 950116"/>
                <a:gd name="connsiteX23" fmla="*/ 54043 w 621373"/>
                <a:gd name="connsiteY23" fmla="*/ 150967 h 950116"/>
                <a:gd name="connsiteX24" fmla="*/ 139550 w 621373"/>
                <a:gd name="connsiteY24" fmla="*/ 82470 h 950116"/>
                <a:gd name="connsiteX25" fmla="*/ 266430 w 621373"/>
                <a:gd name="connsiteY25" fmla="*/ 52130 h 950116"/>
                <a:gd name="connsiteX26" fmla="*/ 360670 w 621373"/>
                <a:gd name="connsiteY26" fmla="*/ 4320 h 950116"/>
                <a:gd name="connsiteX27" fmla="*/ 440201 w 621373"/>
                <a:gd name="connsiteY27" fmla="*/ 21329 h 950116"/>
                <a:gd name="connsiteX28" fmla="*/ 490309 w 621373"/>
                <a:gd name="connsiteY28" fmla="*/ 89826 h 950116"/>
                <a:gd name="connsiteX29" fmla="*/ 549612 w 621373"/>
                <a:gd name="connsiteY29" fmla="*/ 258540 h 950116"/>
                <a:gd name="connsiteX30" fmla="*/ 564782 w 621373"/>
                <a:gd name="connsiteY30" fmla="*/ 229578 h 95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1373" h="950116">
                  <a:moveTo>
                    <a:pt x="564782" y="229578"/>
                  </a:moveTo>
                  <a:cubicBezTo>
                    <a:pt x="572137" y="222682"/>
                    <a:pt x="578573" y="212109"/>
                    <a:pt x="590526" y="217166"/>
                  </a:cubicBezTo>
                  <a:cubicBezTo>
                    <a:pt x="602018" y="222222"/>
                    <a:pt x="606616" y="232796"/>
                    <a:pt x="610294" y="246127"/>
                  </a:cubicBezTo>
                  <a:cubicBezTo>
                    <a:pt x="617189" y="271412"/>
                    <a:pt x="620867" y="297155"/>
                    <a:pt x="621326" y="321980"/>
                  </a:cubicBezTo>
                  <a:cubicBezTo>
                    <a:pt x="621786" y="357377"/>
                    <a:pt x="619028" y="393695"/>
                    <a:pt x="608914" y="428173"/>
                  </a:cubicBezTo>
                  <a:cubicBezTo>
                    <a:pt x="605696" y="438746"/>
                    <a:pt x="592058" y="438057"/>
                    <a:pt x="586388" y="448400"/>
                  </a:cubicBezTo>
                  <a:cubicBezTo>
                    <a:pt x="580718" y="458743"/>
                    <a:pt x="579187" y="466099"/>
                    <a:pt x="574896" y="490234"/>
                  </a:cubicBezTo>
                  <a:cubicBezTo>
                    <a:pt x="575355" y="525172"/>
                    <a:pt x="580908" y="549665"/>
                    <a:pt x="560645" y="593209"/>
                  </a:cubicBezTo>
                  <a:cubicBezTo>
                    <a:pt x="558806" y="602863"/>
                    <a:pt x="548233" y="608839"/>
                    <a:pt x="545015" y="618953"/>
                  </a:cubicBezTo>
                  <a:cubicBezTo>
                    <a:pt x="532357" y="658254"/>
                    <a:pt x="554445" y="697432"/>
                    <a:pt x="556130" y="728999"/>
                  </a:cubicBezTo>
                  <a:cubicBezTo>
                    <a:pt x="568083" y="747847"/>
                    <a:pt x="563863" y="790425"/>
                    <a:pt x="555128" y="808354"/>
                  </a:cubicBezTo>
                  <a:cubicBezTo>
                    <a:pt x="530763" y="859382"/>
                    <a:pt x="519094" y="899670"/>
                    <a:pt x="465603" y="935693"/>
                  </a:cubicBezTo>
                  <a:cubicBezTo>
                    <a:pt x="444533" y="958755"/>
                    <a:pt x="412781" y="947416"/>
                    <a:pt x="402514" y="946727"/>
                  </a:cubicBezTo>
                  <a:cubicBezTo>
                    <a:pt x="369798" y="933778"/>
                    <a:pt x="293554" y="889799"/>
                    <a:pt x="252638" y="858002"/>
                  </a:cubicBezTo>
                  <a:cubicBezTo>
                    <a:pt x="211722" y="826205"/>
                    <a:pt x="176403" y="788969"/>
                    <a:pt x="157019" y="755947"/>
                  </a:cubicBezTo>
                  <a:cubicBezTo>
                    <a:pt x="145526" y="725146"/>
                    <a:pt x="156559" y="688829"/>
                    <a:pt x="136332" y="659867"/>
                  </a:cubicBezTo>
                  <a:cubicBezTo>
                    <a:pt x="113346" y="626768"/>
                    <a:pt x="103232" y="589531"/>
                    <a:pt x="94958" y="550916"/>
                  </a:cubicBezTo>
                  <a:cubicBezTo>
                    <a:pt x="93119" y="542181"/>
                    <a:pt x="87602" y="536665"/>
                    <a:pt x="78408" y="537124"/>
                  </a:cubicBezTo>
                  <a:cubicBezTo>
                    <a:pt x="65996" y="537584"/>
                    <a:pt x="60939" y="529769"/>
                    <a:pt x="53124" y="521494"/>
                  </a:cubicBezTo>
                  <a:cubicBezTo>
                    <a:pt x="27840" y="496210"/>
                    <a:pt x="25541" y="460812"/>
                    <a:pt x="8992" y="431391"/>
                  </a:cubicBezTo>
                  <a:cubicBezTo>
                    <a:pt x="411" y="407486"/>
                    <a:pt x="-1888" y="395993"/>
                    <a:pt x="1636" y="378064"/>
                  </a:cubicBezTo>
                  <a:cubicBezTo>
                    <a:pt x="-5719" y="362434"/>
                    <a:pt x="13129" y="329335"/>
                    <a:pt x="30138" y="323819"/>
                  </a:cubicBezTo>
                  <a:cubicBezTo>
                    <a:pt x="52205" y="330254"/>
                    <a:pt x="50825" y="351401"/>
                    <a:pt x="56802" y="363813"/>
                  </a:cubicBezTo>
                  <a:cubicBezTo>
                    <a:pt x="54963" y="295316"/>
                    <a:pt x="42551" y="223602"/>
                    <a:pt x="54043" y="150967"/>
                  </a:cubicBezTo>
                  <a:cubicBezTo>
                    <a:pt x="63238" y="93963"/>
                    <a:pt x="82545" y="75575"/>
                    <a:pt x="139550" y="82470"/>
                  </a:cubicBezTo>
                  <a:cubicBezTo>
                    <a:pt x="185980" y="88447"/>
                    <a:pt x="226895" y="75575"/>
                    <a:pt x="266430" y="52130"/>
                  </a:cubicBezTo>
                  <a:cubicBezTo>
                    <a:pt x="296771" y="34201"/>
                    <a:pt x="326652" y="15353"/>
                    <a:pt x="360670" y="4320"/>
                  </a:cubicBezTo>
                  <a:cubicBezTo>
                    <a:pt x="391011" y="-5334"/>
                    <a:pt x="416755" y="1561"/>
                    <a:pt x="440201" y="21329"/>
                  </a:cubicBezTo>
                  <a:cubicBezTo>
                    <a:pt x="462267" y="40177"/>
                    <a:pt x="477897" y="64082"/>
                    <a:pt x="490309" y="89826"/>
                  </a:cubicBezTo>
                  <a:cubicBezTo>
                    <a:pt x="516053" y="144072"/>
                    <a:pt x="536280" y="200156"/>
                    <a:pt x="549612" y="258540"/>
                  </a:cubicBezTo>
                  <a:cubicBezTo>
                    <a:pt x="553289" y="250265"/>
                    <a:pt x="551450" y="236014"/>
                    <a:pt x="564782" y="229578"/>
                  </a:cubicBezTo>
                  <a:close/>
                </a:path>
              </a:pathLst>
            </a:custGeom>
            <a:solidFill>
              <a:srgbClr val="FDD3A2"/>
            </a:solidFill>
            <a:ln w="4594" cap="flat">
              <a:noFill/>
              <a:prstDash val="solid"/>
              <a:miter/>
            </a:ln>
          </p:spPr>
          <p:txBody>
            <a:bodyPr rtlCol="0" anchor="ctr"/>
            <a:lstStyle/>
            <a:p>
              <a:endParaRPr lang="en-US"/>
            </a:p>
          </p:txBody>
        </p:sp>
        <p:sp>
          <p:nvSpPr>
            <p:cNvPr id="8" name="Freeform: Shape 7">
              <a:extLst>
                <a:ext uri="{FF2B5EF4-FFF2-40B4-BE49-F238E27FC236}">
                  <a16:creationId xmlns="" xmlns:a16="http://schemas.microsoft.com/office/drawing/2014/main" id="{8112F0CE-4F26-4516-B03C-1726A6CC4417}"/>
                </a:ext>
              </a:extLst>
            </p:cNvPr>
            <p:cNvSpPr/>
            <p:nvPr/>
          </p:nvSpPr>
          <p:spPr>
            <a:xfrm>
              <a:off x="7602888" y="5488731"/>
              <a:ext cx="707619" cy="322803"/>
            </a:xfrm>
            <a:custGeom>
              <a:avLst/>
              <a:gdLst>
                <a:gd name="connsiteX0" fmla="*/ 633141 w 709453"/>
                <a:gd name="connsiteY0" fmla="*/ 62528 h 322803"/>
                <a:gd name="connsiteX1" fmla="*/ 672676 w 709453"/>
                <a:gd name="connsiteY1" fmla="*/ 155849 h 322803"/>
                <a:gd name="connsiteX2" fmla="*/ 707614 w 709453"/>
                <a:gd name="connsiteY2" fmla="*/ 245493 h 322803"/>
                <a:gd name="connsiteX3" fmla="*/ 709453 w 709453"/>
                <a:gd name="connsiteY3" fmla="*/ 253768 h 322803"/>
                <a:gd name="connsiteX4" fmla="*/ 694283 w 709453"/>
                <a:gd name="connsiteY4" fmla="*/ 261123 h 322803"/>
                <a:gd name="connsiteX5" fmla="*/ 629464 w 709453"/>
                <a:gd name="connsiteY5" fmla="*/ 261583 h 322803"/>
                <a:gd name="connsiteX6" fmla="*/ 550393 w 709453"/>
                <a:gd name="connsiteY6" fmla="*/ 285947 h 322803"/>
                <a:gd name="connsiteX7" fmla="*/ 430409 w 709453"/>
                <a:gd name="connsiteY7" fmla="*/ 317208 h 322803"/>
                <a:gd name="connsiteX8" fmla="*/ 296173 w 709453"/>
                <a:gd name="connsiteY8" fmla="*/ 322724 h 322803"/>
                <a:gd name="connsiteX9" fmla="*/ 210207 w 709453"/>
                <a:gd name="connsiteY9" fmla="*/ 313990 h 322803"/>
                <a:gd name="connsiteX10" fmla="*/ 63560 w 709453"/>
                <a:gd name="connsiteY10" fmla="*/ 280431 h 322803"/>
                <a:gd name="connsiteX11" fmla="*/ 7935 w 709453"/>
                <a:gd name="connsiteY11" fmla="*/ 248711 h 322803"/>
                <a:gd name="connsiteX12" fmla="*/ 1499 w 709453"/>
                <a:gd name="connsiteY12" fmla="*/ 222507 h 322803"/>
                <a:gd name="connsiteX13" fmla="*/ 18508 w 709453"/>
                <a:gd name="connsiteY13" fmla="*/ 212853 h 322803"/>
                <a:gd name="connsiteX14" fmla="*/ 178028 w 709453"/>
                <a:gd name="connsiteY14" fmla="*/ 191707 h 322803"/>
                <a:gd name="connsiteX15" fmla="*/ 276865 w 709453"/>
                <a:gd name="connsiteY15" fmla="*/ 152171 h 322803"/>
                <a:gd name="connsiteX16" fmla="*/ 374784 w 709453"/>
                <a:gd name="connsiteY16" fmla="*/ 95627 h 322803"/>
                <a:gd name="connsiteX17" fmla="*/ 383518 w 709453"/>
                <a:gd name="connsiteY17" fmla="*/ 82755 h 322803"/>
                <a:gd name="connsiteX18" fmla="*/ 348580 w 709453"/>
                <a:gd name="connsiteY18" fmla="*/ 82296 h 322803"/>
                <a:gd name="connsiteX19" fmla="*/ 256638 w 709453"/>
                <a:gd name="connsiteY19" fmla="*/ 62988 h 322803"/>
                <a:gd name="connsiteX20" fmla="*/ 231354 w 709453"/>
                <a:gd name="connsiteY20" fmla="*/ 43680 h 322803"/>
                <a:gd name="connsiteX21" fmla="*/ 246065 w 709453"/>
                <a:gd name="connsiteY21" fmla="*/ 2306 h 322803"/>
                <a:gd name="connsiteX22" fmla="*/ 310424 w 709453"/>
                <a:gd name="connsiteY22" fmla="*/ 5983 h 322803"/>
                <a:gd name="connsiteX23" fmla="*/ 320538 w 709453"/>
                <a:gd name="connsiteY23" fmla="*/ 7822 h 322803"/>
                <a:gd name="connsiteX24" fmla="*/ 483735 w 709453"/>
                <a:gd name="connsiteY24" fmla="*/ 14258 h 322803"/>
                <a:gd name="connsiteX25" fmla="*/ 587170 w 709453"/>
                <a:gd name="connsiteY25" fmla="*/ 48736 h 322803"/>
                <a:gd name="connsiteX26" fmla="*/ 633141 w 709453"/>
                <a:gd name="connsiteY26" fmla="*/ 62528 h 322803"/>
                <a:gd name="connsiteX0" fmla="*/ 633141 w 708887"/>
                <a:gd name="connsiteY0" fmla="*/ 62528 h 322803"/>
                <a:gd name="connsiteX1" fmla="*/ 672676 w 708887"/>
                <a:gd name="connsiteY1" fmla="*/ 155849 h 322803"/>
                <a:gd name="connsiteX2" fmla="*/ 707614 w 708887"/>
                <a:gd name="connsiteY2" fmla="*/ 245493 h 322803"/>
                <a:gd name="connsiteX3" fmla="*/ 694283 w 708887"/>
                <a:gd name="connsiteY3" fmla="*/ 261123 h 322803"/>
                <a:gd name="connsiteX4" fmla="*/ 629464 w 708887"/>
                <a:gd name="connsiteY4" fmla="*/ 261583 h 322803"/>
                <a:gd name="connsiteX5" fmla="*/ 550393 w 708887"/>
                <a:gd name="connsiteY5" fmla="*/ 285947 h 322803"/>
                <a:gd name="connsiteX6" fmla="*/ 430409 w 708887"/>
                <a:gd name="connsiteY6" fmla="*/ 317208 h 322803"/>
                <a:gd name="connsiteX7" fmla="*/ 296173 w 708887"/>
                <a:gd name="connsiteY7" fmla="*/ 322724 h 322803"/>
                <a:gd name="connsiteX8" fmla="*/ 210207 w 708887"/>
                <a:gd name="connsiteY8" fmla="*/ 313990 h 322803"/>
                <a:gd name="connsiteX9" fmla="*/ 63560 w 708887"/>
                <a:gd name="connsiteY9" fmla="*/ 280431 h 322803"/>
                <a:gd name="connsiteX10" fmla="*/ 7935 w 708887"/>
                <a:gd name="connsiteY10" fmla="*/ 248711 h 322803"/>
                <a:gd name="connsiteX11" fmla="*/ 1499 w 708887"/>
                <a:gd name="connsiteY11" fmla="*/ 222507 h 322803"/>
                <a:gd name="connsiteX12" fmla="*/ 18508 w 708887"/>
                <a:gd name="connsiteY12" fmla="*/ 212853 h 322803"/>
                <a:gd name="connsiteX13" fmla="*/ 178028 w 708887"/>
                <a:gd name="connsiteY13" fmla="*/ 191707 h 322803"/>
                <a:gd name="connsiteX14" fmla="*/ 276865 w 708887"/>
                <a:gd name="connsiteY14" fmla="*/ 152171 h 322803"/>
                <a:gd name="connsiteX15" fmla="*/ 374784 w 708887"/>
                <a:gd name="connsiteY15" fmla="*/ 95627 h 322803"/>
                <a:gd name="connsiteX16" fmla="*/ 383518 w 708887"/>
                <a:gd name="connsiteY16" fmla="*/ 82755 h 322803"/>
                <a:gd name="connsiteX17" fmla="*/ 348580 w 708887"/>
                <a:gd name="connsiteY17" fmla="*/ 82296 h 322803"/>
                <a:gd name="connsiteX18" fmla="*/ 256638 w 708887"/>
                <a:gd name="connsiteY18" fmla="*/ 62988 h 322803"/>
                <a:gd name="connsiteX19" fmla="*/ 231354 w 708887"/>
                <a:gd name="connsiteY19" fmla="*/ 43680 h 322803"/>
                <a:gd name="connsiteX20" fmla="*/ 246065 w 708887"/>
                <a:gd name="connsiteY20" fmla="*/ 2306 h 322803"/>
                <a:gd name="connsiteX21" fmla="*/ 310424 w 708887"/>
                <a:gd name="connsiteY21" fmla="*/ 5983 h 322803"/>
                <a:gd name="connsiteX22" fmla="*/ 320538 w 708887"/>
                <a:gd name="connsiteY22" fmla="*/ 7822 h 322803"/>
                <a:gd name="connsiteX23" fmla="*/ 483735 w 708887"/>
                <a:gd name="connsiteY23" fmla="*/ 14258 h 322803"/>
                <a:gd name="connsiteX24" fmla="*/ 587170 w 708887"/>
                <a:gd name="connsiteY24" fmla="*/ 48736 h 322803"/>
                <a:gd name="connsiteX25" fmla="*/ 633141 w 708887"/>
                <a:gd name="connsiteY25" fmla="*/ 62528 h 322803"/>
                <a:gd name="connsiteX0" fmla="*/ 633141 w 707614"/>
                <a:gd name="connsiteY0" fmla="*/ 62528 h 322803"/>
                <a:gd name="connsiteX1" fmla="*/ 672676 w 707614"/>
                <a:gd name="connsiteY1" fmla="*/ 155849 h 322803"/>
                <a:gd name="connsiteX2" fmla="*/ 707614 w 707614"/>
                <a:gd name="connsiteY2" fmla="*/ 245493 h 322803"/>
                <a:gd name="connsiteX3" fmla="*/ 629464 w 707614"/>
                <a:gd name="connsiteY3" fmla="*/ 261583 h 322803"/>
                <a:gd name="connsiteX4" fmla="*/ 550393 w 707614"/>
                <a:gd name="connsiteY4" fmla="*/ 285947 h 322803"/>
                <a:gd name="connsiteX5" fmla="*/ 430409 w 707614"/>
                <a:gd name="connsiteY5" fmla="*/ 317208 h 322803"/>
                <a:gd name="connsiteX6" fmla="*/ 296173 w 707614"/>
                <a:gd name="connsiteY6" fmla="*/ 322724 h 322803"/>
                <a:gd name="connsiteX7" fmla="*/ 210207 w 707614"/>
                <a:gd name="connsiteY7" fmla="*/ 313990 h 322803"/>
                <a:gd name="connsiteX8" fmla="*/ 63560 w 707614"/>
                <a:gd name="connsiteY8" fmla="*/ 280431 h 322803"/>
                <a:gd name="connsiteX9" fmla="*/ 7935 w 707614"/>
                <a:gd name="connsiteY9" fmla="*/ 248711 h 322803"/>
                <a:gd name="connsiteX10" fmla="*/ 1499 w 707614"/>
                <a:gd name="connsiteY10" fmla="*/ 222507 h 322803"/>
                <a:gd name="connsiteX11" fmla="*/ 18508 w 707614"/>
                <a:gd name="connsiteY11" fmla="*/ 212853 h 322803"/>
                <a:gd name="connsiteX12" fmla="*/ 178028 w 707614"/>
                <a:gd name="connsiteY12" fmla="*/ 191707 h 322803"/>
                <a:gd name="connsiteX13" fmla="*/ 276865 w 707614"/>
                <a:gd name="connsiteY13" fmla="*/ 152171 h 322803"/>
                <a:gd name="connsiteX14" fmla="*/ 374784 w 707614"/>
                <a:gd name="connsiteY14" fmla="*/ 95627 h 322803"/>
                <a:gd name="connsiteX15" fmla="*/ 383518 w 707614"/>
                <a:gd name="connsiteY15" fmla="*/ 82755 h 322803"/>
                <a:gd name="connsiteX16" fmla="*/ 348580 w 707614"/>
                <a:gd name="connsiteY16" fmla="*/ 82296 h 322803"/>
                <a:gd name="connsiteX17" fmla="*/ 256638 w 707614"/>
                <a:gd name="connsiteY17" fmla="*/ 62988 h 322803"/>
                <a:gd name="connsiteX18" fmla="*/ 231354 w 707614"/>
                <a:gd name="connsiteY18" fmla="*/ 43680 h 322803"/>
                <a:gd name="connsiteX19" fmla="*/ 246065 w 707614"/>
                <a:gd name="connsiteY19" fmla="*/ 2306 h 322803"/>
                <a:gd name="connsiteX20" fmla="*/ 310424 w 707614"/>
                <a:gd name="connsiteY20" fmla="*/ 5983 h 322803"/>
                <a:gd name="connsiteX21" fmla="*/ 320538 w 707614"/>
                <a:gd name="connsiteY21" fmla="*/ 7822 h 322803"/>
                <a:gd name="connsiteX22" fmla="*/ 483735 w 707614"/>
                <a:gd name="connsiteY22" fmla="*/ 14258 h 322803"/>
                <a:gd name="connsiteX23" fmla="*/ 587170 w 707614"/>
                <a:gd name="connsiteY23" fmla="*/ 48736 h 322803"/>
                <a:gd name="connsiteX24" fmla="*/ 633141 w 707614"/>
                <a:gd name="connsiteY24" fmla="*/ 62528 h 322803"/>
                <a:gd name="connsiteX0" fmla="*/ 633141 w 707619"/>
                <a:gd name="connsiteY0" fmla="*/ 62528 h 322803"/>
                <a:gd name="connsiteX1" fmla="*/ 707614 w 707619"/>
                <a:gd name="connsiteY1" fmla="*/ 245493 h 322803"/>
                <a:gd name="connsiteX2" fmla="*/ 629464 w 707619"/>
                <a:gd name="connsiteY2" fmla="*/ 261583 h 322803"/>
                <a:gd name="connsiteX3" fmla="*/ 550393 w 707619"/>
                <a:gd name="connsiteY3" fmla="*/ 285947 h 322803"/>
                <a:gd name="connsiteX4" fmla="*/ 430409 w 707619"/>
                <a:gd name="connsiteY4" fmla="*/ 317208 h 322803"/>
                <a:gd name="connsiteX5" fmla="*/ 296173 w 707619"/>
                <a:gd name="connsiteY5" fmla="*/ 322724 h 322803"/>
                <a:gd name="connsiteX6" fmla="*/ 210207 w 707619"/>
                <a:gd name="connsiteY6" fmla="*/ 313990 h 322803"/>
                <a:gd name="connsiteX7" fmla="*/ 63560 w 707619"/>
                <a:gd name="connsiteY7" fmla="*/ 280431 h 322803"/>
                <a:gd name="connsiteX8" fmla="*/ 7935 w 707619"/>
                <a:gd name="connsiteY8" fmla="*/ 248711 h 322803"/>
                <a:gd name="connsiteX9" fmla="*/ 1499 w 707619"/>
                <a:gd name="connsiteY9" fmla="*/ 222507 h 322803"/>
                <a:gd name="connsiteX10" fmla="*/ 18508 w 707619"/>
                <a:gd name="connsiteY10" fmla="*/ 212853 h 322803"/>
                <a:gd name="connsiteX11" fmla="*/ 178028 w 707619"/>
                <a:gd name="connsiteY11" fmla="*/ 191707 h 322803"/>
                <a:gd name="connsiteX12" fmla="*/ 276865 w 707619"/>
                <a:gd name="connsiteY12" fmla="*/ 152171 h 322803"/>
                <a:gd name="connsiteX13" fmla="*/ 374784 w 707619"/>
                <a:gd name="connsiteY13" fmla="*/ 95627 h 322803"/>
                <a:gd name="connsiteX14" fmla="*/ 383518 w 707619"/>
                <a:gd name="connsiteY14" fmla="*/ 82755 h 322803"/>
                <a:gd name="connsiteX15" fmla="*/ 348580 w 707619"/>
                <a:gd name="connsiteY15" fmla="*/ 82296 h 322803"/>
                <a:gd name="connsiteX16" fmla="*/ 256638 w 707619"/>
                <a:gd name="connsiteY16" fmla="*/ 62988 h 322803"/>
                <a:gd name="connsiteX17" fmla="*/ 231354 w 707619"/>
                <a:gd name="connsiteY17" fmla="*/ 43680 h 322803"/>
                <a:gd name="connsiteX18" fmla="*/ 246065 w 707619"/>
                <a:gd name="connsiteY18" fmla="*/ 2306 h 322803"/>
                <a:gd name="connsiteX19" fmla="*/ 310424 w 707619"/>
                <a:gd name="connsiteY19" fmla="*/ 5983 h 322803"/>
                <a:gd name="connsiteX20" fmla="*/ 320538 w 707619"/>
                <a:gd name="connsiteY20" fmla="*/ 7822 h 322803"/>
                <a:gd name="connsiteX21" fmla="*/ 483735 w 707619"/>
                <a:gd name="connsiteY21" fmla="*/ 14258 h 322803"/>
                <a:gd name="connsiteX22" fmla="*/ 587170 w 707619"/>
                <a:gd name="connsiteY22" fmla="*/ 48736 h 322803"/>
                <a:gd name="connsiteX23" fmla="*/ 633141 w 707619"/>
                <a:gd name="connsiteY23" fmla="*/ 62528 h 32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7619" h="322803">
                  <a:moveTo>
                    <a:pt x="633141" y="62528"/>
                  </a:moveTo>
                  <a:cubicBezTo>
                    <a:pt x="653215" y="95321"/>
                    <a:pt x="708227" y="212317"/>
                    <a:pt x="707614" y="245493"/>
                  </a:cubicBezTo>
                  <a:cubicBezTo>
                    <a:pt x="700412" y="263115"/>
                    <a:pt x="655668" y="254841"/>
                    <a:pt x="629464" y="261583"/>
                  </a:cubicBezTo>
                  <a:cubicBezTo>
                    <a:pt x="598203" y="253768"/>
                    <a:pt x="576137" y="275834"/>
                    <a:pt x="550393" y="285947"/>
                  </a:cubicBezTo>
                  <a:cubicBezTo>
                    <a:pt x="511778" y="301118"/>
                    <a:pt x="472242" y="311231"/>
                    <a:pt x="430409" y="317208"/>
                  </a:cubicBezTo>
                  <a:cubicBezTo>
                    <a:pt x="385357" y="323644"/>
                    <a:pt x="340765" y="321345"/>
                    <a:pt x="296173" y="322724"/>
                  </a:cubicBezTo>
                  <a:cubicBezTo>
                    <a:pt x="267212" y="323644"/>
                    <a:pt x="239169" y="316288"/>
                    <a:pt x="210207" y="313990"/>
                  </a:cubicBezTo>
                  <a:cubicBezTo>
                    <a:pt x="160099" y="309852"/>
                    <a:pt x="111370" y="295601"/>
                    <a:pt x="63560" y="280431"/>
                  </a:cubicBezTo>
                  <a:cubicBezTo>
                    <a:pt x="43792" y="273995"/>
                    <a:pt x="25863" y="260203"/>
                    <a:pt x="7935" y="248711"/>
                  </a:cubicBezTo>
                  <a:cubicBezTo>
                    <a:pt x="-800" y="242734"/>
                    <a:pt x="-1260" y="233081"/>
                    <a:pt x="1499" y="222507"/>
                  </a:cubicBezTo>
                  <a:cubicBezTo>
                    <a:pt x="4257" y="211934"/>
                    <a:pt x="12072" y="214692"/>
                    <a:pt x="18508" y="212853"/>
                  </a:cubicBezTo>
                  <a:cubicBezTo>
                    <a:pt x="70915" y="199522"/>
                    <a:pt x="125621" y="201820"/>
                    <a:pt x="178028" y="191707"/>
                  </a:cubicBezTo>
                  <a:cubicBezTo>
                    <a:pt x="212966" y="184811"/>
                    <a:pt x="245605" y="170100"/>
                    <a:pt x="276865" y="152171"/>
                  </a:cubicBezTo>
                  <a:lnTo>
                    <a:pt x="374784" y="95627"/>
                  </a:lnTo>
                  <a:cubicBezTo>
                    <a:pt x="378462" y="93328"/>
                    <a:pt x="381220" y="89651"/>
                    <a:pt x="383518" y="82755"/>
                  </a:cubicBezTo>
                  <a:cubicBezTo>
                    <a:pt x="372026" y="82755"/>
                    <a:pt x="360073" y="84134"/>
                    <a:pt x="348580" y="82296"/>
                  </a:cubicBezTo>
                  <a:cubicBezTo>
                    <a:pt x="317780" y="77239"/>
                    <a:pt x="286060" y="74021"/>
                    <a:pt x="256638" y="62988"/>
                  </a:cubicBezTo>
                  <a:cubicBezTo>
                    <a:pt x="246065" y="58850"/>
                    <a:pt x="238250" y="51495"/>
                    <a:pt x="231354" y="43680"/>
                  </a:cubicBezTo>
                  <a:cubicBezTo>
                    <a:pt x="214804" y="24372"/>
                    <a:pt x="220781" y="5064"/>
                    <a:pt x="246065" y="2306"/>
                  </a:cubicBezTo>
                  <a:cubicBezTo>
                    <a:pt x="267212" y="7"/>
                    <a:pt x="289278" y="-2751"/>
                    <a:pt x="310424" y="5983"/>
                  </a:cubicBezTo>
                  <a:cubicBezTo>
                    <a:pt x="313642" y="7363"/>
                    <a:pt x="316860" y="7363"/>
                    <a:pt x="320538" y="7822"/>
                  </a:cubicBezTo>
                  <a:cubicBezTo>
                    <a:pt x="374784" y="17017"/>
                    <a:pt x="429489" y="16557"/>
                    <a:pt x="483735" y="14258"/>
                  </a:cubicBezTo>
                  <a:cubicBezTo>
                    <a:pt x="523730" y="12420"/>
                    <a:pt x="556370" y="27590"/>
                    <a:pt x="587170" y="48736"/>
                  </a:cubicBezTo>
                  <a:cubicBezTo>
                    <a:pt x="601881" y="57931"/>
                    <a:pt x="616132" y="63907"/>
                    <a:pt x="633141" y="62528"/>
                  </a:cubicBezTo>
                  <a:close/>
                </a:path>
              </a:pathLst>
            </a:custGeom>
            <a:solidFill>
              <a:srgbClr val="FDD3A2"/>
            </a:solidFill>
            <a:ln w="4594" cap="flat">
              <a:noFill/>
              <a:prstDash val="solid"/>
              <a:miter/>
            </a:ln>
          </p:spPr>
          <p:txBody>
            <a:bodyPr rtlCol="0" anchor="ctr"/>
            <a:lstStyle/>
            <a:p>
              <a:endParaRPr lang="en-US"/>
            </a:p>
          </p:txBody>
        </p:sp>
        <p:sp>
          <p:nvSpPr>
            <p:cNvPr id="9" name="Freeform: Shape 8">
              <a:extLst>
                <a:ext uri="{FF2B5EF4-FFF2-40B4-BE49-F238E27FC236}">
                  <a16:creationId xmlns="" xmlns:a16="http://schemas.microsoft.com/office/drawing/2014/main" id="{9C22FE6C-37A9-4FB6-90BB-FBE115E1F1D8}"/>
                </a:ext>
              </a:extLst>
            </p:cNvPr>
            <p:cNvSpPr/>
            <p:nvPr/>
          </p:nvSpPr>
          <p:spPr>
            <a:xfrm>
              <a:off x="9767372" y="3079795"/>
              <a:ext cx="562182" cy="563665"/>
            </a:xfrm>
            <a:custGeom>
              <a:avLst/>
              <a:gdLst>
                <a:gd name="connsiteX0" fmla="*/ 563992 w 563991"/>
                <a:gd name="connsiteY0" fmla="*/ 401387 h 563664"/>
                <a:gd name="connsiteX1" fmla="*/ 551579 w 563991"/>
                <a:gd name="connsiteY1" fmla="*/ 454713 h 563664"/>
                <a:gd name="connsiteX2" fmla="*/ 536868 w 563991"/>
                <a:gd name="connsiteY2" fmla="*/ 409662 h 563664"/>
                <a:gd name="connsiteX3" fmla="*/ 461936 w 563991"/>
                <a:gd name="connsiteY3" fmla="*/ 229455 h 563664"/>
                <a:gd name="connsiteX4" fmla="*/ 327240 w 563991"/>
                <a:gd name="connsiteY4" fmla="*/ 197735 h 563664"/>
                <a:gd name="connsiteX5" fmla="*/ 259203 w 563991"/>
                <a:gd name="connsiteY5" fmla="*/ 236810 h 563664"/>
                <a:gd name="connsiteX6" fmla="*/ 144735 w 563991"/>
                <a:gd name="connsiteY6" fmla="*/ 262554 h 563664"/>
                <a:gd name="connsiteX7" fmla="*/ 110717 w 563991"/>
                <a:gd name="connsiteY7" fmla="*/ 260256 h 563664"/>
                <a:gd name="connsiteX8" fmla="*/ 67044 w 563991"/>
                <a:gd name="connsiteY8" fmla="*/ 291516 h 563664"/>
                <a:gd name="connsiteX9" fmla="*/ 55551 w 563991"/>
                <a:gd name="connsiteY9" fmla="*/ 373804 h 563664"/>
                <a:gd name="connsiteX10" fmla="*/ 62907 w 563991"/>
                <a:gd name="connsiteY10" fmla="*/ 551253 h 563664"/>
                <a:gd name="connsiteX11" fmla="*/ 61068 w 563991"/>
                <a:gd name="connsiteY11" fmla="*/ 563665 h 563664"/>
                <a:gd name="connsiteX12" fmla="*/ 29348 w 563991"/>
                <a:gd name="connsiteY12" fmla="*/ 497926 h 563664"/>
                <a:gd name="connsiteX13" fmla="*/ 2225 w 563991"/>
                <a:gd name="connsiteY13" fmla="*/ 371965 h 563664"/>
                <a:gd name="connsiteX14" fmla="*/ 16936 w 563991"/>
                <a:gd name="connsiteY14" fmla="*/ 292435 h 563664"/>
                <a:gd name="connsiteX15" fmla="*/ 17395 w 563991"/>
                <a:gd name="connsiteY15" fmla="*/ 279563 h 563664"/>
                <a:gd name="connsiteX16" fmla="*/ 10500 w 563991"/>
                <a:gd name="connsiteY16" fmla="*/ 202332 h 563664"/>
                <a:gd name="connsiteX17" fmla="*/ 44978 w 563991"/>
                <a:gd name="connsiteY17" fmla="*/ 142570 h 563664"/>
                <a:gd name="connsiteX18" fmla="*/ 168640 w 563991"/>
                <a:gd name="connsiteY18" fmla="*/ 34538 h 563664"/>
                <a:gd name="connsiteX19" fmla="*/ 369534 w 563991"/>
                <a:gd name="connsiteY19" fmla="*/ 35457 h 563664"/>
                <a:gd name="connsiteX20" fmla="*/ 413206 w 563991"/>
                <a:gd name="connsiteY20" fmla="*/ 104873 h 563664"/>
                <a:gd name="connsiteX21" fmla="*/ 422860 w 563991"/>
                <a:gd name="connsiteY21" fmla="*/ 115447 h 563664"/>
                <a:gd name="connsiteX22" fmla="*/ 528134 w 563991"/>
                <a:gd name="connsiteY22" fmla="*/ 200953 h 563664"/>
                <a:gd name="connsiteX23" fmla="*/ 559854 w 563991"/>
                <a:gd name="connsiteY23" fmla="*/ 382079 h 563664"/>
                <a:gd name="connsiteX24" fmla="*/ 563992 w 563991"/>
                <a:gd name="connsiteY24" fmla="*/ 401387 h 563664"/>
                <a:gd name="connsiteX0" fmla="*/ 562182 w 562182"/>
                <a:gd name="connsiteY0" fmla="*/ 401387 h 563665"/>
                <a:gd name="connsiteX1" fmla="*/ 549769 w 562182"/>
                <a:gd name="connsiteY1" fmla="*/ 454713 h 563665"/>
                <a:gd name="connsiteX2" fmla="*/ 535058 w 562182"/>
                <a:gd name="connsiteY2" fmla="*/ 409662 h 563665"/>
                <a:gd name="connsiteX3" fmla="*/ 460126 w 562182"/>
                <a:gd name="connsiteY3" fmla="*/ 229455 h 563665"/>
                <a:gd name="connsiteX4" fmla="*/ 325430 w 562182"/>
                <a:gd name="connsiteY4" fmla="*/ 197735 h 563665"/>
                <a:gd name="connsiteX5" fmla="*/ 257393 w 562182"/>
                <a:gd name="connsiteY5" fmla="*/ 236810 h 563665"/>
                <a:gd name="connsiteX6" fmla="*/ 142925 w 562182"/>
                <a:gd name="connsiteY6" fmla="*/ 262554 h 563665"/>
                <a:gd name="connsiteX7" fmla="*/ 108907 w 562182"/>
                <a:gd name="connsiteY7" fmla="*/ 260256 h 563665"/>
                <a:gd name="connsiteX8" fmla="*/ 65234 w 562182"/>
                <a:gd name="connsiteY8" fmla="*/ 291516 h 563665"/>
                <a:gd name="connsiteX9" fmla="*/ 53741 w 562182"/>
                <a:gd name="connsiteY9" fmla="*/ 373804 h 563665"/>
                <a:gd name="connsiteX10" fmla="*/ 61097 w 562182"/>
                <a:gd name="connsiteY10" fmla="*/ 551253 h 563665"/>
                <a:gd name="connsiteX11" fmla="*/ 59258 w 562182"/>
                <a:gd name="connsiteY11" fmla="*/ 563665 h 563665"/>
                <a:gd name="connsiteX12" fmla="*/ 27538 w 562182"/>
                <a:gd name="connsiteY12" fmla="*/ 497926 h 563665"/>
                <a:gd name="connsiteX13" fmla="*/ 415 w 562182"/>
                <a:gd name="connsiteY13" fmla="*/ 371965 h 563665"/>
                <a:gd name="connsiteX14" fmla="*/ 15126 w 562182"/>
                <a:gd name="connsiteY14" fmla="*/ 292435 h 563665"/>
                <a:gd name="connsiteX15" fmla="*/ 8690 w 562182"/>
                <a:gd name="connsiteY15" fmla="*/ 202332 h 563665"/>
                <a:gd name="connsiteX16" fmla="*/ 43168 w 562182"/>
                <a:gd name="connsiteY16" fmla="*/ 142570 h 563665"/>
                <a:gd name="connsiteX17" fmla="*/ 166830 w 562182"/>
                <a:gd name="connsiteY17" fmla="*/ 34538 h 563665"/>
                <a:gd name="connsiteX18" fmla="*/ 367724 w 562182"/>
                <a:gd name="connsiteY18" fmla="*/ 35457 h 563665"/>
                <a:gd name="connsiteX19" fmla="*/ 411396 w 562182"/>
                <a:gd name="connsiteY19" fmla="*/ 104873 h 563665"/>
                <a:gd name="connsiteX20" fmla="*/ 421050 w 562182"/>
                <a:gd name="connsiteY20" fmla="*/ 115447 h 563665"/>
                <a:gd name="connsiteX21" fmla="*/ 526324 w 562182"/>
                <a:gd name="connsiteY21" fmla="*/ 200953 h 563665"/>
                <a:gd name="connsiteX22" fmla="*/ 558044 w 562182"/>
                <a:gd name="connsiteY22" fmla="*/ 382079 h 563665"/>
                <a:gd name="connsiteX23" fmla="*/ 562182 w 562182"/>
                <a:gd name="connsiteY23" fmla="*/ 401387 h 56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2182" h="563665">
                  <a:moveTo>
                    <a:pt x="562182" y="401387"/>
                  </a:moveTo>
                  <a:cubicBezTo>
                    <a:pt x="555745" y="418396"/>
                    <a:pt x="549769" y="435865"/>
                    <a:pt x="549769" y="454713"/>
                  </a:cubicBezTo>
                  <a:cubicBezTo>
                    <a:pt x="541035" y="440922"/>
                    <a:pt x="539656" y="424832"/>
                    <a:pt x="535058" y="409662"/>
                  </a:cubicBezTo>
                  <a:cubicBezTo>
                    <a:pt x="516210" y="346681"/>
                    <a:pt x="496903" y="284620"/>
                    <a:pt x="460126" y="229455"/>
                  </a:cubicBezTo>
                  <a:cubicBezTo>
                    <a:pt x="423349" y="175209"/>
                    <a:pt x="383354" y="165555"/>
                    <a:pt x="325430" y="197735"/>
                  </a:cubicBezTo>
                  <a:cubicBezTo>
                    <a:pt x="302445" y="210607"/>
                    <a:pt x="279459" y="223019"/>
                    <a:pt x="257393" y="236810"/>
                  </a:cubicBezTo>
                  <a:cubicBezTo>
                    <a:pt x="221996" y="258417"/>
                    <a:pt x="183840" y="265772"/>
                    <a:pt x="142925" y="262554"/>
                  </a:cubicBezTo>
                  <a:cubicBezTo>
                    <a:pt x="131433" y="261635"/>
                    <a:pt x="120399" y="260256"/>
                    <a:pt x="108907" y="260256"/>
                  </a:cubicBezTo>
                  <a:cubicBezTo>
                    <a:pt x="87300" y="260256"/>
                    <a:pt x="72130" y="270829"/>
                    <a:pt x="65234" y="291516"/>
                  </a:cubicBezTo>
                  <a:cubicBezTo>
                    <a:pt x="56040" y="318179"/>
                    <a:pt x="54201" y="346222"/>
                    <a:pt x="53741" y="373804"/>
                  </a:cubicBezTo>
                  <a:cubicBezTo>
                    <a:pt x="52362" y="433107"/>
                    <a:pt x="55121" y="492410"/>
                    <a:pt x="61097" y="551253"/>
                  </a:cubicBezTo>
                  <a:cubicBezTo>
                    <a:pt x="61557" y="554930"/>
                    <a:pt x="62936" y="558608"/>
                    <a:pt x="59258" y="563665"/>
                  </a:cubicBezTo>
                  <a:cubicBezTo>
                    <a:pt x="49604" y="540679"/>
                    <a:pt x="43628" y="516774"/>
                    <a:pt x="27538" y="497926"/>
                  </a:cubicBezTo>
                  <a:cubicBezTo>
                    <a:pt x="19263" y="455633"/>
                    <a:pt x="5472" y="414718"/>
                    <a:pt x="415" y="371965"/>
                  </a:cubicBezTo>
                  <a:cubicBezTo>
                    <a:pt x="-2803" y="343923"/>
                    <a:pt x="13747" y="320707"/>
                    <a:pt x="15126" y="292435"/>
                  </a:cubicBezTo>
                  <a:cubicBezTo>
                    <a:pt x="16505" y="264163"/>
                    <a:pt x="4016" y="227309"/>
                    <a:pt x="8690" y="202332"/>
                  </a:cubicBezTo>
                  <a:cubicBezTo>
                    <a:pt x="12827" y="178427"/>
                    <a:pt x="25699" y="158660"/>
                    <a:pt x="43168" y="142570"/>
                  </a:cubicBezTo>
                  <a:cubicBezTo>
                    <a:pt x="83623" y="105793"/>
                    <a:pt x="123158" y="67637"/>
                    <a:pt x="166830" y="34538"/>
                  </a:cubicBezTo>
                  <a:cubicBezTo>
                    <a:pt x="227972" y="-11893"/>
                    <a:pt x="307502" y="-11433"/>
                    <a:pt x="367724" y="35457"/>
                  </a:cubicBezTo>
                  <a:cubicBezTo>
                    <a:pt x="390709" y="53386"/>
                    <a:pt x="404501" y="76831"/>
                    <a:pt x="411396" y="104873"/>
                  </a:cubicBezTo>
                  <a:cubicBezTo>
                    <a:pt x="412776" y="110850"/>
                    <a:pt x="412776" y="116366"/>
                    <a:pt x="421050" y="115447"/>
                  </a:cubicBezTo>
                  <a:cubicBezTo>
                    <a:pt x="489547" y="108091"/>
                    <a:pt x="509774" y="145328"/>
                    <a:pt x="526324" y="200953"/>
                  </a:cubicBezTo>
                  <a:cubicBezTo>
                    <a:pt x="543793" y="259796"/>
                    <a:pt x="551148" y="320937"/>
                    <a:pt x="558044" y="382079"/>
                  </a:cubicBezTo>
                  <a:cubicBezTo>
                    <a:pt x="558963" y="388515"/>
                    <a:pt x="557584" y="395870"/>
                    <a:pt x="562182" y="401387"/>
                  </a:cubicBezTo>
                  <a:close/>
                </a:path>
              </a:pathLst>
            </a:custGeom>
            <a:solidFill>
              <a:schemeClr val="bg1">
                <a:lumMod val="50000"/>
              </a:schemeClr>
            </a:solidFill>
            <a:ln w="4594" cap="flat">
              <a:noFill/>
              <a:prstDash val="solid"/>
              <a:miter/>
            </a:ln>
          </p:spPr>
          <p:txBody>
            <a:bodyPr rtlCol="0" anchor="ctr"/>
            <a:lstStyle/>
            <a:p>
              <a:endParaRPr lang="en-US"/>
            </a:p>
          </p:txBody>
        </p:sp>
        <p:sp>
          <p:nvSpPr>
            <p:cNvPr id="10" name="Freeform: Shape 9">
              <a:extLst>
                <a:ext uri="{FF2B5EF4-FFF2-40B4-BE49-F238E27FC236}">
                  <a16:creationId xmlns="" xmlns:a16="http://schemas.microsoft.com/office/drawing/2014/main" id="{4FCD8661-0BE9-4D7C-8384-10CA7C5C2D13}"/>
                </a:ext>
              </a:extLst>
            </p:cNvPr>
            <p:cNvSpPr/>
            <p:nvPr/>
          </p:nvSpPr>
          <p:spPr>
            <a:xfrm rot="266163">
              <a:off x="10007485" y="4087818"/>
              <a:ext cx="378659" cy="282321"/>
            </a:xfrm>
            <a:custGeom>
              <a:avLst/>
              <a:gdLst>
                <a:gd name="connsiteX0" fmla="*/ 193682 w 378659"/>
                <a:gd name="connsiteY0" fmla="*/ 101932 h 282321"/>
                <a:gd name="connsiteX1" fmla="*/ 249307 w 378659"/>
                <a:gd name="connsiteY1" fmla="*/ 72051 h 282321"/>
                <a:gd name="connsiteX2" fmla="*/ 308609 w 378659"/>
                <a:gd name="connsiteY2" fmla="*/ 10909 h 282321"/>
                <a:gd name="connsiteX3" fmla="*/ 363775 w 378659"/>
                <a:gd name="connsiteY3" fmla="*/ 27918 h 282321"/>
                <a:gd name="connsiteX4" fmla="*/ 377566 w 378659"/>
                <a:gd name="connsiteY4" fmla="*/ 145604 h 282321"/>
                <a:gd name="connsiteX5" fmla="*/ 368831 w 378659"/>
                <a:gd name="connsiteY5" fmla="*/ 195713 h 282321"/>
                <a:gd name="connsiteX6" fmla="*/ 317344 w 378659"/>
                <a:gd name="connsiteY6" fmla="*/ 221456 h 282321"/>
                <a:gd name="connsiteX7" fmla="*/ 248387 w 378659"/>
                <a:gd name="connsiteY7" fmla="*/ 181462 h 282321"/>
                <a:gd name="connsiteX8" fmla="*/ 215748 w 378659"/>
                <a:gd name="connsiteY8" fmla="*/ 173187 h 282321"/>
                <a:gd name="connsiteX9" fmla="*/ 185407 w 378659"/>
                <a:gd name="connsiteY9" fmla="*/ 177784 h 282321"/>
                <a:gd name="connsiteX10" fmla="*/ 171156 w 378659"/>
                <a:gd name="connsiteY10" fmla="*/ 188357 h 282321"/>
                <a:gd name="connsiteX11" fmla="*/ 104498 w 378659"/>
                <a:gd name="connsiteY11" fmla="*/ 265589 h 282321"/>
                <a:gd name="connsiteX12" fmla="*/ 26347 w 378659"/>
                <a:gd name="connsiteY12" fmla="*/ 248580 h 282321"/>
                <a:gd name="connsiteX13" fmla="*/ 1523 w 378659"/>
                <a:gd name="connsiteY13" fmla="*/ 102851 h 282321"/>
                <a:gd name="connsiteX14" fmla="*/ 54389 w 378659"/>
                <a:gd name="connsiteY14" fmla="*/ 68373 h 282321"/>
                <a:gd name="connsiteX15" fmla="*/ 133460 w 378659"/>
                <a:gd name="connsiteY15" fmla="*/ 103311 h 282321"/>
                <a:gd name="connsiteX16" fmla="*/ 182649 w 378659"/>
                <a:gd name="connsiteY16" fmla="*/ 105150 h 282321"/>
                <a:gd name="connsiteX17" fmla="*/ 193682 w 378659"/>
                <a:gd name="connsiteY17" fmla="*/ 101932 h 282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8659" h="282321">
                  <a:moveTo>
                    <a:pt x="193682" y="101932"/>
                  </a:moveTo>
                  <a:cubicBezTo>
                    <a:pt x="216208" y="99633"/>
                    <a:pt x="235056" y="92278"/>
                    <a:pt x="249307" y="72051"/>
                  </a:cubicBezTo>
                  <a:cubicBezTo>
                    <a:pt x="265396" y="48605"/>
                    <a:pt x="285164" y="27918"/>
                    <a:pt x="308609" y="10909"/>
                  </a:cubicBezTo>
                  <a:cubicBezTo>
                    <a:pt x="334813" y="-7939"/>
                    <a:pt x="353201" y="-2423"/>
                    <a:pt x="363775" y="27918"/>
                  </a:cubicBezTo>
                  <a:cubicBezTo>
                    <a:pt x="377106" y="66074"/>
                    <a:pt x="380784" y="105609"/>
                    <a:pt x="377566" y="145604"/>
                  </a:cubicBezTo>
                  <a:cubicBezTo>
                    <a:pt x="376187" y="162614"/>
                    <a:pt x="374808" y="179623"/>
                    <a:pt x="368831" y="195713"/>
                  </a:cubicBezTo>
                  <a:cubicBezTo>
                    <a:pt x="358718" y="222836"/>
                    <a:pt x="344927" y="230191"/>
                    <a:pt x="317344" y="221456"/>
                  </a:cubicBezTo>
                  <a:cubicBezTo>
                    <a:pt x="291140" y="213641"/>
                    <a:pt x="269994" y="197092"/>
                    <a:pt x="248387" y="181462"/>
                  </a:cubicBezTo>
                  <a:cubicBezTo>
                    <a:pt x="237814" y="173647"/>
                    <a:pt x="228160" y="169969"/>
                    <a:pt x="215748" y="173187"/>
                  </a:cubicBezTo>
                  <a:cubicBezTo>
                    <a:pt x="205634" y="175485"/>
                    <a:pt x="195521" y="176405"/>
                    <a:pt x="185407" y="177784"/>
                  </a:cubicBezTo>
                  <a:cubicBezTo>
                    <a:pt x="178511" y="178703"/>
                    <a:pt x="174834" y="182381"/>
                    <a:pt x="171156" y="188357"/>
                  </a:cubicBezTo>
                  <a:cubicBezTo>
                    <a:pt x="153227" y="217779"/>
                    <a:pt x="131161" y="243982"/>
                    <a:pt x="104498" y="265589"/>
                  </a:cubicBezTo>
                  <a:cubicBezTo>
                    <a:pt x="71399" y="292712"/>
                    <a:pt x="45195" y="286735"/>
                    <a:pt x="26347" y="248580"/>
                  </a:cubicBezTo>
                  <a:cubicBezTo>
                    <a:pt x="3821" y="202608"/>
                    <a:pt x="-3534" y="153419"/>
                    <a:pt x="1523" y="102851"/>
                  </a:cubicBezTo>
                  <a:cubicBezTo>
                    <a:pt x="4281" y="74349"/>
                    <a:pt x="25428" y="61017"/>
                    <a:pt x="54389" y="68373"/>
                  </a:cubicBezTo>
                  <a:cubicBezTo>
                    <a:pt x="82892" y="75728"/>
                    <a:pt x="109095" y="88140"/>
                    <a:pt x="133460" y="103311"/>
                  </a:cubicBezTo>
                  <a:cubicBezTo>
                    <a:pt x="150469" y="113884"/>
                    <a:pt x="165639" y="114344"/>
                    <a:pt x="182649" y="105150"/>
                  </a:cubicBezTo>
                  <a:cubicBezTo>
                    <a:pt x="186786" y="106069"/>
                    <a:pt x="190464" y="105150"/>
                    <a:pt x="193682" y="101932"/>
                  </a:cubicBezTo>
                  <a:close/>
                </a:path>
              </a:pathLst>
            </a:custGeom>
            <a:solidFill>
              <a:schemeClr val="accent1"/>
            </a:solidFill>
            <a:ln w="4594" cap="flat">
              <a:noFill/>
              <a:prstDash val="solid"/>
              <a:miter/>
            </a:ln>
          </p:spPr>
          <p:txBody>
            <a:bodyPr rtlCol="0" anchor="ctr"/>
            <a:lstStyle/>
            <a:p>
              <a:endParaRPr lang="en-US"/>
            </a:p>
          </p:txBody>
        </p:sp>
      </p:grpSp>
      <p:grpSp>
        <p:nvGrpSpPr>
          <p:cNvPr id="13" name="Graphic 147">
            <a:extLst>
              <a:ext uri="{FF2B5EF4-FFF2-40B4-BE49-F238E27FC236}">
                <a16:creationId xmlns="" xmlns:a16="http://schemas.microsoft.com/office/drawing/2014/main" id="{9B6A90B9-B60E-43E6-B8BB-A242D95C72F7}"/>
              </a:ext>
            </a:extLst>
          </p:cNvPr>
          <p:cNvGrpSpPr/>
          <p:nvPr/>
        </p:nvGrpSpPr>
        <p:grpSpPr>
          <a:xfrm>
            <a:off x="6605560" y="4547263"/>
            <a:ext cx="1891646" cy="822216"/>
            <a:chOff x="6260681" y="5031712"/>
            <a:chExt cx="2447925" cy="714375"/>
          </a:xfrm>
        </p:grpSpPr>
        <p:sp>
          <p:nvSpPr>
            <p:cNvPr id="14" name="Freeform: Shape 13">
              <a:extLst>
                <a:ext uri="{FF2B5EF4-FFF2-40B4-BE49-F238E27FC236}">
                  <a16:creationId xmlns="" xmlns:a16="http://schemas.microsoft.com/office/drawing/2014/main" id="{AB6C77D9-53C0-495F-8798-F2018FB8EFF9}"/>
                </a:ext>
              </a:extLst>
            </p:cNvPr>
            <p:cNvSpPr/>
            <p:nvPr/>
          </p:nvSpPr>
          <p:spPr>
            <a:xfrm>
              <a:off x="6260660" y="5034569"/>
              <a:ext cx="2448145" cy="711517"/>
            </a:xfrm>
            <a:custGeom>
              <a:avLst/>
              <a:gdLst>
                <a:gd name="connsiteX0" fmla="*/ 2447945 w 2448145"/>
                <a:gd name="connsiteY0" fmla="*/ 376238 h 711517"/>
                <a:gd name="connsiteX1" fmla="*/ 1217315 w 2448145"/>
                <a:gd name="connsiteY1" fmla="*/ 711518 h 711517"/>
                <a:gd name="connsiteX2" fmla="*/ 20 w 2448145"/>
                <a:gd name="connsiteY2" fmla="*/ 359093 h 711517"/>
                <a:gd name="connsiteX3" fmla="*/ 1217315 w 2448145"/>
                <a:gd name="connsiteY3" fmla="*/ 0 h 711517"/>
                <a:gd name="connsiteX4" fmla="*/ 2447945 w 2448145"/>
                <a:gd name="connsiteY4" fmla="*/ 376238 h 71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45" h="711517">
                  <a:moveTo>
                    <a:pt x="2447945" y="376238"/>
                  </a:moveTo>
                  <a:cubicBezTo>
                    <a:pt x="2434610" y="618173"/>
                    <a:pt x="1898353" y="711518"/>
                    <a:pt x="1217315" y="711518"/>
                  </a:cubicBezTo>
                  <a:cubicBezTo>
                    <a:pt x="536278" y="711518"/>
                    <a:pt x="2878" y="540068"/>
                    <a:pt x="20" y="359093"/>
                  </a:cubicBezTo>
                  <a:cubicBezTo>
                    <a:pt x="-3790" y="140018"/>
                    <a:pt x="536278" y="0"/>
                    <a:pt x="1217315" y="0"/>
                  </a:cubicBezTo>
                  <a:cubicBezTo>
                    <a:pt x="1898353" y="0"/>
                    <a:pt x="2460328" y="156210"/>
                    <a:pt x="2447945" y="376238"/>
                  </a:cubicBezTo>
                  <a:close/>
                </a:path>
              </a:pathLst>
            </a:custGeom>
            <a:solidFill>
              <a:srgbClr val="B39638"/>
            </a:solidFill>
            <a:ln w="9525"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809CD911-973B-413F-AB77-84D40A8AAE57}"/>
                </a:ext>
              </a:extLst>
            </p:cNvPr>
            <p:cNvSpPr/>
            <p:nvPr/>
          </p:nvSpPr>
          <p:spPr>
            <a:xfrm>
              <a:off x="6260681" y="5034569"/>
              <a:ext cx="2448125" cy="690605"/>
            </a:xfrm>
            <a:custGeom>
              <a:avLst/>
              <a:gdLst>
                <a:gd name="connsiteX0" fmla="*/ 2447925 w 2448125"/>
                <a:gd name="connsiteY0" fmla="*/ 363855 h 690605"/>
                <a:gd name="connsiteX1" fmla="*/ 1216343 w 2448125"/>
                <a:gd name="connsiteY1" fmla="*/ 689610 h 690605"/>
                <a:gd name="connsiteX2" fmla="*/ 0 w 2448125"/>
                <a:gd name="connsiteY2" fmla="*/ 347663 h 690605"/>
                <a:gd name="connsiteX3" fmla="*/ 1217295 w 2448125"/>
                <a:gd name="connsiteY3" fmla="*/ 0 h 690605"/>
                <a:gd name="connsiteX4" fmla="*/ 2447925 w 2448125"/>
                <a:gd name="connsiteY4" fmla="*/ 363855 h 69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8125" h="690605">
                  <a:moveTo>
                    <a:pt x="2447925" y="363855"/>
                  </a:moveTo>
                  <a:cubicBezTo>
                    <a:pt x="2434590" y="599123"/>
                    <a:pt x="1747838" y="701993"/>
                    <a:pt x="1216343" y="689610"/>
                  </a:cubicBezTo>
                  <a:cubicBezTo>
                    <a:pt x="545783" y="673418"/>
                    <a:pt x="0" y="521018"/>
                    <a:pt x="0" y="347663"/>
                  </a:cubicBezTo>
                  <a:cubicBezTo>
                    <a:pt x="0" y="135255"/>
                    <a:pt x="536258" y="0"/>
                    <a:pt x="1217295" y="0"/>
                  </a:cubicBezTo>
                  <a:cubicBezTo>
                    <a:pt x="1898333" y="0"/>
                    <a:pt x="2460308" y="151448"/>
                    <a:pt x="2447925" y="363855"/>
                  </a:cubicBezTo>
                  <a:close/>
                </a:path>
              </a:pathLst>
            </a:custGeom>
            <a:solidFill>
              <a:srgbClr val="D1B054"/>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50D6F190-B997-4936-B519-2B8435F9C2A8}"/>
                </a:ext>
              </a:extLst>
            </p:cNvPr>
            <p:cNvSpPr/>
            <p:nvPr/>
          </p:nvSpPr>
          <p:spPr>
            <a:xfrm>
              <a:off x="6273063" y="5031712"/>
              <a:ext cx="2400514" cy="649699"/>
            </a:xfrm>
            <a:custGeom>
              <a:avLst/>
              <a:gdLst>
                <a:gd name="connsiteX0" fmla="*/ 2400300 w 2400514"/>
                <a:gd name="connsiteY0" fmla="*/ 342900 h 649699"/>
                <a:gd name="connsiteX1" fmla="*/ 1210628 w 2400514"/>
                <a:gd name="connsiteY1" fmla="*/ 648653 h 649699"/>
                <a:gd name="connsiteX2" fmla="*/ 0 w 2400514"/>
                <a:gd name="connsiteY2" fmla="*/ 327660 h 649699"/>
                <a:gd name="connsiteX3" fmla="*/ 1210628 w 2400514"/>
                <a:gd name="connsiteY3" fmla="*/ 0 h 649699"/>
                <a:gd name="connsiteX4" fmla="*/ 2400300 w 2400514"/>
                <a:gd name="connsiteY4" fmla="*/ 342900 h 649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514" h="649699">
                  <a:moveTo>
                    <a:pt x="2400300" y="342900"/>
                  </a:moveTo>
                  <a:cubicBezTo>
                    <a:pt x="2386965" y="563880"/>
                    <a:pt x="1739265" y="661035"/>
                    <a:pt x="1210628" y="648653"/>
                  </a:cubicBezTo>
                  <a:cubicBezTo>
                    <a:pt x="542925" y="633413"/>
                    <a:pt x="0" y="490538"/>
                    <a:pt x="0" y="327660"/>
                  </a:cubicBezTo>
                  <a:cubicBezTo>
                    <a:pt x="0" y="127635"/>
                    <a:pt x="533400" y="0"/>
                    <a:pt x="1210628" y="0"/>
                  </a:cubicBezTo>
                  <a:cubicBezTo>
                    <a:pt x="1887855" y="0"/>
                    <a:pt x="2412683" y="142875"/>
                    <a:pt x="2400300" y="342900"/>
                  </a:cubicBezTo>
                  <a:close/>
                </a:path>
              </a:pathLst>
            </a:custGeom>
            <a:solidFill>
              <a:srgbClr val="ECD37A"/>
            </a:solidFill>
            <a:ln w="9525" cap="flat">
              <a:noFill/>
              <a:prstDash val="solid"/>
              <a:miter/>
            </a:ln>
          </p:spPr>
          <p:txBody>
            <a:bodyPr rtlCol="0" anchor="ctr"/>
            <a:lstStyle/>
            <a:p>
              <a:endParaRPr lang="en-US"/>
            </a:p>
          </p:txBody>
        </p:sp>
        <p:sp>
          <p:nvSpPr>
            <p:cNvPr id="17" name="Freeform: Shape 16">
              <a:extLst>
                <a:ext uri="{FF2B5EF4-FFF2-40B4-BE49-F238E27FC236}">
                  <a16:creationId xmlns="" xmlns:a16="http://schemas.microsoft.com/office/drawing/2014/main" id="{2D421C4C-033F-4D1A-B1F7-AB32DC7265BB}"/>
                </a:ext>
              </a:extLst>
            </p:cNvPr>
            <p:cNvSpPr/>
            <p:nvPr/>
          </p:nvSpPr>
          <p:spPr>
            <a:xfrm>
              <a:off x="6690258" y="5152679"/>
              <a:ext cx="1486852" cy="516255"/>
            </a:xfrm>
            <a:custGeom>
              <a:avLst/>
              <a:gdLst>
                <a:gd name="connsiteX0" fmla="*/ 1104900 w 1486852"/>
                <a:gd name="connsiteY0" fmla="*/ 359093 h 516255"/>
                <a:gd name="connsiteX1" fmla="*/ 1104900 w 1486852"/>
                <a:gd name="connsiteY1" fmla="*/ 359093 h 516255"/>
                <a:gd name="connsiteX2" fmla="*/ 1107758 w 1486852"/>
                <a:gd name="connsiteY2" fmla="*/ 358140 h 516255"/>
                <a:gd name="connsiteX3" fmla="*/ 1106805 w 1486852"/>
                <a:gd name="connsiteY3" fmla="*/ 360045 h 516255"/>
                <a:gd name="connsiteX4" fmla="*/ 1104900 w 1486852"/>
                <a:gd name="connsiteY4" fmla="*/ 359093 h 516255"/>
                <a:gd name="connsiteX5" fmla="*/ 1104900 w 1486852"/>
                <a:gd name="connsiteY5" fmla="*/ 359093 h 516255"/>
                <a:gd name="connsiteX6" fmla="*/ 990600 w 1486852"/>
                <a:gd name="connsiteY6" fmla="*/ 64770 h 516255"/>
                <a:gd name="connsiteX7" fmla="*/ 987743 w 1486852"/>
                <a:gd name="connsiteY7" fmla="*/ 62865 h 516255"/>
                <a:gd name="connsiteX8" fmla="*/ 990600 w 1486852"/>
                <a:gd name="connsiteY8" fmla="*/ 63818 h 516255"/>
                <a:gd name="connsiteX9" fmla="*/ 990600 w 1486852"/>
                <a:gd name="connsiteY9" fmla="*/ 64770 h 516255"/>
                <a:gd name="connsiteX10" fmla="*/ 990600 w 1486852"/>
                <a:gd name="connsiteY10" fmla="*/ 64770 h 516255"/>
                <a:gd name="connsiteX11" fmla="*/ 1137285 w 1486852"/>
                <a:gd name="connsiteY11" fmla="*/ 267653 h 516255"/>
                <a:gd name="connsiteX12" fmla="*/ 1137285 w 1486852"/>
                <a:gd name="connsiteY12" fmla="*/ 267653 h 516255"/>
                <a:gd name="connsiteX13" fmla="*/ 1137285 w 1486852"/>
                <a:gd name="connsiteY13" fmla="*/ 267653 h 516255"/>
                <a:gd name="connsiteX14" fmla="*/ 1137285 w 1486852"/>
                <a:gd name="connsiteY14" fmla="*/ 267653 h 516255"/>
                <a:gd name="connsiteX15" fmla="*/ 1137285 w 1486852"/>
                <a:gd name="connsiteY15" fmla="*/ 267653 h 516255"/>
                <a:gd name="connsiteX16" fmla="*/ 1137285 w 1486852"/>
                <a:gd name="connsiteY16" fmla="*/ 267653 h 516255"/>
                <a:gd name="connsiteX17" fmla="*/ 1137285 w 1486852"/>
                <a:gd name="connsiteY17" fmla="*/ 267653 h 516255"/>
                <a:gd name="connsiteX18" fmla="*/ 1137285 w 1486852"/>
                <a:gd name="connsiteY18" fmla="*/ 267653 h 516255"/>
                <a:gd name="connsiteX19" fmla="*/ 1137285 w 1486852"/>
                <a:gd name="connsiteY19" fmla="*/ 267653 h 516255"/>
                <a:gd name="connsiteX20" fmla="*/ 1137285 w 1486852"/>
                <a:gd name="connsiteY20" fmla="*/ 267653 h 516255"/>
                <a:gd name="connsiteX21" fmla="*/ 1138238 w 1486852"/>
                <a:gd name="connsiteY21" fmla="*/ 267653 h 516255"/>
                <a:gd name="connsiteX22" fmla="*/ 1138238 w 1486852"/>
                <a:gd name="connsiteY22" fmla="*/ 268605 h 516255"/>
                <a:gd name="connsiteX23" fmla="*/ 1137285 w 1486852"/>
                <a:gd name="connsiteY23" fmla="*/ 267653 h 516255"/>
                <a:gd name="connsiteX24" fmla="*/ 1137285 w 1486852"/>
                <a:gd name="connsiteY24" fmla="*/ 267653 h 516255"/>
                <a:gd name="connsiteX25" fmla="*/ 609600 w 1486852"/>
                <a:gd name="connsiteY25" fmla="*/ 0 h 516255"/>
                <a:gd name="connsiteX26" fmla="*/ 609600 w 1486852"/>
                <a:gd name="connsiteY26" fmla="*/ 0 h 516255"/>
                <a:gd name="connsiteX27" fmla="*/ 609600 w 1486852"/>
                <a:gd name="connsiteY27" fmla="*/ 0 h 516255"/>
                <a:gd name="connsiteX28" fmla="*/ 609600 w 1486852"/>
                <a:gd name="connsiteY28" fmla="*/ 0 h 516255"/>
                <a:gd name="connsiteX29" fmla="*/ 609600 w 1486852"/>
                <a:gd name="connsiteY29" fmla="*/ 0 h 516255"/>
                <a:gd name="connsiteX30" fmla="*/ 0 w 1486852"/>
                <a:gd name="connsiteY30" fmla="*/ 267653 h 516255"/>
                <a:gd name="connsiteX31" fmla="*/ 0 w 1486852"/>
                <a:gd name="connsiteY31" fmla="*/ 267653 h 516255"/>
                <a:gd name="connsiteX32" fmla="*/ 0 w 1486852"/>
                <a:gd name="connsiteY32" fmla="*/ 267653 h 516255"/>
                <a:gd name="connsiteX33" fmla="*/ 0 w 1486852"/>
                <a:gd name="connsiteY33" fmla="*/ 267653 h 516255"/>
                <a:gd name="connsiteX34" fmla="*/ 0 w 1486852"/>
                <a:gd name="connsiteY34" fmla="*/ 267653 h 516255"/>
                <a:gd name="connsiteX35" fmla="*/ 0 w 1486852"/>
                <a:gd name="connsiteY35" fmla="*/ 267653 h 516255"/>
                <a:gd name="connsiteX36" fmla="*/ 0 w 1486852"/>
                <a:gd name="connsiteY36" fmla="*/ 267653 h 516255"/>
                <a:gd name="connsiteX37" fmla="*/ 1486853 w 1486852"/>
                <a:gd name="connsiteY37" fmla="*/ 313373 h 516255"/>
                <a:gd name="connsiteX38" fmla="*/ 1486853 w 1486852"/>
                <a:gd name="connsiteY38" fmla="*/ 313373 h 516255"/>
                <a:gd name="connsiteX39" fmla="*/ 1486853 w 1486852"/>
                <a:gd name="connsiteY39" fmla="*/ 313373 h 516255"/>
                <a:gd name="connsiteX40" fmla="*/ 1486853 w 1486852"/>
                <a:gd name="connsiteY40" fmla="*/ 313373 h 516255"/>
                <a:gd name="connsiteX41" fmla="*/ 1486853 w 1486852"/>
                <a:gd name="connsiteY41" fmla="*/ 313373 h 516255"/>
                <a:gd name="connsiteX42" fmla="*/ 1486853 w 1486852"/>
                <a:gd name="connsiteY42" fmla="*/ 313373 h 516255"/>
                <a:gd name="connsiteX43" fmla="*/ 991553 w 1486852"/>
                <a:gd name="connsiteY43" fmla="*/ 477203 h 516255"/>
                <a:gd name="connsiteX44" fmla="*/ 991553 w 1486852"/>
                <a:gd name="connsiteY44" fmla="*/ 477203 h 516255"/>
                <a:gd name="connsiteX45" fmla="*/ 991553 w 1486852"/>
                <a:gd name="connsiteY45" fmla="*/ 477203 h 516255"/>
                <a:gd name="connsiteX46" fmla="*/ 991553 w 1486852"/>
                <a:gd name="connsiteY46" fmla="*/ 477203 h 516255"/>
                <a:gd name="connsiteX47" fmla="*/ 991553 w 1486852"/>
                <a:gd name="connsiteY47" fmla="*/ 477203 h 516255"/>
                <a:gd name="connsiteX48" fmla="*/ 1111568 w 1486852"/>
                <a:gd name="connsiteY48" fmla="*/ 516255 h 516255"/>
                <a:gd name="connsiteX49" fmla="*/ 1111568 w 1486852"/>
                <a:gd name="connsiteY49" fmla="*/ 516255 h 516255"/>
                <a:gd name="connsiteX50" fmla="*/ 1111568 w 1486852"/>
                <a:gd name="connsiteY50" fmla="*/ 516255 h 516255"/>
                <a:gd name="connsiteX51" fmla="*/ 1111568 w 1486852"/>
                <a:gd name="connsiteY51" fmla="*/ 516255 h 516255"/>
                <a:gd name="connsiteX52" fmla="*/ 1111568 w 1486852"/>
                <a:gd name="connsiteY52" fmla="*/ 516255 h 51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86852" h="516255">
                  <a:moveTo>
                    <a:pt x="1104900" y="359093"/>
                  </a:moveTo>
                  <a:lnTo>
                    <a:pt x="1104900" y="359093"/>
                  </a:lnTo>
                  <a:cubicBezTo>
                    <a:pt x="1105853" y="358140"/>
                    <a:pt x="1106805" y="358140"/>
                    <a:pt x="1107758" y="358140"/>
                  </a:cubicBezTo>
                  <a:cubicBezTo>
                    <a:pt x="1106805" y="359093"/>
                    <a:pt x="1106805" y="359093"/>
                    <a:pt x="1106805" y="360045"/>
                  </a:cubicBezTo>
                  <a:cubicBezTo>
                    <a:pt x="1105853" y="359093"/>
                    <a:pt x="1105853" y="359093"/>
                    <a:pt x="1104900" y="359093"/>
                  </a:cubicBezTo>
                  <a:lnTo>
                    <a:pt x="1104900" y="359093"/>
                  </a:lnTo>
                  <a:close/>
                  <a:moveTo>
                    <a:pt x="990600" y="64770"/>
                  </a:moveTo>
                  <a:cubicBezTo>
                    <a:pt x="989648" y="63818"/>
                    <a:pt x="988695" y="63818"/>
                    <a:pt x="987743" y="62865"/>
                  </a:cubicBezTo>
                  <a:cubicBezTo>
                    <a:pt x="988695" y="62865"/>
                    <a:pt x="989648" y="62865"/>
                    <a:pt x="990600" y="63818"/>
                  </a:cubicBezTo>
                  <a:cubicBezTo>
                    <a:pt x="990600" y="64770"/>
                    <a:pt x="990600" y="64770"/>
                    <a:pt x="990600" y="64770"/>
                  </a:cubicBezTo>
                  <a:lnTo>
                    <a:pt x="990600" y="64770"/>
                  </a:lnTo>
                  <a:close/>
                  <a:moveTo>
                    <a:pt x="1137285" y="267653"/>
                  </a:moveTo>
                  <a:lnTo>
                    <a:pt x="1137285" y="267653"/>
                  </a:lnTo>
                  <a:lnTo>
                    <a:pt x="1137285" y="267653"/>
                  </a:lnTo>
                  <a:lnTo>
                    <a:pt x="1137285" y="267653"/>
                  </a:lnTo>
                  <a:lnTo>
                    <a:pt x="1137285" y="267653"/>
                  </a:lnTo>
                  <a:lnTo>
                    <a:pt x="1137285" y="267653"/>
                  </a:lnTo>
                  <a:lnTo>
                    <a:pt x="1137285" y="267653"/>
                  </a:lnTo>
                  <a:lnTo>
                    <a:pt x="1137285" y="267653"/>
                  </a:lnTo>
                  <a:cubicBezTo>
                    <a:pt x="1137285" y="267653"/>
                    <a:pt x="1137285" y="267653"/>
                    <a:pt x="1137285" y="267653"/>
                  </a:cubicBezTo>
                  <a:cubicBezTo>
                    <a:pt x="1137285" y="267653"/>
                    <a:pt x="1137285" y="267653"/>
                    <a:pt x="1137285" y="267653"/>
                  </a:cubicBezTo>
                  <a:cubicBezTo>
                    <a:pt x="1137285" y="267653"/>
                    <a:pt x="1138238" y="267653"/>
                    <a:pt x="1138238" y="267653"/>
                  </a:cubicBezTo>
                  <a:lnTo>
                    <a:pt x="1138238" y="268605"/>
                  </a:lnTo>
                  <a:cubicBezTo>
                    <a:pt x="1138238" y="267653"/>
                    <a:pt x="1137285" y="267653"/>
                    <a:pt x="1137285" y="267653"/>
                  </a:cubicBezTo>
                  <a:lnTo>
                    <a:pt x="1137285" y="267653"/>
                  </a:lnTo>
                  <a:close/>
                  <a:moveTo>
                    <a:pt x="609600" y="0"/>
                  </a:moveTo>
                  <a:lnTo>
                    <a:pt x="609600" y="0"/>
                  </a:lnTo>
                  <a:lnTo>
                    <a:pt x="609600" y="0"/>
                  </a:lnTo>
                  <a:lnTo>
                    <a:pt x="609600" y="0"/>
                  </a:lnTo>
                  <a:lnTo>
                    <a:pt x="609600" y="0"/>
                  </a:lnTo>
                  <a:close/>
                  <a:moveTo>
                    <a:pt x="0" y="267653"/>
                  </a:moveTo>
                  <a:cubicBezTo>
                    <a:pt x="0" y="267653"/>
                    <a:pt x="0" y="267653"/>
                    <a:pt x="0" y="267653"/>
                  </a:cubicBezTo>
                  <a:cubicBezTo>
                    <a:pt x="0" y="267653"/>
                    <a:pt x="0" y="267653"/>
                    <a:pt x="0" y="267653"/>
                  </a:cubicBezTo>
                  <a:cubicBezTo>
                    <a:pt x="0" y="267653"/>
                    <a:pt x="0" y="267653"/>
                    <a:pt x="0" y="267653"/>
                  </a:cubicBezTo>
                  <a:cubicBezTo>
                    <a:pt x="0" y="267653"/>
                    <a:pt x="0" y="267653"/>
                    <a:pt x="0" y="267653"/>
                  </a:cubicBezTo>
                  <a:lnTo>
                    <a:pt x="0" y="267653"/>
                  </a:lnTo>
                  <a:lnTo>
                    <a:pt x="0" y="267653"/>
                  </a:lnTo>
                  <a:close/>
                  <a:moveTo>
                    <a:pt x="1486853" y="313373"/>
                  </a:moveTo>
                  <a:lnTo>
                    <a:pt x="1486853" y="313373"/>
                  </a:lnTo>
                  <a:cubicBezTo>
                    <a:pt x="1486853" y="313373"/>
                    <a:pt x="1486853" y="313373"/>
                    <a:pt x="1486853" y="313373"/>
                  </a:cubicBezTo>
                  <a:cubicBezTo>
                    <a:pt x="1486853" y="313373"/>
                    <a:pt x="1486853" y="313373"/>
                    <a:pt x="1486853" y="313373"/>
                  </a:cubicBezTo>
                  <a:lnTo>
                    <a:pt x="1486853" y="313373"/>
                  </a:lnTo>
                  <a:lnTo>
                    <a:pt x="1486853" y="313373"/>
                  </a:lnTo>
                  <a:close/>
                  <a:moveTo>
                    <a:pt x="991553" y="477203"/>
                  </a:moveTo>
                  <a:lnTo>
                    <a:pt x="991553" y="477203"/>
                  </a:lnTo>
                  <a:lnTo>
                    <a:pt x="991553" y="477203"/>
                  </a:lnTo>
                  <a:lnTo>
                    <a:pt x="991553" y="477203"/>
                  </a:lnTo>
                  <a:lnTo>
                    <a:pt x="991553" y="477203"/>
                  </a:lnTo>
                  <a:close/>
                  <a:moveTo>
                    <a:pt x="1111568" y="516255"/>
                  </a:moveTo>
                  <a:lnTo>
                    <a:pt x="1111568" y="516255"/>
                  </a:lnTo>
                  <a:lnTo>
                    <a:pt x="1111568" y="516255"/>
                  </a:lnTo>
                  <a:lnTo>
                    <a:pt x="1111568" y="516255"/>
                  </a:lnTo>
                  <a:lnTo>
                    <a:pt x="1111568" y="516255"/>
                  </a:lnTo>
                  <a:close/>
                </a:path>
              </a:pathLst>
            </a:custGeom>
            <a:solidFill>
              <a:srgbClr val="ECD37A"/>
            </a:solidFill>
            <a:ln w="9525" cap="flat">
              <a:noFill/>
              <a:prstDash val="solid"/>
              <a:miter/>
            </a:ln>
          </p:spPr>
          <p:txBody>
            <a:bodyPr rtlCol="0" anchor="ctr"/>
            <a:lstStyle/>
            <a:p>
              <a:endParaRPr lang="en-US"/>
            </a:p>
          </p:txBody>
        </p:sp>
        <p:sp>
          <p:nvSpPr>
            <p:cNvPr id="18" name="Freeform: Shape 17">
              <a:extLst>
                <a:ext uri="{FF2B5EF4-FFF2-40B4-BE49-F238E27FC236}">
                  <a16:creationId xmlns="" xmlns:a16="http://schemas.microsoft.com/office/drawing/2014/main" id="{7D69A129-5899-47BD-BC3B-A3020CF33882}"/>
                </a:ext>
              </a:extLst>
            </p:cNvPr>
            <p:cNvSpPr/>
            <p:nvPr/>
          </p:nvSpPr>
          <p:spPr>
            <a:xfrm>
              <a:off x="6359606" y="5041607"/>
              <a:ext cx="2256993" cy="579994"/>
            </a:xfrm>
            <a:custGeom>
              <a:avLst/>
              <a:gdLst>
                <a:gd name="connsiteX0" fmla="*/ 2236605 w 2256993"/>
                <a:gd name="connsiteY0" fmla="*/ 252042 h 579994"/>
                <a:gd name="connsiteX1" fmla="*/ 2057535 w 2256993"/>
                <a:gd name="connsiteY1" fmla="*/ 147267 h 579994"/>
                <a:gd name="connsiteX2" fmla="*/ 1901325 w 2256993"/>
                <a:gd name="connsiteY2" fmla="*/ 93927 h 579994"/>
                <a:gd name="connsiteX3" fmla="*/ 1738447 w 2256993"/>
                <a:gd name="connsiteY3" fmla="*/ 47254 h 579994"/>
                <a:gd name="connsiteX4" fmla="*/ 1624147 w 2256993"/>
                <a:gd name="connsiteY4" fmla="*/ 39634 h 579994"/>
                <a:gd name="connsiteX5" fmla="*/ 1514610 w 2256993"/>
                <a:gd name="connsiteY5" fmla="*/ 32014 h 579994"/>
                <a:gd name="connsiteX6" fmla="*/ 1239337 w 2256993"/>
                <a:gd name="connsiteY6" fmla="*/ 3439 h 579994"/>
                <a:gd name="connsiteX7" fmla="*/ 948825 w 2256993"/>
                <a:gd name="connsiteY7" fmla="*/ 14869 h 579994"/>
                <a:gd name="connsiteX8" fmla="*/ 664980 w 2256993"/>
                <a:gd name="connsiteY8" fmla="*/ 40587 h 579994"/>
                <a:gd name="connsiteX9" fmla="*/ 387802 w 2256993"/>
                <a:gd name="connsiteY9" fmla="*/ 82497 h 579994"/>
                <a:gd name="connsiteX10" fmla="*/ 247785 w 2256993"/>
                <a:gd name="connsiteY10" fmla="*/ 111072 h 579994"/>
                <a:gd name="connsiteX11" fmla="*/ 127770 w 2256993"/>
                <a:gd name="connsiteY11" fmla="*/ 151077 h 579994"/>
                <a:gd name="connsiteX12" fmla="*/ 58237 w 2256993"/>
                <a:gd name="connsiteY12" fmla="*/ 197749 h 579994"/>
                <a:gd name="connsiteX13" fmla="*/ 5850 w 2256993"/>
                <a:gd name="connsiteY13" fmla="*/ 252994 h 579994"/>
                <a:gd name="connsiteX14" fmla="*/ 85860 w 2256993"/>
                <a:gd name="connsiteY14" fmla="*/ 386344 h 579994"/>
                <a:gd name="connsiteX15" fmla="*/ 203970 w 2256993"/>
                <a:gd name="connsiteY15" fmla="*/ 440637 h 579994"/>
                <a:gd name="connsiteX16" fmla="*/ 334462 w 2256993"/>
                <a:gd name="connsiteY16" fmla="*/ 468260 h 579994"/>
                <a:gd name="connsiteX17" fmla="*/ 608782 w 2256993"/>
                <a:gd name="connsiteY17" fmla="*/ 523504 h 579994"/>
                <a:gd name="connsiteX18" fmla="*/ 893580 w 2256993"/>
                <a:gd name="connsiteY18" fmla="*/ 547317 h 579994"/>
                <a:gd name="connsiteX19" fmla="*/ 1124085 w 2256993"/>
                <a:gd name="connsiteY19" fmla="*/ 558747 h 579994"/>
                <a:gd name="connsiteX20" fmla="*/ 1279342 w 2256993"/>
                <a:gd name="connsiteY20" fmla="*/ 578750 h 579994"/>
                <a:gd name="connsiteX21" fmla="*/ 1435552 w 2256993"/>
                <a:gd name="connsiteY21" fmla="*/ 572082 h 579994"/>
                <a:gd name="connsiteX22" fmla="*/ 1612717 w 2256993"/>
                <a:gd name="connsiteY22" fmla="*/ 556842 h 579994"/>
                <a:gd name="connsiteX23" fmla="*/ 1778452 w 2256993"/>
                <a:gd name="connsiteY23" fmla="*/ 527315 h 579994"/>
                <a:gd name="connsiteX24" fmla="*/ 2002290 w 2256993"/>
                <a:gd name="connsiteY24" fmla="*/ 473974 h 579994"/>
                <a:gd name="connsiteX25" fmla="*/ 2148022 w 2256993"/>
                <a:gd name="connsiteY25" fmla="*/ 409204 h 579994"/>
                <a:gd name="connsiteX26" fmla="*/ 2210887 w 2256993"/>
                <a:gd name="connsiteY26" fmla="*/ 364437 h 579994"/>
                <a:gd name="connsiteX27" fmla="*/ 2241367 w 2256993"/>
                <a:gd name="connsiteY27" fmla="*/ 255852 h 579994"/>
                <a:gd name="connsiteX28" fmla="*/ 2236605 w 2256993"/>
                <a:gd name="connsiteY28" fmla="*/ 252042 h 579994"/>
                <a:gd name="connsiteX29" fmla="*/ 1828935 w 2256993"/>
                <a:gd name="connsiteY29" fmla="*/ 413967 h 579994"/>
                <a:gd name="connsiteX30" fmla="*/ 1828935 w 2256993"/>
                <a:gd name="connsiteY30" fmla="*/ 413967 h 579994"/>
                <a:gd name="connsiteX31" fmla="*/ 1828935 w 2256993"/>
                <a:gd name="connsiteY31" fmla="*/ 413967 h 579994"/>
                <a:gd name="connsiteX32" fmla="*/ 1828935 w 2256993"/>
                <a:gd name="connsiteY32" fmla="*/ 413967 h 579994"/>
                <a:gd name="connsiteX33" fmla="*/ 1828935 w 2256993"/>
                <a:gd name="connsiteY33" fmla="*/ 413967 h 579994"/>
                <a:gd name="connsiteX34" fmla="*/ 1828935 w 2256993"/>
                <a:gd name="connsiteY34" fmla="*/ 413967 h 579994"/>
                <a:gd name="connsiteX35" fmla="*/ 1446030 w 2256993"/>
                <a:gd name="connsiteY35" fmla="*/ 460640 h 579994"/>
                <a:gd name="connsiteX36" fmla="*/ 1446030 w 2256993"/>
                <a:gd name="connsiteY36" fmla="*/ 460640 h 579994"/>
                <a:gd name="connsiteX37" fmla="*/ 1448887 w 2256993"/>
                <a:gd name="connsiteY37" fmla="*/ 459687 h 579994"/>
                <a:gd name="connsiteX38" fmla="*/ 1447935 w 2256993"/>
                <a:gd name="connsiteY38" fmla="*/ 461592 h 579994"/>
                <a:gd name="connsiteX39" fmla="*/ 1446030 w 2256993"/>
                <a:gd name="connsiteY39" fmla="*/ 460640 h 579994"/>
                <a:gd name="connsiteX40" fmla="*/ 1446030 w 2256993"/>
                <a:gd name="connsiteY40" fmla="*/ 460640 h 579994"/>
                <a:gd name="connsiteX41" fmla="*/ 1478415 w 2256993"/>
                <a:gd name="connsiteY41" fmla="*/ 366342 h 579994"/>
                <a:gd name="connsiteX42" fmla="*/ 1478415 w 2256993"/>
                <a:gd name="connsiteY42" fmla="*/ 366342 h 579994"/>
                <a:gd name="connsiteX43" fmla="*/ 1478415 w 2256993"/>
                <a:gd name="connsiteY43" fmla="*/ 366342 h 579994"/>
                <a:gd name="connsiteX44" fmla="*/ 1478415 w 2256993"/>
                <a:gd name="connsiteY44" fmla="*/ 366342 h 579994"/>
                <a:gd name="connsiteX45" fmla="*/ 1478415 w 2256993"/>
                <a:gd name="connsiteY45" fmla="*/ 366342 h 579994"/>
                <a:gd name="connsiteX46" fmla="*/ 1478415 w 2256993"/>
                <a:gd name="connsiteY46" fmla="*/ 366342 h 579994"/>
                <a:gd name="connsiteX47" fmla="*/ 1478415 w 2256993"/>
                <a:gd name="connsiteY47" fmla="*/ 366342 h 579994"/>
                <a:gd name="connsiteX48" fmla="*/ 1478415 w 2256993"/>
                <a:gd name="connsiteY48" fmla="*/ 366342 h 579994"/>
                <a:gd name="connsiteX49" fmla="*/ 1478415 w 2256993"/>
                <a:gd name="connsiteY49" fmla="*/ 366342 h 579994"/>
                <a:gd name="connsiteX50" fmla="*/ 1478415 w 2256993"/>
                <a:gd name="connsiteY50" fmla="*/ 366342 h 579994"/>
                <a:gd name="connsiteX51" fmla="*/ 1479367 w 2256993"/>
                <a:gd name="connsiteY51" fmla="*/ 366342 h 579994"/>
                <a:gd name="connsiteX52" fmla="*/ 1479367 w 2256993"/>
                <a:gd name="connsiteY52" fmla="*/ 367294 h 579994"/>
                <a:gd name="connsiteX53" fmla="*/ 1478415 w 2256993"/>
                <a:gd name="connsiteY53" fmla="*/ 366342 h 579994"/>
                <a:gd name="connsiteX54" fmla="*/ 1478415 w 2256993"/>
                <a:gd name="connsiteY54" fmla="*/ 366342 h 579994"/>
                <a:gd name="connsiteX55" fmla="*/ 1331730 w 2256993"/>
                <a:gd name="connsiteY55" fmla="*/ 158697 h 579994"/>
                <a:gd name="connsiteX56" fmla="*/ 1328872 w 2256993"/>
                <a:gd name="connsiteY56" fmla="*/ 156792 h 579994"/>
                <a:gd name="connsiteX57" fmla="*/ 1331730 w 2256993"/>
                <a:gd name="connsiteY57" fmla="*/ 157744 h 579994"/>
                <a:gd name="connsiteX58" fmla="*/ 1331730 w 2256993"/>
                <a:gd name="connsiteY58" fmla="*/ 158697 h 579994"/>
                <a:gd name="connsiteX59" fmla="*/ 1331730 w 2256993"/>
                <a:gd name="connsiteY59" fmla="*/ 158697 h 579994"/>
                <a:gd name="connsiteX60" fmla="*/ 949777 w 2256993"/>
                <a:gd name="connsiteY60" fmla="*/ 92022 h 579994"/>
                <a:gd name="connsiteX61" fmla="*/ 949777 w 2256993"/>
                <a:gd name="connsiteY61" fmla="*/ 92022 h 579994"/>
                <a:gd name="connsiteX62" fmla="*/ 949777 w 2256993"/>
                <a:gd name="connsiteY62" fmla="*/ 92022 h 579994"/>
                <a:gd name="connsiteX63" fmla="*/ 949777 w 2256993"/>
                <a:gd name="connsiteY63" fmla="*/ 92022 h 579994"/>
                <a:gd name="connsiteX64" fmla="*/ 949777 w 2256993"/>
                <a:gd name="connsiteY64" fmla="*/ 92022 h 579994"/>
                <a:gd name="connsiteX65" fmla="*/ 339225 w 2256993"/>
                <a:gd name="connsiteY65" fmla="*/ 366342 h 579994"/>
                <a:gd name="connsiteX66" fmla="*/ 339225 w 2256993"/>
                <a:gd name="connsiteY66" fmla="*/ 366342 h 579994"/>
                <a:gd name="connsiteX67" fmla="*/ 339225 w 2256993"/>
                <a:gd name="connsiteY67" fmla="*/ 366342 h 579994"/>
                <a:gd name="connsiteX68" fmla="*/ 339225 w 2256993"/>
                <a:gd name="connsiteY68" fmla="*/ 366342 h 579994"/>
                <a:gd name="connsiteX69" fmla="*/ 339225 w 2256993"/>
                <a:gd name="connsiteY69" fmla="*/ 366342 h 579994"/>
                <a:gd name="connsiteX70" fmla="*/ 339225 w 2256993"/>
                <a:gd name="connsiteY70" fmla="*/ 366342 h 579994"/>
                <a:gd name="connsiteX71" fmla="*/ 339225 w 2256993"/>
                <a:gd name="connsiteY71" fmla="*/ 366342 h 579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256993" h="579994">
                  <a:moveTo>
                    <a:pt x="2236605" y="252042"/>
                  </a:moveTo>
                  <a:cubicBezTo>
                    <a:pt x="2183265" y="204417"/>
                    <a:pt x="2125162" y="172032"/>
                    <a:pt x="2057535" y="147267"/>
                  </a:cubicBezTo>
                  <a:cubicBezTo>
                    <a:pt x="2006100" y="128217"/>
                    <a:pt x="1953712" y="111072"/>
                    <a:pt x="1901325" y="93927"/>
                  </a:cubicBezTo>
                  <a:cubicBezTo>
                    <a:pt x="1847985" y="76782"/>
                    <a:pt x="1794645" y="50112"/>
                    <a:pt x="1738447" y="47254"/>
                  </a:cubicBezTo>
                  <a:cubicBezTo>
                    <a:pt x="1700347" y="44397"/>
                    <a:pt x="1662247" y="42492"/>
                    <a:pt x="1624147" y="39634"/>
                  </a:cubicBezTo>
                  <a:cubicBezTo>
                    <a:pt x="1588905" y="37729"/>
                    <a:pt x="1549852" y="39634"/>
                    <a:pt x="1514610" y="32014"/>
                  </a:cubicBezTo>
                  <a:cubicBezTo>
                    <a:pt x="1424122" y="12964"/>
                    <a:pt x="1330777" y="12012"/>
                    <a:pt x="1239337" y="3439"/>
                  </a:cubicBezTo>
                  <a:cubicBezTo>
                    <a:pt x="1142182" y="-6086"/>
                    <a:pt x="1045027" y="6297"/>
                    <a:pt x="948825" y="14869"/>
                  </a:cubicBezTo>
                  <a:cubicBezTo>
                    <a:pt x="854527" y="23442"/>
                    <a:pt x="759277" y="29157"/>
                    <a:pt x="664980" y="40587"/>
                  </a:cubicBezTo>
                  <a:cubicBezTo>
                    <a:pt x="572587" y="52017"/>
                    <a:pt x="480195" y="65352"/>
                    <a:pt x="387802" y="82497"/>
                  </a:cubicBezTo>
                  <a:cubicBezTo>
                    <a:pt x="341130" y="91069"/>
                    <a:pt x="294457" y="100594"/>
                    <a:pt x="247785" y="111072"/>
                  </a:cubicBezTo>
                  <a:cubicBezTo>
                    <a:pt x="206827" y="120597"/>
                    <a:pt x="165870" y="132027"/>
                    <a:pt x="127770" y="151077"/>
                  </a:cubicBezTo>
                  <a:cubicBezTo>
                    <a:pt x="102052" y="163459"/>
                    <a:pt x="79192" y="179652"/>
                    <a:pt x="58237" y="197749"/>
                  </a:cubicBezTo>
                  <a:cubicBezTo>
                    <a:pt x="39187" y="213942"/>
                    <a:pt x="15375" y="228229"/>
                    <a:pt x="5850" y="252994"/>
                  </a:cubicBezTo>
                  <a:cubicBezTo>
                    <a:pt x="-18915" y="313954"/>
                    <a:pt x="40140" y="360627"/>
                    <a:pt x="85860" y="386344"/>
                  </a:cubicBezTo>
                  <a:cubicBezTo>
                    <a:pt x="123007" y="406347"/>
                    <a:pt x="163012" y="426349"/>
                    <a:pt x="203970" y="440637"/>
                  </a:cubicBezTo>
                  <a:cubicBezTo>
                    <a:pt x="246832" y="455877"/>
                    <a:pt x="290647" y="459687"/>
                    <a:pt x="334462" y="468260"/>
                  </a:cubicBezTo>
                  <a:cubicBezTo>
                    <a:pt x="425902" y="484452"/>
                    <a:pt x="516390" y="508265"/>
                    <a:pt x="608782" y="523504"/>
                  </a:cubicBezTo>
                  <a:cubicBezTo>
                    <a:pt x="702127" y="538744"/>
                    <a:pt x="798330" y="544460"/>
                    <a:pt x="893580" y="547317"/>
                  </a:cubicBezTo>
                  <a:cubicBezTo>
                    <a:pt x="970732" y="549222"/>
                    <a:pt x="1046932" y="547317"/>
                    <a:pt x="1124085" y="558747"/>
                  </a:cubicBezTo>
                  <a:cubicBezTo>
                    <a:pt x="1175520" y="566367"/>
                    <a:pt x="1226955" y="574940"/>
                    <a:pt x="1279342" y="578750"/>
                  </a:cubicBezTo>
                  <a:cubicBezTo>
                    <a:pt x="1331730" y="582560"/>
                    <a:pt x="1383165" y="576844"/>
                    <a:pt x="1435552" y="572082"/>
                  </a:cubicBezTo>
                  <a:cubicBezTo>
                    <a:pt x="1494607" y="567319"/>
                    <a:pt x="1553662" y="562557"/>
                    <a:pt x="1612717" y="556842"/>
                  </a:cubicBezTo>
                  <a:cubicBezTo>
                    <a:pt x="1667962" y="552080"/>
                    <a:pt x="1725112" y="546365"/>
                    <a:pt x="1778452" y="527315"/>
                  </a:cubicBezTo>
                  <a:cubicBezTo>
                    <a:pt x="1850842" y="502549"/>
                    <a:pt x="1926090" y="486357"/>
                    <a:pt x="2002290" y="473974"/>
                  </a:cubicBezTo>
                  <a:cubicBezTo>
                    <a:pt x="2054677" y="465402"/>
                    <a:pt x="2108970" y="448257"/>
                    <a:pt x="2148022" y="409204"/>
                  </a:cubicBezTo>
                  <a:cubicBezTo>
                    <a:pt x="2166120" y="391107"/>
                    <a:pt x="2191837" y="382535"/>
                    <a:pt x="2210887" y="364437"/>
                  </a:cubicBezTo>
                  <a:cubicBezTo>
                    <a:pt x="2239462" y="339672"/>
                    <a:pt x="2279467" y="291094"/>
                    <a:pt x="2241367" y="255852"/>
                  </a:cubicBezTo>
                  <a:cubicBezTo>
                    <a:pt x="2239462" y="254899"/>
                    <a:pt x="2237557" y="252994"/>
                    <a:pt x="2236605" y="252042"/>
                  </a:cubicBezTo>
                  <a:close/>
                  <a:moveTo>
                    <a:pt x="1828935" y="413967"/>
                  </a:moveTo>
                  <a:lnTo>
                    <a:pt x="1828935" y="413967"/>
                  </a:lnTo>
                  <a:lnTo>
                    <a:pt x="1828935" y="413967"/>
                  </a:lnTo>
                  <a:lnTo>
                    <a:pt x="1828935" y="413967"/>
                  </a:lnTo>
                  <a:lnTo>
                    <a:pt x="1828935" y="413967"/>
                  </a:lnTo>
                  <a:lnTo>
                    <a:pt x="1828935" y="413967"/>
                  </a:lnTo>
                  <a:close/>
                  <a:moveTo>
                    <a:pt x="1446030" y="460640"/>
                  </a:moveTo>
                  <a:lnTo>
                    <a:pt x="1446030" y="460640"/>
                  </a:lnTo>
                  <a:cubicBezTo>
                    <a:pt x="1446982" y="459687"/>
                    <a:pt x="1447935" y="459687"/>
                    <a:pt x="1448887" y="459687"/>
                  </a:cubicBezTo>
                  <a:cubicBezTo>
                    <a:pt x="1447935" y="460640"/>
                    <a:pt x="1447935" y="460640"/>
                    <a:pt x="1447935" y="461592"/>
                  </a:cubicBezTo>
                  <a:cubicBezTo>
                    <a:pt x="1447935" y="461592"/>
                    <a:pt x="1446982" y="460640"/>
                    <a:pt x="1446030" y="460640"/>
                  </a:cubicBezTo>
                  <a:lnTo>
                    <a:pt x="1446030" y="460640"/>
                  </a:lnTo>
                  <a:close/>
                  <a:moveTo>
                    <a:pt x="1478415" y="366342"/>
                  </a:moveTo>
                  <a:lnTo>
                    <a:pt x="1478415" y="366342"/>
                  </a:lnTo>
                  <a:cubicBezTo>
                    <a:pt x="1478415" y="366342"/>
                    <a:pt x="1478415" y="366342"/>
                    <a:pt x="1478415" y="366342"/>
                  </a:cubicBezTo>
                  <a:cubicBezTo>
                    <a:pt x="1478415" y="366342"/>
                    <a:pt x="1478415" y="366342"/>
                    <a:pt x="1478415" y="366342"/>
                  </a:cubicBezTo>
                  <a:lnTo>
                    <a:pt x="1478415" y="366342"/>
                  </a:lnTo>
                  <a:lnTo>
                    <a:pt x="1478415" y="366342"/>
                  </a:lnTo>
                  <a:cubicBezTo>
                    <a:pt x="1478415" y="366342"/>
                    <a:pt x="1478415" y="366342"/>
                    <a:pt x="1478415" y="366342"/>
                  </a:cubicBezTo>
                  <a:lnTo>
                    <a:pt x="1478415" y="366342"/>
                  </a:lnTo>
                  <a:cubicBezTo>
                    <a:pt x="1478415" y="366342"/>
                    <a:pt x="1478415" y="366342"/>
                    <a:pt x="1478415" y="366342"/>
                  </a:cubicBezTo>
                  <a:cubicBezTo>
                    <a:pt x="1478415" y="366342"/>
                    <a:pt x="1478415" y="366342"/>
                    <a:pt x="1478415" y="366342"/>
                  </a:cubicBezTo>
                  <a:cubicBezTo>
                    <a:pt x="1478415" y="366342"/>
                    <a:pt x="1479367" y="366342"/>
                    <a:pt x="1479367" y="366342"/>
                  </a:cubicBezTo>
                  <a:lnTo>
                    <a:pt x="1479367" y="367294"/>
                  </a:lnTo>
                  <a:cubicBezTo>
                    <a:pt x="1479367" y="366342"/>
                    <a:pt x="1478415" y="366342"/>
                    <a:pt x="1478415" y="366342"/>
                  </a:cubicBezTo>
                  <a:lnTo>
                    <a:pt x="1478415" y="366342"/>
                  </a:lnTo>
                  <a:close/>
                  <a:moveTo>
                    <a:pt x="1331730" y="158697"/>
                  </a:moveTo>
                  <a:cubicBezTo>
                    <a:pt x="1330777" y="157744"/>
                    <a:pt x="1329825" y="157744"/>
                    <a:pt x="1328872" y="156792"/>
                  </a:cubicBezTo>
                  <a:cubicBezTo>
                    <a:pt x="1329825" y="156792"/>
                    <a:pt x="1330777" y="156792"/>
                    <a:pt x="1331730" y="157744"/>
                  </a:cubicBezTo>
                  <a:cubicBezTo>
                    <a:pt x="1331730" y="157744"/>
                    <a:pt x="1331730" y="157744"/>
                    <a:pt x="1331730" y="158697"/>
                  </a:cubicBezTo>
                  <a:lnTo>
                    <a:pt x="1331730" y="158697"/>
                  </a:lnTo>
                  <a:close/>
                  <a:moveTo>
                    <a:pt x="949777" y="92022"/>
                  </a:moveTo>
                  <a:lnTo>
                    <a:pt x="949777" y="92022"/>
                  </a:lnTo>
                  <a:lnTo>
                    <a:pt x="949777" y="92022"/>
                  </a:lnTo>
                  <a:lnTo>
                    <a:pt x="949777" y="92022"/>
                  </a:lnTo>
                  <a:lnTo>
                    <a:pt x="949777" y="92022"/>
                  </a:lnTo>
                  <a:close/>
                  <a:moveTo>
                    <a:pt x="339225" y="366342"/>
                  </a:moveTo>
                  <a:lnTo>
                    <a:pt x="339225" y="366342"/>
                  </a:lnTo>
                  <a:cubicBezTo>
                    <a:pt x="340177" y="366342"/>
                    <a:pt x="340177" y="366342"/>
                    <a:pt x="339225" y="366342"/>
                  </a:cubicBezTo>
                  <a:cubicBezTo>
                    <a:pt x="340177" y="366342"/>
                    <a:pt x="340177" y="366342"/>
                    <a:pt x="339225" y="366342"/>
                  </a:cubicBezTo>
                  <a:lnTo>
                    <a:pt x="339225" y="366342"/>
                  </a:lnTo>
                  <a:lnTo>
                    <a:pt x="339225" y="366342"/>
                  </a:lnTo>
                  <a:lnTo>
                    <a:pt x="339225" y="366342"/>
                  </a:lnTo>
                  <a:close/>
                </a:path>
              </a:pathLst>
            </a:custGeom>
            <a:solidFill>
              <a:srgbClr val="974D11"/>
            </a:solidFill>
            <a:ln w="9525" cap="flat">
              <a:noFill/>
              <a:prstDash val="solid"/>
              <a:miter/>
            </a:ln>
          </p:spPr>
          <p:txBody>
            <a:bodyPr rtlCol="0" anchor="ctr"/>
            <a:lstStyle/>
            <a:p>
              <a:endParaRPr lang="en-US"/>
            </a:p>
          </p:txBody>
        </p:sp>
        <p:sp>
          <p:nvSpPr>
            <p:cNvPr id="19" name="Freeform: Shape 18">
              <a:extLst>
                <a:ext uri="{FF2B5EF4-FFF2-40B4-BE49-F238E27FC236}">
                  <a16:creationId xmlns="" xmlns:a16="http://schemas.microsoft.com/office/drawing/2014/main" id="{68277F2F-6BC2-44C4-A0FE-64A6DD29FA93}"/>
                </a:ext>
              </a:extLst>
            </p:cNvPr>
            <p:cNvSpPr/>
            <p:nvPr/>
          </p:nvSpPr>
          <p:spPr>
            <a:xfrm>
              <a:off x="8170443" y="5414656"/>
              <a:ext cx="282892" cy="94258"/>
            </a:xfrm>
            <a:custGeom>
              <a:avLst/>
              <a:gdLst>
                <a:gd name="connsiteX0" fmla="*/ 199072 w 282892"/>
                <a:gd name="connsiteY0" fmla="*/ 2818 h 94258"/>
                <a:gd name="connsiteX1" fmla="*/ 91440 w 282892"/>
                <a:gd name="connsiteY1" fmla="*/ 19011 h 94258"/>
                <a:gd name="connsiteX2" fmla="*/ 39053 w 282892"/>
                <a:gd name="connsiteY2" fmla="*/ 29488 h 94258"/>
                <a:gd name="connsiteX3" fmla="*/ 2858 w 282892"/>
                <a:gd name="connsiteY3" fmla="*/ 42823 h 94258"/>
                <a:gd name="connsiteX4" fmla="*/ 0 w 282892"/>
                <a:gd name="connsiteY4" fmla="*/ 94258 h 94258"/>
                <a:gd name="connsiteX5" fmla="*/ 19050 w 282892"/>
                <a:gd name="connsiteY5" fmla="*/ 90448 h 94258"/>
                <a:gd name="connsiteX6" fmla="*/ 147638 w 282892"/>
                <a:gd name="connsiteY6" fmla="*/ 52348 h 94258"/>
                <a:gd name="connsiteX7" fmla="*/ 219075 w 282892"/>
                <a:gd name="connsiteY7" fmla="*/ 35203 h 94258"/>
                <a:gd name="connsiteX8" fmla="*/ 282892 w 282892"/>
                <a:gd name="connsiteY8" fmla="*/ 913 h 94258"/>
                <a:gd name="connsiteX9" fmla="*/ 199072 w 282892"/>
                <a:gd name="connsiteY9" fmla="*/ 2818 h 9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892" h="94258">
                  <a:moveTo>
                    <a:pt x="199072" y="2818"/>
                  </a:moveTo>
                  <a:cubicBezTo>
                    <a:pt x="162878" y="1866"/>
                    <a:pt x="126683" y="10438"/>
                    <a:pt x="91440" y="19011"/>
                  </a:cubicBezTo>
                  <a:cubicBezTo>
                    <a:pt x="74295" y="22821"/>
                    <a:pt x="56197" y="26631"/>
                    <a:pt x="39053" y="29488"/>
                  </a:cubicBezTo>
                  <a:cubicBezTo>
                    <a:pt x="25717" y="31393"/>
                    <a:pt x="7620" y="29488"/>
                    <a:pt x="2858" y="42823"/>
                  </a:cubicBezTo>
                  <a:cubicBezTo>
                    <a:pt x="0" y="48538"/>
                    <a:pt x="4763" y="92353"/>
                    <a:pt x="0" y="94258"/>
                  </a:cubicBezTo>
                  <a:cubicBezTo>
                    <a:pt x="6667" y="92353"/>
                    <a:pt x="12383" y="91401"/>
                    <a:pt x="19050" y="90448"/>
                  </a:cubicBezTo>
                  <a:cubicBezTo>
                    <a:pt x="62865" y="79971"/>
                    <a:pt x="104775" y="64731"/>
                    <a:pt x="147638" y="52348"/>
                  </a:cubicBezTo>
                  <a:cubicBezTo>
                    <a:pt x="171450" y="45681"/>
                    <a:pt x="195263" y="42823"/>
                    <a:pt x="219075" y="35203"/>
                  </a:cubicBezTo>
                  <a:cubicBezTo>
                    <a:pt x="241935" y="27583"/>
                    <a:pt x="260985" y="12343"/>
                    <a:pt x="282892" y="913"/>
                  </a:cubicBezTo>
                  <a:cubicBezTo>
                    <a:pt x="253365" y="-1944"/>
                    <a:pt x="226695" y="2818"/>
                    <a:pt x="199072" y="2818"/>
                  </a:cubicBezTo>
                  <a:close/>
                </a:path>
              </a:pathLst>
            </a:custGeom>
            <a:solidFill>
              <a:srgbClr val="C3681D"/>
            </a:solidFill>
            <a:ln w="9525" cap="flat">
              <a:noFill/>
              <a:prstDash val="solid"/>
              <a:miter/>
            </a:ln>
          </p:spPr>
          <p:txBody>
            <a:bodyPr rtlCol="0" anchor="ctr"/>
            <a:lstStyle/>
            <a:p>
              <a:endParaRPr lang="en-US"/>
            </a:p>
          </p:txBody>
        </p:sp>
        <p:sp>
          <p:nvSpPr>
            <p:cNvPr id="20" name="Freeform: Shape 19">
              <a:extLst>
                <a:ext uri="{FF2B5EF4-FFF2-40B4-BE49-F238E27FC236}">
                  <a16:creationId xmlns="" xmlns:a16="http://schemas.microsoft.com/office/drawing/2014/main" id="{1D2841D3-3C6C-4784-9F5D-074B4E101D43}"/>
                </a:ext>
              </a:extLst>
            </p:cNvPr>
            <p:cNvSpPr/>
            <p:nvPr/>
          </p:nvSpPr>
          <p:spPr>
            <a:xfrm>
              <a:off x="7635138" y="5536595"/>
              <a:ext cx="323850" cy="38283"/>
            </a:xfrm>
            <a:custGeom>
              <a:avLst/>
              <a:gdLst>
                <a:gd name="connsiteX0" fmla="*/ 0 w 323850"/>
                <a:gd name="connsiteY0" fmla="*/ 34232 h 38283"/>
                <a:gd name="connsiteX1" fmla="*/ 323850 w 323850"/>
                <a:gd name="connsiteY1" fmla="*/ 18039 h 38283"/>
                <a:gd name="connsiteX2" fmla="*/ 0 w 323850"/>
                <a:gd name="connsiteY2" fmla="*/ 34232 h 38283"/>
                <a:gd name="connsiteX3" fmla="*/ 0 w 323850"/>
                <a:gd name="connsiteY3" fmla="*/ 34232 h 38283"/>
              </a:gdLst>
              <a:ahLst/>
              <a:cxnLst>
                <a:cxn ang="0">
                  <a:pos x="connsiteX0" y="connsiteY0"/>
                </a:cxn>
                <a:cxn ang="0">
                  <a:pos x="connsiteX1" y="connsiteY1"/>
                </a:cxn>
                <a:cxn ang="0">
                  <a:pos x="connsiteX2" y="connsiteY2"/>
                </a:cxn>
                <a:cxn ang="0">
                  <a:pos x="connsiteX3" y="connsiteY3"/>
                </a:cxn>
              </a:cxnLst>
              <a:rect l="l" t="t" r="r" b="b"/>
              <a:pathLst>
                <a:path w="323850" h="38283">
                  <a:moveTo>
                    <a:pt x="0" y="34232"/>
                  </a:moveTo>
                  <a:cubicBezTo>
                    <a:pt x="106680" y="44709"/>
                    <a:pt x="214313" y="33279"/>
                    <a:pt x="323850" y="18039"/>
                  </a:cubicBezTo>
                  <a:cubicBezTo>
                    <a:pt x="211455" y="-3868"/>
                    <a:pt x="102870" y="-13393"/>
                    <a:pt x="0" y="34232"/>
                  </a:cubicBezTo>
                  <a:lnTo>
                    <a:pt x="0" y="34232"/>
                  </a:lnTo>
                  <a:close/>
                </a:path>
              </a:pathLst>
            </a:custGeom>
            <a:solidFill>
              <a:srgbClr val="C3681D"/>
            </a:solidFill>
            <a:ln w="9525" cap="flat">
              <a:noFill/>
              <a:prstDash val="solid"/>
              <a:miter/>
            </a:ln>
          </p:spPr>
          <p:txBody>
            <a:bodyPr rtlCol="0" anchor="ctr"/>
            <a:lstStyle/>
            <a:p>
              <a:endParaRPr lang="en-US"/>
            </a:p>
          </p:txBody>
        </p:sp>
        <p:sp>
          <p:nvSpPr>
            <p:cNvPr id="21" name="Freeform: Shape 20">
              <a:extLst>
                <a:ext uri="{FF2B5EF4-FFF2-40B4-BE49-F238E27FC236}">
                  <a16:creationId xmlns="" xmlns:a16="http://schemas.microsoft.com/office/drawing/2014/main" id="{929DD00A-B472-45A3-94EE-47B7459DD677}"/>
                </a:ext>
              </a:extLst>
            </p:cNvPr>
            <p:cNvSpPr/>
            <p:nvPr/>
          </p:nvSpPr>
          <p:spPr>
            <a:xfrm>
              <a:off x="7006488" y="5517260"/>
              <a:ext cx="314325" cy="37927"/>
            </a:xfrm>
            <a:custGeom>
              <a:avLst/>
              <a:gdLst>
                <a:gd name="connsiteX0" fmla="*/ 0 w 314325"/>
                <a:gd name="connsiteY0" fmla="*/ 4036 h 37927"/>
                <a:gd name="connsiteX1" fmla="*/ 314325 w 314325"/>
                <a:gd name="connsiteY1" fmla="*/ 28801 h 37927"/>
                <a:gd name="connsiteX2" fmla="*/ 0 w 314325"/>
                <a:gd name="connsiteY2" fmla="*/ 4036 h 37927"/>
                <a:gd name="connsiteX3" fmla="*/ 0 w 314325"/>
                <a:gd name="connsiteY3" fmla="*/ 4036 h 37927"/>
              </a:gdLst>
              <a:ahLst/>
              <a:cxnLst>
                <a:cxn ang="0">
                  <a:pos x="connsiteX0" y="connsiteY0"/>
                </a:cxn>
                <a:cxn ang="0">
                  <a:pos x="connsiteX1" y="connsiteY1"/>
                </a:cxn>
                <a:cxn ang="0">
                  <a:pos x="connsiteX2" y="connsiteY2"/>
                </a:cxn>
                <a:cxn ang="0">
                  <a:pos x="connsiteX3" y="connsiteY3"/>
                </a:cxn>
              </a:cxnLst>
              <a:rect l="l" t="t" r="r" b="b"/>
              <a:pathLst>
                <a:path w="314325" h="37927">
                  <a:moveTo>
                    <a:pt x="0" y="4036"/>
                  </a:moveTo>
                  <a:cubicBezTo>
                    <a:pt x="103822" y="16419"/>
                    <a:pt x="204788" y="55471"/>
                    <a:pt x="314325" y="28801"/>
                  </a:cubicBezTo>
                  <a:cubicBezTo>
                    <a:pt x="257175" y="6894"/>
                    <a:pt x="86677" y="-7394"/>
                    <a:pt x="0" y="4036"/>
                  </a:cubicBezTo>
                  <a:lnTo>
                    <a:pt x="0" y="4036"/>
                  </a:lnTo>
                  <a:close/>
                </a:path>
              </a:pathLst>
            </a:custGeom>
            <a:solidFill>
              <a:srgbClr val="C3681D"/>
            </a:solidFill>
            <a:ln w="9525" cap="flat">
              <a:noFill/>
              <a:prstDash val="solid"/>
              <a:miter/>
            </a:ln>
          </p:spPr>
          <p:txBody>
            <a:bodyPr rtlCol="0" anchor="ctr"/>
            <a:lstStyle/>
            <a:p>
              <a:endParaRPr lang="en-US"/>
            </a:p>
          </p:txBody>
        </p:sp>
        <p:sp>
          <p:nvSpPr>
            <p:cNvPr id="22" name="Freeform: Shape 21">
              <a:extLst>
                <a:ext uri="{FF2B5EF4-FFF2-40B4-BE49-F238E27FC236}">
                  <a16:creationId xmlns="" xmlns:a16="http://schemas.microsoft.com/office/drawing/2014/main" id="{B384E19F-C26A-4411-AB3B-297881D91226}"/>
                </a:ext>
              </a:extLst>
            </p:cNvPr>
            <p:cNvSpPr/>
            <p:nvPr/>
          </p:nvSpPr>
          <p:spPr>
            <a:xfrm>
              <a:off x="6701688" y="5451159"/>
              <a:ext cx="161925" cy="47277"/>
            </a:xfrm>
            <a:custGeom>
              <a:avLst/>
              <a:gdLst>
                <a:gd name="connsiteX0" fmla="*/ 119063 w 161925"/>
                <a:gd name="connsiteY0" fmla="*/ 605 h 47277"/>
                <a:gd name="connsiteX1" fmla="*/ 0 w 161925"/>
                <a:gd name="connsiteY1" fmla="*/ 15845 h 47277"/>
                <a:gd name="connsiteX2" fmla="*/ 161925 w 161925"/>
                <a:gd name="connsiteY2" fmla="*/ 47278 h 47277"/>
                <a:gd name="connsiteX3" fmla="*/ 119063 w 161925"/>
                <a:gd name="connsiteY3" fmla="*/ 605 h 47277"/>
                <a:gd name="connsiteX4" fmla="*/ 119063 w 161925"/>
                <a:gd name="connsiteY4" fmla="*/ 605 h 47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47277">
                  <a:moveTo>
                    <a:pt x="119063" y="605"/>
                  </a:moveTo>
                  <a:cubicBezTo>
                    <a:pt x="78105" y="-2252"/>
                    <a:pt x="39053" y="5368"/>
                    <a:pt x="0" y="15845"/>
                  </a:cubicBezTo>
                  <a:cubicBezTo>
                    <a:pt x="54293" y="25370"/>
                    <a:pt x="107632" y="35848"/>
                    <a:pt x="161925" y="47278"/>
                  </a:cubicBezTo>
                  <a:cubicBezTo>
                    <a:pt x="160020" y="16798"/>
                    <a:pt x="145733" y="2510"/>
                    <a:pt x="119063" y="605"/>
                  </a:cubicBezTo>
                  <a:lnTo>
                    <a:pt x="119063" y="605"/>
                  </a:lnTo>
                  <a:close/>
                </a:path>
              </a:pathLst>
            </a:custGeom>
            <a:solidFill>
              <a:srgbClr val="C3681D"/>
            </a:solidFill>
            <a:ln w="9525"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78474D7E-B2F4-4C64-BAA6-412497CD296F}"/>
                </a:ext>
              </a:extLst>
            </p:cNvPr>
            <p:cNvSpPr/>
            <p:nvPr/>
          </p:nvSpPr>
          <p:spPr>
            <a:xfrm>
              <a:off x="6444916" y="5049069"/>
              <a:ext cx="2066226" cy="493423"/>
            </a:xfrm>
            <a:custGeom>
              <a:avLst/>
              <a:gdLst>
                <a:gd name="connsiteX0" fmla="*/ 2042709 w 2066226"/>
                <a:gd name="connsiteY0" fmla="*/ 229340 h 493423"/>
                <a:gd name="connsiteX1" fmla="*/ 2036994 w 2066226"/>
                <a:gd name="connsiteY1" fmla="*/ 227435 h 493423"/>
                <a:gd name="connsiteX2" fmla="*/ 1980797 w 2066226"/>
                <a:gd name="connsiteY2" fmla="*/ 199812 h 493423"/>
                <a:gd name="connsiteX3" fmla="*/ 1973177 w 2066226"/>
                <a:gd name="connsiteY3" fmla="*/ 183620 h 493423"/>
                <a:gd name="connsiteX4" fmla="*/ 1956984 w 2066226"/>
                <a:gd name="connsiteY4" fmla="*/ 171237 h 493423"/>
                <a:gd name="connsiteX5" fmla="*/ 1843637 w 2066226"/>
                <a:gd name="connsiteY5" fmla="*/ 137900 h 493423"/>
                <a:gd name="connsiteX6" fmla="*/ 1826492 w 2066226"/>
                <a:gd name="connsiteY6" fmla="*/ 130280 h 493423"/>
                <a:gd name="connsiteX7" fmla="*/ 1728384 w 2066226"/>
                <a:gd name="connsiteY7" fmla="*/ 75987 h 493423"/>
                <a:gd name="connsiteX8" fmla="*/ 1623609 w 2066226"/>
                <a:gd name="connsiteY8" fmla="*/ 67415 h 493423"/>
                <a:gd name="connsiteX9" fmla="*/ 1454064 w 2066226"/>
                <a:gd name="connsiteY9" fmla="*/ 44555 h 493423"/>
                <a:gd name="connsiteX10" fmla="*/ 1308332 w 2066226"/>
                <a:gd name="connsiteY10" fmla="*/ 35030 h 493423"/>
                <a:gd name="connsiteX11" fmla="*/ 961622 w 2066226"/>
                <a:gd name="connsiteY11" fmla="*/ 4550 h 493423"/>
                <a:gd name="connsiteX12" fmla="*/ 895899 w 2066226"/>
                <a:gd name="connsiteY12" fmla="*/ 15027 h 493423"/>
                <a:gd name="connsiteX13" fmla="*/ 795887 w 2066226"/>
                <a:gd name="connsiteY13" fmla="*/ 18837 h 493423"/>
                <a:gd name="connsiteX14" fmla="*/ 519662 w 2066226"/>
                <a:gd name="connsiteY14" fmla="*/ 47412 h 493423"/>
                <a:gd name="connsiteX15" fmla="*/ 402504 w 2066226"/>
                <a:gd name="connsiteY15" fmla="*/ 75035 h 493423"/>
                <a:gd name="connsiteX16" fmla="*/ 278679 w 2066226"/>
                <a:gd name="connsiteY16" fmla="*/ 95037 h 493423"/>
                <a:gd name="connsiteX17" fmla="*/ 171047 w 2066226"/>
                <a:gd name="connsiteY17" fmla="*/ 109325 h 493423"/>
                <a:gd name="connsiteX18" fmla="*/ 88179 w 2066226"/>
                <a:gd name="connsiteY18" fmla="*/ 138852 h 493423"/>
                <a:gd name="connsiteX19" fmla="*/ 64367 w 2066226"/>
                <a:gd name="connsiteY19" fmla="*/ 167427 h 493423"/>
                <a:gd name="connsiteX20" fmla="*/ 7217 w 2066226"/>
                <a:gd name="connsiteY20" fmla="*/ 234102 h 493423"/>
                <a:gd name="connsiteX21" fmla="*/ 14837 w 2066226"/>
                <a:gd name="connsiteY21" fmla="*/ 274107 h 493423"/>
                <a:gd name="connsiteX22" fmla="*/ 40554 w 2066226"/>
                <a:gd name="connsiteY22" fmla="*/ 285537 h 493423"/>
                <a:gd name="connsiteX23" fmla="*/ 113897 w 2066226"/>
                <a:gd name="connsiteY23" fmla="*/ 345545 h 493423"/>
                <a:gd name="connsiteX24" fmla="*/ 147234 w 2066226"/>
                <a:gd name="connsiteY24" fmla="*/ 372215 h 493423"/>
                <a:gd name="connsiteX25" fmla="*/ 240579 w 2066226"/>
                <a:gd name="connsiteY25" fmla="*/ 378882 h 493423"/>
                <a:gd name="connsiteX26" fmla="*/ 336782 w 2066226"/>
                <a:gd name="connsiteY26" fmla="*/ 370310 h 493423"/>
                <a:gd name="connsiteX27" fmla="*/ 402504 w 2066226"/>
                <a:gd name="connsiteY27" fmla="*/ 395075 h 493423"/>
                <a:gd name="connsiteX28" fmla="*/ 459654 w 2066226"/>
                <a:gd name="connsiteY28" fmla="*/ 436032 h 493423"/>
                <a:gd name="connsiteX29" fmla="*/ 603482 w 2066226"/>
                <a:gd name="connsiteY29" fmla="*/ 443652 h 493423"/>
                <a:gd name="connsiteX30" fmla="*/ 695874 w 2066226"/>
                <a:gd name="connsiteY30" fmla="*/ 433175 h 493423"/>
                <a:gd name="connsiteX31" fmla="*/ 785409 w 2066226"/>
                <a:gd name="connsiteY31" fmla="*/ 458892 h 493423"/>
                <a:gd name="connsiteX32" fmla="*/ 921617 w 2066226"/>
                <a:gd name="connsiteY32" fmla="*/ 486515 h 493423"/>
                <a:gd name="connsiteX33" fmla="*/ 1061634 w 2066226"/>
                <a:gd name="connsiteY33" fmla="*/ 492230 h 493423"/>
                <a:gd name="connsiteX34" fmla="*/ 1211177 w 2066226"/>
                <a:gd name="connsiteY34" fmla="*/ 480800 h 493423"/>
                <a:gd name="connsiteX35" fmla="*/ 1352147 w 2066226"/>
                <a:gd name="connsiteY35" fmla="*/ 443652 h 493423"/>
                <a:gd name="connsiteX36" fmla="*/ 1526454 w 2066226"/>
                <a:gd name="connsiteY36" fmla="*/ 465560 h 493423"/>
                <a:gd name="connsiteX37" fmla="*/ 1623609 w 2066226"/>
                <a:gd name="connsiteY37" fmla="*/ 455082 h 493423"/>
                <a:gd name="connsiteX38" fmla="*/ 1713144 w 2066226"/>
                <a:gd name="connsiteY38" fmla="*/ 374120 h 493423"/>
                <a:gd name="connsiteX39" fmla="*/ 1798869 w 2066226"/>
                <a:gd name="connsiteY39" fmla="*/ 356975 h 493423"/>
                <a:gd name="connsiteX40" fmla="*/ 1882689 w 2066226"/>
                <a:gd name="connsiteY40" fmla="*/ 334115 h 493423"/>
                <a:gd name="connsiteX41" fmla="*/ 2047472 w 2066226"/>
                <a:gd name="connsiteY41" fmla="*/ 282680 h 493423"/>
                <a:gd name="connsiteX42" fmla="*/ 2062712 w 2066226"/>
                <a:gd name="connsiteY42" fmla="*/ 241722 h 493423"/>
                <a:gd name="connsiteX43" fmla="*/ 2042709 w 2066226"/>
                <a:gd name="connsiteY43" fmla="*/ 229340 h 493423"/>
                <a:gd name="connsiteX44" fmla="*/ 224387 w 2066226"/>
                <a:gd name="connsiteY44" fmla="*/ 343640 h 493423"/>
                <a:gd name="connsiteX45" fmla="*/ 224387 w 2066226"/>
                <a:gd name="connsiteY45" fmla="*/ 343640 h 493423"/>
                <a:gd name="connsiteX46" fmla="*/ 224387 w 2066226"/>
                <a:gd name="connsiteY46" fmla="*/ 343640 h 493423"/>
                <a:gd name="connsiteX47" fmla="*/ 224387 w 2066226"/>
                <a:gd name="connsiteY47" fmla="*/ 343640 h 493423"/>
                <a:gd name="connsiteX48" fmla="*/ 224387 w 2066226"/>
                <a:gd name="connsiteY48" fmla="*/ 343640 h 493423"/>
                <a:gd name="connsiteX49" fmla="*/ 224387 w 2066226"/>
                <a:gd name="connsiteY49" fmla="*/ 343640 h 493423"/>
                <a:gd name="connsiteX50" fmla="*/ 224387 w 2066226"/>
                <a:gd name="connsiteY50" fmla="*/ 343640 h 493423"/>
                <a:gd name="connsiteX51" fmla="*/ 1217844 w 2066226"/>
                <a:gd name="connsiteY51" fmla="*/ 141710 h 493423"/>
                <a:gd name="connsiteX52" fmla="*/ 1214987 w 2066226"/>
                <a:gd name="connsiteY52" fmla="*/ 139805 h 493423"/>
                <a:gd name="connsiteX53" fmla="*/ 1217844 w 2066226"/>
                <a:gd name="connsiteY53" fmla="*/ 140757 h 493423"/>
                <a:gd name="connsiteX54" fmla="*/ 1217844 w 2066226"/>
                <a:gd name="connsiteY54" fmla="*/ 141710 h 493423"/>
                <a:gd name="connsiteX55" fmla="*/ 1217844 w 2066226"/>
                <a:gd name="connsiteY55" fmla="*/ 141710 h 493423"/>
                <a:gd name="connsiteX56" fmla="*/ 1365482 w 2066226"/>
                <a:gd name="connsiteY56" fmla="*/ 343640 h 493423"/>
                <a:gd name="connsiteX57" fmla="*/ 1365482 w 2066226"/>
                <a:gd name="connsiteY57" fmla="*/ 343640 h 493423"/>
                <a:gd name="connsiteX58" fmla="*/ 1365482 w 2066226"/>
                <a:gd name="connsiteY58" fmla="*/ 343640 h 493423"/>
                <a:gd name="connsiteX59" fmla="*/ 1365482 w 2066226"/>
                <a:gd name="connsiteY59" fmla="*/ 343640 h 493423"/>
                <a:gd name="connsiteX60" fmla="*/ 1365482 w 2066226"/>
                <a:gd name="connsiteY60" fmla="*/ 343640 h 493423"/>
                <a:gd name="connsiteX61" fmla="*/ 1365482 w 2066226"/>
                <a:gd name="connsiteY61" fmla="*/ 343640 h 493423"/>
                <a:gd name="connsiteX62" fmla="*/ 1365482 w 2066226"/>
                <a:gd name="connsiteY62" fmla="*/ 343640 h 493423"/>
                <a:gd name="connsiteX63" fmla="*/ 1365482 w 2066226"/>
                <a:gd name="connsiteY63" fmla="*/ 343640 h 493423"/>
                <a:gd name="connsiteX64" fmla="*/ 1365482 w 2066226"/>
                <a:gd name="connsiteY64" fmla="*/ 343640 h 493423"/>
                <a:gd name="connsiteX65" fmla="*/ 1365482 w 2066226"/>
                <a:gd name="connsiteY65" fmla="*/ 343640 h 493423"/>
                <a:gd name="connsiteX66" fmla="*/ 1366434 w 2066226"/>
                <a:gd name="connsiteY66" fmla="*/ 343640 h 493423"/>
                <a:gd name="connsiteX67" fmla="*/ 1366434 w 2066226"/>
                <a:gd name="connsiteY67" fmla="*/ 344592 h 493423"/>
                <a:gd name="connsiteX68" fmla="*/ 1365482 w 2066226"/>
                <a:gd name="connsiteY68" fmla="*/ 343640 h 493423"/>
                <a:gd name="connsiteX69" fmla="*/ 1365482 w 2066226"/>
                <a:gd name="connsiteY69" fmla="*/ 343640 h 493423"/>
                <a:gd name="connsiteX70" fmla="*/ 835892 w 2066226"/>
                <a:gd name="connsiteY70" fmla="*/ 76940 h 493423"/>
                <a:gd name="connsiteX71" fmla="*/ 835892 w 2066226"/>
                <a:gd name="connsiteY71" fmla="*/ 76940 h 493423"/>
                <a:gd name="connsiteX72" fmla="*/ 835892 w 2066226"/>
                <a:gd name="connsiteY72" fmla="*/ 76940 h 493423"/>
                <a:gd name="connsiteX73" fmla="*/ 835892 w 2066226"/>
                <a:gd name="connsiteY73" fmla="*/ 76940 h 493423"/>
                <a:gd name="connsiteX74" fmla="*/ 835892 w 2066226"/>
                <a:gd name="connsiteY74" fmla="*/ 76940 h 493423"/>
                <a:gd name="connsiteX75" fmla="*/ 1333097 w 2066226"/>
                <a:gd name="connsiteY75" fmla="*/ 436032 h 493423"/>
                <a:gd name="connsiteX76" fmla="*/ 1335954 w 2066226"/>
                <a:gd name="connsiteY76" fmla="*/ 435080 h 493423"/>
                <a:gd name="connsiteX77" fmla="*/ 1335002 w 2066226"/>
                <a:gd name="connsiteY77" fmla="*/ 436985 h 493423"/>
                <a:gd name="connsiteX78" fmla="*/ 1333097 w 2066226"/>
                <a:gd name="connsiteY78" fmla="*/ 436032 h 493423"/>
                <a:gd name="connsiteX79" fmla="*/ 1333097 w 2066226"/>
                <a:gd name="connsiteY79" fmla="*/ 436032 h 493423"/>
                <a:gd name="connsiteX80" fmla="*/ 1333097 w 2066226"/>
                <a:gd name="connsiteY80" fmla="*/ 436032 h 493423"/>
                <a:gd name="connsiteX81" fmla="*/ 855894 w 2066226"/>
                <a:gd name="connsiteY81" fmla="*/ 24552 h 493423"/>
                <a:gd name="connsiteX82" fmla="*/ 857799 w 2066226"/>
                <a:gd name="connsiteY82" fmla="*/ 22647 h 493423"/>
                <a:gd name="connsiteX83" fmla="*/ 855894 w 2066226"/>
                <a:gd name="connsiteY83" fmla="*/ 24552 h 493423"/>
                <a:gd name="connsiteX84" fmla="*/ 855894 w 2066226"/>
                <a:gd name="connsiteY84" fmla="*/ 24552 h 49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066226" h="493423">
                  <a:moveTo>
                    <a:pt x="2042709" y="229340"/>
                  </a:moveTo>
                  <a:cubicBezTo>
                    <a:pt x="2040804" y="228387"/>
                    <a:pt x="2038899" y="227435"/>
                    <a:pt x="2036994" y="227435"/>
                  </a:cubicBezTo>
                  <a:cubicBezTo>
                    <a:pt x="2019849" y="220767"/>
                    <a:pt x="1989369" y="217910"/>
                    <a:pt x="1980797" y="199812"/>
                  </a:cubicBezTo>
                  <a:cubicBezTo>
                    <a:pt x="1977939" y="195050"/>
                    <a:pt x="1976987" y="188382"/>
                    <a:pt x="1973177" y="183620"/>
                  </a:cubicBezTo>
                  <a:cubicBezTo>
                    <a:pt x="1969367" y="177905"/>
                    <a:pt x="1962699" y="174095"/>
                    <a:pt x="1956984" y="171237"/>
                  </a:cubicBezTo>
                  <a:cubicBezTo>
                    <a:pt x="1921742" y="153140"/>
                    <a:pt x="1883642" y="140757"/>
                    <a:pt x="1843637" y="137900"/>
                  </a:cubicBezTo>
                  <a:cubicBezTo>
                    <a:pt x="1836017" y="136947"/>
                    <a:pt x="1830302" y="135995"/>
                    <a:pt x="1826492" y="130280"/>
                  </a:cubicBezTo>
                  <a:cubicBezTo>
                    <a:pt x="1798869" y="100752"/>
                    <a:pt x="1767437" y="81702"/>
                    <a:pt x="1728384" y="75987"/>
                  </a:cubicBezTo>
                  <a:cubicBezTo>
                    <a:pt x="1690284" y="70272"/>
                    <a:pt x="1658852" y="80750"/>
                    <a:pt x="1623609" y="67415"/>
                  </a:cubicBezTo>
                  <a:cubicBezTo>
                    <a:pt x="1576937" y="50270"/>
                    <a:pt x="1504547" y="47412"/>
                    <a:pt x="1454064" y="44555"/>
                  </a:cubicBezTo>
                  <a:cubicBezTo>
                    <a:pt x="1404534" y="41697"/>
                    <a:pt x="1356909" y="45507"/>
                    <a:pt x="1308332" y="35030"/>
                  </a:cubicBezTo>
                  <a:cubicBezTo>
                    <a:pt x="1194032" y="12170"/>
                    <a:pt x="1079732" y="-9738"/>
                    <a:pt x="961622" y="4550"/>
                  </a:cubicBezTo>
                  <a:cubicBezTo>
                    <a:pt x="939714" y="4550"/>
                    <a:pt x="917807" y="12170"/>
                    <a:pt x="895899" y="15027"/>
                  </a:cubicBezTo>
                  <a:cubicBezTo>
                    <a:pt x="870182" y="18837"/>
                    <a:pt x="821604" y="15027"/>
                    <a:pt x="795887" y="18837"/>
                  </a:cubicBezTo>
                  <a:cubicBezTo>
                    <a:pt x="695874" y="32172"/>
                    <a:pt x="620627" y="47412"/>
                    <a:pt x="519662" y="47412"/>
                  </a:cubicBezTo>
                  <a:cubicBezTo>
                    <a:pt x="479657" y="47412"/>
                    <a:pt x="443462" y="69320"/>
                    <a:pt x="402504" y="75035"/>
                  </a:cubicBezTo>
                  <a:cubicBezTo>
                    <a:pt x="358689" y="81702"/>
                    <a:pt x="322494" y="94085"/>
                    <a:pt x="278679" y="95037"/>
                  </a:cubicBezTo>
                  <a:cubicBezTo>
                    <a:pt x="246294" y="95990"/>
                    <a:pt x="201527" y="98847"/>
                    <a:pt x="171047" y="109325"/>
                  </a:cubicBezTo>
                  <a:cubicBezTo>
                    <a:pt x="147234" y="117897"/>
                    <a:pt x="103419" y="115992"/>
                    <a:pt x="88179" y="138852"/>
                  </a:cubicBezTo>
                  <a:cubicBezTo>
                    <a:pt x="80559" y="150282"/>
                    <a:pt x="67224" y="154092"/>
                    <a:pt x="64367" y="167427"/>
                  </a:cubicBezTo>
                  <a:cubicBezTo>
                    <a:pt x="55794" y="200765"/>
                    <a:pt x="29124" y="214100"/>
                    <a:pt x="7217" y="234102"/>
                  </a:cubicBezTo>
                  <a:cubicBezTo>
                    <a:pt x="-6118" y="246485"/>
                    <a:pt x="549" y="266487"/>
                    <a:pt x="14837" y="274107"/>
                  </a:cubicBezTo>
                  <a:cubicBezTo>
                    <a:pt x="23409" y="278870"/>
                    <a:pt x="31982" y="283632"/>
                    <a:pt x="40554" y="285537"/>
                  </a:cubicBezTo>
                  <a:cubicBezTo>
                    <a:pt x="76749" y="292205"/>
                    <a:pt x="100562" y="312207"/>
                    <a:pt x="113897" y="345545"/>
                  </a:cubicBezTo>
                  <a:cubicBezTo>
                    <a:pt x="119612" y="360785"/>
                    <a:pt x="131994" y="367452"/>
                    <a:pt x="147234" y="372215"/>
                  </a:cubicBezTo>
                  <a:cubicBezTo>
                    <a:pt x="178667" y="382692"/>
                    <a:pt x="208194" y="380787"/>
                    <a:pt x="240579" y="378882"/>
                  </a:cubicBezTo>
                  <a:cubicBezTo>
                    <a:pt x="272964" y="376977"/>
                    <a:pt x="304397" y="368405"/>
                    <a:pt x="336782" y="370310"/>
                  </a:cubicBezTo>
                  <a:cubicBezTo>
                    <a:pt x="359642" y="372215"/>
                    <a:pt x="385359" y="378882"/>
                    <a:pt x="402504" y="395075"/>
                  </a:cubicBezTo>
                  <a:cubicBezTo>
                    <a:pt x="421554" y="412220"/>
                    <a:pt x="432984" y="428412"/>
                    <a:pt x="459654" y="436032"/>
                  </a:cubicBezTo>
                  <a:cubicBezTo>
                    <a:pt x="506327" y="450320"/>
                    <a:pt x="555857" y="448415"/>
                    <a:pt x="603482" y="443652"/>
                  </a:cubicBezTo>
                  <a:cubicBezTo>
                    <a:pt x="633962" y="439842"/>
                    <a:pt x="665394" y="432222"/>
                    <a:pt x="695874" y="433175"/>
                  </a:cubicBezTo>
                  <a:cubicBezTo>
                    <a:pt x="728259" y="434127"/>
                    <a:pt x="754929" y="449367"/>
                    <a:pt x="785409" y="458892"/>
                  </a:cubicBezTo>
                  <a:cubicBezTo>
                    <a:pt x="829224" y="474132"/>
                    <a:pt x="875897" y="481752"/>
                    <a:pt x="921617" y="486515"/>
                  </a:cubicBezTo>
                  <a:cubicBezTo>
                    <a:pt x="968289" y="491277"/>
                    <a:pt x="1014962" y="488420"/>
                    <a:pt x="1061634" y="492230"/>
                  </a:cubicBezTo>
                  <a:cubicBezTo>
                    <a:pt x="1112117" y="496040"/>
                    <a:pt x="1162599" y="490325"/>
                    <a:pt x="1211177" y="480800"/>
                  </a:cubicBezTo>
                  <a:cubicBezTo>
                    <a:pt x="1258802" y="471275"/>
                    <a:pt x="1304522" y="453177"/>
                    <a:pt x="1352147" y="443652"/>
                  </a:cubicBezTo>
                  <a:cubicBezTo>
                    <a:pt x="1408344" y="431270"/>
                    <a:pt x="1469304" y="462702"/>
                    <a:pt x="1526454" y="465560"/>
                  </a:cubicBezTo>
                  <a:cubicBezTo>
                    <a:pt x="1558839" y="466512"/>
                    <a:pt x="1592177" y="463655"/>
                    <a:pt x="1623609" y="455082"/>
                  </a:cubicBezTo>
                  <a:cubicBezTo>
                    <a:pt x="1654089" y="447462"/>
                    <a:pt x="1736004" y="421745"/>
                    <a:pt x="1713144" y="374120"/>
                  </a:cubicBezTo>
                  <a:cubicBezTo>
                    <a:pt x="1715049" y="376977"/>
                    <a:pt x="1791249" y="358880"/>
                    <a:pt x="1798869" y="356975"/>
                  </a:cubicBezTo>
                  <a:cubicBezTo>
                    <a:pt x="1827444" y="351260"/>
                    <a:pt x="1854114" y="339830"/>
                    <a:pt x="1882689" y="334115"/>
                  </a:cubicBezTo>
                  <a:cubicBezTo>
                    <a:pt x="1943649" y="336972"/>
                    <a:pt x="1996989" y="316017"/>
                    <a:pt x="2047472" y="282680"/>
                  </a:cubicBezTo>
                  <a:cubicBezTo>
                    <a:pt x="2060807" y="274107"/>
                    <a:pt x="2072237" y="256962"/>
                    <a:pt x="2062712" y="241722"/>
                  </a:cubicBezTo>
                  <a:cubicBezTo>
                    <a:pt x="2057949" y="236007"/>
                    <a:pt x="2050329" y="232197"/>
                    <a:pt x="2042709" y="229340"/>
                  </a:cubicBezTo>
                  <a:close/>
                  <a:moveTo>
                    <a:pt x="224387" y="343640"/>
                  </a:moveTo>
                  <a:cubicBezTo>
                    <a:pt x="225339" y="343640"/>
                    <a:pt x="225339" y="343640"/>
                    <a:pt x="224387" y="343640"/>
                  </a:cubicBezTo>
                  <a:cubicBezTo>
                    <a:pt x="225339" y="344592"/>
                    <a:pt x="225339" y="344592"/>
                    <a:pt x="224387" y="343640"/>
                  </a:cubicBezTo>
                  <a:cubicBezTo>
                    <a:pt x="225339" y="344592"/>
                    <a:pt x="225339" y="344592"/>
                    <a:pt x="224387" y="343640"/>
                  </a:cubicBezTo>
                  <a:cubicBezTo>
                    <a:pt x="225339" y="344592"/>
                    <a:pt x="224387" y="344592"/>
                    <a:pt x="224387" y="343640"/>
                  </a:cubicBezTo>
                  <a:lnTo>
                    <a:pt x="224387" y="343640"/>
                  </a:lnTo>
                  <a:lnTo>
                    <a:pt x="224387" y="343640"/>
                  </a:lnTo>
                  <a:close/>
                  <a:moveTo>
                    <a:pt x="1217844" y="141710"/>
                  </a:moveTo>
                  <a:cubicBezTo>
                    <a:pt x="1216892" y="140757"/>
                    <a:pt x="1215939" y="140757"/>
                    <a:pt x="1214987" y="139805"/>
                  </a:cubicBezTo>
                  <a:cubicBezTo>
                    <a:pt x="1215939" y="139805"/>
                    <a:pt x="1216892" y="139805"/>
                    <a:pt x="1217844" y="140757"/>
                  </a:cubicBezTo>
                  <a:cubicBezTo>
                    <a:pt x="1218797" y="140757"/>
                    <a:pt x="1217844" y="141710"/>
                    <a:pt x="1217844" y="141710"/>
                  </a:cubicBezTo>
                  <a:lnTo>
                    <a:pt x="1217844" y="141710"/>
                  </a:lnTo>
                  <a:close/>
                  <a:moveTo>
                    <a:pt x="1365482" y="343640"/>
                  </a:moveTo>
                  <a:lnTo>
                    <a:pt x="1365482" y="343640"/>
                  </a:lnTo>
                  <a:lnTo>
                    <a:pt x="1365482" y="343640"/>
                  </a:lnTo>
                  <a:lnTo>
                    <a:pt x="1365482" y="343640"/>
                  </a:lnTo>
                  <a:lnTo>
                    <a:pt x="1365482" y="343640"/>
                  </a:lnTo>
                  <a:lnTo>
                    <a:pt x="1365482" y="343640"/>
                  </a:lnTo>
                  <a:lnTo>
                    <a:pt x="1365482" y="343640"/>
                  </a:lnTo>
                  <a:lnTo>
                    <a:pt x="1365482" y="343640"/>
                  </a:lnTo>
                  <a:cubicBezTo>
                    <a:pt x="1364529" y="343640"/>
                    <a:pt x="1364529" y="343640"/>
                    <a:pt x="1365482" y="343640"/>
                  </a:cubicBezTo>
                  <a:cubicBezTo>
                    <a:pt x="1364529" y="343640"/>
                    <a:pt x="1364529" y="343640"/>
                    <a:pt x="1365482" y="343640"/>
                  </a:cubicBezTo>
                  <a:cubicBezTo>
                    <a:pt x="1365482" y="343640"/>
                    <a:pt x="1366434" y="343640"/>
                    <a:pt x="1366434" y="343640"/>
                  </a:cubicBezTo>
                  <a:lnTo>
                    <a:pt x="1366434" y="344592"/>
                  </a:lnTo>
                  <a:cubicBezTo>
                    <a:pt x="1365482" y="344592"/>
                    <a:pt x="1365482" y="344592"/>
                    <a:pt x="1365482" y="343640"/>
                  </a:cubicBezTo>
                  <a:lnTo>
                    <a:pt x="1365482" y="343640"/>
                  </a:lnTo>
                  <a:close/>
                  <a:moveTo>
                    <a:pt x="835892" y="76940"/>
                  </a:moveTo>
                  <a:lnTo>
                    <a:pt x="835892" y="76940"/>
                  </a:lnTo>
                  <a:cubicBezTo>
                    <a:pt x="835892" y="76940"/>
                    <a:pt x="835892" y="76940"/>
                    <a:pt x="835892" y="76940"/>
                  </a:cubicBezTo>
                  <a:cubicBezTo>
                    <a:pt x="835892" y="76940"/>
                    <a:pt x="835892" y="76940"/>
                    <a:pt x="835892" y="76940"/>
                  </a:cubicBezTo>
                  <a:lnTo>
                    <a:pt x="835892" y="76940"/>
                  </a:lnTo>
                  <a:close/>
                  <a:moveTo>
                    <a:pt x="1333097" y="436032"/>
                  </a:moveTo>
                  <a:cubicBezTo>
                    <a:pt x="1334049" y="435080"/>
                    <a:pt x="1335002" y="435080"/>
                    <a:pt x="1335954" y="435080"/>
                  </a:cubicBezTo>
                  <a:cubicBezTo>
                    <a:pt x="1335002" y="436032"/>
                    <a:pt x="1335002" y="436032"/>
                    <a:pt x="1335002" y="436985"/>
                  </a:cubicBezTo>
                  <a:cubicBezTo>
                    <a:pt x="1334049" y="436032"/>
                    <a:pt x="1333097" y="436032"/>
                    <a:pt x="1333097" y="436032"/>
                  </a:cubicBezTo>
                  <a:lnTo>
                    <a:pt x="1333097" y="436032"/>
                  </a:lnTo>
                  <a:lnTo>
                    <a:pt x="1333097" y="436032"/>
                  </a:lnTo>
                  <a:close/>
                  <a:moveTo>
                    <a:pt x="855894" y="24552"/>
                  </a:moveTo>
                  <a:cubicBezTo>
                    <a:pt x="856847" y="23600"/>
                    <a:pt x="856847" y="23600"/>
                    <a:pt x="857799" y="22647"/>
                  </a:cubicBezTo>
                  <a:cubicBezTo>
                    <a:pt x="856847" y="23600"/>
                    <a:pt x="856847" y="23600"/>
                    <a:pt x="855894" y="24552"/>
                  </a:cubicBezTo>
                  <a:lnTo>
                    <a:pt x="855894" y="24552"/>
                  </a:lnTo>
                  <a:close/>
                </a:path>
              </a:pathLst>
            </a:custGeom>
            <a:solidFill>
              <a:srgbClr val="F2D676"/>
            </a:solid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E95D7F28-C899-4BAB-BC97-0EF0ABDFE572}"/>
                </a:ext>
              </a:extLst>
            </p:cNvPr>
            <p:cNvSpPr/>
            <p:nvPr/>
          </p:nvSpPr>
          <p:spPr>
            <a:xfrm>
              <a:off x="7625600" y="5128092"/>
              <a:ext cx="639140" cy="112241"/>
            </a:xfrm>
            <a:custGeom>
              <a:avLst/>
              <a:gdLst>
                <a:gd name="connsiteX0" fmla="*/ 15253 w 639140"/>
                <a:gd name="connsiteY0" fmla="*/ 60782 h 112241"/>
                <a:gd name="connsiteX1" fmla="*/ 6680 w 639140"/>
                <a:gd name="connsiteY1" fmla="*/ 61734 h 112241"/>
                <a:gd name="connsiteX2" fmla="*/ 13 w 639140"/>
                <a:gd name="connsiteY2" fmla="*/ 66497 h 112241"/>
                <a:gd name="connsiteX3" fmla="*/ 70498 w 639140"/>
                <a:gd name="connsiteY3" fmla="*/ 78879 h 112241"/>
                <a:gd name="connsiteX4" fmla="*/ 133363 w 639140"/>
                <a:gd name="connsiteY4" fmla="*/ 101739 h 112241"/>
                <a:gd name="connsiteX5" fmla="*/ 162890 w 639140"/>
                <a:gd name="connsiteY5" fmla="*/ 112217 h 112241"/>
                <a:gd name="connsiteX6" fmla="*/ 302908 w 639140"/>
                <a:gd name="connsiteY6" fmla="*/ 78879 h 112241"/>
                <a:gd name="connsiteX7" fmla="*/ 368630 w 639140"/>
                <a:gd name="connsiteY7" fmla="*/ 56019 h 112241"/>
                <a:gd name="connsiteX8" fmla="*/ 609613 w 639140"/>
                <a:gd name="connsiteY8" fmla="*/ 45542 h 112241"/>
                <a:gd name="connsiteX9" fmla="*/ 639140 w 639140"/>
                <a:gd name="connsiteY9" fmla="*/ 45542 h 112241"/>
                <a:gd name="connsiteX10" fmla="*/ 500075 w 639140"/>
                <a:gd name="connsiteY10" fmla="*/ 774 h 112241"/>
                <a:gd name="connsiteX11" fmla="*/ 390538 w 639140"/>
                <a:gd name="connsiteY11" fmla="*/ 12204 h 112241"/>
                <a:gd name="connsiteX12" fmla="*/ 354343 w 639140"/>
                <a:gd name="connsiteY12" fmla="*/ 23634 h 112241"/>
                <a:gd name="connsiteX13" fmla="*/ 311480 w 639140"/>
                <a:gd name="connsiteY13" fmla="*/ 44589 h 112241"/>
                <a:gd name="connsiteX14" fmla="*/ 224803 w 639140"/>
                <a:gd name="connsiteY14" fmla="*/ 52209 h 112241"/>
                <a:gd name="connsiteX15" fmla="*/ 15253 w 639140"/>
                <a:gd name="connsiteY15" fmla="*/ 60782 h 11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9140" h="112241">
                  <a:moveTo>
                    <a:pt x="15253" y="60782"/>
                  </a:moveTo>
                  <a:cubicBezTo>
                    <a:pt x="12395" y="60782"/>
                    <a:pt x="9538" y="60782"/>
                    <a:pt x="6680" y="61734"/>
                  </a:cubicBezTo>
                  <a:cubicBezTo>
                    <a:pt x="3823" y="62687"/>
                    <a:pt x="13" y="63639"/>
                    <a:pt x="13" y="66497"/>
                  </a:cubicBezTo>
                  <a:cubicBezTo>
                    <a:pt x="-940" y="70307"/>
                    <a:pt x="52400" y="77927"/>
                    <a:pt x="70498" y="78879"/>
                  </a:cubicBezTo>
                  <a:cubicBezTo>
                    <a:pt x="94310" y="79832"/>
                    <a:pt x="116218" y="82689"/>
                    <a:pt x="133363" y="101739"/>
                  </a:cubicBezTo>
                  <a:cubicBezTo>
                    <a:pt x="140983" y="110312"/>
                    <a:pt x="151460" y="112217"/>
                    <a:pt x="162890" y="112217"/>
                  </a:cubicBezTo>
                  <a:cubicBezTo>
                    <a:pt x="194323" y="113169"/>
                    <a:pt x="295288" y="86499"/>
                    <a:pt x="302908" y="78879"/>
                  </a:cubicBezTo>
                  <a:cubicBezTo>
                    <a:pt x="321005" y="61734"/>
                    <a:pt x="345770" y="59829"/>
                    <a:pt x="368630" y="56019"/>
                  </a:cubicBezTo>
                  <a:cubicBezTo>
                    <a:pt x="448640" y="41732"/>
                    <a:pt x="529603" y="45542"/>
                    <a:pt x="609613" y="45542"/>
                  </a:cubicBezTo>
                  <a:cubicBezTo>
                    <a:pt x="619138" y="45542"/>
                    <a:pt x="629615" y="51257"/>
                    <a:pt x="639140" y="45542"/>
                  </a:cubicBezTo>
                  <a:cubicBezTo>
                    <a:pt x="601040" y="6489"/>
                    <a:pt x="553415" y="-3036"/>
                    <a:pt x="500075" y="774"/>
                  </a:cubicBezTo>
                  <a:cubicBezTo>
                    <a:pt x="492455" y="-1131"/>
                    <a:pt x="433400" y="12204"/>
                    <a:pt x="390538" y="12204"/>
                  </a:cubicBezTo>
                  <a:cubicBezTo>
                    <a:pt x="377203" y="12204"/>
                    <a:pt x="363868" y="14109"/>
                    <a:pt x="354343" y="23634"/>
                  </a:cubicBezTo>
                  <a:cubicBezTo>
                    <a:pt x="344818" y="38874"/>
                    <a:pt x="328625" y="42684"/>
                    <a:pt x="311480" y="44589"/>
                  </a:cubicBezTo>
                  <a:cubicBezTo>
                    <a:pt x="282905" y="47447"/>
                    <a:pt x="254330" y="50304"/>
                    <a:pt x="224803" y="52209"/>
                  </a:cubicBezTo>
                  <a:cubicBezTo>
                    <a:pt x="165748" y="55067"/>
                    <a:pt x="21920" y="59829"/>
                    <a:pt x="15253" y="60782"/>
                  </a:cubicBezTo>
                  <a:close/>
                </a:path>
              </a:pathLst>
            </a:custGeom>
            <a:solidFill>
              <a:srgbClr val="FCF2B6"/>
            </a:solid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25FF92E4-DBA4-4B90-9D9F-EF37D5FBA30E}"/>
                </a:ext>
              </a:extLst>
            </p:cNvPr>
            <p:cNvSpPr/>
            <p:nvPr/>
          </p:nvSpPr>
          <p:spPr>
            <a:xfrm>
              <a:off x="6806463" y="5222212"/>
              <a:ext cx="266700" cy="76200"/>
            </a:xfrm>
            <a:custGeom>
              <a:avLst/>
              <a:gdLst>
                <a:gd name="connsiteX0" fmla="*/ 237172 w 266700"/>
                <a:gd name="connsiteY0" fmla="*/ 67628 h 76200"/>
                <a:gd name="connsiteX1" fmla="*/ 245745 w 266700"/>
                <a:gd name="connsiteY1" fmla="*/ 60007 h 76200"/>
                <a:gd name="connsiteX2" fmla="*/ 240030 w 266700"/>
                <a:gd name="connsiteY2" fmla="*/ 48578 h 76200"/>
                <a:gd name="connsiteX3" fmla="*/ 221933 w 266700"/>
                <a:gd name="connsiteY3" fmla="*/ 42863 h 76200"/>
                <a:gd name="connsiteX4" fmla="*/ 170497 w 266700"/>
                <a:gd name="connsiteY4" fmla="*/ 33338 h 76200"/>
                <a:gd name="connsiteX5" fmla="*/ 188595 w 266700"/>
                <a:gd name="connsiteY5" fmla="*/ 27622 h 76200"/>
                <a:gd name="connsiteX6" fmla="*/ 240030 w 266700"/>
                <a:gd name="connsiteY6" fmla="*/ 26670 h 76200"/>
                <a:gd name="connsiteX7" fmla="*/ 266700 w 266700"/>
                <a:gd name="connsiteY7" fmla="*/ 16193 h 76200"/>
                <a:gd name="connsiteX8" fmla="*/ 239078 w 266700"/>
                <a:gd name="connsiteY8" fmla="*/ 3810 h 76200"/>
                <a:gd name="connsiteX9" fmla="*/ 178118 w 266700"/>
                <a:gd name="connsiteY9" fmla="*/ 0 h 76200"/>
                <a:gd name="connsiteX10" fmla="*/ 173355 w 266700"/>
                <a:gd name="connsiteY10" fmla="*/ 3810 h 76200"/>
                <a:gd name="connsiteX11" fmla="*/ 143828 w 266700"/>
                <a:gd name="connsiteY11" fmla="*/ 22860 h 76200"/>
                <a:gd name="connsiteX12" fmla="*/ 57150 w 266700"/>
                <a:gd name="connsiteY12" fmla="*/ 40005 h 76200"/>
                <a:gd name="connsiteX13" fmla="*/ 49530 w 266700"/>
                <a:gd name="connsiteY13" fmla="*/ 46672 h 76200"/>
                <a:gd name="connsiteX14" fmla="*/ 59055 w 266700"/>
                <a:gd name="connsiteY14" fmla="*/ 50482 h 76200"/>
                <a:gd name="connsiteX15" fmla="*/ 113347 w 266700"/>
                <a:gd name="connsiteY15" fmla="*/ 44768 h 76200"/>
                <a:gd name="connsiteX16" fmla="*/ 20003 w 266700"/>
                <a:gd name="connsiteY16" fmla="*/ 67628 h 76200"/>
                <a:gd name="connsiteX17" fmla="*/ 0 w 266700"/>
                <a:gd name="connsiteY17" fmla="*/ 74295 h 76200"/>
                <a:gd name="connsiteX18" fmla="*/ 215265 w 266700"/>
                <a:gd name="connsiteY18" fmla="*/ 76200 h 76200"/>
                <a:gd name="connsiteX19" fmla="*/ 237172 w 266700"/>
                <a:gd name="connsiteY19" fmla="*/ 67628 h 76200"/>
                <a:gd name="connsiteX20" fmla="*/ 237172 w 266700"/>
                <a:gd name="connsiteY20" fmla="*/ 67628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6700" h="76200">
                  <a:moveTo>
                    <a:pt x="237172" y="67628"/>
                  </a:moveTo>
                  <a:cubicBezTo>
                    <a:pt x="240983" y="65723"/>
                    <a:pt x="245745" y="65723"/>
                    <a:pt x="245745" y="60007"/>
                  </a:cubicBezTo>
                  <a:cubicBezTo>
                    <a:pt x="245745" y="54293"/>
                    <a:pt x="242888" y="52388"/>
                    <a:pt x="240030" y="48578"/>
                  </a:cubicBezTo>
                  <a:cubicBezTo>
                    <a:pt x="235268" y="42863"/>
                    <a:pt x="228600" y="43815"/>
                    <a:pt x="221933" y="42863"/>
                  </a:cubicBezTo>
                  <a:cubicBezTo>
                    <a:pt x="204788" y="40957"/>
                    <a:pt x="187643" y="40005"/>
                    <a:pt x="170497" y="33338"/>
                  </a:cubicBezTo>
                  <a:cubicBezTo>
                    <a:pt x="175260" y="25718"/>
                    <a:pt x="182880" y="27622"/>
                    <a:pt x="188595" y="27622"/>
                  </a:cubicBezTo>
                  <a:cubicBezTo>
                    <a:pt x="205740" y="27622"/>
                    <a:pt x="222885" y="29528"/>
                    <a:pt x="240030" y="26670"/>
                  </a:cubicBezTo>
                  <a:cubicBezTo>
                    <a:pt x="249555" y="24765"/>
                    <a:pt x="266700" y="28575"/>
                    <a:pt x="266700" y="16193"/>
                  </a:cubicBezTo>
                  <a:cubicBezTo>
                    <a:pt x="266700" y="1905"/>
                    <a:pt x="249555" y="4763"/>
                    <a:pt x="239078" y="3810"/>
                  </a:cubicBezTo>
                  <a:cubicBezTo>
                    <a:pt x="219075" y="1905"/>
                    <a:pt x="198120" y="8572"/>
                    <a:pt x="178118" y="0"/>
                  </a:cubicBezTo>
                  <a:cubicBezTo>
                    <a:pt x="177165" y="953"/>
                    <a:pt x="175260" y="2857"/>
                    <a:pt x="173355" y="3810"/>
                  </a:cubicBezTo>
                  <a:cubicBezTo>
                    <a:pt x="167640" y="18097"/>
                    <a:pt x="155258" y="20003"/>
                    <a:pt x="143828" y="22860"/>
                  </a:cubicBezTo>
                  <a:cubicBezTo>
                    <a:pt x="115253" y="29528"/>
                    <a:pt x="85725" y="34290"/>
                    <a:pt x="57150" y="40005"/>
                  </a:cubicBezTo>
                  <a:cubicBezTo>
                    <a:pt x="54293" y="41910"/>
                    <a:pt x="49530" y="44768"/>
                    <a:pt x="49530" y="46672"/>
                  </a:cubicBezTo>
                  <a:cubicBezTo>
                    <a:pt x="49530" y="53340"/>
                    <a:pt x="55245" y="51435"/>
                    <a:pt x="59055" y="50482"/>
                  </a:cubicBezTo>
                  <a:cubicBezTo>
                    <a:pt x="77153" y="48578"/>
                    <a:pt x="95250" y="46672"/>
                    <a:pt x="113347" y="44768"/>
                  </a:cubicBezTo>
                  <a:cubicBezTo>
                    <a:pt x="83820" y="60007"/>
                    <a:pt x="52388" y="66675"/>
                    <a:pt x="20003" y="67628"/>
                  </a:cubicBezTo>
                  <a:cubicBezTo>
                    <a:pt x="13335" y="68580"/>
                    <a:pt x="4763" y="62865"/>
                    <a:pt x="0" y="74295"/>
                  </a:cubicBezTo>
                  <a:cubicBezTo>
                    <a:pt x="71438" y="67628"/>
                    <a:pt x="142875" y="70485"/>
                    <a:pt x="215265" y="76200"/>
                  </a:cubicBezTo>
                  <a:cubicBezTo>
                    <a:pt x="222885" y="73343"/>
                    <a:pt x="230505" y="70485"/>
                    <a:pt x="237172" y="67628"/>
                  </a:cubicBezTo>
                  <a:lnTo>
                    <a:pt x="237172" y="67628"/>
                  </a:lnTo>
                  <a:close/>
                </a:path>
              </a:pathLst>
            </a:custGeom>
            <a:solidFill>
              <a:srgbClr val="FCF2B6"/>
            </a:solid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38E11A85-A28F-443E-825B-AEA42DAFBAC8}"/>
                </a:ext>
              </a:extLst>
            </p:cNvPr>
            <p:cNvSpPr/>
            <p:nvPr/>
          </p:nvSpPr>
          <p:spPr>
            <a:xfrm>
              <a:off x="6549415" y="5288496"/>
              <a:ext cx="247522" cy="86202"/>
            </a:xfrm>
            <a:custGeom>
              <a:avLst/>
              <a:gdLst>
                <a:gd name="connsiteX0" fmla="*/ 210375 w 247522"/>
                <a:gd name="connsiteY0" fmla="*/ 3248 h 86202"/>
                <a:gd name="connsiteX1" fmla="*/ 119888 w 247522"/>
                <a:gd name="connsiteY1" fmla="*/ 5153 h 86202"/>
                <a:gd name="connsiteX2" fmla="*/ 72263 w 247522"/>
                <a:gd name="connsiteY2" fmla="*/ 1343 h 86202"/>
                <a:gd name="connsiteX3" fmla="*/ 20828 w 247522"/>
                <a:gd name="connsiteY3" fmla="*/ 5153 h 86202"/>
                <a:gd name="connsiteX4" fmla="*/ 3683 w 247522"/>
                <a:gd name="connsiteY4" fmla="*/ 33728 h 86202"/>
                <a:gd name="connsiteX5" fmla="*/ 75120 w 247522"/>
                <a:gd name="connsiteY5" fmla="*/ 86115 h 86202"/>
                <a:gd name="connsiteX6" fmla="*/ 81788 w 247522"/>
                <a:gd name="connsiteY6" fmla="*/ 68018 h 86202"/>
                <a:gd name="connsiteX7" fmla="*/ 122745 w 247522"/>
                <a:gd name="connsiteY7" fmla="*/ 31823 h 86202"/>
                <a:gd name="connsiteX8" fmla="*/ 247523 w 247522"/>
                <a:gd name="connsiteY8" fmla="*/ 6105 h 86202"/>
                <a:gd name="connsiteX9" fmla="*/ 210375 w 247522"/>
                <a:gd name="connsiteY9" fmla="*/ 3248 h 86202"/>
                <a:gd name="connsiteX10" fmla="*/ 210375 w 247522"/>
                <a:gd name="connsiteY10" fmla="*/ 3248 h 86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22" h="86202">
                  <a:moveTo>
                    <a:pt x="210375" y="3248"/>
                  </a:moveTo>
                  <a:cubicBezTo>
                    <a:pt x="179895" y="6105"/>
                    <a:pt x="150368" y="13725"/>
                    <a:pt x="119888" y="5153"/>
                  </a:cubicBezTo>
                  <a:cubicBezTo>
                    <a:pt x="104648" y="390"/>
                    <a:pt x="88455" y="-1515"/>
                    <a:pt x="72263" y="1343"/>
                  </a:cubicBezTo>
                  <a:cubicBezTo>
                    <a:pt x="55118" y="4200"/>
                    <a:pt x="37973" y="4200"/>
                    <a:pt x="20828" y="5153"/>
                  </a:cubicBezTo>
                  <a:cubicBezTo>
                    <a:pt x="1778" y="6105"/>
                    <a:pt x="-4890" y="14678"/>
                    <a:pt x="3683" y="33728"/>
                  </a:cubicBezTo>
                  <a:cubicBezTo>
                    <a:pt x="14160" y="58493"/>
                    <a:pt x="43688" y="88020"/>
                    <a:pt x="75120" y="86115"/>
                  </a:cubicBezTo>
                  <a:cubicBezTo>
                    <a:pt x="75120" y="79448"/>
                    <a:pt x="75120" y="71828"/>
                    <a:pt x="81788" y="68018"/>
                  </a:cubicBezTo>
                  <a:cubicBezTo>
                    <a:pt x="85598" y="43253"/>
                    <a:pt x="105600" y="38490"/>
                    <a:pt x="122745" y="31823"/>
                  </a:cubicBezTo>
                  <a:cubicBezTo>
                    <a:pt x="162750" y="16583"/>
                    <a:pt x="205613" y="10868"/>
                    <a:pt x="247523" y="6105"/>
                  </a:cubicBezTo>
                  <a:cubicBezTo>
                    <a:pt x="235140" y="-562"/>
                    <a:pt x="222758" y="2295"/>
                    <a:pt x="210375" y="3248"/>
                  </a:cubicBezTo>
                  <a:lnTo>
                    <a:pt x="210375" y="3248"/>
                  </a:lnTo>
                  <a:close/>
                </a:path>
              </a:pathLst>
            </a:custGeom>
            <a:solidFill>
              <a:srgbClr val="FCF2B6"/>
            </a:solidFill>
            <a:ln w="9525"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F6133B8B-BBA4-46F5-AD7E-0F833923164F}"/>
                </a:ext>
              </a:extLst>
            </p:cNvPr>
            <p:cNvSpPr/>
            <p:nvPr/>
          </p:nvSpPr>
          <p:spPr>
            <a:xfrm>
              <a:off x="6664541" y="5089363"/>
              <a:ext cx="1064894" cy="132655"/>
            </a:xfrm>
            <a:custGeom>
              <a:avLst/>
              <a:gdLst>
                <a:gd name="connsiteX0" fmla="*/ 1905 w 1064894"/>
                <a:gd name="connsiteY0" fmla="*/ 86176 h 132655"/>
                <a:gd name="connsiteX1" fmla="*/ 221932 w 1064894"/>
                <a:gd name="connsiteY1" fmla="*/ 89033 h 132655"/>
                <a:gd name="connsiteX2" fmla="*/ 324803 w 1064894"/>
                <a:gd name="connsiteY2" fmla="*/ 116656 h 132655"/>
                <a:gd name="connsiteX3" fmla="*/ 395288 w 1064894"/>
                <a:gd name="connsiteY3" fmla="*/ 120466 h 132655"/>
                <a:gd name="connsiteX4" fmla="*/ 481013 w 1064894"/>
                <a:gd name="connsiteY4" fmla="*/ 131896 h 132655"/>
                <a:gd name="connsiteX5" fmla="*/ 539115 w 1064894"/>
                <a:gd name="connsiteY5" fmla="*/ 120466 h 132655"/>
                <a:gd name="connsiteX6" fmla="*/ 621982 w 1064894"/>
                <a:gd name="connsiteY6" fmla="*/ 120466 h 132655"/>
                <a:gd name="connsiteX7" fmla="*/ 786765 w 1064894"/>
                <a:gd name="connsiteY7" fmla="*/ 105226 h 132655"/>
                <a:gd name="connsiteX8" fmla="*/ 855345 w 1064894"/>
                <a:gd name="connsiteY8" fmla="*/ 105226 h 132655"/>
                <a:gd name="connsiteX9" fmla="*/ 879157 w 1064894"/>
                <a:gd name="connsiteY9" fmla="*/ 95701 h 132655"/>
                <a:gd name="connsiteX10" fmla="*/ 964882 w 1064894"/>
                <a:gd name="connsiteY10" fmla="*/ 91891 h 132655"/>
                <a:gd name="connsiteX11" fmla="*/ 980123 w 1064894"/>
                <a:gd name="connsiteY11" fmla="*/ 89033 h 132655"/>
                <a:gd name="connsiteX12" fmla="*/ 947737 w 1064894"/>
                <a:gd name="connsiteY12" fmla="*/ 75698 h 132655"/>
                <a:gd name="connsiteX13" fmla="*/ 942975 w 1064894"/>
                <a:gd name="connsiteY13" fmla="*/ 69031 h 132655"/>
                <a:gd name="connsiteX14" fmla="*/ 929640 w 1064894"/>
                <a:gd name="connsiteY14" fmla="*/ 53791 h 132655"/>
                <a:gd name="connsiteX15" fmla="*/ 947737 w 1064894"/>
                <a:gd name="connsiteY15" fmla="*/ 40456 h 132655"/>
                <a:gd name="connsiteX16" fmla="*/ 1020128 w 1064894"/>
                <a:gd name="connsiteY16" fmla="*/ 26168 h 132655"/>
                <a:gd name="connsiteX17" fmla="*/ 1064895 w 1064894"/>
                <a:gd name="connsiteY17" fmla="*/ 15691 h 132655"/>
                <a:gd name="connsiteX18" fmla="*/ 1056323 w 1064894"/>
                <a:gd name="connsiteY18" fmla="*/ 6166 h 132655"/>
                <a:gd name="connsiteX19" fmla="*/ 999173 w 1064894"/>
                <a:gd name="connsiteY19" fmla="*/ 451 h 132655"/>
                <a:gd name="connsiteX20" fmla="*/ 999173 w 1064894"/>
                <a:gd name="connsiteY20" fmla="*/ 451 h 132655"/>
                <a:gd name="connsiteX21" fmla="*/ 975360 w 1064894"/>
                <a:gd name="connsiteY21" fmla="*/ 17596 h 132655"/>
                <a:gd name="connsiteX22" fmla="*/ 860107 w 1064894"/>
                <a:gd name="connsiteY22" fmla="*/ 29978 h 132655"/>
                <a:gd name="connsiteX23" fmla="*/ 775335 w 1064894"/>
                <a:gd name="connsiteY23" fmla="*/ 30931 h 132655"/>
                <a:gd name="connsiteX24" fmla="*/ 645795 w 1064894"/>
                <a:gd name="connsiteY24" fmla="*/ 19501 h 132655"/>
                <a:gd name="connsiteX25" fmla="*/ 619125 w 1064894"/>
                <a:gd name="connsiteY25" fmla="*/ 29978 h 132655"/>
                <a:gd name="connsiteX26" fmla="*/ 643890 w 1064894"/>
                <a:gd name="connsiteY26" fmla="*/ 44266 h 132655"/>
                <a:gd name="connsiteX27" fmla="*/ 664845 w 1064894"/>
                <a:gd name="connsiteY27" fmla="*/ 64268 h 132655"/>
                <a:gd name="connsiteX28" fmla="*/ 639128 w 1064894"/>
                <a:gd name="connsiteY28" fmla="*/ 79508 h 132655"/>
                <a:gd name="connsiteX29" fmla="*/ 524828 w 1064894"/>
                <a:gd name="connsiteY29" fmla="*/ 94748 h 132655"/>
                <a:gd name="connsiteX30" fmla="*/ 314325 w 1064894"/>
                <a:gd name="connsiteY30" fmla="*/ 83318 h 132655"/>
                <a:gd name="connsiteX31" fmla="*/ 254317 w 1064894"/>
                <a:gd name="connsiteY31" fmla="*/ 54743 h 132655"/>
                <a:gd name="connsiteX32" fmla="*/ 101917 w 1064894"/>
                <a:gd name="connsiteY32" fmla="*/ 60458 h 132655"/>
                <a:gd name="connsiteX33" fmla="*/ 0 w 1064894"/>
                <a:gd name="connsiteY33" fmla="*/ 82366 h 132655"/>
                <a:gd name="connsiteX34" fmla="*/ 1905 w 1064894"/>
                <a:gd name="connsiteY34" fmla="*/ 86176 h 132655"/>
                <a:gd name="connsiteX35" fmla="*/ 1905 w 1064894"/>
                <a:gd name="connsiteY35" fmla="*/ 86176 h 132655"/>
                <a:gd name="connsiteX36" fmla="*/ 1905 w 1064894"/>
                <a:gd name="connsiteY36" fmla="*/ 86176 h 13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4894" h="132655">
                  <a:moveTo>
                    <a:pt x="1905" y="86176"/>
                  </a:moveTo>
                  <a:cubicBezTo>
                    <a:pt x="75247" y="80461"/>
                    <a:pt x="148590" y="80461"/>
                    <a:pt x="221932" y="89033"/>
                  </a:cubicBezTo>
                  <a:cubicBezTo>
                    <a:pt x="257175" y="93796"/>
                    <a:pt x="293370" y="97606"/>
                    <a:pt x="324803" y="116656"/>
                  </a:cubicBezTo>
                  <a:cubicBezTo>
                    <a:pt x="348615" y="109036"/>
                    <a:pt x="373380" y="111893"/>
                    <a:pt x="395288" y="120466"/>
                  </a:cubicBezTo>
                  <a:cubicBezTo>
                    <a:pt x="422910" y="132848"/>
                    <a:pt x="450532" y="133801"/>
                    <a:pt x="481013" y="131896"/>
                  </a:cubicBezTo>
                  <a:cubicBezTo>
                    <a:pt x="501015" y="130943"/>
                    <a:pt x="519113" y="121418"/>
                    <a:pt x="539115" y="120466"/>
                  </a:cubicBezTo>
                  <a:cubicBezTo>
                    <a:pt x="566738" y="119513"/>
                    <a:pt x="594360" y="120466"/>
                    <a:pt x="621982" y="120466"/>
                  </a:cubicBezTo>
                  <a:cubicBezTo>
                    <a:pt x="676275" y="110941"/>
                    <a:pt x="731520" y="105226"/>
                    <a:pt x="786765" y="105226"/>
                  </a:cubicBezTo>
                  <a:cubicBezTo>
                    <a:pt x="809625" y="105226"/>
                    <a:pt x="832485" y="105226"/>
                    <a:pt x="855345" y="105226"/>
                  </a:cubicBezTo>
                  <a:cubicBezTo>
                    <a:pt x="862965" y="102368"/>
                    <a:pt x="869632" y="96653"/>
                    <a:pt x="879157" y="95701"/>
                  </a:cubicBezTo>
                  <a:cubicBezTo>
                    <a:pt x="907732" y="93796"/>
                    <a:pt x="936307" y="90938"/>
                    <a:pt x="964882" y="91891"/>
                  </a:cubicBezTo>
                  <a:cubicBezTo>
                    <a:pt x="969645" y="91891"/>
                    <a:pt x="974407" y="93796"/>
                    <a:pt x="980123" y="89033"/>
                  </a:cubicBezTo>
                  <a:cubicBezTo>
                    <a:pt x="968693" y="84271"/>
                    <a:pt x="958215" y="80461"/>
                    <a:pt x="947737" y="75698"/>
                  </a:cubicBezTo>
                  <a:cubicBezTo>
                    <a:pt x="946785" y="72841"/>
                    <a:pt x="944880" y="70936"/>
                    <a:pt x="942975" y="69031"/>
                  </a:cubicBezTo>
                  <a:cubicBezTo>
                    <a:pt x="937260" y="65221"/>
                    <a:pt x="926782" y="63316"/>
                    <a:pt x="929640" y="53791"/>
                  </a:cubicBezTo>
                  <a:cubicBezTo>
                    <a:pt x="931545" y="44266"/>
                    <a:pt x="940118" y="42361"/>
                    <a:pt x="947737" y="40456"/>
                  </a:cubicBezTo>
                  <a:cubicBezTo>
                    <a:pt x="971550" y="32836"/>
                    <a:pt x="995362" y="28073"/>
                    <a:pt x="1020128" y="26168"/>
                  </a:cubicBezTo>
                  <a:cubicBezTo>
                    <a:pt x="1035368" y="25216"/>
                    <a:pt x="1051560" y="28073"/>
                    <a:pt x="1064895" y="15691"/>
                  </a:cubicBezTo>
                  <a:cubicBezTo>
                    <a:pt x="1064895" y="9023"/>
                    <a:pt x="1062037" y="8071"/>
                    <a:pt x="1056323" y="6166"/>
                  </a:cubicBezTo>
                  <a:cubicBezTo>
                    <a:pt x="1038225" y="-502"/>
                    <a:pt x="1018223" y="-502"/>
                    <a:pt x="999173" y="451"/>
                  </a:cubicBezTo>
                  <a:lnTo>
                    <a:pt x="999173" y="451"/>
                  </a:lnTo>
                  <a:cubicBezTo>
                    <a:pt x="995362" y="11881"/>
                    <a:pt x="985837" y="14738"/>
                    <a:pt x="975360" y="17596"/>
                  </a:cubicBezTo>
                  <a:cubicBezTo>
                    <a:pt x="937260" y="25216"/>
                    <a:pt x="899160" y="26168"/>
                    <a:pt x="860107" y="29978"/>
                  </a:cubicBezTo>
                  <a:cubicBezTo>
                    <a:pt x="832485" y="31883"/>
                    <a:pt x="803910" y="32836"/>
                    <a:pt x="775335" y="30931"/>
                  </a:cubicBezTo>
                  <a:cubicBezTo>
                    <a:pt x="732473" y="28073"/>
                    <a:pt x="688657" y="24263"/>
                    <a:pt x="645795" y="19501"/>
                  </a:cubicBezTo>
                  <a:cubicBezTo>
                    <a:pt x="636270" y="22358"/>
                    <a:pt x="625793" y="20453"/>
                    <a:pt x="619125" y="29978"/>
                  </a:cubicBezTo>
                  <a:cubicBezTo>
                    <a:pt x="622935" y="42361"/>
                    <a:pt x="635318" y="40456"/>
                    <a:pt x="643890" y="44266"/>
                  </a:cubicBezTo>
                  <a:cubicBezTo>
                    <a:pt x="653415" y="48076"/>
                    <a:pt x="665798" y="49028"/>
                    <a:pt x="664845" y="64268"/>
                  </a:cubicBezTo>
                  <a:cubicBezTo>
                    <a:pt x="660082" y="74746"/>
                    <a:pt x="648653" y="77603"/>
                    <a:pt x="639128" y="79508"/>
                  </a:cubicBezTo>
                  <a:cubicBezTo>
                    <a:pt x="601980" y="89033"/>
                    <a:pt x="562928" y="92843"/>
                    <a:pt x="524828" y="94748"/>
                  </a:cubicBezTo>
                  <a:cubicBezTo>
                    <a:pt x="454342" y="98558"/>
                    <a:pt x="384810" y="89986"/>
                    <a:pt x="314325" y="83318"/>
                  </a:cubicBezTo>
                  <a:cubicBezTo>
                    <a:pt x="292417" y="81413"/>
                    <a:pt x="264795" y="83318"/>
                    <a:pt x="254317" y="54743"/>
                  </a:cubicBezTo>
                  <a:cubicBezTo>
                    <a:pt x="203835" y="54743"/>
                    <a:pt x="152400" y="59506"/>
                    <a:pt x="101917" y="60458"/>
                  </a:cubicBezTo>
                  <a:cubicBezTo>
                    <a:pt x="65722" y="61411"/>
                    <a:pt x="34290" y="73793"/>
                    <a:pt x="0" y="82366"/>
                  </a:cubicBezTo>
                  <a:cubicBezTo>
                    <a:pt x="0" y="83318"/>
                    <a:pt x="0" y="84271"/>
                    <a:pt x="1905" y="86176"/>
                  </a:cubicBezTo>
                  <a:cubicBezTo>
                    <a:pt x="0" y="85223"/>
                    <a:pt x="952" y="85223"/>
                    <a:pt x="1905" y="86176"/>
                  </a:cubicBezTo>
                  <a:lnTo>
                    <a:pt x="1905" y="86176"/>
                  </a:lnTo>
                  <a:close/>
                </a:path>
              </a:pathLst>
            </a:custGeom>
            <a:solidFill>
              <a:srgbClr val="FCF2B6"/>
            </a:solid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66482C7D-EB07-499F-89D1-CA9B7EED1B83}"/>
                </a:ext>
              </a:extLst>
            </p:cNvPr>
            <p:cNvSpPr/>
            <p:nvPr/>
          </p:nvSpPr>
          <p:spPr>
            <a:xfrm>
              <a:off x="6625488" y="5288887"/>
              <a:ext cx="552450" cy="123825"/>
            </a:xfrm>
            <a:custGeom>
              <a:avLst/>
              <a:gdLst>
                <a:gd name="connsiteX0" fmla="*/ 552450 w 552450"/>
                <a:gd name="connsiteY0" fmla="*/ 61913 h 123825"/>
                <a:gd name="connsiteX1" fmla="*/ 276225 w 552450"/>
                <a:gd name="connsiteY1" fmla="*/ 123825 h 123825"/>
                <a:gd name="connsiteX2" fmla="*/ 0 w 552450"/>
                <a:gd name="connsiteY2" fmla="*/ 61913 h 123825"/>
                <a:gd name="connsiteX3" fmla="*/ 276225 w 552450"/>
                <a:gd name="connsiteY3" fmla="*/ 0 h 123825"/>
                <a:gd name="connsiteX4" fmla="*/ 552450 w 552450"/>
                <a:gd name="connsiteY4" fmla="*/ 61913 h 123825"/>
                <a:gd name="connsiteX5" fmla="*/ 552450 w 552450"/>
                <a:gd name="connsiteY5" fmla="*/ 6191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123825">
                  <a:moveTo>
                    <a:pt x="552450" y="61913"/>
                  </a:moveTo>
                  <a:cubicBezTo>
                    <a:pt x="552450" y="96202"/>
                    <a:pt x="428625" y="123825"/>
                    <a:pt x="276225" y="123825"/>
                  </a:cubicBezTo>
                  <a:cubicBezTo>
                    <a:pt x="123825" y="123825"/>
                    <a:pt x="0" y="96202"/>
                    <a:pt x="0" y="61913"/>
                  </a:cubicBezTo>
                  <a:cubicBezTo>
                    <a:pt x="0" y="27622"/>
                    <a:pt x="123825" y="0"/>
                    <a:pt x="276225" y="0"/>
                  </a:cubicBezTo>
                  <a:cubicBezTo>
                    <a:pt x="428625" y="0"/>
                    <a:pt x="552450" y="27622"/>
                    <a:pt x="552450" y="61913"/>
                  </a:cubicBezTo>
                  <a:lnTo>
                    <a:pt x="552450" y="61913"/>
                  </a:lnTo>
                  <a:close/>
                </a:path>
              </a:pathLst>
            </a:custGeom>
            <a:solidFill>
              <a:schemeClr val="accent1"/>
            </a:solid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CD2F1F99-25D6-464B-8458-4B70EB494384}"/>
                </a:ext>
              </a:extLst>
            </p:cNvPr>
            <p:cNvSpPr/>
            <p:nvPr/>
          </p:nvSpPr>
          <p:spPr>
            <a:xfrm>
              <a:off x="6520713" y="5165062"/>
              <a:ext cx="466725" cy="85725"/>
            </a:xfrm>
            <a:custGeom>
              <a:avLst/>
              <a:gdLst>
                <a:gd name="connsiteX0" fmla="*/ 466725 w 466725"/>
                <a:gd name="connsiteY0" fmla="*/ 42863 h 85725"/>
                <a:gd name="connsiteX1" fmla="*/ 233363 w 466725"/>
                <a:gd name="connsiteY1" fmla="*/ 85725 h 85725"/>
                <a:gd name="connsiteX2" fmla="*/ 0 w 466725"/>
                <a:gd name="connsiteY2" fmla="*/ 42863 h 85725"/>
                <a:gd name="connsiteX3" fmla="*/ 233363 w 466725"/>
                <a:gd name="connsiteY3" fmla="*/ 0 h 85725"/>
                <a:gd name="connsiteX4" fmla="*/ 466725 w 466725"/>
                <a:gd name="connsiteY4" fmla="*/ 42863 h 85725"/>
                <a:gd name="connsiteX5" fmla="*/ 466725 w 466725"/>
                <a:gd name="connsiteY5" fmla="*/ 428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725" h="85725">
                  <a:moveTo>
                    <a:pt x="466725" y="42863"/>
                  </a:moveTo>
                  <a:cubicBezTo>
                    <a:pt x="466725" y="66675"/>
                    <a:pt x="361950" y="85725"/>
                    <a:pt x="233363" y="85725"/>
                  </a:cubicBezTo>
                  <a:cubicBezTo>
                    <a:pt x="104775" y="85725"/>
                    <a:pt x="0" y="66675"/>
                    <a:pt x="0" y="42863"/>
                  </a:cubicBezTo>
                  <a:cubicBezTo>
                    <a:pt x="0" y="19050"/>
                    <a:pt x="104775" y="0"/>
                    <a:pt x="233363" y="0"/>
                  </a:cubicBezTo>
                  <a:cubicBezTo>
                    <a:pt x="361950" y="0"/>
                    <a:pt x="466725" y="19050"/>
                    <a:pt x="466725" y="42863"/>
                  </a:cubicBezTo>
                  <a:lnTo>
                    <a:pt x="466725" y="42863"/>
                  </a:lnTo>
                  <a:close/>
                </a:path>
              </a:pathLst>
            </a:custGeom>
            <a:solidFill>
              <a:schemeClr val="accent1"/>
            </a:solid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9F62D6CE-7A1E-46D8-B4AD-32F2DAA2E6D8}"/>
                </a:ext>
              </a:extLst>
            </p:cNvPr>
            <p:cNvSpPr/>
            <p:nvPr/>
          </p:nvSpPr>
          <p:spPr>
            <a:xfrm>
              <a:off x="6911238" y="5088862"/>
              <a:ext cx="400050" cy="76200"/>
            </a:xfrm>
            <a:custGeom>
              <a:avLst/>
              <a:gdLst>
                <a:gd name="connsiteX0" fmla="*/ 400050 w 400050"/>
                <a:gd name="connsiteY0" fmla="*/ 38100 h 76200"/>
                <a:gd name="connsiteX1" fmla="*/ 200025 w 400050"/>
                <a:gd name="connsiteY1" fmla="*/ 76200 h 76200"/>
                <a:gd name="connsiteX2" fmla="*/ 0 w 400050"/>
                <a:gd name="connsiteY2" fmla="*/ 38100 h 76200"/>
                <a:gd name="connsiteX3" fmla="*/ 200025 w 400050"/>
                <a:gd name="connsiteY3" fmla="*/ 0 h 76200"/>
                <a:gd name="connsiteX4" fmla="*/ 400050 w 400050"/>
                <a:gd name="connsiteY4" fmla="*/ 38100 h 76200"/>
                <a:gd name="connsiteX5" fmla="*/ 400050 w 400050"/>
                <a:gd name="connsiteY5" fmla="*/ 381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76200">
                  <a:moveTo>
                    <a:pt x="400050" y="38100"/>
                  </a:moveTo>
                  <a:cubicBezTo>
                    <a:pt x="400050" y="59055"/>
                    <a:pt x="310515" y="76200"/>
                    <a:pt x="200025" y="76200"/>
                  </a:cubicBezTo>
                  <a:cubicBezTo>
                    <a:pt x="89535" y="76200"/>
                    <a:pt x="0" y="59055"/>
                    <a:pt x="0" y="38100"/>
                  </a:cubicBezTo>
                  <a:cubicBezTo>
                    <a:pt x="0" y="17145"/>
                    <a:pt x="89535" y="0"/>
                    <a:pt x="200025" y="0"/>
                  </a:cubicBezTo>
                  <a:cubicBezTo>
                    <a:pt x="310515" y="0"/>
                    <a:pt x="400050" y="17145"/>
                    <a:pt x="400050" y="38100"/>
                  </a:cubicBezTo>
                  <a:lnTo>
                    <a:pt x="400050" y="38100"/>
                  </a:lnTo>
                  <a:close/>
                </a:path>
              </a:pathLst>
            </a:custGeom>
            <a:solidFill>
              <a:schemeClr val="accent1"/>
            </a:solid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446AFC3D-262A-4546-B979-1F0B4CA074DD}"/>
                </a:ext>
              </a:extLst>
            </p:cNvPr>
            <p:cNvSpPr/>
            <p:nvPr/>
          </p:nvSpPr>
          <p:spPr>
            <a:xfrm>
              <a:off x="7301763" y="5041237"/>
              <a:ext cx="361950" cy="57150"/>
            </a:xfrm>
            <a:custGeom>
              <a:avLst/>
              <a:gdLst>
                <a:gd name="connsiteX0" fmla="*/ 361950 w 361950"/>
                <a:gd name="connsiteY0" fmla="*/ 28575 h 57150"/>
                <a:gd name="connsiteX1" fmla="*/ 180975 w 361950"/>
                <a:gd name="connsiteY1" fmla="*/ 57150 h 57150"/>
                <a:gd name="connsiteX2" fmla="*/ 0 w 361950"/>
                <a:gd name="connsiteY2" fmla="*/ 28575 h 57150"/>
                <a:gd name="connsiteX3" fmla="*/ 180975 w 361950"/>
                <a:gd name="connsiteY3" fmla="*/ 0 h 57150"/>
                <a:gd name="connsiteX4" fmla="*/ 361950 w 361950"/>
                <a:gd name="connsiteY4" fmla="*/ 28575 h 57150"/>
                <a:gd name="connsiteX5" fmla="*/ 361950 w 361950"/>
                <a:gd name="connsiteY5" fmla="*/ 2857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57150">
                  <a:moveTo>
                    <a:pt x="361950" y="28575"/>
                  </a:moveTo>
                  <a:cubicBezTo>
                    <a:pt x="361950" y="44768"/>
                    <a:pt x="280988" y="57150"/>
                    <a:pt x="180975" y="57150"/>
                  </a:cubicBezTo>
                  <a:cubicBezTo>
                    <a:pt x="80963" y="57150"/>
                    <a:pt x="0" y="44768"/>
                    <a:pt x="0" y="28575"/>
                  </a:cubicBezTo>
                  <a:cubicBezTo>
                    <a:pt x="0" y="12383"/>
                    <a:pt x="80963" y="0"/>
                    <a:pt x="180975" y="0"/>
                  </a:cubicBezTo>
                  <a:cubicBezTo>
                    <a:pt x="280988" y="0"/>
                    <a:pt x="361950" y="12383"/>
                    <a:pt x="361950" y="28575"/>
                  </a:cubicBezTo>
                  <a:lnTo>
                    <a:pt x="361950" y="28575"/>
                  </a:ln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60F008AC-3D86-48D3-A00A-E9E9B86F98BA}"/>
                </a:ext>
              </a:extLst>
            </p:cNvPr>
            <p:cNvSpPr/>
            <p:nvPr/>
          </p:nvSpPr>
          <p:spPr>
            <a:xfrm>
              <a:off x="7587513" y="5098387"/>
              <a:ext cx="409575" cy="85725"/>
            </a:xfrm>
            <a:custGeom>
              <a:avLst/>
              <a:gdLst>
                <a:gd name="connsiteX0" fmla="*/ 409575 w 409575"/>
                <a:gd name="connsiteY0" fmla="*/ 42863 h 85725"/>
                <a:gd name="connsiteX1" fmla="*/ 204788 w 409575"/>
                <a:gd name="connsiteY1" fmla="*/ 85725 h 85725"/>
                <a:gd name="connsiteX2" fmla="*/ 0 w 409575"/>
                <a:gd name="connsiteY2" fmla="*/ 42863 h 85725"/>
                <a:gd name="connsiteX3" fmla="*/ 204788 w 409575"/>
                <a:gd name="connsiteY3" fmla="*/ 0 h 85725"/>
                <a:gd name="connsiteX4" fmla="*/ 409575 w 409575"/>
                <a:gd name="connsiteY4" fmla="*/ 42863 h 85725"/>
                <a:gd name="connsiteX5" fmla="*/ 409575 w 409575"/>
                <a:gd name="connsiteY5" fmla="*/ 4286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75" h="85725">
                  <a:moveTo>
                    <a:pt x="409575" y="42863"/>
                  </a:moveTo>
                  <a:cubicBezTo>
                    <a:pt x="409575" y="66675"/>
                    <a:pt x="318135" y="85725"/>
                    <a:pt x="204788" y="85725"/>
                  </a:cubicBezTo>
                  <a:cubicBezTo>
                    <a:pt x="91440" y="85725"/>
                    <a:pt x="0" y="66675"/>
                    <a:pt x="0" y="42863"/>
                  </a:cubicBezTo>
                  <a:cubicBezTo>
                    <a:pt x="0" y="19050"/>
                    <a:pt x="91440" y="0"/>
                    <a:pt x="204788" y="0"/>
                  </a:cubicBezTo>
                  <a:cubicBezTo>
                    <a:pt x="318135" y="0"/>
                    <a:pt x="409575" y="19050"/>
                    <a:pt x="409575" y="42863"/>
                  </a:cubicBezTo>
                  <a:lnTo>
                    <a:pt x="409575" y="42863"/>
                  </a:lnTo>
                  <a:close/>
                </a:path>
              </a:pathLst>
            </a:custGeom>
            <a:solidFill>
              <a:schemeClr val="accent1"/>
            </a:solidFill>
            <a:ln w="9525"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9CBAD91E-1780-450D-B529-4B134667C5DE}"/>
                </a:ext>
              </a:extLst>
            </p:cNvPr>
            <p:cNvSpPr/>
            <p:nvPr/>
          </p:nvSpPr>
          <p:spPr>
            <a:xfrm>
              <a:off x="7930413" y="5174587"/>
              <a:ext cx="447675" cy="76200"/>
            </a:xfrm>
            <a:custGeom>
              <a:avLst/>
              <a:gdLst>
                <a:gd name="connsiteX0" fmla="*/ 447675 w 447675"/>
                <a:gd name="connsiteY0" fmla="*/ 38100 h 76200"/>
                <a:gd name="connsiteX1" fmla="*/ 223838 w 447675"/>
                <a:gd name="connsiteY1" fmla="*/ 76200 h 76200"/>
                <a:gd name="connsiteX2" fmla="*/ 0 w 447675"/>
                <a:gd name="connsiteY2" fmla="*/ 38100 h 76200"/>
                <a:gd name="connsiteX3" fmla="*/ 223838 w 447675"/>
                <a:gd name="connsiteY3" fmla="*/ 0 h 76200"/>
                <a:gd name="connsiteX4" fmla="*/ 447675 w 447675"/>
                <a:gd name="connsiteY4" fmla="*/ 38100 h 76200"/>
                <a:gd name="connsiteX5" fmla="*/ 447675 w 447675"/>
                <a:gd name="connsiteY5" fmla="*/ 381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675" h="76200">
                  <a:moveTo>
                    <a:pt x="447675" y="38100"/>
                  </a:moveTo>
                  <a:cubicBezTo>
                    <a:pt x="447675" y="59055"/>
                    <a:pt x="347663" y="76200"/>
                    <a:pt x="223838" y="76200"/>
                  </a:cubicBezTo>
                  <a:cubicBezTo>
                    <a:pt x="100013" y="76200"/>
                    <a:pt x="0" y="59055"/>
                    <a:pt x="0" y="38100"/>
                  </a:cubicBezTo>
                  <a:cubicBezTo>
                    <a:pt x="0" y="17145"/>
                    <a:pt x="100013" y="0"/>
                    <a:pt x="223838" y="0"/>
                  </a:cubicBezTo>
                  <a:cubicBezTo>
                    <a:pt x="347663" y="0"/>
                    <a:pt x="447675" y="17145"/>
                    <a:pt x="447675" y="38100"/>
                  </a:cubicBezTo>
                  <a:lnTo>
                    <a:pt x="447675" y="38100"/>
                  </a:lnTo>
                  <a:close/>
                </a:path>
              </a:pathLst>
            </a:custGeom>
            <a:solidFill>
              <a:schemeClr val="accent1"/>
            </a:solidFill>
            <a:ln w="9525"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382908BE-0EEF-4E4D-BD85-637BE5A6D538}"/>
                </a:ext>
              </a:extLst>
            </p:cNvPr>
            <p:cNvSpPr/>
            <p:nvPr/>
          </p:nvSpPr>
          <p:spPr>
            <a:xfrm>
              <a:off x="7235088" y="5184112"/>
              <a:ext cx="457200" cy="114300"/>
            </a:xfrm>
            <a:custGeom>
              <a:avLst/>
              <a:gdLst>
                <a:gd name="connsiteX0" fmla="*/ 457200 w 457200"/>
                <a:gd name="connsiteY0" fmla="*/ 57150 h 114300"/>
                <a:gd name="connsiteX1" fmla="*/ 228600 w 457200"/>
                <a:gd name="connsiteY1" fmla="*/ 114300 h 114300"/>
                <a:gd name="connsiteX2" fmla="*/ 0 w 457200"/>
                <a:gd name="connsiteY2" fmla="*/ 57150 h 114300"/>
                <a:gd name="connsiteX3" fmla="*/ 228600 w 457200"/>
                <a:gd name="connsiteY3" fmla="*/ 0 h 114300"/>
                <a:gd name="connsiteX4" fmla="*/ 457200 w 457200"/>
                <a:gd name="connsiteY4" fmla="*/ 57150 h 114300"/>
                <a:gd name="connsiteX5" fmla="*/ 457200 w 457200"/>
                <a:gd name="connsiteY5" fmla="*/ 5715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114300">
                  <a:moveTo>
                    <a:pt x="457200" y="57150"/>
                  </a:moveTo>
                  <a:cubicBezTo>
                    <a:pt x="457200" y="88582"/>
                    <a:pt x="355283" y="114300"/>
                    <a:pt x="228600" y="114300"/>
                  </a:cubicBezTo>
                  <a:cubicBezTo>
                    <a:pt x="101917" y="114300"/>
                    <a:pt x="0" y="88582"/>
                    <a:pt x="0" y="57150"/>
                  </a:cubicBezTo>
                  <a:cubicBezTo>
                    <a:pt x="0" y="25718"/>
                    <a:pt x="101917" y="0"/>
                    <a:pt x="228600" y="0"/>
                  </a:cubicBezTo>
                  <a:cubicBezTo>
                    <a:pt x="355283" y="0"/>
                    <a:pt x="457200" y="25718"/>
                    <a:pt x="457200" y="57150"/>
                  </a:cubicBezTo>
                  <a:lnTo>
                    <a:pt x="457200" y="57150"/>
                  </a:lnTo>
                  <a:close/>
                </a:path>
              </a:pathLst>
            </a:custGeom>
            <a:solidFill>
              <a:schemeClr val="accent1"/>
            </a:solidFill>
            <a:ln w="9525" cap="flat">
              <a:noFill/>
              <a:prstDash val="solid"/>
              <a:miter/>
            </a:ln>
          </p:spPr>
          <p:txBody>
            <a:bodyPr rtlCol="0" anchor="ctr"/>
            <a:lstStyle/>
            <a:p>
              <a:endParaRPr lang="en-US"/>
            </a:p>
          </p:txBody>
        </p:sp>
        <p:sp>
          <p:nvSpPr>
            <p:cNvPr id="35" name="Freeform: Shape 34">
              <a:extLst>
                <a:ext uri="{FF2B5EF4-FFF2-40B4-BE49-F238E27FC236}">
                  <a16:creationId xmlns="" xmlns:a16="http://schemas.microsoft.com/office/drawing/2014/main" id="{DFF63776-38CC-4212-9DB0-3FC95825F263}"/>
                </a:ext>
              </a:extLst>
            </p:cNvPr>
            <p:cNvSpPr/>
            <p:nvPr/>
          </p:nvSpPr>
          <p:spPr>
            <a:xfrm>
              <a:off x="6428321" y="5331749"/>
              <a:ext cx="124068" cy="102136"/>
            </a:xfrm>
            <a:custGeom>
              <a:avLst/>
              <a:gdLst>
                <a:gd name="connsiteX0" fmla="*/ 93345 w 124068"/>
                <a:gd name="connsiteY0" fmla="*/ 39052 h 102136"/>
                <a:gd name="connsiteX1" fmla="*/ 0 w 124068"/>
                <a:gd name="connsiteY1" fmla="*/ 0 h 102136"/>
                <a:gd name="connsiteX2" fmla="*/ 120015 w 124068"/>
                <a:gd name="connsiteY2" fmla="*/ 93345 h 102136"/>
                <a:gd name="connsiteX3" fmla="*/ 93345 w 124068"/>
                <a:gd name="connsiteY3" fmla="*/ 39052 h 102136"/>
                <a:gd name="connsiteX4" fmla="*/ 93345 w 124068"/>
                <a:gd name="connsiteY4" fmla="*/ 39052 h 102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68" h="102136">
                  <a:moveTo>
                    <a:pt x="93345" y="39052"/>
                  </a:moveTo>
                  <a:cubicBezTo>
                    <a:pt x="65723" y="19050"/>
                    <a:pt x="33338" y="9525"/>
                    <a:pt x="0" y="0"/>
                  </a:cubicBezTo>
                  <a:cubicBezTo>
                    <a:pt x="34290" y="30480"/>
                    <a:pt x="146685" y="132398"/>
                    <a:pt x="120015" y="93345"/>
                  </a:cubicBezTo>
                  <a:cubicBezTo>
                    <a:pt x="93345" y="54293"/>
                    <a:pt x="97155" y="49530"/>
                    <a:pt x="93345" y="39052"/>
                  </a:cubicBezTo>
                  <a:lnTo>
                    <a:pt x="93345" y="39052"/>
                  </a:lnTo>
                  <a:close/>
                </a:path>
              </a:pathLst>
            </a:custGeom>
            <a:solidFill>
              <a:srgbClr val="C3681D"/>
            </a:solidFill>
            <a:ln w="9525" cap="flat">
              <a:noFill/>
              <a:prstDash val="solid"/>
              <a:miter/>
            </a:ln>
          </p:spPr>
          <p:txBody>
            <a:bodyPr rtlCol="0" anchor="ctr"/>
            <a:lstStyle/>
            <a:p>
              <a:endParaRPr lang="en-US"/>
            </a:p>
          </p:txBody>
        </p:sp>
        <p:sp>
          <p:nvSpPr>
            <p:cNvPr id="36" name="Freeform: Shape 35">
              <a:extLst>
                <a:ext uri="{FF2B5EF4-FFF2-40B4-BE49-F238E27FC236}">
                  <a16:creationId xmlns="" xmlns:a16="http://schemas.microsoft.com/office/drawing/2014/main" id="{15561F30-4C6A-4081-9CF1-ECCADC0D015D}"/>
                </a:ext>
              </a:extLst>
            </p:cNvPr>
            <p:cNvSpPr/>
            <p:nvPr/>
          </p:nvSpPr>
          <p:spPr>
            <a:xfrm>
              <a:off x="6987438" y="5213150"/>
              <a:ext cx="1446969" cy="245948"/>
            </a:xfrm>
            <a:custGeom>
              <a:avLst/>
              <a:gdLst>
                <a:gd name="connsiteX0" fmla="*/ 1442085 w 1446969"/>
                <a:gd name="connsiteY0" fmla="*/ 66212 h 245948"/>
                <a:gd name="connsiteX1" fmla="*/ 1441133 w 1446969"/>
                <a:gd name="connsiteY1" fmla="*/ 65259 h 245948"/>
                <a:gd name="connsiteX2" fmla="*/ 1417320 w 1446969"/>
                <a:gd name="connsiteY2" fmla="*/ 38589 h 245948"/>
                <a:gd name="connsiteX3" fmla="*/ 1415415 w 1446969"/>
                <a:gd name="connsiteY3" fmla="*/ 23349 h 245948"/>
                <a:gd name="connsiteX4" fmla="*/ 1426845 w 1446969"/>
                <a:gd name="connsiteY4" fmla="*/ 12872 h 245948"/>
                <a:gd name="connsiteX5" fmla="*/ 1405890 w 1446969"/>
                <a:gd name="connsiteY5" fmla="*/ 1442 h 245948"/>
                <a:gd name="connsiteX6" fmla="*/ 1379220 w 1446969"/>
                <a:gd name="connsiteY6" fmla="*/ 15729 h 245948"/>
                <a:gd name="connsiteX7" fmla="*/ 1352550 w 1446969"/>
                <a:gd name="connsiteY7" fmla="*/ 31922 h 245948"/>
                <a:gd name="connsiteX8" fmla="*/ 1175385 w 1446969"/>
                <a:gd name="connsiteY8" fmla="*/ 52877 h 245948"/>
                <a:gd name="connsiteX9" fmla="*/ 1047750 w 1446969"/>
                <a:gd name="connsiteY9" fmla="*/ 44304 h 245948"/>
                <a:gd name="connsiteX10" fmla="*/ 879158 w 1446969"/>
                <a:gd name="connsiteY10" fmla="*/ 38589 h 245948"/>
                <a:gd name="connsiteX11" fmla="*/ 796290 w 1446969"/>
                <a:gd name="connsiteY11" fmla="*/ 43352 h 245948"/>
                <a:gd name="connsiteX12" fmla="*/ 718185 w 1446969"/>
                <a:gd name="connsiteY12" fmla="*/ 44304 h 245948"/>
                <a:gd name="connsiteX13" fmla="*/ 687705 w 1446969"/>
                <a:gd name="connsiteY13" fmla="*/ 62402 h 245948"/>
                <a:gd name="connsiteX14" fmla="*/ 615315 w 1446969"/>
                <a:gd name="connsiteY14" fmla="*/ 79547 h 245948"/>
                <a:gd name="connsiteX15" fmla="*/ 360045 w 1446969"/>
                <a:gd name="connsiteY15" fmla="*/ 83357 h 245948"/>
                <a:gd name="connsiteX16" fmla="*/ 266700 w 1446969"/>
                <a:gd name="connsiteY16" fmla="*/ 82404 h 245948"/>
                <a:gd name="connsiteX17" fmla="*/ 220980 w 1446969"/>
                <a:gd name="connsiteY17" fmla="*/ 93834 h 245948"/>
                <a:gd name="connsiteX18" fmla="*/ 178117 w 1446969"/>
                <a:gd name="connsiteY18" fmla="*/ 89072 h 245948"/>
                <a:gd name="connsiteX19" fmla="*/ 156210 w 1446969"/>
                <a:gd name="connsiteY19" fmla="*/ 84309 h 245948"/>
                <a:gd name="connsiteX20" fmla="*/ 131445 w 1446969"/>
                <a:gd name="connsiteY20" fmla="*/ 101454 h 245948"/>
                <a:gd name="connsiteX21" fmla="*/ 148590 w 1446969"/>
                <a:gd name="connsiteY21" fmla="*/ 190989 h 245948"/>
                <a:gd name="connsiteX22" fmla="*/ 0 w 1446969"/>
                <a:gd name="connsiteY22" fmla="*/ 216707 h 245948"/>
                <a:gd name="connsiteX23" fmla="*/ 63817 w 1446969"/>
                <a:gd name="connsiteY23" fmla="*/ 222422 h 245948"/>
                <a:gd name="connsiteX24" fmla="*/ 195263 w 1446969"/>
                <a:gd name="connsiteY24" fmla="*/ 210039 h 245948"/>
                <a:gd name="connsiteX25" fmla="*/ 250507 w 1446969"/>
                <a:gd name="connsiteY25" fmla="*/ 183369 h 245948"/>
                <a:gd name="connsiteX26" fmla="*/ 228600 w 1446969"/>
                <a:gd name="connsiteY26" fmla="*/ 170034 h 245948"/>
                <a:gd name="connsiteX27" fmla="*/ 241935 w 1446969"/>
                <a:gd name="connsiteY27" fmla="*/ 164319 h 245948"/>
                <a:gd name="connsiteX28" fmla="*/ 363855 w 1446969"/>
                <a:gd name="connsiteY28" fmla="*/ 166224 h 245948"/>
                <a:gd name="connsiteX29" fmla="*/ 381000 w 1446969"/>
                <a:gd name="connsiteY29" fmla="*/ 166224 h 245948"/>
                <a:gd name="connsiteX30" fmla="*/ 882015 w 1446969"/>
                <a:gd name="connsiteY30" fmla="*/ 235757 h 245948"/>
                <a:gd name="connsiteX31" fmla="*/ 961072 w 1446969"/>
                <a:gd name="connsiteY31" fmla="*/ 245282 h 245948"/>
                <a:gd name="connsiteX32" fmla="*/ 1073468 w 1446969"/>
                <a:gd name="connsiteY32" fmla="*/ 226232 h 245948"/>
                <a:gd name="connsiteX33" fmla="*/ 1376363 w 1446969"/>
                <a:gd name="connsiteY33" fmla="*/ 117647 h 245948"/>
                <a:gd name="connsiteX34" fmla="*/ 1425893 w 1446969"/>
                <a:gd name="connsiteY34" fmla="*/ 106217 h 245948"/>
                <a:gd name="connsiteX35" fmla="*/ 1444943 w 1446969"/>
                <a:gd name="connsiteY35" fmla="*/ 91929 h 245948"/>
                <a:gd name="connsiteX36" fmla="*/ 1442085 w 1446969"/>
                <a:gd name="connsiteY36" fmla="*/ 66212 h 245948"/>
                <a:gd name="connsiteX37" fmla="*/ 387667 w 1446969"/>
                <a:gd name="connsiteY37" fmla="*/ 121457 h 245948"/>
                <a:gd name="connsiteX38" fmla="*/ 397192 w 1446969"/>
                <a:gd name="connsiteY38" fmla="*/ 117647 h 245948"/>
                <a:gd name="connsiteX39" fmla="*/ 387667 w 1446969"/>
                <a:gd name="connsiteY39" fmla="*/ 121457 h 24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6969" h="245948">
                  <a:moveTo>
                    <a:pt x="1442085" y="66212"/>
                  </a:moveTo>
                  <a:cubicBezTo>
                    <a:pt x="1442085" y="66212"/>
                    <a:pt x="1441133" y="65259"/>
                    <a:pt x="1441133" y="65259"/>
                  </a:cubicBezTo>
                  <a:cubicBezTo>
                    <a:pt x="1434465" y="54782"/>
                    <a:pt x="1422083" y="50019"/>
                    <a:pt x="1417320" y="38589"/>
                  </a:cubicBezTo>
                  <a:cubicBezTo>
                    <a:pt x="1415415" y="33827"/>
                    <a:pt x="1413510" y="29064"/>
                    <a:pt x="1415415" y="23349"/>
                  </a:cubicBezTo>
                  <a:cubicBezTo>
                    <a:pt x="1416368" y="21444"/>
                    <a:pt x="1426845" y="11919"/>
                    <a:pt x="1426845" y="12872"/>
                  </a:cubicBezTo>
                  <a:cubicBezTo>
                    <a:pt x="1423988" y="489"/>
                    <a:pt x="1411605" y="6204"/>
                    <a:pt x="1405890" y="1442"/>
                  </a:cubicBezTo>
                  <a:cubicBezTo>
                    <a:pt x="1392555" y="-3321"/>
                    <a:pt x="1383983" y="4299"/>
                    <a:pt x="1379220" y="15729"/>
                  </a:cubicBezTo>
                  <a:cubicBezTo>
                    <a:pt x="1372552" y="26207"/>
                    <a:pt x="1362075" y="29064"/>
                    <a:pt x="1352550" y="31922"/>
                  </a:cubicBezTo>
                  <a:cubicBezTo>
                    <a:pt x="1294448" y="45257"/>
                    <a:pt x="1235393" y="54782"/>
                    <a:pt x="1175385" y="52877"/>
                  </a:cubicBezTo>
                  <a:cubicBezTo>
                    <a:pt x="1132523" y="50972"/>
                    <a:pt x="1090613" y="48114"/>
                    <a:pt x="1047750" y="44304"/>
                  </a:cubicBezTo>
                  <a:cubicBezTo>
                    <a:pt x="992505" y="39542"/>
                    <a:pt x="935355" y="36684"/>
                    <a:pt x="879158" y="38589"/>
                  </a:cubicBezTo>
                  <a:cubicBezTo>
                    <a:pt x="851535" y="39542"/>
                    <a:pt x="823913" y="44304"/>
                    <a:pt x="796290" y="43352"/>
                  </a:cubicBezTo>
                  <a:cubicBezTo>
                    <a:pt x="769620" y="43352"/>
                    <a:pt x="742950" y="33827"/>
                    <a:pt x="718185" y="44304"/>
                  </a:cubicBezTo>
                  <a:cubicBezTo>
                    <a:pt x="707708" y="49067"/>
                    <a:pt x="698183" y="56687"/>
                    <a:pt x="687705" y="62402"/>
                  </a:cubicBezTo>
                  <a:cubicBezTo>
                    <a:pt x="665797" y="74784"/>
                    <a:pt x="640080" y="77642"/>
                    <a:pt x="615315" y="79547"/>
                  </a:cubicBezTo>
                  <a:cubicBezTo>
                    <a:pt x="532447" y="87167"/>
                    <a:pt x="442913" y="95739"/>
                    <a:pt x="360045" y="83357"/>
                  </a:cubicBezTo>
                  <a:cubicBezTo>
                    <a:pt x="328613" y="80499"/>
                    <a:pt x="297180" y="78594"/>
                    <a:pt x="266700" y="82404"/>
                  </a:cubicBezTo>
                  <a:cubicBezTo>
                    <a:pt x="251460" y="84309"/>
                    <a:pt x="236220" y="91929"/>
                    <a:pt x="220980" y="93834"/>
                  </a:cubicBezTo>
                  <a:cubicBezTo>
                    <a:pt x="207645" y="95739"/>
                    <a:pt x="190500" y="91929"/>
                    <a:pt x="178117" y="89072"/>
                  </a:cubicBezTo>
                  <a:cubicBezTo>
                    <a:pt x="170497" y="87167"/>
                    <a:pt x="163830" y="85262"/>
                    <a:pt x="156210" y="84309"/>
                  </a:cubicBezTo>
                  <a:cubicBezTo>
                    <a:pt x="144780" y="83357"/>
                    <a:pt x="132397" y="88119"/>
                    <a:pt x="131445" y="101454"/>
                  </a:cubicBezTo>
                  <a:cubicBezTo>
                    <a:pt x="259080" y="142412"/>
                    <a:pt x="160020" y="189084"/>
                    <a:pt x="148590" y="190989"/>
                  </a:cubicBezTo>
                  <a:cubicBezTo>
                    <a:pt x="99060" y="199562"/>
                    <a:pt x="49530" y="208134"/>
                    <a:pt x="0" y="216707"/>
                  </a:cubicBezTo>
                  <a:cubicBezTo>
                    <a:pt x="20955" y="224327"/>
                    <a:pt x="41910" y="224327"/>
                    <a:pt x="63817" y="222422"/>
                  </a:cubicBezTo>
                  <a:cubicBezTo>
                    <a:pt x="107632" y="217659"/>
                    <a:pt x="150495" y="207182"/>
                    <a:pt x="195263" y="210039"/>
                  </a:cubicBezTo>
                  <a:cubicBezTo>
                    <a:pt x="216217" y="207182"/>
                    <a:pt x="235267" y="198609"/>
                    <a:pt x="250507" y="183369"/>
                  </a:cubicBezTo>
                  <a:cubicBezTo>
                    <a:pt x="246697" y="172892"/>
                    <a:pt x="234315" y="177654"/>
                    <a:pt x="228600" y="170034"/>
                  </a:cubicBezTo>
                  <a:cubicBezTo>
                    <a:pt x="232410" y="165272"/>
                    <a:pt x="237172" y="165272"/>
                    <a:pt x="241935" y="164319"/>
                  </a:cubicBezTo>
                  <a:cubicBezTo>
                    <a:pt x="282892" y="153842"/>
                    <a:pt x="322897" y="156699"/>
                    <a:pt x="363855" y="166224"/>
                  </a:cubicBezTo>
                  <a:cubicBezTo>
                    <a:pt x="369570" y="166224"/>
                    <a:pt x="375285" y="166224"/>
                    <a:pt x="381000" y="166224"/>
                  </a:cubicBezTo>
                  <a:cubicBezTo>
                    <a:pt x="436245" y="191942"/>
                    <a:pt x="857250" y="231947"/>
                    <a:pt x="882015" y="235757"/>
                  </a:cubicBezTo>
                  <a:cubicBezTo>
                    <a:pt x="908685" y="239567"/>
                    <a:pt x="934402" y="242424"/>
                    <a:pt x="961072" y="245282"/>
                  </a:cubicBezTo>
                  <a:cubicBezTo>
                    <a:pt x="1000125" y="249092"/>
                    <a:pt x="1036320" y="235757"/>
                    <a:pt x="1073468" y="226232"/>
                  </a:cubicBezTo>
                  <a:cubicBezTo>
                    <a:pt x="1082993" y="223374"/>
                    <a:pt x="1359218" y="120504"/>
                    <a:pt x="1376363" y="117647"/>
                  </a:cubicBezTo>
                  <a:cubicBezTo>
                    <a:pt x="1393508" y="115742"/>
                    <a:pt x="1410652" y="112884"/>
                    <a:pt x="1425893" y="106217"/>
                  </a:cubicBezTo>
                  <a:cubicBezTo>
                    <a:pt x="1433513" y="103359"/>
                    <a:pt x="1441133" y="98597"/>
                    <a:pt x="1444943" y="91929"/>
                  </a:cubicBezTo>
                  <a:cubicBezTo>
                    <a:pt x="1448752" y="84309"/>
                    <a:pt x="1446848" y="74784"/>
                    <a:pt x="1442085" y="66212"/>
                  </a:cubicBezTo>
                  <a:close/>
                  <a:moveTo>
                    <a:pt x="387667" y="121457"/>
                  </a:moveTo>
                  <a:cubicBezTo>
                    <a:pt x="391478" y="119552"/>
                    <a:pt x="394335" y="118599"/>
                    <a:pt x="397192" y="117647"/>
                  </a:cubicBezTo>
                  <a:cubicBezTo>
                    <a:pt x="394335" y="119552"/>
                    <a:pt x="391478" y="120504"/>
                    <a:pt x="387667" y="121457"/>
                  </a:cubicBezTo>
                  <a:close/>
                </a:path>
              </a:pathLst>
            </a:custGeom>
            <a:solidFill>
              <a:srgbClr val="FCF2B6"/>
            </a:solidFill>
            <a:ln w="9525" cap="flat">
              <a:noFill/>
              <a:prstDash val="solid"/>
              <a:miter/>
            </a:ln>
          </p:spPr>
          <p:txBody>
            <a:bodyPr rtlCol="0" anchor="ctr"/>
            <a:lstStyle/>
            <a:p>
              <a:endParaRPr lang="en-US"/>
            </a:p>
          </p:txBody>
        </p:sp>
        <p:sp>
          <p:nvSpPr>
            <p:cNvPr id="37" name="Freeform: Shape 36">
              <a:extLst>
                <a:ext uri="{FF2B5EF4-FFF2-40B4-BE49-F238E27FC236}">
                  <a16:creationId xmlns="" xmlns:a16="http://schemas.microsoft.com/office/drawing/2014/main" id="{EDB30DF0-4E35-46C4-8670-18A2599C5BD0}"/>
                </a:ext>
              </a:extLst>
            </p:cNvPr>
            <p:cNvSpPr/>
            <p:nvPr/>
          </p:nvSpPr>
          <p:spPr>
            <a:xfrm>
              <a:off x="7168413" y="5365087"/>
              <a:ext cx="628650" cy="171450"/>
            </a:xfrm>
            <a:custGeom>
              <a:avLst/>
              <a:gdLst>
                <a:gd name="connsiteX0" fmla="*/ 628650 w 628650"/>
                <a:gd name="connsiteY0" fmla="*/ 85725 h 171450"/>
                <a:gd name="connsiteX1" fmla="*/ 314325 w 628650"/>
                <a:gd name="connsiteY1" fmla="*/ 171450 h 171450"/>
                <a:gd name="connsiteX2" fmla="*/ 0 w 628650"/>
                <a:gd name="connsiteY2" fmla="*/ 85725 h 171450"/>
                <a:gd name="connsiteX3" fmla="*/ 314325 w 628650"/>
                <a:gd name="connsiteY3" fmla="*/ 0 h 171450"/>
                <a:gd name="connsiteX4" fmla="*/ 628650 w 628650"/>
                <a:gd name="connsiteY4" fmla="*/ 85725 h 171450"/>
                <a:gd name="connsiteX5" fmla="*/ 628650 w 628650"/>
                <a:gd name="connsiteY5" fmla="*/ 857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0" h="171450">
                  <a:moveTo>
                    <a:pt x="628650" y="85725"/>
                  </a:moveTo>
                  <a:cubicBezTo>
                    <a:pt x="628650" y="133350"/>
                    <a:pt x="487680" y="171450"/>
                    <a:pt x="314325" y="171450"/>
                  </a:cubicBezTo>
                  <a:cubicBezTo>
                    <a:pt x="140970" y="171450"/>
                    <a:pt x="0" y="133350"/>
                    <a:pt x="0" y="85725"/>
                  </a:cubicBezTo>
                  <a:cubicBezTo>
                    <a:pt x="0" y="38100"/>
                    <a:pt x="140970" y="0"/>
                    <a:pt x="314325" y="0"/>
                  </a:cubicBezTo>
                  <a:cubicBezTo>
                    <a:pt x="487680" y="0"/>
                    <a:pt x="628650" y="38100"/>
                    <a:pt x="628650" y="85725"/>
                  </a:cubicBezTo>
                  <a:lnTo>
                    <a:pt x="628650" y="85725"/>
                  </a:lnTo>
                  <a:close/>
                </a:path>
              </a:pathLst>
            </a:custGeom>
            <a:solidFill>
              <a:schemeClr val="accent1"/>
            </a:solidFill>
            <a:ln w="9525" cap="flat">
              <a:noFill/>
              <a:prstDash val="solid"/>
              <a:miter/>
            </a:ln>
          </p:spPr>
          <p:txBody>
            <a:bodyPr rtlCol="0" anchor="ctr"/>
            <a:lstStyle/>
            <a:p>
              <a:endParaRPr lang="en-US"/>
            </a:p>
          </p:txBody>
        </p:sp>
        <p:sp>
          <p:nvSpPr>
            <p:cNvPr id="38" name="Freeform: Shape 37">
              <a:extLst>
                <a:ext uri="{FF2B5EF4-FFF2-40B4-BE49-F238E27FC236}">
                  <a16:creationId xmlns="" xmlns:a16="http://schemas.microsoft.com/office/drawing/2014/main" id="{D81581E1-0BBB-416F-AFE9-ADB2EEDE0896}"/>
                </a:ext>
              </a:extLst>
            </p:cNvPr>
            <p:cNvSpPr/>
            <p:nvPr/>
          </p:nvSpPr>
          <p:spPr>
            <a:xfrm>
              <a:off x="7778013" y="5298412"/>
              <a:ext cx="552450" cy="123825"/>
            </a:xfrm>
            <a:custGeom>
              <a:avLst/>
              <a:gdLst>
                <a:gd name="connsiteX0" fmla="*/ 552450 w 552450"/>
                <a:gd name="connsiteY0" fmla="*/ 61913 h 123825"/>
                <a:gd name="connsiteX1" fmla="*/ 276225 w 552450"/>
                <a:gd name="connsiteY1" fmla="*/ 123825 h 123825"/>
                <a:gd name="connsiteX2" fmla="*/ 0 w 552450"/>
                <a:gd name="connsiteY2" fmla="*/ 61913 h 123825"/>
                <a:gd name="connsiteX3" fmla="*/ 276225 w 552450"/>
                <a:gd name="connsiteY3" fmla="*/ 0 h 123825"/>
                <a:gd name="connsiteX4" fmla="*/ 552450 w 552450"/>
                <a:gd name="connsiteY4" fmla="*/ 61913 h 123825"/>
                <a:gd name="connsiteX5" fmla="*/ 552450 w 552450"/>
                <a:gd name="connsiteY5" fmla="*/ 61913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450" h="123825">
                  <a:moveTo>
                    <a:pt x="552450" y="61913"/>
                  </a:moveTo>
                  <a:cubicBezTo>
                    <a:pt x="552450" y="96202"/>
                    <a:pt x="428625" y="123825"/>
                    <a:pt x="276225" y="123825"/>
                  </a:cubicBezTo>
                  <a:cubicBezTo>
                    <a:pt x="123825" y="123825"/>
                    <a:pt x="0" y="96202"/>
                    <a:pt x="0" y="61913"/>
                  </a:cubicBezTo>
                  <a:cubicBezTo>
                    <a:pt x="0" y="27622"/>
                    <a:pt x="123825" y="0"/>
                    <a:pt x="276225" y="0"/>
                  </a:cubicBezTo>
                  <a:cubicBezTo>
                    <a:pt x="428625" y="0"/>
                    <a:pt x="552450" y="27622"/>
                    <a:pt x="552450" y="61913"/>
                  </a:cubicBezTo>
                  <a:lnTo>
                    <a:pt x="552450" y="61913"/>
                  </a:lnTo>
                  <a:close/>
                </a:path>
              </a:pathLst>
            </a:custGeom>
            <a:solidFill>
              <a:schemeClr val="accent1"/>
            </a:solidFill>
            <a:ln w="9525" cap="flat">
              <a:noFill/>
              <a:prstDash val="solid"/>
              <a:miter/>
            </a:ln>
          </p:spPr>
          <p:txBody>
            <a:bodyPr rtlCol="0" anchor="ctr"/>
            <a:lstStyle/>
            <a:p>
              <a:endParaRPr lang="en-US"/>
            </a:p>
          </p:txBody>
        </p:sp>
      </p:grpSp>
      <p:sp>
        <p:nvSpPr>
          <p:cNvPr id="43" name="TextBox 42">
            <a:extLst>
              <a:ext uri="{FF2B5EF4-FFF2-40B4-BE49-F238E27FC236}">
                <a16:creationId xmlns="" xmlns:a16="http://schemas.microsoft.com/office/drawing/2014/main" id="{453CDC22-6C4C-4D3B-AA78-9178B8CF4590}"/>
              </a:ext>
            </a:extLst>
          </p:cNvPr>
          <p:cNvSpPr txBox="1"/>
          <p:nvPr/>
        </p:nvSpPr>
        <p:spPr>
          <a:xfrm>
            <a:off x="738308" y="2156834"/>
            <a:ext cx="5444843" cy="4339650"/>
          </a:xfrm>
          <a:prstGeom prst="rect">
            <a:avLst/>
          </a:prstGeom>
          <a:noFill/>
        </p:spPr>
        <p:txBody>
          <a:bodyPr wrap="square" rtlCol="0">
            <a:spAutoFit/>
          </a:bodyPr>
          <a:lstStyle/>
          <a:p>
            <a:r>
              <a:rPr lang="en-GB" sz="2800" dirty="0">
                <a:solidFill>
                  <a:schemeClr val="bg1"/>
                </a:solidFill>
                <a:latin typeface="Agency FB" pitchFamily="34" charset="0"/>
              </a:rPr>
              <a:t>There are several things Pizza Hut should consider before starting delivery services. </a:t>
            </a:r>
            <a:r>
              <a:rPr lang="en-GB" sz="2800" dirty="0" smtClean="0">
                <a:solidFill>
                  <a:schemeClr val="bg1"/>
                </a:solidFill>
                <a:latin typeface="Agency FB" pitchFamily="34" charset="0"/>
              </a:rPr>
              <a:t>They include</a:t>
            </a:r>
          </a:p>
          <a:p>
            <a:pPr marL="342900" indent="-342900">
              <a:buFont typeface="Arial" pitchFamily="34" charset="0"/>
              <a:buChar char="•"/>
            </a:pPr>
            <a:r>
              <a:rPr lang="en-GB" altLang="ko-KR" sz="2800" dirty="0" smtClean="0">
                <a:solidFill>
                  <a:schemeClr val="bg1"/>
                </a:solidFill>
                <a:latin typeface="Agency FB" pitchFamily="34" charset="0"/>
                <a:cs typeface="Arial" pitchFamily="34" charset="0"/>
              </a:rPr>
              <a:t>E-commerce market size</a:t>
            </a:r>
          </a:p>
          <a:p>
            <a:pPr marL="342900" indent="-342900">
              <a:buFont typeface="Arial" pitchFamily="34" charset="0"/>
              <a:buChar char="•"/>
            </a:pPr>
            <a:r>
              <a:rPr lang="en-GB" altLang="ko-KR" sz="2800" dirty="0" smtClean="0">
                <a:solidFill>
                  <a:schemeClr val="bg1"/>
                </a:solidFill>
                <a:latin typeface="Agency FB" pitchFamily="34" charset="0"/>
                <a:cs typeface="Arial" pitchFamily="34" charset="0"/>
              </a:rPr>
              <a:t>Delivery systems</a:t>
            </a:r>
          </a:p>
          <a:p>
            <a:pPr marL="342900" indent="-342900">
              <a:buFont typeface="Arial" pitchFamily="34" charset="0"/>
              <a:buChar char="•"/>
            </a:pPr>
            <a:r>
              <a:rPr lang="en-GB" altLang="ko-KR" sz="2800" dirty="0" smtClean="0">
                <a:solidFill>
                  <a:schemeClr val="bg1"/>
                </a:solidFill>
                <a:latin typeface="Agency FB" pitchFamily="34" charset="0"/>
                <a:cs typeface="Arial" pitchFamily="34" charset="0"/>
              </a:rPr>
              <a:t>Third-party food delivery providers</a:t>
            </a:r>
          </a:p>
          <a:p>
            <a:pPr marL="342900" indent="-342900">
              <a:buFont typeface="Arial" pitchFamily="34" charset="0"/>
              <a:buChar char="•"/>
            </a:pPr>
            <a:r>
              <a:rPr lang="en-GB" altLang="ko-KR" sz="2800" dirty="0">
                <a:solidFill>
                  <a:schemeClr val="bg1"/>
                </a:solidFill>
                <a:latin typeface="Agency FB" pitchFamily="34" charset="0"/>
                <a:cs typeface="Arial" pitchFamily="34" charset="0"/>
              </a:rPr>
              <a:t>Technological </a:t>
            </a:r>
            <a:r>
              <a:rPr lang="en-GB" altLang="ko-KR" sz="2800" dirty="0" smtClean="0">
                <a:solidFill>
                  <a:schemeClr val="bg1"/>
                </a:solidFill>
                <a:latin typeface="Agency FB" pitchFamily="34" charset="0"/>
                <a:cs typeface="Arial" pitchFamily="34" charset="0"/>
              </a:rPr>
              <a:t>capabilities</a:t>
            </a:r>
          </a:p>
          <a:p>
            <a:pPr marL="342900" indent="-342900">
              <a:buFont typeface="Arial" pitchFamily="34" charset="0"/>
              <a:buChar char="•"/>
            </a:pPr>
            <a:r>
              <a:rPr lang="en-GB" altLang="ko-KR" sz="2800" dirty="0" smtClean="0">
                <a:solidFill>
                  <a:schemeClr val="bg1"/>
                </a:solidFill>
                <a:latin typeface="Agency FB" pitchFamily="34" charset="0"/>
                <a:cs typeface="Arial" pitchFamily="34" charset="0"/>
              </a:rPr>
              <a:t>Streamlining space and staffing</a:t>
            </a:r>
          </a:p>
          <a:p>
            <a:pPr marL="342900" indent="-342900">
              <a:buFont typeface="Arial" pitchFamily="34" charset="0"/>
              <a:buChar char="•"/>
            </a:pPr>
            <a:endParaRPr lang="en-GB" altLang="ko-KR" sz="2800" dirty="0">
              <a:solidFill>
                <a:schemeClr val="bg1"/>
              </a:solidFill>
              <a:latin typeface="Agency FB" pitchFamily="34" charset="0"/>
              <a:cs typeface="Arial" pitchFamily="34" charset="0"/>
            </a:endParaRPr>
          </a:p>
          <a:p>
            <a:pPr marL="342900" indent="-342900">
              <a:buFont typeface="Arial" pitchFamily="34" charset="0"/>
              <a:buChar char="•"/>
            </a:pPr>
            <a:endParaRPr lang="ko-KR" altLang="en-US" sz="2400" dirty="0">
              <a:solidFill>
                <a:schemeClr val="bg1"/>
              </a:solidFill>
              <a:latin typeface="Agency FB" pitchFamily="34" charset="0"/>
              <a:cs typeface="Arial" pitchFamily="34" charset="0"/>
            </a:endParaRPr>
          </a:p>
        </p:txBody>
      </p:sp>
    </p:spTree>
    <p:extLst>
      <p:ext uri="{BB962C8B-B14F-4D97-AF65-F5344CB8AC3E}">
        <p14:creationId xmlns:p14="http://schemas.microsoft.com/office/powerpoint/2010/main" val="2737942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p:txBody>
          <a:bodyPr/>
          <a:lstStyle/>
          <a:p>
            <a:r>
              <a:rPr lang="en-US" sz="4800" dirty="0" smtClean="0">
                <a:latin typeface="Baskerville Old Face" pitchFamily="18" charset="0"/>
              </a:rPr>
              <a:t>Cons of offering food delivery</a:t>
            </a:r>
            <a:endParaRPr lang="en-US" sz="4800" dirty="0">
              <a:latin typeface="Baskerville Old Face" pitchFamily="18" charset="0"/>
            </a:endParaRPr>
          </a:p>
        </p:txBody>
      </p:sp>
      <p:grpSp>
        <p:nvGrpSpPr>
          <p:cNvPr id="46" name="Group 45">
            <a:extLst>
              <a:ext uri="{FF2B5EF4-FFF2-40B4-BE49-F238E27FC236}">
                <a16:creationId xmlns="" xmlns:a16="http://schemas.microsoft.com/office/drawing/2014/main" id="{5D1B680F-583A-4CC4-894D-FC8EF674A822}"/>
              </a:ext>
            </a:extLst>
          </p:cNvPr>
          <p:cNvGrpSpPr/>
          <p:nvPr/>
        </p:nvGrpSpPr>
        <p:grpSpPr>
          <a:xfrm>
            <a:off x="8555187" y="2337053"/>
            <a:ext cx="3036352" cy="2772180"/>
            <a:chOff x="3980897" y="2449576"/>
            <a:chExt cx="3508965" cy="3203674"/>
          </a:xfrm>
        </p:grpSpPr>
        <p:sp>
          <p:nvSpPr>
            <p:cNvPr id="42" name="Freeform: Shape 41">
              <a:extLst>
                <a:ext uri="{FF2B5EF4-FFF2-40B4-BE49-F238E27FC236}">
                  <a16:creationId xmlns="" xmlns:a16="http://schemas.microsoft.com/office/drawing/2014/main" id="{F396227A-C738-44AD-8DB4-322D3FAD7929}"/>
                </a:ext>
              </a:extLst>
            </p:cNvPr>
            <p:cNvSpPr/>
            <p:nvPr/>
          </p:nvSpPr>
          <p:spPr>
            <a:xfrm>
              <a:off x="3980897" y="2449576"/>
              <a:ext cx="3508965" cy="3203674"/>
            </a:xfrm>
            <a:custGeom>
              <a:avLst/>
              <a:gdLst>
                <a:gd name="connsiteX0" fmla="*/ 57192 w 3508965"/>
                <a:gd name="connsiteY0" fmla="*/ 2327127 h 3203674"/>
                <a:gd name="connsiteX1" fmla="*/ 127499 w 3508965"/>
                <a:gd name="connsiteY1" fmla="*/ 2338410 h 3203674"/>
                <a:gd name="connsiteX2" fmla="*/ 190533 w 3508965"/>
                <a:gd name="connsiteY2" fmla="*/ 2354167 h 3203674"/>
                <a:gd name="connsiteX3" fmla="*/ 2640209 w 3508965"/>
                <a:gd name="connsiteY3" fmla="*/ 2845535 h 3203674"/>
                <a:gd name="connsiteX4" fmla="*/ 2973995 w 3508965"/>
                <a:gd name="connsiteY4" fmla="*/ 3066149 h 3203674"/>
                <a:gd name="connsiteX5" fmla="*/ 2979725 w 3508965"/>
                <a:gd name="connsiteY5" fmla="*/ 3070446 h 3203674"/>
                <a:gd name="connsiteX6" fmla="*/ 3059948 w 3508965"/>
                <a:gd name="connsiteY6" fmla="*/ 3203674 h 3203674"/>
                <a:gd name="connsiteX7" fmla="*/ 2856525 w 3508965"/>
                <a:gd name="connsiteY7" fmla="*/ 3153535 h 3203674"/>
                <a:gd name="connsiteX8" fmla="*/ 174774 w 3508965"/>
                <a:gd name="connsiteY8" fmla="*/ 2458744 h 3203674"/>
                <a:gd name="connsiteX9" fmla="*/ 67331 w 3508965"/>
                <a:gd name="connsiteY9" fmla="*/ 2382818 h 3203674"/>
                <a:gd name="connsiteX10" fmla="*/ 31518 w 3508965"/>
                <a:gd name="connsiteY10" fmla="*/ 2331246 h 3203674"/>
                <a:gd name="connsiteX11" fmla="*/ 57192 w 3508965"/>
                <a:gd name="connsiteY11" fmla="*/ 2327127 h 3203674"/>
                <a:gd name="connsiteX12" fmla="*/ 3420952 w 3508965"/>
                <a:gd name="connsiteY12" fmla="*/ 37722 h 3203674"/>
                <a:gd name="connsiteX13" fmla="*/ 3491148 w 3508965"/>
                <a:gd name="connsiteY13" fmla="*/ 385834 h 3203674"/>
                <a:gd name="connsiteX14" fmla="*/ 3479687 w 3508965"/>
                <a:gd name="connsiteY14" fmla="*/ 491844 h 3203674"/>
                <a:gd name="connsiteX15" fmla="*/ 3395166 w 3508965"/>
                <a:gd name="connsiteY15" fmla="*/ 1049108 h 3203674"/>
                <a:gd name="connsiteX16" fmla="*/ 3201771 w 3508965"/>
                <a:gd name="connsiteY16" fmla="*/ 2412902 h 3203674"/>
                <a:gd name="connsiteX17" fmla="*/ 3091463 w 3508965"/>
                <a:gd name="connsiteY17" fmla="*/ 3185050 h 3203674"/>
                <a:gd name="connsiteX18" fmla="*/ 2994049 w 3508965"/>
                <a:gd name="connsiteY18" fmla="*/ 3053256 h 3203674"/>
                <a:gd name="connsiteX19" fmla="*/ 2920989 w 3508965"/>
                <a:gd name="connsiteY19" fmla="*/ 2940084 h 3203674"/>
                <a:gd name="connsiteX20" fmla="*/ 2892338 w 3508965"/>
                <a:gd name="connsiteY20" fmla="*/ 2809722 h 3203674"/>
                <a:gd name="connsiteX21" fmla="*/ 3174552 w 3508965"/>
                <a:gd name="connsiteY21" fmla="*/ 1329889 h 3203674"/>
                <a:gd name="connsiteX22" fmla="*/ 3309212 w 3508965"/>
                <a:gd name="connsiteY22" fmla="*/ 593554 h 3203674"/>
                <a:gd name="connsiteX23" fmla="*/ 3408059 w 3508965"/>
                <a:gd name="connsiteY23" fmla="*/ 97890 h 3203674"/>
                <a:gd name="connsiteX24" fmla="*/ 3420952 w 3508965"/>
                <a:gd name="connsiteY24" fmla="*/ 37722 h 3203674"/>
                <a:gd name="connsiteX25" fmla="*/ 3324971 w 3508965"/>
                <a:gd name="connsiteY25" fmla="*/ 475 h 3203674"/>
                <a:gd name="connsiteX26" fmla="*/ 3382273 w 3508965"/>
                <a:gd name="connsiteY26" fmla="*/ 67806 h 3203674"/>
                <a:gd name="connsiteX27" fmla="*/ 3287724 w 3508965"/>
                <a:gd name="connsiteY27" fmla="*/ 559173 h 3203674"/>
                <a:gd name="connsiteX28" fmla="*/ 3150198 w 3508965"/>
                <a:gd name="connsiteY28" fmla="*/ 1265424 h 3203674"/>
                <a:gd name="connsiteX29" fmla="*/ 2853658 w 3508965"/>
                <a:gd name="connsiteY29" fmla="*/ 2793962 h 3203674"/>
                <a:gd name="connsiteX30" fmla="*/ 2793490 w 3508965"/>
                <a:gd name="connsiteY30" fmla="*/ 2834074 h 3203674"/>
                <a:gd name="connsiteX31" fmla="*/ 2604393 w 3508965"/>
                <a:gd name="connsiteY31" fmla="*/ 2796827 h 3203674"/>
                <a:gd name="connsiteX32" fmla="*/ 711983 w 3508965"/>
                <a:gd name="connsiteY32" fmla="*/ 2428661 h 3203674"/>
                <a:gd name="connsiteX33" fmla="*/ 143256 w 3508965"/>
                <a:gd name="connsiteY33" fmla="*/ 2324084 h 3203674"/>
                <a:gd name="connsiteX34" fmla="*/ 0 w 3508965"/>
                <a:gd name="connsiteY34" fmla="*/ 2288270 h 3203674"/>
                <a:gd name="connsiteX35" fmla="*/ 213452 w 3508965"/>
                <a:gd name="connsiteY35" fmla="*/ 1723841 h 3203674"/>
                <a:gd name="connsiteX36" fmla="*/ 797936 w 3508965"/>
                <a:gd name="connsiteY36" fmla="*/ 180978 h 3203674"/>
                <a:gd name="connsiteX37" fmla="*/ 899647 w 3508965"/>
                <a:gd name="connsiteY37" fmla="*/ 107918 h 3203674"/>
                <a:gd name="connsiteX38" fmla="*/ 1979797 w 3508965"/>
                <a:gd name="connsiteY38" fmla="*/ 60643 h 3203674"/>
                <a:gd name="connsiteX39" fmla="*/ 3324971 w 3508965"/>
                <a:gd name="connsiteY39" fmla="*/ 475 h 32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08965" h="3203674">
                  <a:moveTo>
                    <a:pt x="57192" y="2327127"/>
                  </a:moveTo>
                  <a:cubicBezTo>
                    <a:pt x="81836" y="2328471"/>
                    <a:pt x="103862" y="2342707"/>
                    <a:pt x="127499" y="2338410"/>
                  </a:cubicBezTo>
                  <a:cubicBezTo>
                    <a:pt x="148988" y="2344140"/>
                    <a:pt x="169044" y="2349870"/>
                    <a:pt x="190533" y="2354167"/>
                  </a:cubicBezTo>
                  <a:cubicBezTo>
                    <a:pt x="1007092" y="2518912"/>
                    <a:pt x="1822217" y="2687954"/>
                    <a:pt x="2640209" y="2845535"/>
                  </a:cubicBezTo>
                  <a:cubicBezTo>
                    <a:pt x="2790627" y="2874186"/>
                    <a:pt x="2909530" y="2920028"/>
                    <a:pt x="2973995" y="3066149"/>
                  </a:cubicBezTo>
                  <a:cubicBezTo>
                    <a:pt x="2975428" y="3067582"/>
                    <a:pt x="2978293" y="3069014"/>
                    <a:pt x="2979725" y="3070446"/>
                  </a:cubicBezTo>
                  <a:cubicBezTo>
                    <a:pt x="3004079" y="3110559"/>
                    <a:pt x="3028432" y="3150670"/>
                    <a:pt x="3059948" y="3203674"/>
                  </a:cubicBezTo>
                  <a:cubicBezTo>
                    <a:pt x="2985455" y="3185050"/>
                    <a:pt x="2920991" y="3170725"/>
                    <a:pt x="2856525" y="3153535"/>
                  </a:cubicBezTo>
                  <a:cubicBezTo>
                    <a:pt x="1962608" y="2921461"/>
                    <a:pt x="1068691" y="2687954"/>
                    <a:pt x="174774" y="2458744"/>
                  </a:cubicBezTo>
                  <a:cubicBezTo>
                    <a:pt x="124634" y="2445851"/>
                    <a:pt x="98849" y="2414334"/>
                    <a:pt x="67331" y="2382818"/>
                  </a:cubicBezTo>
                  <a:cubicBezTo>
                    <a:pt x="55872" y="2365629"/>
                    <a:pt x="44410" y="2349870"/>
                    <a:pt x="31518" y="2331246"/>
                  </a:cubicBezTo>
                  <a:cubicBezTo>
                    <a:pt x="40471" y="2327664"/>
                    <a:pt x="48977" y="2326680"/>
                    <a:pt x="57192" y="2327127"/>
                  </a:cubicBezTo>
                  <a:close/>
                  <a:moveTo>
                    <a:pt x="3420952" y="37722"/>
                  </a:moveTo>
                  <a:cubicBezTo>
                    <a:pt x="3538422" y="136568"/>
                    <a:pt x="3511204" y="261201"/>
                    <a:pt x="3491148" y="385834"/>
                  </a:cubicBezTo>
                  <a:cubicBezTo>
                    <a:pt x="3485418" y="420216"/>
                    <a:pt x="3483984" y="456029"/>
                    <a:pt x="3479687" y="491844"/>
                  </a:cubicBezTo>
                  <a:cubicBezTo>
                    <a:pt x="3451036" y="678076"/>
                    <a:pt x="3422385" y="862875"/>
                    <a:pt x="3395166" y="1049108"/>
                  </a:cubicBezTo>
                  <a:cubicBezTo>
                    <a:pt x="3330701" y="1503229"/>
                    <a:pt x="3266235" y="1958783"/>
                    <a:pt x="3201771" y="2412902"/>
                  </a:cubicBezTo>
                  <a:cubicBezTo>
                    <a:pt x="3165956" y="2666466"/>
                    <a:pt x="3128710" y="2921461"/>
                    <a:pt x="3091463" y="3185050"/>
                  </a:cubicBezTo>
                  <a:cubicBezTo>
                    <a:pt x="3055650" y="3136345"/>
                    <a:pt x="3024134" y="3094800"/>
                    <a:pt x="2994049" y="3053256"/>
                  </a:cubicBezTo>
                  <a:cubicBezTo>
                    <a:pt x="2969696" y="3016010"/>
                    <a:pt x="2949641" y="2974465"/>
                    <a:pt x="2920989" y="2940084"/>
                  </a:cubicBezTo>
                  <a:cubicBezTo>
                    <a:pt x="2888040" y="2899972"/>
                    <a:pt x="2882309" y="2859860"/>
                    <a:pt x="2892338" y="2809722"/>
                  </a:cubicBezTo>
                  <a:cubicBezTo>
                    <a:pt x="2988319" y="2316922"/>
                    <a:pt x="3081436" y="1822689"/>
                    <a:pt x="3174552" y="1329889"/>
                  </a:cubicBezTo>
                  <a:cubicBezTo>
                    <a:pt x="3220393" y="1084922"/>
                    <a:pt x="3264804" y="838521"/>
                    <a:pt x="3309212" y="593554"/>
                  </a:cubicBezTo>
                  <a:cubicBezTo>
                    <a:pt x="3342162" y="428811"/>
                    <a:pt x="3375110" y="262634"/>
                    <a:pt x="3408059" y="97890"/>
                  </a:cubicBezTo>
                  <a:cubicBezTo>
                    <a:pt x="3412356" y="77834"/>
                    <a:pt x="3416655" y="56346"/>
                    <a:pt x="3420952" y="37722"/>
                  </a:cubicBezTo>
                  <a:close/>
                  <a:moveTo>
                    <a:pt x="3324971" y="475"/>
                  </a:moveTo>
                  <a:cubicBezTo>
                    <a:pt x="3380840" y="-2390"/>
                    <a:pt x="3396598" y="6206"/>
                    <a:pt x="3382273" y="67806"/>
                  </a:cubicBezTo>
                  <a:cubicBezTo>
                    <a:pt x="3346458" y="231118"/>
                    <a:pt x="3319240" y="395861"/>
                    <a:pt x="3287724" y="559173"/>
                  </a:cubicBezTo>
                  <a:cubicBezTo>
                    <a:pt x="3241882" y="794112"/>
                    <a:pt x="3196040" y="1030485"/>
                    <a:pt x="3150198" y="1265424"/>
                  </a:cubicBezTo>
                  <a:cubicBezTo>
                    <a:pt x="3051351" y="1775415"/>
                    <a:pt x="2951072" y="2283972"/>
                    <a:pt x="2853658" y="2793962"/>
                  </a:cubicBezTo>
                  <a:cubicBezTo>
                    <a:pt x="2845062" y="2836939"/>
                    <a:pt x="2833602" y="2844103"/>
                    <a:pt x="2793490" y="2834074"/>
                  </a:cubicBezTo>
                  <a:cubicBezTo>
                    <a:pt x="2731891" y="2818317"/>
                    <a:pt x="2667425" y="2809721"/>
                    <a:pt x="2604393" y="2796827"/>
                  </a:cubicBezTo>
                  <a:cubicBezTo>
                    <a:pt x="1974067" y="2675061"/>
                    <a:pt x="1342309" y="2550428"/>
                    <a:pt x="711983" y="2428661"/>
                  </a:cubicBezTo>
                  <a:cubicBezTo>
                    <a:pt x="522885" y="2392846"/>
                    <a:pt x="332354" y="2358465"/>
                    <a:pt x="143256" y="2324084"/>
                  </a:cubicBezTo>
                  <a:cubicBezTo>
                    <a:pt x="97414" y="2312623"/>
                    <a:pt x="51572" y="2299731"/>
                    <a:pt x="0" y="2288270"/>
                  </a:cubicBezTo>
                  <a:cubicBezTo>
                    <a:pt x="70196" y="2100605"/>
                    <a:pt x="141824" y="1911507"/>
                    <a:pt x="213452" y="1723841"/>
                  </a:cubicBezTo>
                  <a:cubicBezTo>
                    <a:pt x="409712" y="1209554"/>
                    <a:pt x="605973" y="696698"/>
                    <a:pt x="797936" y="180978"/>
                  </a:cubicBezTo>
                  <a:cubicBezTo>
                    <a:pt x="817992" y="125109"/>
                    <a:pt x="846643" y="109350"/>
                    <a:pt x="899647" y="107918"/>
                  </a:cubicBezTo>
                  <a:cubicBezTo>
                    <a:pt x="1259220" y="93592"/>
                    <a:pt x="1620225" y="76402"/>
                    <a:pt x="1979797" y="60643"/>
                  </a:cubicBezTo>
                  <a:cubicBezTo>
                    <a:pt x="2428189" y="40587"/>
                    <a:pt x="2876579" y="21965"/>
                    <a:pt x="3324971" y="475"/>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 xmlns:a16="http://schemas.microsoft.com/office/drawing/2014/main" id="{37E24335-3ABF-41AE-9C65-41AB5F4A2597}"/>
                </a:ext>
              </a:extLst>
            </p:cNvPr>
            <p:cNvSpPr/>
            <p:nvPr/>
          </p:nvSpPr>
          <p:spPr>
            <a:xfrm>
              <a:off x="4820889" y="2830482"/>
              <a:ext cx="1819293" cy="1802988"/>
            </a:xfrm>
            <a:custGeom>
              <a:avLst/>
              <a:gdLst>
                <a:gd name="connsiteX0" fmla="*/ 940681 w 1819293"/>
                <a:gd name="connsiteY0" fmla="*/ 1543493 h 1802988"/>
                <a:gd name="connsiteX1" fmla="*/ 904866 w 1819293"/>
                <a:gd name="connsiteY1" fmla="*/ 1587903 h 1802988"/>
                <a:gd name="connsiteX2" fmla="*/ 947843 w 1819293"/>
                <a:gd name="connsiteY2" fmla="*/ 1619420 h 1802988"/>
                <a:gd name="connsiteX3" fmla="*/ 985089 w 1819293"/>
                <a:gd name="connsiteY3" fmla="*/ 1576443 h 1802988"/>
                <a:gd name="connsiteX4" fmla="*/ 940681 w 1819293"/>
                <a:gd name="connsiteY4" fmla="*/ 1543493 h 1802988"/>
                <a:gd name="connsiteX5" fmla="*/ 1518002 w 1819293"/>
                <a:gd name="connsiteY5" fmla="*/ 1258415 h 1802988"/>
                <a:gd name="connsiteX6" fmla="*/ 1475025 w 1819293"/>
                <a:gd name="connsiteY6" fmla="*/ 1304257 h 1802988"/>
                <a:gd name="connsiteX7" fmla="*/ 1516569 w 1819293"/>
                <a:gd name="connsiteY7" fmla="*/ 1340072 h 1802988"/>
                <a:gd name="connsiteX8" fmla="*/ 1562410 w 1819293"/>
                <a:gd name="connsiteY8" fmla="*/ 1291364 h 1802988"/>
                <a:gd name="connsiteX9" fmla="*/ 1518002 w 1819293"/>
                <a:gd name="connsiteY9" fmla="*/ 1258415 h 1802988"/>
                <a:gd name="connsiteX10" fmla="*/ 645148 w 1819293"/>
                <a:gd name="connsiteY10" fmla="*/ 1208790 h 1802988"/>
                <a:gd name="connsiteX11" fmla="*/ 605462 w 1819293"/>
                <a:gd name="connsiteY11" fmla="*/ 1228332 h 1802988"/>
                <a:gd name="connsiteX12" fmla="*/ 644140 w 1819293"/>
                <a:gd name="connsiteY12" fmla="*/ 1262713 h 1802988"/>
                <a:gd name="connsiteX13" fmla="*/ 661332 w 1819293"/>
                <a:gd name="connsiteY13" fmla="*/ 1212573 h 1802988"/>
                <a:gd name="connsiteX14" fmla="*/ 645148 w 1819293"/>
                <a:gd name="connsiteY14" fmla="*/ 1208790 h 1802988"/>
                <a:gd name="connsiteX15" fmla="*/ 1195676 w 1819293"/>
                <a:gd name="connsiteY15" fmla="*/ 1133783 h 1802988"/>
                <a:gd name="connsiteX16" fmla="*/ 1165594 w 1819293"/>
                <a:gd name="connsiteY16" fmla="*/ 1163866 h 1802988"/>
                <a:gd name="connsiteX17" fmla="*/ 1188514 w 1819293"/>
                <a:gd name="connsiteY17" fmla="*/ 1185355 h 1802988"/>
                <a:gd name="connsiteX18" fmla="*/ 1222896 w 1819293"/>
                <a:gd name="connsiteY18" fmla="*/ 1155270 h 1802988"/>
                <a:gd name="connsiteX19" fmla="*/ 1195676 w 1819293"/>
                <a:gd name="connsiteY19" fmla="*/ 1133783 h 1802988"/>
                <a:gd name="connsiteX20" fmla="*/ 161368 w 1819293"/>
                <a:gd name="connsiteY20" fmla="*/ 1083643 h 1802988"/>
                <a:gd name="connsiteX21" fmla="*/ 116958 w 1819293"/>
                <a:gd name="connsiteY21" fmla="*/ 1120890 h 1802988"/>
                <a:gd name="connsiteX22" fmla="*/ 152773 w 1819293"/>
                <a:gd name="connsiteY22" fmla="*/ 1163867 h 1802988"/>
                <a:gd name="connsiteX23" fmla="*/ 201480 w 1819293"/>
                <a:gd name="connsiteY23" fmla="*/ 1122323 h 1802988"/>
                <a:gd name="connsiteX24" fmla="*/ 161368 w 1819293"/>
                <a:gd name="connsiteY24" fmla="*/ 1083643 h 1802988"/>
                <a:gd name="connsiteX25" fmla="*/ 384847 w 1819293"/>
                <a:gd name="connsiteY25" fmla="*/ 1046396 h 1802988"/>
                <a:gd name="connsiteX26" fmla="*/ 351898 w 1819293"/>
                <a:gd name="connsiteY26" fmla="*/ 1076479 h 1802988"/>
                <a:gd name="connsiteX27" fmla="*/ 371954 w 1819293"/>
                <a:gd name="connsiteY27" fmla="*/ 1099400 h 1802988"/>
                <a:gd name="connsiteX28" fmla="*/ 406337 w 1819293"/>
                <a:gd name="connsiteY28" fmla="*/ 1075047 h 1802988"/>
                <a:gd name="connsiteX29" fmla="*/ 384847 w 1819293"/>
                <a:gd name="connsiteY29" fmla="*/ 1046396 h 1802988"/>
                <a:gd name="connsiteX30" fmla="*/ 897703 w 1819293"/>
                <a:gd name="connsiteY30" fmla="*/ 1029206 h 1802988"/>
                <a:gd name="connsiteX31" fmla="*/ 932085 w 1819293"/>
                <a:gd name="connsiteY31" fmla="*/ 1066453 h 1802988"/>
                <a:gd name="connsiteX32" fmla="*/ 1244383 w 1819293"/>
                <a:gd name="connsiteY32" fmla="*/ 1643773 h 1802988"/>
                <a:gd name="connsiteX33" fmla="*/ 1228624 w 1819293"/>
                <a:gd name="connsiteY33" fmla="*/ 1712537 h 1802988"/>
                <a:gd name="connsiteX34" fmla="*/ 671359 w 1819293"/>
                <a:gd name="connsiteY34" fmla="*/ 1791327 h 1802988"/>
                <a:gd name="connsiteX35" fmla="*/ 639843 w 1819293"/>
                <a:gd name="connsiteY35" fmla="*/ 1742620 h 1802988"/>
                <a:gd name="connsiteX36" fmla="*/ 897703 w 1819293"/>
                <a:gd name="connsiteY36" fmla="*/ 1029206 h 1802988"/>
                <a:gd name="connsiteX37" fmla="*/ 859025 w 1819293"/>
                <a:gd name="connsiteY37" fmla="*/ 1004853 h 1802988"/>
                <a:gd name="connsiteX38" fmla="*/ 810318 w 1819293"/>
                <a:gd name="connsiteY38" fmla="*/ 1128053 h 1802988"/>
                <a:gd name="connsiteX39" fmla="*/ 595434 w 1819293"/>
                <a:gd name="connsiteY39" fmla="*/ 1738323 h 1802988"/>
                <a:gd name="connsiteX40" fmla="*/ 549592 w 1819293"/>
                <a:gd name="connsiteY40" fmla="*/ 1761244 h 1802988"/>
                <a:gd name="connsiteX41" fmla="*/ 145610 w 1819293"/>
                <a:gd name="connsiteY41" fmla="*/ 1473300 h 1802988"/>
                <a:gd name="connsiteX42" fmla="*/ 158503 w 1819293"/>
                <a:gd name="connsiteY42" fmla="*/ 1380183 h 1802988"/>
                <a:gd name="connsiteX43" fmla="*/ 803154 w 1819293"/>
                <a:gd name="connsiteY43" fmla="*/ 1032072 h 1802988"/>
                <a:gd name="connsiteX44" fmla="*/ 859025 w 1819293"/>
                <a:gd name="connsiteY44" fmla="*/ 1004853 h 1802988"/>
                <a:gd name="connsiteX45" fmla="*/ 944976 w 1819293"/>
                <a:gd name="connsiteY45" fmla="*/ 991959 h 1802988"/>
                <a:gd name="connsiteX46" fmla="*/ 1220027 w 1819293"/>
                <a:gd name="connsiteY46" fmla="*/ 1056425 h 1802988"/>
                <a:gd name="connsiteX47" fmla="*/ 1698502 w 1819293"/>
                <a:gd name="connsiteY47" fmla="*/ 1169596 h 1802988"/>
                <a:gd name="connsiteX48" fmla="*/ 1725721 w 1819293"/>
                <a:gd name="connsiteY48" fmla="*/ 1212573 h 1802988"/>
                <a:gd name="connsiteX49" fmla="*/ 1340362 w 1819293"/>
                <a:gd name="connsiteY49" fmla="*/ 1650936 h 1802988"/>
                <a:gd name="connsiteX50" fmla="*/ 1291655 w 1819293"/>
                <a:gd name="connsiteY50" fmla="*/ 1635178 h 1802988"/>
                <a:gd name="connsiteX51" fmla="*/ 944976 w 1819293"/>
                <a:gd name="connsiteY51" fmla="*/ 991959 h 1802988"/>
                <a:gd name="connsiteX52" fmla="*/ 1632607 w 1819293"/>
                <a:gd name="connsiteY52" fmla="*/ 885950 h 1802988"/>
                <a:gd name="connsiteX53" fmla="*/ 1589630 w 1819293"/>
                <a:gd name="connsiteY53" fmla="*/ 931792 h 1802988"/>
                <a:gd name="connsiteX54" fmla="*/ 1631174 w 1819293"/>
                <a:gd name="connsiteY54" fmla="*/ 967606 h 1802988"/>
                <a:gd name="connsiteX55" fmla="*/ 1677015 w 1819293"/>
                <a:gd name="connsiteY55" fmla="*/ 918899 h 1802988"/>
                <a:gd name="connsiteX56" fmla="*/ 1632607 w 1819293"/>
                <a:gd name="connsiteY56" fmla="*/ 885950 h 1802988"/>
                <a:gd name="connsiteX57" fmla="*/ 1409128 w 1819293"/>
                <a:gd name="connsiteY57" fmla="*/ 812890 h 1802988"/>
                <a:gd name="connsiteX58" fmla="*/ 1376178 w 1819293"/>
                <a:gd name="connsiteY58" fmla="*/ 842975 h 1802988"/>
                <a:gd name="connsiteX59" fmla="*/ 1396235 w 1819293"/>
                <a:gd name="connsiteY59" fmla="*/ 865894 h 1802988"/>
                <a:gd name="connsiteX60" fmla="*/ 1430617 w 1819293"/>
                <a:gd name="connsiteY60" fmla="*/ 841541 h 1802988"/>
                <a:gd name="connsiteX61" fmla="*/ 1409128 w 1819293"/>
                <a:gd name="connsiteY61" fmla="*/ 812890 h 1802988"/>
                <a:gd name="connsiteX62" fmla="*/ 71832 w 1819293"/>
                <a:gd name="connsiteY62" fmla="*/ 783299 h 1802988"/>
                <a:gd name="connsiteX63" fmla="*/ 96901 w 1819293"/>
                <a:gd name="connsiteY63" fmla="*/ 787103 h 1802988"/>
                <a:gd name="connsiteX64" fmla="*/ 837536 w 1819293"/>
                <a:gd name="connsiteY64" fmla="*/ 966174 h 1802988"/>
                <a:gd name="connsiteX65" fmla="*/ 109795 w 1819293"/>
                <a:gd name="connsiteY65" fmla="*/ 1360127 h 1802988"/>
                <a:gd name="connsiteX66" fmla="*/ 58223 w 1819293"/>
                <a:gd name="connsiteY66" fmla="*/ 1330044 h 1802988"/>
                <a:gd name="connsiteX67" fmla="*/ 26707 w 1819293"/>
                <a:gd name="connsiteY67" fmla="*/ 827216 h 1802988"/>
                <a:gd name="connsiteX68" fmla="*/ 71832 w 1819293"/>
                <a:gd name="connsiteY68" fmla="*/ 783299 h 1802988"/>
                <a:gd name="connsiteX69" fmla="*/ 275973 w 1819293"/>
                <a:gd name="connsiteY69" fmla="*/ 616629 h 1802988"/>
                <a:gd name="connsiteX70" fmla="*/ 237295 w 1819293"/>
                <a:gd name="connsiteY70" fmla="*/ 651011 h 1802988"/>
                <a:gd name="connsiteX71" fmla="*/ 263080 w 1819293"/>
                <a:gd name="connsiteY71" fmla="*/ 679662 h 1802988"/>
                <a:gd name="connsiteX72" fmla="*/ 304624 w 1819293"/>
                <a:gd name="connsiteY72" fmla="*/ 651011 h 1802988"/>
                <a:gd name="connsiteX73" fmla="*/ 275973 w 1819293"/>
                <a:gd name="connsiteY73" fmla="*/ 616629 h 1802988"/>
                <a:gd name="connsiteX74" fmla="*/ 1714163 w 1819293"/>
                <a:gd name="connsiteY74" fmla="*/ 550934 h 1802988"/>
                <a:gd name="connsiteX75" fmla="*/ 1750076 w 1819293"/>
                <a:gd name="connsiteY75" fmla="*/ 612332 h 1802988"/>
                <a:gd name="connsiteX76" fmla="*/ 1768698 w 1819293"/>
                <a:gd name="connsiteY76" fmla="*/ 1095104 h 1802988"/>
                <a:gd name="connsiteX77" fmla="*/ 1721424 w 1819293"/>
                <a:gd name="connsiteY77" fmla="*/ 1128054 h 1802988"/>
                <a:gd name="connsiteX78" fmla="*/ 1078205 w 1819293"/>
                <a:gd name="connsiteY78" fmla="*/ 970472 h 1802988"/>
                <a:gd name="connsiteX79" fmla="*/ 957870 w 1819293"/>
                <a:gd name="connsiteY79" fmla="*/ 948985 h 1802988"/>
                <a:gd name="connsiteX80" fmla="*/ 1221461 w 1819293"/>
                <a:gd name="connsiteY80" fmla="*/ 805729 h 1802988"/>
                <a:gd name="connsiteX81" fmla="*/ 1652662 w 1819293"/>
                <a:gd name="connsiteY81" fmla="*/ 570789 h 1802988"/>
                <a:gd name="connsiteX82" fmla="*/ 1692258 w 1819293"/>
                <a:gd name="connsiteY82" fmla="*/ 552300 h 1802988"/>
                <a:gd name="connsiteX83" fmla="*/ 1714163 w 1819293"/>
                <a:gd name="connsiteY83" fmla="*/ 550934 h 1802988"/>
                <a:gd name="connsiteX84" fmla="*/ 754448 w 1819293"/>
                <a:gd name="connsiteY84" fmla="*/ 282844 h 1802988"/>
                <a:gd name="connsiteX85" fmla="*/ 731527 w 1819293"/>
                <a:gd name="connsiteY85" fmla="*/ 312926 h 1802988"/>
                <a:gd name="connsiteX86" fmla="*/ 755880 w 1819293"/>
                <a:gd name="connsiteY86" fmla="*/ 332982 h 1802988"/>
                <a:gd name="connsiteX87" fmla="*/ 783099 w 1819293"/>
                <a:gd name="connsiteY87" fmla="*/ 305764 h 1802988"/>
                <a:gd name="connsiteX88" fmla="*/ 754448 w 1819293"/>
                <a:gd name="connsiteY88" fmla="*/ 282844 h 1802988"/>
                <a:gd name="connsiteX89" fmla="*/ 473017 w 1819293"/>
                <a:gd name="connsiteY89" fmla="*/ 255894 h 1802988"/>
                <a:gd name="connsiteX90" fmla="*/ 509480 w 1819293"/>
                <a:gd name="connsiteY90" fmla="*/ 285709 h 1802988"/>
                <a:gd name="connsiteX91" fmla="*/ 853295 w 1819293"/>
                <a:gd name="connsiteY91" fmla="*/ 921765 h 1802988"/>
                <a:gd name="connsiteX92" fmla="*/ 307488 w 1819293"/>
                <a:gd name="connsiteY92" fmla="*/ 792835 h 1802988"/>
                <a:gd name="connsiteX93" fmla="*/ 92604 w 1819293"/>
                <a:gd name="connsiteY93" fmla="*/ 742696 h 1802988"/>
                <a:gd name="connsiteX94" fmla="*/ 72549 w 1819293"/>
                <a:gd name="connsiteY94" fmla="*/ 699719 h 1802988"/>
                <a:gd name="connsiteX95" fmla="*/ 452178 w 1819293"/>
                <a:gd name="connsiteY95" fmla="*/ 265653 h 1802988"/>
                <a:gd name="connsiteX96" fmla="*/ 473017 w 1819293"/>
                <a:gd name="connsiteY96" fmla="*/ 255894 h 1802988"/>
                <a:gd name="connsiteX97" fmla="*/ 1426317 w 1819293"/>
                <a:gd name="connsiteY97" fmla="*/ 182565 h 1802988"/>
                <a:gd name="connsiteX98" fmla="*/ 1404830 w 1819293"/>
                <a:gd name="connsiteY98" fmla="*/ 205486 h 1802988"/>
                <a:gd name="connsiteX99" fmla="*/ 1430616 w 1819293"/>
                <a:gd name="connsiteY99" fmla="*/ 231272 h 1802988"/>
                <a:gd name="connsiteX100" fmla="*/ 1457833 w 1819293"/>
                <a:gd name="connsiteY100" fmla="*/ 204052 h 1802988"/>
                <a:gd name="connsiteX101" fmla="*/ 1426317 w 1819293"/>
                <a:gd name="connsiteY101" fmla="*/ 182565 h 1802988"/>
                <a:gd name="connsiteX102" fmla="*/ 981306 w 1819293"/>
                <a:gd name="connsiteY102" fmla="*/ 109347 h 1802988"/>
                <a:gd name="connsiteX103" fmla="*/ 1126912 w 1819293"/>
                <a:gd name="connsiteY103" fmla="*/ 120964 h 1802988"/>
                <a:gd name="connsiteX104" fmla="*/ 1158428 w 1819293"/>
                <a:gd name="connsiteY104" fmla="*/ 169671 h 1802988"/>
                <a:gd name="connsiteX105" fmla="*/ 900568 w 1819293"/>
                <a:gd name="connsiteY105" fmla="*/ 884519 h 1802988"/>
                <a:gd name="connsiteX106" fmla="*/ 867620 w 1819293"/>
                <a:gd name="connsiteY106" fmla="*/ 847272 h 1802988"/>
                <a:gd name="connsiteX107" fmla="*/ 553889 w 1819293"/>
                <a:gd name="connsiteY107" fmla="*/ 268518 h 1802988"/>
                <a:gd name="connsiteX108" fmla="*/ 562484 w 1819293"/>
                <a:gd name="connsiteY108" fmla="*/ 202621 h 1802988"/>
                <a:gd name="connsiteX109" fmla="*/ 981306 w 1819293"/>
                <a:gd name="connsiteY109" fmla="*/ 109347 h 1802988"/>
                <a:gd name="connsiteX110" fmla="*/ 1362926 w 1819293"/>
                <a:gd name="connsiteY110" fmla="*/ 3 h 1802988"/>
                <a:gd name="connsiteX111" fmla="*/ 1387638 w 1819293"/>
                <a:gd name="connsiteY111" fmla="*/ 4927 h 1802988"/>
                <a:gd name="connsiteX112" fmla="*/ 1800215 w 1819293"/>
                <a:gd name="connsiteY112" fmla="*/ 308630 h 1802988"/>
                <a:gd name="connsiteX113" fmla="*/ 1794483 w 1819293"/>
                <a:gd name="connsiteY113" fmla="*/ 368798 h 1802988"/>
                <a:gd name="connsiteX114" fmla="*/ 1068176 w 1819293"/>
                <a:gd name="connsiteY114" fmla="*/ 761319 h 1802988"/>
                <a:gd name="connsiteX115" fmla="*/ 1267303 w 1819293"/>
                <a:gd name="connsiteY115" fmla="*/ 205486 h 1802988"/>
                <a:gd name="connsiteX116" fmla="*/ 1327470 w 1819293"/>
                <a:gd name="connsiteY116" fmla="*/ 37876 h 1802988"/>
                <a:gd name="connsiteX117" fmla="*/ 1362926 w 1819293"/>
                <a:gd name="connsiteY117" fmla="*/ 3 h 180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819293" h="1802988">
                  <a:moveTo>
                    <a:pt x="940681" y="1543493"/>
                  </a:moveTo>
                  <a:cubicBezTo>
                    <a:pt x="917760" y="1547791"/>
                    <a:pt x="903434" y="1562117"/>
                    <a:pt x="904866" y="1587903"/>
                  </a:cubicBezTo>
                  <a:cubicBezTo>
                    <a:pt x="906299" y="1615121"/>
                    <a:pt x="924922" y="1622285"/>
                    <a:pt x="947843" y="1619420"/>
                  </a:cubicBezTo>
                  <a:cubicBezTo>
                    <a:pt x="972197" y="1616555"/>
                    <a:pt x="983657" y="1599364"/>
                    <a:pt x="985089" y="1576443"/>
                  </a:cubicBezTo>
                  <a:cubicBezTo>
                    <a:pt x="979359" y="1552090"/>
                    <a:pt x="965033" y="1539196"/>
                    <a:pt x="940681" y="1543493"/>
                  </a:cubicBezTo>
                  <a:close/>
                  <a:moveTo>
                    <a:pt x="1518002" y="1258415"/>
                  </a:moveTo>
                  <a:cubicBezTo>
                    <a:pt x="1490783" y="1261281"/>
                    <a:pt x="1475025" y="1277038"/>
                    <a:pt x="1475025" y="1304257"/>
                  </a:cubicBezTo>
                  <a:cubicBezTo>
                    <a:pt x="1475025" y="1328610"/>
                    <a:pt x="1492216" y="1342936"/>
                    <a:pt x="1516569" y="1340072"/>
                  </a:cubicBezTo>
                  <a:cubicBezTo>
                    <a:pt x="1543788" y="1337206"/>
                    <a:pt x="1556680" y="1320015"/>
                    <a:pt x="1562410" y="1291364"/>
                  </a:cubicBezTo>
                  <a:cubicBezTo>
                    <a:pt x="1555248" y="1272741"/>
                    <a:pt x="1543788" y="1255550"/>
                    <a:pt x="1518002" y="1258415"/>
                  </a:cubicBezTo>
                  <a:close/>
                  <a:moveTo>
                    <a:pt x="645148" y="1208790"/>
                  </a:moveTo>
                  <a:cubicBezTo>
                    <a:pt x="629904" y="1208455"/>
                    <a:pt x="617280" y="1217587"/>
                    <a:pt x="605462" y="1228332"/>
                  </a:cubicBezTo>
                  <a:cubicBezTo>
                    <a:pt x="608327" y="1252685"/>
                    <a:pt x="616922" y="1269875"/>
                    <a:pt x="644140" y="1262713"/>
                  </a:cubicBezTo>
                  <a:cubicBezTo>
                    <a:pt x="669928" y="1255550"/>
                    <a:pt x="671360" y="1235494"/>
                    <a:pt x="661332" y="1212573"/>
                  </a:cubicBezTo>
                  <a:cubicBezTo>
                    <a:pt x="655602" y="1210066"/>
                    <a:pt x="650229" y="1208902"/>
                    <a:pt x="645148" y="1208790"/>
                  </a:cubicBezTo>
                  <a:close/>
                  <a:moveTo>
                    <a:pt x="1195676" y="1133783"/>
                  </a:moveTo>
                  <a:cubicBezTo>
                    <a:pt x="1178486" y="1135215"/>
                    <a:pt x="1164160" y="1145243"/>
                    <a:pt x="1165594" y="1163866"/>
                  </a:cubicBezTo>
                  <a:cubicBezTo>
                    <a:pt x="1165594" y="1176759"/>
                    <a:pt x="1175621" y="1183921"/>
                    <a:pt x="1188514" y="1185355"/>
                  </a:cubicBezTo>
                  <a:cubicBezTo>
                    <a:pt x="1207137" y="1186787"/>
                    <a:pt x="1218597" y="1178191"/>
                    <a:pt x="1222896" y="1155270"/>
                  </a:cubicBezTo>
                  <a:cubicBezTo>
                    <a:pt x="1220031" y="1143810"/>
                    <a:pt x="1210002" y="1132351"/>
                    <a:pt x="1195676" y="1133783"/>
                  </a:cubicBezTo>
                  <a:close/>
                  <a:moveTo>
                    <a:pt x="161368" y="1083643"/>
                  </a:moveTo>
                  <a:cubicBezTo>
                    <a:pt x="137014" y="1083643"/>
                    <a:pt x="121257" y="1096537"/>
                    <a:pt x="116958" y="1120890"/>
                  </a:cubicBezTo>
                  <a:cubicBezTo>
                    <a:pt x="112661" y="1148109"/>
                    <a:pt x="128419" y="1159568"/>
                    <a:pt x="152773" y="1163867"/>
                  </a:cubicBezTo>
                  <a:cubicBezTo>
                    <a:pt x="178559" y="1161002"/>
                    <a:pt x="200046" y="1149541"/>
                    <a:pt x="201480" y="1122323"/>
                  </a:cubicBezTo>
                  <a:cubicBezTo>
                    <a:pt x="202911" y="1095104"/>
                    <a:pt x="185721" y="1083643"/>
                    <a:pt x="161368" y="1083643"/>
                  </a:cubicBezTo>
                  <a:close/>
                  <a:moveTo>
                    <a:pt x="384847" y="1046396"/>
                  </a:moveTo>
                  <a:cubicBezTo>
                    <a:pt x="367657" y="1046396"/>
                    <a:pt x="354764" y="1057857"/>
                    <a:pt x="351898" y="1076479"/>
                  </a:cubicBezTo>
                  <a:cubicBezTo>
                    <a:pt x="350466" y="1087940"/>
                    <a:pt x="359061" y="1097968"/>
                    <a:pt x="371954" y="1099400"/>
                  </a:cubicBezTo>
                  <a:cubicBezTo>
                    <a:pt x="390578" y="1102265"/>
                    <a:pt x="403472" y="1093670"/>
                    <a:pt x="406337" y="1075047"/>
                  </a:cubicBezTo>
                  <a:cubicBezTo>
                    <a:pt x="407769" y="1059288"/>
                    <a:pt x="402038" y="1046396"/>
                    <a:pt x="384847" y="1046396"/>
                  </a:cubicBezTo>
                  <a:close/>
                  <a:moveTo>
                    <a:pt x="897703" y="1029206"/>
                  </a:moveTo>
                  <a:cubicBezTo>
                    <a:pt x="923489" y="1032071"/>
                    <a:pt x="924921" y="1053560"/>
                    <a:pt x="932085" y="1066453"/>
                  </a:cubicBezTo>
                  <a:cubicBezTo>
                    <a:pt x="1036661" y="1258415"/>
                    <a:pt x="1139805" y="1450378"/>
                    <a:pt x="1244383" y="1643773"/>
                  </a:cubicBezTo>
                  <a:cubicBezTo>
                    <a:pt x="1261573" y="1673857"/>
                    <a:pt x="1273034" y="1693913"/>
                    <a:pt x="1228624" y="1712537"/>
                  </a:cubicBezTo>
                  <a:cubicBezTo>
                    <a:pt x="1049555" y="1788462"/>
                    <a:pt x="866187" y="1822843"/>
                    <a:pt x="671359" y="1791327"/>
                  </a:cubicBezTo>
                  <a:cubicBezTo>
                    <a:pt x="636978" y="1785596"/>
                    <a:pt x="626949" y="1778433"/>
                    <a:pt x="639843" y="1742620"/>
                  </a:cubicBezTo>
                  <a:cubicBezTo>
                    <a:pt x="727228" y="1504815"/>
                    <a:pt x="811750" y="1267011"/>
                    <a:pt x="897703" y="1029206"/>
                  </a:cubicBezTo>
                  <a:close/>
                  <a:moveTo>
                    <a:pt x="859025" y="1004853"/>
                  </a:moveTo>
                  <a:cubicBezTo>
                    <a:pt x="837536" y="1056425"/>
                    <a:pt x="823210" y="1092238"/>
                    <a:pt x="810318" y="1128053"/>
                  </a:cubicBezTo>
                  <a:cubicBezTo>
                    <a:pt x="738690" y="1331476"/>
                    <a:pt x="667062" y="1534900"/>
                    <a:pt x="595434" y="1738323"/>
                  </a:cubicBezTo>
                  <a:cubicBezTo>
                    <a:pt x="586839" y="1765541"/>
                    <a:pt x="576810" y="1769839"/>
                    <a:pt x="549592" y="1761244"/>
                  </a:cubicBezTo>
                  <a:cubicBezTo>
                    <a:pt x="383415" y="1708238"/>
                    <a:pt x="243024" y="1620853"/>
                    <a:pt x="145610" y="1473300"/>
                  </a:cubicBezTo>
                  <a:cubicBezTo>
                    <a:pt x="99768" y="1436052"/>
                    <a:pt x="99768" y="1410266"/>
                    <a:pt x="158503" y="1380183"/>
                  </a:cubicBezTo>
                  <a:cubicBezTo>
                    <a:pt x="374820" y="1267010"/>
                    <a:pt x="588270" y="1148109"/>
                    <a:pt x="803154" y="1032072"/>
                  </a:cubicBezTo>
                  <a:cubicBezTo>
                    <a:pt x="816048" y="1024909"/>
                    <a:pt x="830374" y="1019179"/>
                    <a:pt x="859025" y="1004853"/>
                  </a:cubicBezTo>
                  <a:close/>
                  <a:moveTo>
                    <a:pt x="944976" y="991959"/>
                  </a:moveTo>
                  <a:cubicBezTo>
                    <a:pt x="1045255" y="1014880"/>
                    <a:pt x="1132641" y="1036369"/>
                    <a:pt x="1220027" y="1056425"/>
                  </a:cubicBezTo>
                  <a:cubicBezTo>
                    <a:pt x="1379041" y="1093671"/>
                    <a:pt x="1539489" y="1132350"/>
                    <a:pt x="1698502" y="1169596"/>
                  </a:cubicBezTo>
                  <a:cubicBezTo>
                    <a:pt x="1724288" y="1175326"/>
                    <a:pt x="1742912" y="1173895"/>
                    <a:pt x="1725721" y="1212573"/>
                  </a:cubicBezTo>
                  <a:cubicBezTo>
                    <a:pt x="1641199" y="1398806"/>
                    <a:pt x="1512269" y="1542061"/>
                    <a:pt x="1340362" y="1650936"/>
                  </a:cubicBezTo>
                  <a:cubicBezTo>
                    <a:pt x="1313144" y="1668126"/>
                    <a:pt x="1303116" y="1656666"/>
                    <a:pt x="1291655" y="1635178"/>
                  </a:cubicBezTo>
                  <a:cubicBezTo>
                    <a:pt x="1178482" y="1424592"/>
                    <a:pt x="1065311" y="1214006"/>
                    <a:pt x="944976" y="991959"/>
                  </a:cubicBezTo>
                  <a:close/>
                  <a:moveTo>
                    <a:pt x="1632607" y="885950"/>
                  </a:moveTo>
                  <a:cubicBezTo>
                    <a:pt x="1605388" y="888816"/>
                    <a:pt x="1589630" y="904573"/>
                    <a:pt x="1589630" y="931792"/>
                  </a:cubicBezTo>
                  <a:cubicBezTo>
                    <a:pt x="1589630" y="956145"/>
                    <a:pt x="1606821" y="970471"/>
                    <a:pt x="1631174" y="967606"/>
                  </a:cubicBezTo>
                  <a:cubicBezTo>
                    <a:pt x="1658393" y="964741"/>
                    <a:pt x="1671285" y="947550"/>
                    <a:pt x="1677015" y="918899"/>
                  </a:cubicBezTo>
                  <a:cubicBezTo>
                    <a:pt x="1669853" y="900276"/>
                    <a:pt x="1658393" y="883085"/>
                    <a:pt x="1632607" y="885950"/>
                  </a:cubicBezTo>
                  <a:close/>
                  <a:moveTo>
                    <a:pt x="1409128" y="812890"/>
                  </a:moveTo>
                  <a:cubicBezTo>
                    <a:pt x="1391937" y="812890"/>
                    <a:pt x="1379043" y="824351"/>
                    <a:pt x="1376178" y="842975"/>
                  </a:cubicBezTo>
                  <a:cubicBezTo>
                    <a:pt x="1374746" y="854434"/>
                    <a:pt x="1383342" y="864462"/>
                    <a:pt x="1396235" y="865894"/>
                  </a:cubicBezTo>
                  <a:cubicBezTo>
                    <a:pt x="1414858" y="868759"/>
                    <a:pt x="1427752" y="860164"/>
                    <a:pt x="1430617" y="841541"/>
                  </a:cubicBezTo>
                  <a:cubicBezTo>
                    <a:pt x="1430617" y="827216"/>
                    <a:pt x="1424887" y="814323"/>
                    <a:pt x="1409128" y="812890"/>
                  </a:cubicBezTo>
                  <a:close/>
                  <a:moveTo>
                    <a:pt x="71832" y="783299"/>
                  </a:moveTo>
                  <a:cubicBezTo>
                    <a:pt x="79263" y="783523"/>
                    <a:pt x="87590" y="784955"/>
                    <a:pt x="96901" y="787103"/>
                  </a:cubicBezTo>
                  <a:cubicBezTo>
                    <a:pt x="337571" y="845839"/>
                    <a:pt x="579675" y="903141"/>
                    <a:pt x="837536" y="966174"/>
                  </a:cubicBezTo>
                  <a:cubicBezTo>
                    <a:pt x="585405" y="1102266"/>
                    <a:pt x="346167" y="1229765"/>
                    <a:pt x="109795" y="1360127"/>
                  </a:cubicBezTo>
                  <a:cubicBezTo>
                    <a:pt x="68250" y="1383049"/>
                    <a:pt x="66818" y="1351533"/>
                    <a:pt x="58223" y="1330044"/>
                  </a:cubicBezTo>
                  <a:cubicBezTo>
                    <a:pt x="-10540" y="1166732"/>
                    <a:pt x="-14838" y="999122"/>
                    <a:pt x="26707" y="827216"/>
                  </a:cubicBezTo>
                  <a:cubicBezTo>
                    <a:pt x="35302" y="792834"/>
                    <a:pt x="49538" y="782627"/>
                    <a:pt x="71832" y="783299"/>
                  </a:cubicBezTo>
                  <a:close/>
                  <a:moveTo>
                    <a:pt x="275973" y="616629"/>
                  </a:moveTo>
                  <a:cubicBezTo>
                    <a:pt x="254485" y="616629"/>
                    <a:pt x="240160" y="629521"/>
                    <a:pt x="237295" y="651011"/>
                  </a:cubicBezTo>
                  <a:cubicBezTo>
                    <a:pt x="235861" y="665336"/>
                    <a:pt x="248755" y="678230"/>
                    <a:pt x="263080" y="679662"/>
                  </a:cubicBezTo>
                  <a:cubicBezTo>
                    <a:pt x="284568" y="682527"/>
                    <a:pt x="297462" y="669635"/>
                    <a:pt x="304624" y="651011"/>
                  </a:cubicBezTo>
                  <a:cubicBezTo>
                    <a:pt x="304624" y="629521"/>
                    <a:pt x="293163" y="618062"/>
                    <a:pt x="275973" y="616629"/>
                  </a:cubicBezTo>
                  <a:close/>
                  <a:moveTo>
                    <a:pt x="1714163" y="550934"/>
                  </a:moveTo>
                  <a:cubicBezTo>
                    <a:pt x="1733103" y="554969"/>
                    <a:pt x="1743629" y="575265"/>
                    <a:pt x="1750076" y="612332"/>
                  </a:cubicBezTo>
                  <a:cubicBezTo>
                    <a:pt x="1813108" y="771347"/>
                    <a:pt x="1810243" y="931792"/>
                    <a:pt x="1768698" y="1095104"/>
                  </a:cubicBezTo>
                  <a:cubicBezTo>
                    <a:pt x="1761536" y="1123755"/>
                    <a:pt x="1751507" y="1135216"/>
                    <a:pt x="1721424" y="1128054"/>
                  </a:cubicBezTo>
                  <a:cubicBezTo>
                    <a:pt x="1506541" y="1075050"/>
                    <a:pt x="1293089" y="1023476"/>
                    <a:pt x="1078205" y="970472"/>
                  </a:cubicBezTo>
                  <a:cubicBezTo>
                    <a:pt x="1043824" y="964742"/>
                    <a:pt x="1010874" y="959012"/>
                    <a:pt x="957870" y="948985"/>
                  </a:cubicBezTo>
                  <a:cubicBezTo>
                    <a:pt x="1056716" y="895979"/>
                    <a:pt x="1139804" y="850137"/>
                    <a:pt x="1221461" y="805729"/>
                  </a:cubicBezTo>
                  <a:cubicBezTo>
                    <a:pt x="1366150" y="728370"/>
                    <a:pt x="1510838" y="653876"/>
                    <a:pt x="1652662" y="570789"/>
                  </a:cubicBezTo>
                  <a:cubicBezTo>
                    <a:pt x="1668061" y="561477"/>
                    <a:pt x="1681133" y="555299"/>
                    <a:pt x="1692258" y="552300"/>
                  </a:cubicBezTo>
                  <a:cubicBezTo>
                    <a:pt x="1700602" y="550050"/>
                    <a:pt x="1707850" y="549589"/>
                    <a:pt x="1714163" y="550934"/>
                  </a:cubicBezTo>
                  <a:close/>
                  <a:moveTo>
                    <a:pt x="754448" y="282844"/>
                  </a:moveTo>
                  <a:cubicBezTo>
                    <a:pt x="737257" y="285707"/>
                    <a:pt x="730093" y="297169"/>
                    <a:pt x="731527" y="312926"/>
                  </a:cubicBezTo>
                  <a:cubicBezTo>
                    <a:pt x="732959" y="325820"/>
                    <a:pt x="742988" y="332982"/>
                    <a:pt x="755880" y="332982"/>
                  </a:cubicBezTo>
                  <a:cubicBezTo>
                    <a:pt x="771639" y="330117"/>
                    <a:pt x="783099" y="321522"/>
                    <a:pt x="783099" y="305764"/>
                  </a:cubicBezTo>
                  <a:cubicBezTo>
                    <a:pt x="784531" y="287141"/>
                    <a:pt x="771639" y="279977"/>
                    <a:pt x="754448" y="282844"/>
                  </a:cubicBezTo>
                  <a:close/>
                  <a:moveTo>
                    <a:pt x="473017" y="255894"/>
                  </a:moveTo>
                  <a:cubicBezTo>
                    <a:pt x="490409" y="252133"/>
                    <a:pt x="498736" y="265295"/>
                    <a:pt x="509480" y="285709"/>
                  </a:cubicBezTo>
                  <a:cubicBezTo>
                    <a:pt x="619787" y="491998"/>
                    <a:pt x="732960" y="698286"/>
                    <a:pt x="853295" y="921765"/>
                  </a:cubicBezTo>
                  <a:cubicBezTo>
                    <a:pt x="662764" y="877357"/>
                    <a:pt x="485126" y="834380"/>
                    <a:pt x="307488" y="792835"/>
                  </a:cubicBezTo>
                  <a:cubicBezTo>
                    <a:pt x="235860" y="775644"/>
                    <a:pt x="164232" y="757022"/>
                    <a:pt x="92604" y="742696"/>
                  </a:cubicBezTo>
                  <a:cubicBezTo>
                    <a:pt x="62521" y="735533"/>
                    <a:pt x="59656" y="725504"/>
                    <a:pt x="72549" y="699719"/>
                  </a:cubicBezTo>
                  <a:cubicBezTo>
                    <a:pt x="154205" y="516350"/>
                    <a:pt x="283136" y="374528"/>
                    <a:pt x="452178" y="265653"/>
                  </a:cubicBezTo>
                  <a:cubicBezTo>
                    <a:pt x="460415" y="260281"/>
                    <a:pt x="467219" y="257147"/>
                    <a:pt x="473017" y="255894"/>
                  </a:cubicBezTo>
                  <a:close/>
                  <a:moveTo>
                    <a:pt x="1426317" y="182565"/>
                  </a:moveTo>
                  <a:cubicBezTo>
                    <a:pt x="1413425" y="183997"/>
                    <a:pt x="1404830" y="192592"/>
                    <a:pt x="1404830" y="205486"/>
                  </a:cubicBezTo>
                  <a:cubicBezTo>
                    <a:pt x="1403398" y="222677"/>
                    <a:pt x="1413425" y="232704"/>
                    <a:pt x="1430616" y="231272"/>
                  </a:cubicBezTo>
                  <a:cubicBezTo>
                    <a:pt x="1447806" y="229839"/>
                    <a:pt x="1456401" y="219811"/>
                    <a:pt x="1457833" y="204052"/>
                  </a:cubicBezTo>
                  <a:cubicBezTo>
                    <a:pt x="1453536" y="185430"/>
                    <a:pt x="1442076" y="179700"/>
                    <a:pt x="1426317" y="182565"/>
                  </a:cubicBezTo>
                  <a:close/>
                  <a:moveTo>
                    <a:pt x="981306" y="109347"/>
                  </a:moveTo>
                  <a:cubicBezTo>
                    <a:pt x="1029319" y="109324"/>
                    <a:pt x="1077847" y="113085"/>
                    <a:pt x="1126912" y="120964"/>
                  </a:cubicBezTo>
                  <a:cubicBezTo>
                    <a:pt x="1161293" y="126694"/>
                    <a:pt x="1171322" y="133858"/>
                    <a:pt x="1158428" y="169671"/>
                  </a:cubicBezTo>
                  <a:cubicBezTo>
                    <a:pt x="1071043" y="407476"/>
                    <a:pt x="986521" y="646714"/>
                    <a:pt x="900568" y="884519"/>
                  </a:cubicBezTo>
                  <a:cubicBezTo>
                    <a:pt x="876215" y="881654"/>
                    <a:pt x="874782" y="860164"/>
                    <a:pt x="867620" y="847272"/>
                  </a:cubicBezTo>
                  <a:cubicBezTo>
                    <a:pt x="761611" y="655309"/>
                    <a:pt x="658466" y="461913"/>
                    <a:pt x="553889" y="268518"/>
                  </a:cubicBezTo>
                  <a:cubicBezTo>
                    <a:pt x="540997" y="245597"/>
                    <a:pt x="515210" y="222676"/>
                    <a:pt x="562484" y="202621"/>
                  </a:cubicBezTo>
                  <a:cubicBezTo>
                    <a:pt x="697861" y="143527"/>
                    <a:pt x="837267" y="109414"/>
                    <a:pt x="981306" y="109347"/>
                  </a:cubicBezTo>
                  <a:close/>
                  <a:moveTo>
                    <a:pt x="1362926" y="3"/>
                  </a:moveTo>
                  <a:cubicBezTo>
                    <a:pt x="1369552" y="92"/>
                    <a:pt x="1377610" y="1704"/>
                    <a:pt x="1387638" y="4927"/>
                  </a:cubicBezTo>
                  <a:cubicBezTo>
                    <a:pt x="1559545" y="60797"/>
                    <a:pt x="1698502" y="159644"/>
                    <a:pt x="1800215" y="308630"/>
                  </a:cubicBezTo>
                  <a:cubicBezTo>
                    <a:pt x="1814541" y="330118"/>
                    <a:pt x="1837460" y="347308"/>
                    <a:pt x="1794483" y="368798"/>
                  </a:cubicBezTo>
                  <a:cubicBezTo>
                    <a:pt x="1556680" y="496295"/>
                    <a:pt x="1318875" y="625225"/>
                    <a:pt x="1068176" y="761319"/>
                  </a:cubicBezTo>
                  <a:cubicBezTo>
                    <a:pt x="1138372" y="566491"/>
                    <a:pt x="1202837" y="385988"/>
                    <a:pt x="1267303" y="205486"/>
                  </a:cubicBezTo>
                  <a:cubicBezTo>
                    <a:pt x="1287359" y="149615"/>
                    <a:pt x="1308846" y="93746"/>
                    <a:pt x="1327470" y="37876"/>
                  </a:cubicBezTo>
                  <a:cubicBezTo>
                    <a:pt x="1336066" y="13164"/>
                    <a:pt x="1343049" y="-266"/>
                    <a:pt x="1362926" y="3"/>
                  </a:cubicBezTo>
                  <a:close/>
                </a:path>
              </a:pathLst>
            </a:custGeom>
            <a:solidFill>
              <a:schemeClr val="accent1"/>
            </a:solidFill>
            <a:ln w="9525" cap="flat">
              <a:noFill/>
              <a:prstDash val="solid"/>
              <a:miter/>
            </a:ln>
          </p:spPr>
          <p:txBody>
            <a:bodyPr rtlCol="0" anchor="ctr"/>
            <a:lstStyle/>
            <a:p>
              <a:endParaRPr lang="en-US"/>
            </a:p>
          </p:txBody>
        </p:sp>
      </p:grpSp>
      <p:sp>
        <p:nvSpPr>
          <p:cNvPr id="3" name="TextBox 2"/>
          <p:cNvSpPr txBox="1"/>
          <p:nvPr/>
        </p:nvSpPr>
        <p:spPr>
          <a:xfrm>
            <a:off x="1287887" y="1764406"/>
            <a:ext cx="7267300" cy="4401205"/>
          </a:xfrm>
          <a:prstGeom prst="rect">
            <a:avLst/>
          </a:prstGeom>
          <a:noFill/>
        </p:spPr>
        <p:txBody>
          <a:bodyPr wrap="square" rtlCol="0">
            <a:spAutoFit/>
          </a:bodyPr>
          <a:lstStyle/>
          <a:p>
            <a:r>
              <a:rPr lang="en-US" sz="2800" dirty="0" smtClean="0">
                <a:solidFill>
                  <a:schemeClr val="bg1"/>
                </a:solidFill>
                <a:latin typeface="Agency FB" pitchFamily="34" charset="0"/>
              </a:rPr>
              <a:t>Some disadvantages of food delivery services include:</a:t>
            </a:r>
          </a:p>
          <a:p>
            <a:pPr marL="914400" lvl="1" indent="-457200">
              <a:buFont typeface="+mj-lt"/>
              <a:buAutoNum type="arabicPeriod"/>
            </a:pPr>
            <a:r>
              <a:rPr lang="en-US" sz="2800" dirty="0" smtClean="0">
                <a:solidFill>
                  <a:schemeClr val="bg1"/>
                </a:solidFill>
                <a:latin typeface="Agency FB" pitchFamily="34" charset="0"/>
              </a:rPr>
              <a:t>Less control over customer experience</a:t>
            </a:r>
          </a:p>
          <a:p>
            <a:pPr marL="914400" lvl="1" indent="-457200">
              <a:buFont typeface="+mj-lt"/>
              <a:buAutoNum type="arabicPeriod"/>
            </a:pPr>
            <a:r>
              <a:rPr lang="en-US" sz="2800" dirty="0" smtClean="0">
                <a:solidFill>
                  <a:schemeClr val="bg1"/>
                </a:solidFill>
                <a:latin typeface="Agency FB" pitchFamily="34" charset="0"/>
              </a:rPr>
              <a:t>Significant amount of work and capital to implement </a:t>
            </a:r>
            <a:endParaRPr lang="en-US" sz="2800" dirty="0">
              <a:solidFill>
                <a:schemeClr val="bg1"/>
              </a:solidFill>
              <a:latin typeface="Agency FB" pitchFamily="34" charset="0"/>
            </a:endParaRPr>
          </a:p>
          <a:p>
            <a:pPr marL="914400" lvl="1" indent="-457200">
              <a:buFont typeface="+mj-lt"/>
              <a:buAutoNum type="arabicPeriod"/>
            </a:pPr>
            <a:endParaRPr lang="en-US" sz="2800" dirty="0" smtClean="0">
              <a:solidFill>
                <a:schemeClr val="bg1"/>
              </a:solidFill>
              <a:latin typeface="Agency FB" pitchFamily="34" charset="0"/>
            </a:endParaRPr>
          </a:p>
          <a:p>
            <a:pPr lvl="1"/>
            <a:r>
              <a:rPr lang="en-US" sz="2800" dirty="0" smtClean="0">
                <a:solidFill>
                  <a:schemeClr val="bg1"/>
                </a:solidFill>
                <a:latin typeface="Agency FB" pitchFamily="34" charset="0"/>
              </a:rPr>
              <a:t>Clearly, the advantages of home delivery outweigh the disadvantages. In the case of Pizza Hut, the company enjoys economies of scale so the amount of capital and work required is not a big problem. This leaves us with only one main problem, control over the customer experience.</a:t>
            </a:r>
          </a:p>
        </p:txBody>
      </p:sp>
    </p:spTree>
    <p:extLst>
      <p:ext uri="{BB962C8B-B14F-4D97-AF65-F5344CB8AC3E}">
        <p14:creationId xmlns:p14="http://schemas.microsoft.com/office/powerpoint/2010/main" val="6661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297771" y="416782"/>
            <a:ext cx="11573197" cy="724247"/>
          </a:xfrm>
        </p:spPr>
        <p:txBody>
          <a:bodyPr/>
          <a:lstStyle/>
          <a:p>
            <a:r>
              <a:rPr lang="en-US" sz="6000" dirty="0" smtClean="0">
                <a:latin typeface="Baskerville Old Face" pitchFamily="18" charset="0"/>
              </a:rPr>
              <a:t>E-commerce market size</a:t>
            </a:r>
            <a:endParaRPr lang="en-US" sz="6000" dirty="0">
              <a:latin typeface="Baskerville Old Face" pitchFamily="18" charset="0"/>
            </a:endParaRPr>
          </a:p>
        </p:txBody>
      </p:sp>
      <p:sp>
        <p:nvSpPr>
          <p:cNvPr id="20" name="TextBox 19"/>
          <p:cNvSpPr txBox="1"/>
          <p:nvPr/>
        </p:nvSpPr>
        <p:spPr>
          <a:xfrm>
            <a:off x="1738648" y="1764406"/>
            <a:ext cx="8409904" cy="3908762"/>
          </a:xfrm>
          <a:prstGeom prst="rect">
            <a:avLst/>
          </a:prstGeom>
          <a:noFill/>
        </p:spPr>
        <p:txBody>
          <a:bodyPr wrap="square" rtlCol="0">
            <a:spAutoFit/>
          </a:bodyPr>
          <a:lstStyle/>
          <a:p>
            <a:r>
              <a:rPr lang="en-GB" sz="2800" dirty="0">
                <a:solidFill>
                  <a:schemeClr val="bg1"/>
                </a:solidFill>
                <a:latin typeface="Agency FB" pitchFamily="34" charset="0"/>
              </a:rPr>
              <a:t>The first thing to consider is the e-commerce market size. </a:t>
            </a:r>
            <a:r>
              <a:rPr lang="en-US" sz="2800" dirty="0">
                <a:solidFill>
                  <a:schemeClr val="bg1"/>
                </a:solidFill>
                <a:latin typeface="Agency FB" pitchFamily="34" charset="0"/>
              </a:rPr>
              <a:t>E-commerce continues expanding globally as broadband penetration and economic growth increases. Other reasons for this include; improved safety of electronic payments, </a:t>
            </a:r>
            <a:r>
              <a:rPr lang="en-US" sz="2800" dirty="0" smtClean="0">
                <a:solidFill>
                  <a:schemeClr val="bg1"/>
                </a:solidFill>
                <a:latin typeface="Agency FB" pitchFamily="34" charset="0"/>
              </a:rPr>
              <a:t>In 2020, the French e-commerce market was valued at $114.4 billion. It is projected to reach $203.57 billion by 2026. France is one of the biggest consumer markets in Europe and significant growth is expected because of COVID-19. Based on these statistics, it is quite safe for Pizza Hut to venture into the food delivery business</a:t>
            </a:r>
            <a:r>
              <a:rPr lang="en-US" sz="2400" dirty="0" smtClean="0">
                <a:solidFill>
                  <a:schemeClr val="bg1"/>
                </a:solidFill>
                <a:latin typeface="Agency FB" pitchFamily="34" charset="0"/>
              </a:rPr>
              <a:t>. </a:t>
            </a:r>
            <a:endParaRPr lang="en-US" sz="2400" dirty="0">
              <a:solidFill>
                <a:schemeClr val="bg1"/>
              </a:solidFill>
              <a:latin typeface="Agency FB" pitchFamily="34" charset="0"/>
            </a:endParaRPr>
          </a:p>
          <a:p>
            <a:endParaRPr lang="en-US" sz="2400" dirty="0">
              <a:solidFill>
                <a:schemeClr val="bg1"/>
              </a:solidFill>
              <a:latin typeface="Agency FB" pitchFamily="34" charset="0"/>
            </a:endParaRPr>
          </a:p>
        </p:txBody>
      </p:sp>
    </p:spTree>
    <p:extLst>
      <p:ext uri="{BB962C8B-B14F-4D97-AF65-F5344CB8AC3E}">
        <p14:creationId xmlns:p14="http://schemas.microsoft.com/office/powerpoint/2010/main" val="3423133475"/>
      </p:ext>
    </p:extLst>
  </p:cSld>
  <p:clrMapOvr>
    <a:masterClrMapping/>
  </p:clrMapOvr>
</p:sld>
</file>

<file path=ppt/theme/theme1.xml><?xml version="1.0" encoding="utf-8"?>
<a:theme xmlns:a="http://schemas.openxmlformats.org/drawingml/2006/main" name="Cover and End Slide Master">
  <a:themeElements>
    <a:clrScheme name="ALLPPT - COLOR 3">
      <a:dk1>
        <a:sysClr val="windowText" lastClr="000000"/>
      </a:dk1>
      <a:lt1>
        <a:sysClr val="window" lastClr="FFFFFF"/>
      </a:lt1>
      <a:dk2>
        <a:srgbClr val="1F497D"/>
      </a:dk2>
      <a:lt2>
        <a:srgbClr val="EEECE1"/>
      </a:lt2>
      <a:accent1>
        <a:srgbClr val="ED1D26"/>
      </a:accent1>
      <a:accent2>
        <a:srgbClr val="A4A4A4"/>
      </a:accent2>
      <a:accent3>
        <a:srgbClr val="BEBEBE"/>
      </a:accent3>
      <a:accent4>
        <a:srgbClr val="D9D9D9"/>
      </a:accent4>
      <a:accent5>
        <a:srgbClr val="808080"/>
      </a:accent5>
      <a:accent6>
        <a:srgbClr val="4E4E4E"/>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5">
      <a:dk1>
        <a:sysClr val="windowText" lastClr="000000"/>
      </a:dk1>
      <a:lt1>
        <a:sysClr val="window" lastClr="FFFFFF"/>
      </a:lt1>
      <a:dk2>
        <a:srgbClr val="1F497D"/>
      </a:dk2>
      <a:lt2>
        <a:srgbClr val="EEECE1"/>
      </a:lt2>
      <a:accent1>
        <a:srgbClr val="F05F41"/>
      </a:accent1>
      <a:accent2>
        <a:srgbClr val="AFAFAF"/>
      </a:accent2>
      <a:accent3>
        <a:srgbClr val="969696"/>
      </a:accent3>
      <a:accent4>
        <a:srgbClr val="7D7D7D"/>
      </a:accent4>
      <a:accent5>
        <a:srgbClr val="646464"/>
      </a:accent5>
      <a:accent6>
        <a:srgbClr val="4B4B4B"/>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 COLOR 3">
      <a:dk1>
        <a:sysClr val="windowText" lastClr="000000"/>
      </a:dk1>
      <a:lt1>
        <a:sysClr val="window" lastClr="FFFFFF"/>
      </a:lt1>
      <a:dk2>
        <a:srgbClr val="1F497D"/>
      </a:dk2>
      <a:lt2>
        <a:srgbClr val="EEECE1"/>
      </a:lt2>
      <a:accent1>
        <a:srgbClr val="ED1D26"/>
      </a:accent1>
      <a:accent2>
        <a:srgbClr val="A4A4A4"/>
      </a:accent2>
      <a:accent3>
        <a:srgbClr val="BEBEBE"/>
      </a:accent3>
      <a:accent4>
        <a:srgbClr val="D9D9D9"/>
      </a:accent4>
      <a:accent5>
        <a:srgbClr val="808080"/>
      </a:accent5>
      <a:accent6>
        <a:srgbClr val="4E4E4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1521</Words>
  <Application>Microsoft Office PowerPoint</Application>
  <PresentationFormat>Custom</PresentationFormat>
  <Paragraphs>69</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86</cp:revision>
  <dcterms:created xsi:type="dcterms:W3CDTF">2020-01-20T05:08:25Z</dcterms:created>
  <dcterms:modified xsi:type="dcterms:W3CDTF">2021-04-11T23:48:42Z</dcterms:modified>
</cp:coreProperties>
</file>