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6" r:id="rId1"/>
  </p:sldMasterIdLst>
  <p:notesMasterIdLst>
    <p:notesMasterId r:id="rId25"/>
  </p:notesMasterIdLst>
  <p:sldIdLst>
    <p:sldId id="270" r:id="rId2"/>
    <p:sldId id="370" r:id="rId3"/>
    <p:sldId id="371" r:id="rId4"/>
    <p:sldId id="372" r:id="rId5"/>
    <p:sldId id="373" r:id="rId6"/>
    <p:sldId id="376" r:id="rId7"/>
    <p:sldId id="362" r:id="rId8"/>
    <p:sldId id="374" r:id="rId9"/>
    <p:sldId id="365" r:id="rId10"/>
    <p:sldId id="369" r:id="rId11"/>
    <p:sldId id="367" r:id="rId12"/>
    <p:sldId id="357" r:id="rId13"/>
    <p:sldId id="358" r:id="rId14"/>
    <p:sldId id="359" r:id="rId15"/>
    <p:sldId id="366" r:id="rId16"/>
    <p:sldId id="368" r:id="rId17"/>
    <p:sldId id="363" r:id="rId18"/>
    <p:sldId id="364" r:id="rId19"/>
    <p:sldId id="377" r:id="rId20"/>
    <p:sldId id="378" r:id="rId21"/>
    <p:sldId id="379" r:id="rId22"/>
    <p:sldId id="353" r:id="rId23"/>
    <p:sldId id="375" r:id="rId24"/>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F5C"/>
    <a:srgbClr val="EA712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99" autoAdjust="0"/>
    <p:restoredTop sz="94660"/>
  </p:normalViewPr>
  <p:slideViewPr>
    <p:cSldViewPr snapToGrid="0">
      <p:cViewPr varScale="1">
        <p:scale>
          <a:sx n="90" d="100"/>
          <a:sy n="90" d="100"/>
        </p:scale>
        <p:origin x="620" y="44"/>
      </p:cViewPr>
      <p:guideLst>
        <p:guide orient="horz" pos="162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8AF2AE-1C66-41C4-92B3-3BA8714E00EF}" type="datetimeFigureOut">
              <a:rPr lang="en-US" smtClean="0"/>
              <a:t>3/23/2021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6A32E6-C750-4259-ADD0-A61B16F47211}" type="slidenum">
              <a:rPr lang="en-US" smtClean="0"/>
              <a:t>‹#›</a:t>
            </a:fld>
            <a:endParaRPr lang="en-US"/>
          </a:p>
        </p:txBody>
      </p:sp>
    </p:spTree>
    <p:extLst>
      <p:ext uri="{BB962C8B-B14F-4D97-AF65-F5344CB8AC3E}">
        <p14:creationId xmlns:p14="http://schemas.microsoft.com/office/powerpoint/2010/main" val="10934970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0" y="514350"/>
            <a:ext cx="4572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14EBAA-A5C5-4BAF-BA2D-AD52BA678E45}" type="slidenum">
              <a:rPr lang="en-US" smtClean="0">
                <a:solidFill>
                  <a:prstClr val="black"/>
                </a:solidFill>
                <a:latin typeface="Calibri"/>
              </a:rPr>
              <a:pPr/>
              <a:t>1</a:t>
            </a:fld>
            <a:endParaRPr lang="en-US">
              <a:solidFill>
                <a:prstClr val="black"/>
              </a:solidFill>
              <a:latin typeface="Calibri"/>
            </a:endParaRPr>
          </a:p>
        </p:txBody>
      </p:sp>
    </p:spTree>
    <p:extLst>
      <p:ext uri="{BB962C8B-B14F-4D97-AF65-F5344CB8AC3E}">
        <p14:creationId xmlns:p14="http://schemas.microsoft.com/office/powerpoint/2010/main" val="17547025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98DA2DC-ECB8-B440-AE5A-9CA4E89E2569}" type="slidenum">
              <a:rPr lang="en-US" smtClean="0"/>
              <a:t>16</a:t>
            </a:fld>
            <a:endParaRPr lang="en-US" dirty="0"/>
          </a:p>
        </p:txBody>
      </p:sp>
    </p:spTree>
    <p:extLst>
      <p:ext uri="{BB962C8B-B14F-4D97-AF65-F5344CB8AC3E}">
        <p14:creationId xmlns:p14="http://schemas.microsoft.com/office/powerpoint/2010/main" val="3578003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98DA2DC-ECB8-B440-AE5A-9CA4E89E2569}" type="slidenum">
              <a:rPr lang="en-US" smtClean="0"/>
              <a:t>17</a:t>
            </a:fld>
            <a:endParaRPr lang="en-US" dirty="0"/>
          </a:p>
        </p:txBody>
      </p:sp>
    </p:spTree>
    <p:extLst>
      <p:ext uri="{BB962C8B-B14F-4D97-AF65-F5344CB8AC3E}">
        <p14:creationId xmlns:p14="http://schemas.microsoft.com/office/powerpoint/2010/main" val="34593533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98DA2DC-ECB8-B440-AE5A-9CA4E89E2569}" type="slidenum">
              <a:rPr lang="en-US" smtClean="0"/>
              <a:t>18</a:t>
            </a:fld>
            <a:endParaRPr lang="en-US" dirty="0"/>
          </a:p>
        </p:txBody>
      </p:sp>
    </p:spTree>
    <p:extLst>
      <p:ext uri="{BB962C8B-B14F-4D97-AF65-F5344CB8AC3E}">
        <p14:creationId xmlns:p14="http://schemas.microsoft.com/office/powerpoint/2010/main" val="7271427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98DA2DC-ECB8-B440-AE5A-9CA4E89E2569}" type="slidenum">
              <a:rPr lang="en-US" smtClean="0"/>
              <a:t>19</a:t>
            </a:fld>
            <a:endParaRPr lang="en-US" dirty="0"/>
          </a:p>
        </p:txBody>
      </p:sp>
    </p:spTree>
    <p:extLst>
      <p:ext uri="{BB962C8B-B14F-4D97-AF65-F5344CB8AC3E}">
        <p14:creationId xmlns:p14="http://schemas.microsoft.com/office/powerpoint/2010/main" val="13172178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98DA2DC-ECB8-B440-AE5A-9CA4E89E2569}" type="slidenum">
              <a:rPr lang="en-US" smtClean="0"/>
              <a:t>20</a:t>
            </a:fld>
            <a:endParaRPr lang="en-US" dirty="0"/>
          </a:p>
        </p:txBody>
      </p:sp>
    </p:spTree>
    <p:extLst>
      <p:ext uri="{BB962C8B-B14F-4D97-AF65-F5344CB8AC3E}">
        <p14:creationId xmlns:p14="http://schemas.microsoft.com/office/powerpoint/2010/main" val="18756593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98DA2DC-ECB8-B440-AE5A-9CA4E89E2569}" type="slidenum">
              <a:rPr lang="en-US" smtClean="0"/>
              <a:t>21</a:t>
            </a:fld>
            <a:endParaRPr lang="en-US" dirty="0"/>
          </a:p>
        </p:txBody>
      </p:sp>
    </p:spTree>
    <p:extLst>
      <p:ext uri="{BB962C8B-B14F-4D97-AF65-F5344CB8AC3E}">
        <p14:creationId xmlns:p14="http://schemas.microsoft.com/office/powerpoint/2010/main" val="30207992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98DA2DC-ECB8-B440-AE5A-9CA4E89E2569}" type="slidenum">
              <a:rPr lang="en-US" smtClean="0"/>
              <a:t>22</a:t>
            </a:fld>
            <a:endParaRPr lang="en-US" dirty="0"/>
          </a:p>
        </p:txBody>
      </p:sp>
    </p:spTree>
    <p:extLst>
      <p:ext uri="{BB962C8B-B14F-4D97-AF65-F5344CB8AC3E}">
        <p14:creationId xmlns:p14="http://schemas.microsoft.com/office/powerpoint/2010/main" val="6656054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98DA2DC-ECB8-B440-AE5A-9CA4E89E2569}" type="slidenum">
              <a:rPr lang="en-US" smtClean="0"/>
              <a:t>7</a:t>
            </a:fld>
            <a:endParaRPr lang="en-US" dirty="0"/>
          </a:p>
        </p:txBody>
      </p:sp>
    </p:spTree>
    <p:extLst>
      <p:ext uri="{BB962C8B-B14F-4D97-AF65-F5344CB8AC3E}">
        <p14:creationId xmlns:p14="http://schemas.microsoft.com/office/powerpoint/2010/main" val="19399674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98DA2DC-ECB8-B440-AE5A-9CA4E89E2569}" type="slidenum">
              <a:rPr lang="en-US" smtClean="0"/>
              <a:t>9</a:t>
            </a:fld>
            <a:endParaRPr lang="en-US" dirty="0"/>
          </a:p>
        </p:txBody>
      </p:sp>
    </p:spTree>
    <p:extLst>
      <p:ext uri="{BB962C8B-B14F-4D97-AF65-F5344CB8AC3E}">
        <p14:creationId xmlns:p14="http://schemas.microsoft.com/office/powerpoint/2010/main" val="16942070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98DA2DC-ECB8-B440-AE5A-9CA4E89E2569}" type="slidenum">
              <a:rPr lang="en-US" smtClean="0"/>
              <a:t>10</a:t>
            </a:fld>
            <a:endParaRPr lang="en-US" dirty="0"/>
          </a:p>
        </p:txBody>
      </p:sp>
    </p:spTree>
    <p:extLst>
      <p:ext uri="{BB962C8B-B14F-4D97-AF65-F5344CB8AC3E}">
        <p14:creationId xmlns:p14="http://schemas.microsoft.com/office/powerpoint/2010/main" val="16499043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98DA2DC-ECB8-B440-AE5A-9CA4E89E2569}" type="slidenum">
              <a:rPr lang="en-US" smtClean="0"/>
              <a:t>11</a:t>
            </a:fld>
            <a:endParaRPr lang="en-US" dirty="0"/>
          </a:p>
        </p:txBody>
      </p:sp>
    </p:spTree>
    <p:extLst>
      <p:ext uri="{BB962C8B-B14F-4D97-AF65-F5344CB8AC3E}">
        <p14:creationId xmlns:p14="http://schemas.microsoft.com/office/powerpoint/2010/main" val="19688194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98DA2DC-ECB8-B440-AE5A-9CA4E89E2569}" type="slidenum">
              <a:rPr lang="en-US" smtClean="0"/>
              <a:t>12</a:t>
            </a:fld>
            <a:endParaRPr lang="en-US" dirty="0"/>
          </a:p>
        </p:txBody>
      </p:sp>
    </p:spTree>
    <p:extLst>
      <p:ext uri="{BB962C8B-B14F-4D97-AF65-F5344CB8AC3E}">
        <p14:creationId xmlns:p14="http://schemas.microsoft.com/office/powerpoint/2010/main" val="1068051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98DA2DC-ECB8-B440-AE5A-9CA4E89E2569}" type="slidenum">
              <a:rPr lang="en-US" smtClean="0"/>
              <a:t>13</a:t>
            </a:fld>
            <a:endParaRPr lang="en-US" dirty="0"/>
          </a:p>
        </p:txBody>
      </p:sp>
    </p:spTree>
    <p:extLst>
      <p:ext uri="{BB962C8B-B14F-4D97-AF65-F5344CB8AC3E}">
        <p14:creationId xmlns:p14="http://schemas.microsoft.com/office/powerpoint/2010/main" val="19035045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98DA2DC-ECB8-B440-AE5A-9CA4E89E2569}" type="slidenum">
              <a:rPr lang="en-US" smtClean="0"/>
              <a:t>14</a:t>
            </a:fld>
            <a:endParaRPr lang="en-US" dirty="0"/>
          </a:p>
        </p:txBody>
      </p:sp>
    </p:spTree>
    <p:extLst>
      <p:ext uri="{BB962C8B-B14F-4D97-AF65-F5344CB8AC3E}">
        <p14:creationId xmlns:p14="http://schemas.microsoft.com/office/powerpoint/2010/main" val="6636433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98DA2DC-ECB8-B440-AE5A-9CA4E89E2569}" type="slidenum">
              <a:rPr lang="en-US" smtClean="0"/>
              <a:t>15</a:t>
            </a:fld>
            <a:endParaRPr lang="en-US" dirty="0"/>
          </a:p>
        </p:txBody>
      </p:sp>
    </p:spTree>
    <p:extLst>
      <p:ext uri="{BB962C8B-B14F-4D97-AF65-F5344CB8AC3E}">
        <p14:creationId xmlns:p14="http://schemas.microsoft.com/office/powerpoint/2010/main" val="4216854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Master - 1 ">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F82FF66-256F-4BDD-BB48-90BF61F47B3C}"/>
              </a:ext>
            </a:extLst>
          </p:cNvPr>
          <p:cNvSpPr/>
          <p:nvPr/>
        </p:nvSpPr>
        <p:spPr>
          <a:xfrm>
            <a:off x="0" y="0"/>
            <a:ext cx="9144000" cy="2048256"/>
          </a:xfrm>
          <a:prstGeom prst="rect">
            <a:avLst/>
          </a:prstGeom>
          <a:solidFill>
            <a:srgbClr val="084D5A"/>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825500" rtl="0" fontAlgn="auto" latinLnBrk="0" hangingPunct="0">
              <a:lnSpc>
                <a:spcPct val="100000"/>
              </a:lnSpc>
              <a:spcBef>
                <a:spcPts val="0"/>
              </a:spcBef>
              <a:spcAft>
                <a:spcPts val="0"/>
              </a:spcAft>
              <a:buClrTx/>
              <a:buSzTx/>
              <a:buFontTx/>
              <a:buNone/>
              <a:tabLst/>
            </a:pPr>
            <a:endParaRPr kumimoji="0" lang="en-US" sz="3200" b="1" i="0" u="none" strike="noStrike" cap="none" spc="0" normalizeH="0" baseline="0">
              <a:ln>
                <a:noFill/>
              </a:ln>
              <a:solidFill>
                <a:srgbClr val="000000"/>
              </a:solidFill>
              <a:effectLst/>
              <a:uFillTx/>
              <a:latin typeface="+mn-lt"/>
              <a:ea typeface="+mn-ea"/>
              <a:cs typeface="+mn-cs"/>
              <a:sym typeface="Helvetica"/>
            </a:endParaRPr>
          </a:p>
        </p:txBody>
      </p:sp>
      <p:sp>
        <p:nvSpPr>
          <p:cNvPr id="6" name="Rectangle">
            <a:extLst>
              <a:ext uri="{FF2B5EF4-FFF2-40B4-BE49-F238E27FC236}">
                <a16:creationId xmlns:a16="http://schemas.microsoft.com/office/drawing/2014/main" id="{CDB2F390-46C8-4D4B-9961-6C1AB691135C}"/>
              </a:ext>
            </a:extLst>
          </p:cNvPr>
          <p:cNvSpPr/>
          <p:nvPr/>
        </p:nvSpPr>
        <p:spPr>
          <a:xfrm>
            <a:off x="545175" y="1680186"/>
            <a:ext cx="668651" cy="46323"/>
          </a:xfrm>
          <a:prstGeom prst="rect">
            <a:avLst/>
          </a:prstGeom>
          <a:solidFill>
            <a:srgbClr val="E67132"/>
          </a:solidFill>
          <a:ln w="12700">
            <a:miter lim="400000"/>
          </a:ln>
        </p:spPr>
        <p:txBody>
          <a:bodyPr lIns="19050" tIns="19050" rIns="19050" bIns="19050" anchor="ctr"/>
          <a:lstStyle/>
          <a:p>
            <a:pPr>
              <a:defRPr sz="3200" b="1">
                <a:latin typeface="+mn-lt"/>
                <a:ea typeface="+mn-ea"/>
                <a:cs typeface="+mn-cs"/>
                <a:sym typeface="Helvetica"/>
              </a:defRPr>
            </a:pPr>
            <a:endParaRPr sz="1200" dirty="0"/>
          </a:p>
        </p:txBody>
      </p:sp>
      <p:sp>
        <p:nvSpPr>
          <p:cNvPr id="9" name="Title 1">
            <a:extLst>
              <a:ext uri="{FF2B5EF4-FFF2-40B4-BE49-F238E27FC236}">
                <a16:creationId xmlns:a16="http://schemas.microsoft.com/office/drawing/2014/main" id="{29EE49B7-858D-E349-BA71-F8F5008BF62B}"/>
              </a:ext>
            </a:extLst>
          </p:cNvPr>
          <p:cNvSpPr>
            <a:spLocks noGrp="1"/>
          </p:cNvSpPr>
          <p:nvPr>
            <p:ph type="title" hasCustomPrompt="1"/>
          </p:nvPr>
        </p:nvSpPr>
        <p:spPr>
          <a:xfrm>
            <a:off x="545175" y="612319"/>
            <a:ext cx="4712014" cy="953036"/>
          </a:xfrm>
          <a:prstGeom prst="rect">
            <a:avLst/>
          </a:prstGeom>
        </p:spPr>
        <p:txBody>
          <a:bodyPr/>
          <a:lstStyle>
            <a:lvl1pPr algn="l">
              <a:lnSpc>
                <a:spcPts val="3188"/>
              </a:lnSpc>
              <a:defRPr sz="3750" b="1" i="0" spc="-56" baseline="0">
                <a:solidFill>
                  <a:schemeClr val="bg1"/>
                </a:solidFill>
                <a:latin typeface="Arial" panose="020B0604020202020204" pitchFamily="34" charset="0"/>
                <a:cs typeface="Arial" panose="020B0604020202020204" pitchFamily="34" charset="0"/>
              </a:defRPr>
            </a:lvl1pPr>
          </a:lstStyle>
          <a:p>
            <a:r>
              <a:rPr lang="en-US" dirty="0"/>
              <a:t>INSERT MASTER TITLE</a:t>
            </a:r>
          </a:p>
        </p:txBody>
      </p:sp>
      <p:sp>
        <p:nvSpPr>
          <p:cNvPr id="11" name="Text">
            <a:extLst>
              <a:ext uri="{FF2B5EF4-FFF2-40B4-BE49-F238E27FC236}">
                <a16:creationId xmlns:a16="http://schemas.microsoft.com/office/drawing/2014/main" id="{FC582EED-CCFB-7B41-9CC2-704DFDCBFF2F}"/>
              </a:ext>
            </a:extLst>
          </p:cNvPr>
          <p:cNvSpPr txBox="1"/>
          <p:nvPr/>
        </p:nvSpPr>
        <p:spPr>
          <a:xfrm>
            <a:off x="7405457" y="4807751"/>
            <a:ext cx="1542090" cy="228268"/>
          </a:xfrm>
          <a:prstGeom prst="rect">
            <a:avLst/>
          </a:prstGeom>
          <a:ln w="12700">
            <a:miter lim="400000"/>
          </a:ln>
          <a:extLst>
            <a:ext uri="{C572A759-6A51-4108-AA02-DFA0A04FC94B}">
              <ma14:wrappingTextBoxFlag xmlns:ma14="http://schemas.microsoft.com/office/mac/drawingml/2011/main" xmlns="" val="1"/>
            </a:ext>
          </a:extLst>
        </p:spPr>
        <p:txBody>
          <a:bodyPr wrap="none" lIns="19050" tIns="19050" rIns="19050" bIns="19050" anchor="ctr">
            <a:spAutoFit/>
          </a:bodyPr>
          <a:lstStyle/>
          <a:p>
            <a:pPr algn="r">
              <a:lnSpc>
                <a:spcPct val="150000"/>
              </a:lnSpc>
              <a:defRPr sz="3000">
                <a:solidFill>
                  <a:srgbClr val="FFFFFF"/>
                </a:solidFill>
                <a:latin typeface="Gotham"/>
                <a:ea typeface="Gotham"/>
                <a:cs typeface="Gotham"/>
                <a:sym typeface="Gotham"/>
              </a:defRPr>
            </a:pPr>
            <a:r>
              <a:rPr lang="en-US" sz="938" b="0" i="0" dirty="0">
                <a:solidFill>
                  <a:srgbClr val="004652"/>
                </a:solidFill>
                <a:latin typeface="Arial" panose="020B0604020202020204" pitchFamily="34" charset="0"/>
                <a:cs typeface="Arial" panose="020B0604020202020204" pitchFamily="34" charset="0"/>
              </a:rPr>
              <a:t>West Coast University  |  </a:t>
            </a:r>
            <a:fld id="{86CB4B4D-7CA3-9044-876B-883B54F8677D}" type="slidenum">
              <a:rPr lang="en-US" sz="938" b="1" i="0" smtClean="0">
                <a:solidFill>
                  <a:srgbClr val="004652"/>
                </a:solidFill>
                <a:latin typeface="Arial" panose="020B0604020202020204" pitchFamily="34" charset="0"/>
                <a:cs typeface="Arial" panose="020B0604020202020204" pitchFamily="34" charset="0"/>
              </a:rPr>
              <a:pPr algn="r">
                <a:lnSpc>
                  <a:spcPct val="150000"/>
                </a:lnSpc>
                <a:defRPr sz="3000">
                  <a:solidFill>
                    <a:srgbClr val="FFFFFF"/>
                  </a:solidFill>
                  <a:latin typeface="Gotham"/>
                  <a:ea typeface="Gotham"/>
                  <a:cs typeface="Gotham"/>
                  <a:sym typeface="Gotham"/>
                </a:defRPr>
              </a:pPr>
              <a:t>‹#›</a:t>
            </a:fld>
            <a:endParaRPr sz="938" b="1" i="0" dirty="0">
              <a:solidFill>
                <a:srgbClr val="004652"/>
              </a:solidFill>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04FEE209-9D7F-324E-B228-F10932BF7A7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4844" y="4849143"/>
            <a:ext cx="838765" cy="187557"/>
          </a:xfrm>
          <a:prstGeom prst="rect">
            <a:avLst/>
          </a:prstGeom>
        </p:spPr>
      </p:pic>
      <p:sp>
        <p:nvSpPr>
          <p:cNvPr id="19" name="Text Placeholder 9">
            <a:extLst>
              <a:ext uri="{FF2B5EF4-FFF2-40B4-BE49-F238E27FC236}">
                <a16:creationId xmlns:a16="http://schemas.microsoft.com/office/drawing/2014/main" id="{B79DCA94-7A50-A643-ACC0-1F312B3848BE}"/>
              </a:ext>
            </a:extLst>
          </p:cNvPr>
          <p:cNvSpPr>
            <a:spLocks noGrp="1"/>
          </p:cNvSpPr>
          <p:nvPr>
            <p:ph type="body" sz="quarter" idx="10" hasCustomPrompt="1"/>
          </p:nvPr>
        </p:nvSpPr>
        <p:spPr>
          <a:xfrm>
            <a:off x="545174" y="2550047"/>
            <a:ext cx="7840967" cy="1882469"/>
          </a:xfrm>
          <a:prstGeom prst="rect">
            <a:avLst/>
          </a:prstGeom>
        </p:spPr>
        <p:txBody>
          <a:bodyPr numCol="1"/>
          <a:lstStyle>
            <a:lvl1pPr marL="171450" indent="-171450">
              <a:lnSpc>
                <a:spcPct val="150000"/>
              </a:lnSpc>
              <a:buClr>
                <a:srgbClr val="E67132"/>
              </a:buClr>
              <a:buFont typeface="Arial" panose="020B0604020202020204" pitchFamily="34" charset="0"/>
              <a:buChar char="•"/>
              <a:defRPr sz="2400" b="0" i="0">
                <a:solidFill>
                  <a:schemeClr val="tx1">
                    <a:lumMod val="50000"/>
                    <a:lumOff val="50000"/>
                  </a:schemeClr>
                </a:solidFill>
                <a:latin typeface="Arial" panose="020B0604020202020204" pitchFamily="34" charset="0"/>
                <a:cs typeface="Arial" panose="020B0604020202020204" pitchFamily="34" charset="0"/>
              </a:defRPr>
            </a:lvl1pPr>
            <a:lvl2pPr marL="171450" indent="-171450">
              <a:lnSpc>
                <a:spcPct val="150000"/>
              </a:lnSpc>
              <a:buClr>
                <a:srgbClr val="E67132"/>
              </a:buClr>
              <a:buFont typeface="Arial" panose="020B0604020202020204" pitchFamily="34" charset="0"/>
              <a:buChar char="•"/>
              <a:defRPr sz="1050" b="0" i="0">
                <a:solidFill>
                  <a:schemeClr val="tx1">
                    <a:lumMod val="50000"/>
                    <a:lumOff val="50000"/>
                  </a:schemeClr>
                </a:solidFill>
                <a:latin typeface="Arial" panose="020B0604020202020204" pitchFamily="34" charset="0"/>
                <a:cs typeface="Arial" panose="020B0604020202020204" pitchFamily="34" charset="0"/>
              </a:defRPr>
            </a:lvl2pPr>
            <a:lvl3pPr marL="173831" indent="-2381">
              <a:buFont typeface="Arial" panose="020B0604020202020204" pitchFamily="34" charset="0"/>
              <a:buChar char="•"/>
              <a:defRPr sz="1800">
                <a:solidFill>
                  <a:schemeClr val="bg1">
                    <a:lumMod val="50000"/>
                  </a:schemeClr>
                </a:solidFill>
                <a:latin typeface="Gotham Medium" pitchFamily="2" charset="0"/>
                <a:cs typeface="Gotham Medium" pitchFamily="2" charset="0"/>
              </a:defRPr>
            </a:lvl3pPr>
            <a:lvl4pPr>
              <a:defRPr sz="1050">
                <a:solidFill>
                  <a:srgbClr val="D2D4D1"/>
                </a:solidFill>
                <a:latin typeface="Gotham Medium" pitchFamily="2" charset="0"/>
                <a:cs typeface="Gotham Medium" pitchFamily="2" charset="0"/>
              </a:defRPr>
            </a:lvl4pPr>
            <a:lvl5pPr>
              <a:defRPr sz="1050">
                <a:solidFill>
                  <a:srgbClr val="D2D4D1"/>
                </a:solidFill>
                <a:latin typeface="Gotham Medium" pitchFamily="2" charset="0"/>
                <a:cs typeface="Gotham Medium" pitchFamily="2" charset="0"/>
              </a:defRPr>
            </a:lvl5pPr>
          </a:lstStyle>
          <a:p>
            <a:pPr lvl="0"/>
            <a:r>
              <a:rPr lang="en-US" dirty="0"/>
              <a:t>CLICK TO EDIT MASTER TEXT STYLES</a:t>
            </a:r>
          </a:p>
          <a:p>
            <a:pPr lvl="2"/>
            <a:r>
              <a:rPr lang="en-US" dirty="0"/>
              <a:t>     SECOND LEVEL</a:t>
            </a:r>
          </a:p>
        </p:txBody>
      </p:sp>
    </p:spTree>
    <p:extLst>
      <p:ext uri="{BB962C8B-B14F-4D97-AF65-F5344CB8AC3E}">
        <p14:creationId xmlns:p14="http://schemas.microsoft.com/office/powerpoint/2010/main" val="289847199"/>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Master - 11">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BDEBAFD-5A90-4F47-ACAC-76BBCECDD47A}"/>
              </a:ext>
            </a:extLst>
          </p:cNvPr>
          <p:cNvSpPr/>
          <p:nvPr/>
        </p:nvSpPr>
        <p:spPr>
          <a:xfrm>
            <a:off x="0" y="-32808"/>
            <a:ext cx="3429000" cy="5209118"/>
          </a:xfrm>
          <a:prstGeom prst="rect">
            <a:avLst/>
          </a:prstGeom>
          <a:gradFill flip="none" rotWithShape="1">
            <a:gsLst>
              <a:gs pos="53000">
                <a:srgbClr val="004652"/>
              </a:gs>
              <a:gs pos="0">
                <a:srgbClr val="2C6A7B"/>
              </a:gs>
            </a:gsLst>
            <a:lin ang="2700000" scaled="1"/>
            <a:tileRect/>
          </a:gra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9050" tIns="19050" rIns="19050" bIns="19050" numCol="1" spcCol="38100" rtlCol="0" anchor="ctr">
            <a:spAutoFit/>
          </a:bodyPr>
          <a:lstStyle/>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p:txBody>
      </p:sp>
      <p:sp>
        <p:nvSpPr>
          <p:cNvPr id="8" name="Title 1">
            <a:extLst>
              <a:ext uri="{FF2B5EF4-FFF2-40B4-BE49-F238E27FC236}">
                <a16:creationId xmlns:a16="http://schemas.microsoft.com/office/drawing/2014/main" id="{B0679FFE-D222-2946-9DF3-CE4F44D9618E}"/>
              </a:ext>
            </a:extLst>
          </p:cNvPr>
          <p:cNvSpPr>
            <a:spLocks noGrp="1"/>
          </p:cNvSpPr>
          <p:nvPr>
            <p:ph type="title" hasCustomPrompt="1"/>
          </p:nvPr>
        </p:nvSpPr>
        <p:spPr>
          <a:xfrm>
            <a:off x="296008" y="2699922"/>
            <a:ext cx="2716205" cy="834878"/>
          </a:xfrm>
          <a:prstGeom prst="rect">
            <a:avLst/>
          </a:prstGeom>
        </p:spPr>
        <p:txBody>
          <a:bodyPr/>
          <a:lstStyle>
            <a:lvl1pPr algn="r">
              <a:lnSpc>
                <a:spcPts val="3188"/>
              </a:lnSpc>
              <a:defRPr sz="3750" b="1" i="0" spc="-56" baseline="0">
                <a:solidFill>
                  <a:schemeClr val="bg1"/>
                </a:solidFill>
                <a:latin typeface="Arial" panose="020B0604020202020204" pitchFamily="34" charset="0"/>
                <a:cs typeface="Arial" panose="020B0604020202020204" pitchFamily="34" charset="0"/>
              </a:defRPr>
            </a:lvl1pPr>
          </a:lstStyle>
          <a:p>
            <a:r>
              <a:rPr lang="en-US" dirty="0"/>
              <a:t>INSERT TITLE</a:t>
            </a:r>
          </a:p>
        </p:txBody>
      </p:sp>
      <p:sp>
        <p:nvSpPr>
          <p:cNvPr id="5" name="Rectangle">
            <a:extLst>
              <a:ext uri="{FF2B5EF4-FFF2-40B4-BE49-F238E27FC236}">
                <a16:creationId xmlns:a16="http://schemas.microsoft.com/office/drawing/2014/main" id="{5AF6D34E-4E52-1B48-A921-0746ACCFBAB5}"/>
              </a:ext>
            </a:extLst>
          </p:cNvPr>
          <p:cNvSpPr/>
          <p:nvPr/>
        </p:nvSpPr>
        <p:spPr>
          <a:xfrm>
            <a:off x="2343562" y="3691211"/>
            <a:ext cx="668651" cy="46323"/>
          </a:xfrm>
          <a:prstGeom prst="rect">
            <a:avLst/>
          </a:prstGeom>
          <a:solidFill>
            <a:srgbClr val="E67132"/>
          </a:solidFill>
          <a:ln w="12700">
            <a:miter lim="400000"/>
          </a:ln>
        </p:spPr>
        <p:txBody>
          <a:bodyPr lIns="19050" tIns="19050" rIns="19050" bIns="19050" anchor="ctr"/>
          <a:lstStyle/>
          <a:p>
            <a:pPr>
              <a:defRPr sz="3200" b="1">
                <a:latin typeface="+mn-lt"/>
                <a:ea typeface="+mn-ea"/>
                <a:cs typeface="+mn-cs"/>
                <a:sym typeface="Helvetica"/>
              </a:defRPr>
            </a:pPr>
            <a:endParaRPr sz="1200" dirty="0">
              <a:solidFill>
                <a:srgbClr val="E67132"/>
              </a:solidFill>
            </a:endParaRPr>
          </a:p>
        </p:txBody>
      </p:sp>
      <p:sp>
        <p:nvSpPr>
          <p:cNvPr id="7" name="Oval 6">
            <a:extLst>
              <a:ext uri="{FF2B5EF4-FFF2-40B4-BE49-F238E27FC236}">
                <a16:creationId xmlns:a16="http://schemas.microsoft.com/office/drawing/2014/main" id="{266C2D7F-285D-AB4E-BDF5-A745D26F93C1}"/>
              </a:ext>
            </a:extLst>
          </p:cNvPr>
          <p:cNvSpPr>
            <a:spLocks noChangeAspect="1"/>
          </p:cNvSpPr>
          <p:nvPr/>
        </p:nvSpPr>
        <p:spPr>
          <a:xfrm>
            <a:off x="1832637" y="1150533"/>
            <a:ext cx="1179576" cy="1179576"/>
          </a:xfrm>
          <a:prstGeom prst="ellipse">
            <a:avLst/>
          </a:prstGeom>
          <a:solidFill>
            <a:schemeClr val="bg1"/>
          </a:solidFill>
          <a:ln w="285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9050" tIns="19050" rIns="19050" bIns="19050" numCol="1" spcCol="38100" rtlCol="0" anchor="ctr">
            <a:spAutoFit/>
          </a:bodyPr>
          <a:lstStyle/>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p:txBody>
      </p:sp>
      <p:pic>
        <p:nvPicPr>
          <p:cNvPr id="9" name="Picture 8">
            <a:extLst>
              <a:ext uri="{FF2B5EF4-FFF2-40B4-BE49-F238E27FC236}">
                <a16:creationId xmlns:a16="http://schemas.microsoft.com/office/drawing/2014/main" id="{84E223FB-D5D9-4549-8641-D43010BD1E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913" y="4772903"/>
            <a:ext cx="293825" cy="314325"/>
          </a:xfrm>
          <a:prstGeom prst="rect">
            <a:avLst/>
          </a:prstGeom>
        </p:spPr>
      </p:pic>
    </p:spTree>
    <p:extLst>
      <p:ext uri="{BB962C8B-B14F-4D97-AF65-F5344CB8AC3E}">
        <p14:creationId xmlns:p14="http://schemas.microsoft.com/office/powerpoint/2010/main" val="2523212463"/>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Master - 12">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BDEBAFD-5A90-4F47-ACAC-76BBCECDD47A}"/>
              </a:ext>
            </a:extLst>
          </p:cNvPr>
          <p:cNvSpPr/>
          <p:nvPr/>
        </p:nvSpPr>
        <p:spPr>
          <a:xfrm>
            <a:off x="0" y="-32808"/>
            <a:ext cx="3429000" cy="5209118"/>
          </a:xfrm>
          <a:prstGeom prst="rect">
            <a:avLst/>
          </a:prstGeom>
          <a:gradFill flip="none" rotWithShape="1">
            <a:gsLst>
              <a:gs pos="53000">
                <a:srgbClr val="004652"/>
              </a:gs>
              <a:gs pos="0">
                <a:srgbClr val="2C6A7B"/>
              </a:gs>
            </a:gsLst>
            <a:lin ang="2700000" scaled="1"/>
            <a:tileRect/>
          </a:gra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9050" tIns="19050" rIns="19050" bIns="19050" numCol="1" spcCol="38100" rtlCol="0" anchor="ctr">
            <a:spAutoFit/>
          </a:bodyPr>
          <a:lstStyle/>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p:txBody>
      </p:sp>
      <p:sp>
        <p:nvSpPr>
          <p:cNvPr id="8" name="Title 1">
            <a:extLst>
              <a:ext uri="{FF2B5EF4-FFF2-40B4-BE49-F238E27FC236}">
                <a16:creationId xmlns:a16="http://schemas.microsoft.com/office/drawing/2014/main" id="{B0679FFE-D222-2946-9DF3-CE4F44D9618E}"/>
              </a:ext>
            </a:extLst>
          </p:cNvPr>
          <p:cNvSpPr>
            <a:spLocks noGrp="1"/>
          </p:cNvSpPr>
          <p:nvPr>
            <p:ph type="title" hasCustomPrompt="1"/>
          </p:nvPr>
        </p:nvSpPr>
        <p:spPr>
          <a:xfrm>
            <a:off x="171450" y="2699922"/>
            <a:ext cx="2849555" cy="1225680"/>
          </a:xfrm>
          <a:prstGeom prst="rect">
            <a:avLst/>
          </a:prstGeom>
        </p:spPr>
        <p:txBody>
          <a:bodyPr/>
          <a:lstStyle>
            <a:lvl1pPr algn="r">
              <a:lnSpc>
                <a:spcPts val="3188"/>
              </a:lnSpc>
              <a:defRPr sz="3750" b="1" i="0" spc="-56" baseline="0">
                <a:solidFill>
                  <a:schemeClr val="bg1"/>
                </a:solidFill>
                <a:latin typeface="Arial" panose="020B0604020202020204" pitchFamily="34" charset="0"/>
                <a:cs typeface="Arial" panose="020B0604020202020204" pitchFamily="34" charset="0"/>
              </a:defRPr>
            </a:lvl1pPr>
          </a:lstStyle>
          <a:p>
            <a:r>
              <a:rPr lang="en-US" dirty="0"/>
              <a:t>INSERT TITLE</a:t>
            </a:r>
            <a:br>
              <a:rPr lang="en-US" dirty="0"/>
            </a:br>
            <a:r>
              <a:rPr lang="en-US" dirty="0"/>
              <a:t> HERE</a:t>
            </a:r>
          </a:p>
        </p:txBody>
      </p:sp>
      <p:sp>
        <p:nvSpPr>
          <p:cNvPr id="5" name="Rectangle">
            <a:extLst>
              <a:ext uri="{FF2B5EF4-FFF2-40B4-BE49-F238E27FC236}">
                <a16:creationId xmlns:a16="http://schemas.microsoft.com/office/drawing/2014/main" id="{5AF6D34E-4E52-1B48-A921-0746ACCFBAB5}"/>
              </a:ext>
            </a:extLst>
          </p:cNvPr>
          <p:cNvSpPr/>
          <p:nvPr/>
        </p:nvSpPr>
        <p:spPr>
          <a:xfrm>
            <a:off x="2352354" y="4058596"/>
            <a:ext cx="668651" cy="46323"/>
          </a:xfrm>
          <a:prstGeom prst="rect">
            <a:avLst/>
          </a:prstGeom>
          <a:solidFill>
            <a:srgbClr val="E67132"/>
          </a:solidFill>
          <a:ln w="12700">
            <a:miter lim="400000"/>
          </a:ln>
        </p:spPr>
        <p:txBody>
          <a:bodyPr lIns="19050" tIns="19050" rIns="19050" bIns="19050" anchor="ctr"/>
          <a:lstStyle/>
          <a:p>
            <a:pPr>
              <a:defRPr sz="3200" b="1">
                <a:latin typeface="+mn-lt"/>
                <a:ea typeface="+mn-ea"/>
                <a:cs typeface="+mn-cs"/>
                <a:sym typeface="Helvetica"/>
              </a:defRPr>
            </a:pPr>
            <a:endParaRPr sz="1200" dirty="0">
              <a:solidFill>
                <a:srgbClr val="E67132"/>
              </a:solidFill>
            </a:endParaRPr>
          </a:p>
        </p:txBody>
      </p:sp>
      <p:sp>
        <p:nvSpPr>
          <p:cNvPr id="7" name="Oval 6">
            <a:extLst>
              <a:ext uri="{FF2B5EF4-FFF2-40B4-BE49-F238E27FC236}">
                <a16:creationId xmlns:a16="http://schemas.microsoft.com/office/drawing/2014/main" id="{266C2D7F-285D-AB4E-BDF5-A745D26F93C1}"/>
              </a:ext>
            </a:extLst>
          </p:cNvPr>
          <p:cNvSpPr>
            <a:spLocks noChangeAspect="1"/>
          </p:cNvSpPr>
          <p:nvPr/>
        </p:nvSpPr>
        <p:spPr>
          <a:xfrm>
            <a:off x="1841429" y="1329813"/>
            <a:ext cx="1179576" cy="1179576"/>
          </a:xfrm>
          <a:prstGeom prst="ellipse">
            <a:avLst/>
          </a:prstGeom>
          <a:solidFill>
            <a:schemeClr val="bg1"/>
          </a:solidFill>
          <a:ln w="285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9050" tIns="19050" rIns="19050" bIns="19050" numCol="1" spcCol="38100" rtlCol="0" anchor="ctr">
            <a:spAutoFit/>
          </a:bodyPr>
          <a:lstStyle/>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p:txBody>
      </p:sp>
      <p:pic>
        <p:nvPicPr>
          <p:cNvPr id="9" name="Picture 8">
            <a:extLst>
              <a:ext uri="{FF2B5EF4-FFF2-40B4-BE49-F238E27FC236}">
                <a16:creationId xmlns:a16="http://schemas.microsoft.com/office/drawing/2014/main" id="{5776BC0B-6C67-AF46-B324-F44A522D01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913" y="4772903"/>
            <a:ext cx="293825" cy="314325"/>
          </a:xfrm>
          <a:prstGeom prst="rect">
            <a:avLst/>
          </a:prstGeom>
        </p:spPr>
      </p:pic>
    </p:spTree>
    <p:extLst>
      <p:ext uri="{BB962C8B-B14F-4D97-AF65-F5344CB8AC3E}">
        <p14:creationId xmlns:p14="http://schemas.microsoft.com/office/powerpoint/2010/main" val="1455738195"/>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Master - 12">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BDEBAFD-5A90-4F47-ACAC-76BBCECDD47A}"/>
              </a:ext>
            </a:extLst>
          </p:cNvPr>
          <p:cNvSpPr/>
          <p:nvPr/>
        </p:nvSpPr>
        <p:spPr>
          <a:xfrm>
            <a:off x="0" y="-32808"/>
            <a:ext cx="3429000" cy="5209118"/>
          </a:xfrm>
          <a:prstGeom prst="rect">
            <a:avLst/>
          </a:prstGeom>
          <a:gradFill flip="none" rotWithShape="1">
            <a:gsLst>
              <a:gs pos="53000">
                <a:srgbClr val="004652"/>
              </a:gs>
              <a:gs pos="0">
                <a:srgbClr val="2C6A7B"/>
              </a:gs>
            </a:gsLst>
            <a:lin ang="2700000" scaled="1"/>
            <a:tileRect/>
          </a:gra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9050" tIns="19050" rIns="19050" bIns="19050" numCol="1" spcCol="38100" rtlCol="0" anchor="ctr">
            <a:spAutoFit/>
          </a:bodyPr>
          <a:lstStyle/>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p:txBody>
      </p:sp>
      <p:sp>
        <p:nvSpPr>
          <p:cNvPr id="8" name="Title 1">
            <a:extLst>
              <a:ext uri="{FF2B5EF4-FFF2-40B4-BE49-F238E27FC236}">
                <a16:creationId xmlns:a16="http://schemas.microsoft.com/office/drawing/2014/main" id="{B0679FFE-D222-2946-9DF3-CE4F44D9618E}"/>
              </a:ext>
            </a:extLst>
          </p:cNvPr>
          <p:cNvSpPr>
            <a:spLocks noGrp="1"/>
          </p:cNvSpPr>
          <p:nvPr>
            <p:ph type="title" hasCustomPrompt="1"/>
          </p:nvPr>
        </p:nvSpPr>
        <p:spPr>
          <a:xfrm>
            <a:off x="171450" y="2699922"/>
            <a:ext cx="2849555" cy="1225680"/>
          </a:xfrm>
          <a:prstGeom prst="rect">
            <a:avLst/>
          </a:prstGeom>
        </p:spPr>
        <p:txBody>
          <a:bodyPr/>
          <a:lstStyle>
            <a:lvl1pPr algn="r">
              <a:lnSpc>
                <a:spcPts val="3188"/>
              </a:lnSpc>
              <a:defRPr sz="3750" b="1" i="0" spc="-56" baseline="0">
                <a:solidFill>
                  <a:schemeClr val="bg1"/>
                </a:solidFill>
                <a:latin typeface="Arial" panose="020B0604020202020204" pitchFamily="34" charset="0"/>
                <a:cs typeface="Arial" panose="020B0604020202020204" pitchFamily="34" charset="0"/>
              </a:defRPr>
            </a:lvl1pPr>
          </a:lstStyle>
          <a:p>
            <a:r>
              <a:rPr lang="en-US" dirty="0"/>
              <a:t>INSERT TITLE</a:t>
            </a:r>
            <a:br>
              <a:rPr lang="en-US" dirty="0"/>
            </a:br>
            <a:r>
              <a:rPr lang="en-US" dirty="0"/>
              <a:t> HERE</a:t>
            </a:r>
          </a:p>
        </p:txBody>
      </p:sp>
      <p:sp>
        <p:nvSpPr>
          <p:cNvPr id="5" name="Rectangle">
            <a:extLst>
              <a:ext uri="{FF2B5EF4-FFF2-40B4-BE49-F238E27FC236}">
                <a16:creationId xmlns:a16="http://schemas.microsoft.com/office/drawing/2014/main" id="{5AF6D34E-4E52-1B48-A921-0746ACCFBAB5}"/>
              </a:ext>
            </a:extLst>
          </p:cNvPr>
          <p:cNvSpPr/>
          <p:nvPr/>
        </p:nvSpPr>
        <p:spPr>
          <a:xfrm>
            <a:off x="2352354" y="4058596"/>
            <a:ext cx="668651" cy="46323"/>
          </a:xfrm>
          <a:prstGeom prst="rect">
            <a:avLst/>
          </a:prstGeom>
          <a:solidFill>
            <a:srgbClr val="E67132"/>
          </a:solidFill>
          <a:ln w="12700">
            <a:miter lim="400000"/>
          </a:ln>
        </p:spPr>
        <p:txBody>
          <a:bodyPr lIns="19050" tIns="19050" rIns="19050" bIns="19050" anchor="ctr"/>
          <a:lstStyle/>
          <a:p>
            <a:pPr>
              <a:defRPr sz="3200" b="1">
                <a:latin typeface="+mn-lt"/>
                <a:ea typeface="+mn-ea"/>
                <a:cs typeface="+mn-cs"/>
                <a:sym typeface="Helvetica"/>
              </a:defRPr>
            </a:pPr>
            <a:endParaRPr sz="1200" dirty="0">
              <a:solidFill>
                <a:srgbClr val="E67132"/>
              </a:solidFill>
            </a:endParaRPr>
          </a:p>
        </p:txBody>
      </p:sp>
      <p:sp>
        <p:nvSpPr>
          <p:cNvPr id="7" name="Oval 6">
            <a:extLst>
              <a:ext uri="{FF2B5EF4-FFF2-40B4-BE49-F238E27FC236}">
                <a16:creationId xmlns:a16="http://schemas.microsoft.com/office/drawing/2014/main" id="{266C2D7F-285D-AB4E-BDF5-A745D26F93C1}"/>
              </a:ext>
            </a:extLst>
          </p:cNvPr>
          <p:cNvSpPr>
            <a:spLocks noChangeAspect="1"/>
          </p:cNvSpPr>
          <p:nvPr/>
        </p:nvSpPr>
        <p:spPr>
          <a:xfrm>
            <a:off x="1841429" y="1329813"/>
            <a:ext cx="1179576" cy="1179576"/>
          </a:xfrm>
          <a:prstGeom prst="ellipse">
            <a:avLst/>
          </a:prstGeom>
          <a:solidFill>
            <a:srgbClr val="E67132"/>
          </a:solidFill>
          <a:ln w="285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9050" tIns="19050" rIns="19050" bIns="19050" numCol="1" spcCol="38100" rtlCol="0" anchor="ctr">
            <a:spAutoFit/>
          </a:bodyPr>
          <a:lstStyle/>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p:txBody>
      </p:sp>
      <p:pic>
        <p:nvPicPr>
          <p:cNvPr id="9" name="Picture 8">
            <a:extLst>
              <a:ext uri="{FF2B5EF4-FFF2-40B4-BE49-F238E27FC236}">
                <a16:creationId xmlns:a16="http://schemas.microsoft.com/office/drawing/2014/main" id="{5776BC0B-6C67-AF46-B324-F44A522D01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913" y="4772903"/>
            <a:ext cx="293825" cy="314325"/>
          </a:xfrm>
          <a:prstGeom prst="rect">
            <a:avLst/>
          </a:prstGeom>
        </p:spPr>
      </p:pic>
    </p:spTree>
    <p:extLst>
      <p:ext uri="{BB962C8B-B14F-4D97-AF65-F5344CB8AC3E}">
        <p14:creationId xmlns:p14="http://schemas.microsoft.com/office/powerpoint/2010/main" val="29189141"/>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Master - 14">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BDEBAFD-5A90-4F47-ACAC-76BBCECDD47A}"/>
              </a:ext>
            </a:extLst>
          </p:cNvPr>
          <p:cNvSpPr/>
          <p:nvPr/>
        </p:nvSpPr>
        <p:spPr>
          <a:xfrm>
            <a:off x="0" y="-32808"/>
            <a:ext cx="3429000" cy="5209118"/>
          </a:xfrm>
          <a:prstGeom prst="rect">
            <a:avLst/>
          </a:prstGeom>
          <a:gradFill flip="none" rotWithShape="1">
            <a:gsLst>
              <a:gs pos="53000">
                <a:srgbClr val="004652"/>
              </a:gs>
              <a:gs pos="0">
                <a:srgbClr val="2C6A7B"/>
              </a:gs>
            </a:gsLst>
            <a:lin ang="2700000" scaled="1"/>
            <a:tileRect/>
          </a:gra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9050" tIns="19050" rIns="19050" bIns="19050" numCol="1" spcCol="38100" rtlCol="0" anchor="ctr">
            <a:spAutoFit/>
          </a:bodyPr>
          <a:lstStyle/>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p:txBody>
      </p:sp>
      <p:sp>
        <p:nvSpPr>
          <p:cNvPr id="8" name="Title 1">
            <a:extLst>
              <a:ext uri="{FF2B5EF4-FFF2-40B4-BE49-F238E27FC236}">
                <a16:creationId xmlns:a16="http://schemas.microsoft.com/office/drawing/2014/main" id="{B0679FFE-D222-2946-9DF3-CE4F44D9618E}"/>
              </a:ext>
            </a:extLst>
          </p:cNvPr>
          <p:cNvSpPr>
            <a:spLocks noGrp="1"/>
          </p:cNvSpPr>
          <p:nvPr>
            <p:ph type="title" hasCustomPrompt="1"/>
          </p:nvPr>
        </p:nvSpPr>
        <p:spPr>
          <a:xfrm>
            <a:off x="175846" y="1542077"/>
            <a:ext cx="2849555" cy="364198"/>
          </a:xfrm>
          <a:prstGeom prst="rect">
            <a:avLst/>
          </a:prstGeom>
        </p:spPr>
        <p:txBody>
          <a:bodyPr/>
          <a:lstStyle>
            <a:lvl1pPr algn="r">
              <a:lnSpc>
                <a:spcPts val="3188"/>
              </a:lnSpc>
              <a:defRPr sz="3750" b="1" i="0" spc="-56" baseline="0">
                <a:solidFill>
                  <a:schemeClr val="bg1"/>
                </a:solidFill>
                <a:latin typeface="Arial" panose="020B0604020202020204" pitchFamily="34" charset="0"/>
                <a:cs typeface="Arial" panose="020B0604020202020204" pitchFamily="34" charset="0"/>
              </a:defRPr>
            </a:lvl1pPr>
          </a:lstStyle>
          <a:p>
            <a:r>
              <a:rPr lang="en-US" dirty="0"/>
              <a:t>INSERT</a:t>
            </a:r>
          </a:p>
        </p:txBody>
      </p:sp>
      <p:sp>
        <p:nvSpPr>
          <p:cNvPr id="5" name="Rectangle">
            <a:extLst>
              <a:ext uri="{FF2B5EF4-FFF2-40B4-BE49-F238E27FC236}">
                <a16:creationId xmlns:a16="http://schemas.microsoft.com/office/drawing/2014/main" id="{5AF6D34E-4E52-1B48-A921-0746ACCFBAB5}"/>
              </a:ext>
            </a:extLst>
          </p:cNvPr>
          <p:cNvSpPr/>
          <p:nvPr/>
        </p:nvSpPr>
        <p:spPr>
          <a:xfrm>
            <a:off x="2356750" y="2130082"/>
            <a:ext cx="668651" cy="46323"/>
          </a:xfrm>
          <a:prstGeom prst="rect">
            <a:avLst/>
          </a:prstGeom>
          <a:solidFill>
            <a:srgbClr val="E67132"/>
          </a:solidFill>
          <a:ln w="12700">
            <a:miter lim="400000"/>
          </a:ln>
        </p:spPr>
        <p:txBody>
          <a:bodyPr lIns="19050" tIns="19050" rIns="19050" bIns="19050" anchor="ctr"/>
          <a:lstStyle/>
          <a:p>
            <a:pPr>
              <a:defRPr sz="3200" b="1">
                <a:latin typeface="+mn-lt"/>
                <a:ea typeface="+mn-ea"/>
                <a:cs typeface="+mn-cs"/>
                <a:sym typeface="Helvetica"/>
              </a:defRPr>
            </a:pPr>
            <a:endParaRPr sz="1200" dirty="0">
              <a:solidFill>
                <a:srgbClr val="E67132"/>
              </a:solidFill>
            </a:endParaRPr>
          </a:p>
        </p:txBody>
      </p:sp>
      <p:sp>
        <p:nvSpPr>
          <p:cNvPr id="7" name="Oval 6">
            <a:extLst>
              <a:ext uri="{FF2B5EF4-FFF2-40B4-BE49-F238E27FC236}">
                <a16:creationId xmlns:a16="http://schemas.microsoft.com/office/drawing/2014/main" id="{266C2D7F-285D-AB4E-BDF5-A745D26F93C1}"/>
              </a:ext>
            </a:extLst>
          </p:cNvPr>
          <p:cNvSpPr>
            <a:spLocks noChangeAspect="1"/>
          </p:cNvSpPr>
          <p:nvPr/>
        </p:nvSpPr>
        <p:spPr>
          <a:xfrm>
            <a:off x="1959673" y="138694"/>
            <a:ext cx="1179576" cy="1179576"/>
          </a:xfrm>
          <a:prstGeom prst="ellipse">
            <a:avLst/>
          </a:prstGeom>
          <a:solidFill>
            <a:schemeClr val="bg1"/>
          </a:solidFill>
          <a:ln w="285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9050" tIns="19050" rIns="19050" bIns="19050" numCol="1" spcCol="38100" rtlCol="0" anchor="ctr">
            <a:spAutoFit/>
          </a:bodyPr>
          <a:lstStyle/>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p:txBody>
      </p:sp>
      <p:pic>
        <p:nvPicPr>
          <p:cNvPr id="9" name="Picture 8">
            <a:extLst>
              <a:ext uri="{FF2B5EF4-FFF2-40B4-BE49-F238E27FC236}">
                <a16:creationId xmlns:a16="http://schemas.microsoft.com/office/drawing/2014/main" id="{5776BC0B-6C67-AF46-B324-F44A522D01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913" y="4772903"/>
            <a:ext cx="293825" cy="314325"/>
          </a:xfrm>
          <a:prstGeom prst="rect">
            <a:avLst/>
          </a:prstGeom>
        </p:spPr>
      </p:pic>
    </p:spTree>
    <p:extLst>
      <p:ext uri="{BB962C8B-B14F-4D97-AF65-F5344CB8AC3E}">
        <p14:creationId xmlns:p14="http://schemas.microsoft.com/office/powerpoint/2010/main" val="1587052283"/>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Master - 14">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BDEBAFD-5A90-4F47-ACAC-76BBCECDD47A}"/>
              </a:ext>
            </a:extLst>
          </p:cNvPr>
          <p:cNvSpPr/>
          <p:nvPr/>
        </p:nvSpPr>
        <p:spPr>
          <a:xfrm>
            <a:off x="0" y="-32808"/>
            <a:ext cx="3429000" cy="5209118"/>
          </a:xfrm>
          <a:prstGeom prst="rect">
            <a:avLst/>
          </a:prstGeom>
          <a:gradFill flip="none" rotWithShape="1">
            <a:gsLst>
              <a:gs pos="53000">
                <a:srgbClr val="004652"/>
              </a:gs>
              <a:gs pos="0">
                <a:srgbClr val="2C6A7B"/>
              </a:gs>
            </a:gsLst>
            <a:lin ang="2700000" scaled="1"/>
            <a:tileRect/>
          </a:gra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9050" tIns="19050" rIns="19050" bIns="19050" numCol="1" spcCol="38100" rtlCol="0" anchor="ctr">
            <a:spAutoFit/>
          </a:bodyPr>
          <a:lstStyle/>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p:txBody>
      </p:sp>
      <p:sp>
        <p:nvSpPr>
          <p:cNvPr id="8" name="Title 1">
            <a:extLst>
              <a:ext uri="{FF2B5EF4-FFF2-40B4-BE49-F238E27FC236}">
                <a16:creationId xmlns:a16="http://schemas.microsoft.com/office/drawing/2014/main" id="{B0679FFE-D222-2946-9DF3-CE4F44D9618E}"/>
              </a:ext>
            </a:extLst>
          </p:cNvPr>
          <p:cNvSpPr>
            <a:spLocks noGrp="1"/>
          </p:cNvSpPr>
          <p:nvPr>
            <p:ph type="title" hasCustomPrompt="1"/>
          </p:nvPr>
        </p:nvSpPr>
        <p:spPr>
          <a:xfrm>
            <a:off x="175846" y="1542077"/>
            <a:ext cx="2849555" cy="364198"/>
          </a:xfrm>
          <a:prstGeom prst="rect">
            <a:avLst/>
          </a:prstGeom>
        </p:spPr>
        <p:txBody>
          <a:bodyPr/>
          <a:lstStyle>
            <a:lvl1pPr algn="r">
              <a:lnSpc>
                <a:spcPts val="3188"/>
              </a:lnSpc>
              <a:defRPr sz="3750" b="1" i="0" spc="-56" baseline="0">
                <a:solidFill>
                  <a:schemeClr val="bg1"/>
                </a:solidFill>
                <a:latin typeface="Arial" panose="020B0604020202020204" pitchFamily="34" charset="0"/>
                <a:cs typeface="Arial" panose="020B0604020202020204" pitchFamily="34" charset="0"/>
              </a:defRPr>
            </a:lvl1pPr>
          </a:lstStyle>
          <a:p>
            <a:r>
              <a:rPr lang="en-US" dirty="0"/>
              <a:t>INSERT</a:t>
            </a:r>
          </a:p>
        </p:txBody>
      </p:sp>
      <p:sp>
        <p:nvSpPr>
          <p:cNvPr id="5" name="Rectangle">
            <a:extLst>
              <a:ext uri="{FF2B5EF4-FFF2-40B4-BE49-F238E27FC236}">
                <a16:creationId xmlns:a16="http://schemas.microsoft.com/office/drawing/2014/main" id="{5AF6D34E-4E52-1B48-A921-0746ACCFBAB5}"/>
              </a:ext>
            </a:extLst>
          </p:cNvPr>
          <p:cNvSpPr/>
          <p:nvPr/>
        </p:nvSpPr>
        <p:spPr>
          <a:xfrm>
            <a:off x="2356750" y="2130082"/>
            <a:ext cx="668651" cy="46323"/>
          </a:xfrm>
          <a:prstGeom prst="rect">
            <a:avLst/>
          </a:prstGeom>
          <a:solidFill>
            <a:srgbClr val="E67132"/>
          </a:solidFill>
          <a:ln w="12700">
            <a:miter lim="400000"/>
          </a:ln>
        </p:spPr>
        <p:txBody>
          <a:bodyPr lIns="19050" tIns="19050" rIns="19050" bIns="19050" anchor="ctr"/>
          <a:lstStyle/>
          <a:p>
            <a:pPr>
              <a:defRPr sz="3200" b="1">
                <a:latin typeface="+mn-lt"/>
                <a:ea typeface="+mn-ea"/>
                <a:cs typeface="+mn-cs"/>
                <a:sym typeface="Helvetica"/>
              </a:defRPr>
            </a:pPr>
            <a:endParaRPr sz="1200" dirty="0">
              <a:solidFill>
                <a:srgbClr val="E67132"/>
              </a:solidFill>
            </a:endParaRPr>
          </a:p>
        </p:txBody>
      </p:sp>
      <p:sp>
        <p:nvSpPr>
          <p:cNvPr id="7" name="Oval 6">
            <a:extLst>
              <a:ext uri="{FF2B5EF4-FFF2-40B4-BE49-F238E27FC236}">
                <a16:creationId xmlns:a16="http://schemas.microsoft.com/office/drawing/2014/main" id="{266C2D7F-285D-AB4E-BDF5-A745D26F93C1}"/>
              </a:ext>
            </a:extLst>
          </p:cNvPr>
          <p:cNvSpPr>
            <a:spLocks noChangeAspect="1"/>
          </p:cNvSpPr>
          <p:nvPr/>
        </p:nvSpPr>
        <p:spPr>
          <a:xfrm>
            <a:off x="1959673" y="138694"/>
            <a:ext cx="1179576" cy="1179576"/>
          </a:xfrm>
          <a:prstGeom prst="ellipse">
            <a:avLst/>
          </a:prstGeom>
          <a:solidFill>
            <a:srgbClr val="E67132"/>
          </a:solidFill>
          <a:ln w="285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9050" tIns="19050" rIns="19050" bIns="19050" numCol="1" spcCol="38100" rtlCol="0" anchor="ctr">
            <a:spAutoFit/>
          </a:bodyPr>
          <a:lstStyle/>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p:txBody>
      </p:sp>
      <p:pic>
        <p:nvPicPr>
          <p:cNvPr id="9" name="Picture 8">
            <a:extLst>
              <a:ext uri="{FF2B5EF4-FFF2-40B4-BE49-F238E27FC236}">
                <a16:creationId xmlns:a16="http://schemas.microsoft.com/office/drawing/2014/main" id="{5776BC0B-6C67-AF46-B324-F44A522D01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913" y="4772903"/>
            <a:ext cx="293825" cy="314325"/>
          </a:xfrm>
          <a:prstGeom prst="rect">
            <a:avLst/>
          </a:prstGeom>
        </p:spPr>
      </p:pic>
    </p:spTree>
    <p:extLst>
      <p:ext uri="{BB962C8B-B14F-4D97-AF65-F5344CB8AC3E}">
        <p14:creationId xmlns:p14="http://schemas.microsoft.com/office/powerpoint/2010/main" val="3947368637"/>
      </p:ext>
    </p:extLst>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Master - 16">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BDEBAFD-5A90-4F47-ACAC-76BBCECDD47A}"/>
              </a:ext>
            </a:extLst>
          </p:cNvPr>
          <p:cNvSpPr/>
          <p:nvPr/>
        </p:nvSpPr>
        <p:spPr>
          <a:xfrm>
            <a:off x="0" y="-32808"/>
            <a:ext cx="3429000" cy="5209118"/>
          </a:xfrm>
          <a:prstGeom prst="rect">
            <a:avLst/>
          </a:prstGeom>
          <a:gradFill flip="none" rotWithShape="1">
            <a:gsLst>
              <a:gs pos="53000">
                <a:srgbClr val="004652"/>
              </a:gs>
              <a:gs pos="0">
                <a:srgbClr val="2C6A7B"/>
              </a:gs>
            </a:gsLst>
            <a:lin ang="2700000" scaled="1"/>
            <a:tileRect/>
          </a:gra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9050" tIns="19050" rIns="19050" bIns="19050" numCol="1" spcCol="38100" rtlCol="0" anchor="ctr">
            <a:spAutoFit/>
          </a:bodyPr>
          <a:lstStyle/>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p:txBody>
      </p:sp>
      <p:pic>
        <p:nvPicPr>
          <p:cNvPr id="6" name="Picture 5">
            <a:extLst>
              <a:ext uri="{FF2B5EF4-FFF2-40B4-BE49-F238E27FC236}">
                <a16:creationId xmlns:a16="http://schemas.microsoft.com/office/drawing/2014/main" id="{C35655A2-FC46-5B4D-BC7C-20896AD82C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913" y="4772903"/>
            <a:ext cx="293825" cy="314325"/>
          </a:xfrm>
          <a:prstGeom prst="rect">
            <a:avLst/>
          </a:prstGeom>
        </p:spPr>
      </p:pic>
      <p:sp>
        <p:nvSpPr>
          <p:cNvPr id="8" name="Title 1">
            <a:extLst>
              <a:ext uri="{FF2B5EF4-FFF2-40B4-BE49-F238E27FC236}">
                <a16:creationId xmlns:a16="http://schemas.microsoft.com/office/drawing/2014/main" id="{B0679FFE-D222-2946-9DF3-CE4F44D9618E}"/>
              </a:ext>
            </a:extLst>
          </p:cNvPr>
          <p:cNvSpPr>
            <a:spLocks noGrp="1"/>
          </p:cNvSpPr>
          <p:nvPr>
            <p:ph type="title" hasCustomPrompt="1"/>
          </p:nvPr>
        </p:nvSpPr>
        <p:spPr>
          <a:xfrm>
            <a:off x="974558" y="2699922"/>
            <a:ext cx="2043516" cy="1187876"/>
          </a:xfrm>
          <a:prstGeom prst="rect">
            <a:avLst/>
          </a:prstGeom>
        </p:spPr>
        <p:txBody>
          <a:bodyPr/>
          <a:lstStyle>
            <a:lvl1pPr algn="r">
              <a:lnSpc>
                <a:spcPts val="3188"/>
              </a:lnSpc>
              <a:defRPr sz="3750" b="1" i="0" spc="-56" baseline="0">
                <a:solidFill>
                  <a:schemeClr val="bg1"/>
                </a:solidFill>
                <a:latin typeface="Arial" panose="020B0604020202020204" pitchFamily="34" charset="0"/>
                <a:cs typeface="Arial" panose="020B0604020202020204" pitchFamily="34" charset="0"/>
              </a:defRPr>
            </a:lvl1pPr>
          </a:lstStyle>
          <a:p>
            <a:r>
              <a:rPr lang="en-US" dirty="0"/>
              <a:t>INSERT TITLE HERE</a:t>
            </a:r>
          </a:p>
        </p:txBody>
      </p:sp>
      <p:sp>
        <p:nvSpPr>
          <p:cNvPr id="5" name="Rectangle">
            <a:extLst>
              <a:ext uri="{FF2B5EF4-FFF2-40B4-BE49-F238E27FC236}">
                <a16:creationId xmlns:a16="http://schemas.microsoft.com/office/drawing/2014/main" id="{5AF6D34E-4E52-1B48-A921-0746ACCFBAB5}"/>
              </a:ext>
            </a:extLst>
          </p:cNvPr>
          <p:cNvSpPr/>
          <p:nvPr/>
        </p:nvSpPr>
        <p:spPr>
          <a:xfrm>
            <a:off x="2349423" y="4073676"/>
            <a:ext cx="668651" cy="46323"/>
          </a:xfrm>
          <a:prstGeom prst="rect">
            <a:avLst/>
          </a:prstGeom>
          <a:solidFill>
            <a:srgbClr val="E67132"/>
          </a:solidFill>
          <a:ln w="12700">
            <a:miter lim="400000"/>
          </a:ln>
        </p:spPr>
        <p:txBody>
          <a:bodyPr lIns="19050" tIns="19050" rIns="19050" bIns="19050" anchor="ctr"/>
          <a:lstStyle/>
          <a:p>
            <a:pPr>
              <a:defRPr sz="3200" b="1">
                <a:latin typeface="+mn-lt"/>
                <a:ea typeface="+mn-ea"/>
                <a:cs typeface="+mn-cs"/>
                <a:sym typeface="Helvetica"/>
              </a:defRPr>
            </a:pPr>
            <a:endParaRPr sz="1200" dirty="0">
              <a:solidFill>
                <a:srgbClr val="E67132"/>
              </a:solidFill>
            </a:endParaRPr>
          </a:p>
        </p:txBody>
      </p:sp>
      <p:sp>
        <p:nvSpPr>
          <p:cNvPr id="7" name="Oval 6">
            <a:extLst>
              <a:ext uri="{FF2B5EF4-FFF2-40B4-BE49-F238E27FC236}">
                <a16:creationId xmlns:a16="http://schemas.microsoft.com/office/drawing/2014/main" id="{266C2D7F-285D-AB4E-BDF5-A745D26F93C1}"/>
              </a:ext>
            </a:extLst>
          </p:cNvPr>
          <p:cNvSpPr>
            <a:spLocks noChangeAspect="1"/>
          </p:cNvSpPr>
          <p:nvPr/>
        </p:nvSpPr>
        <p:spPr>
          <a:xfrm>
            <a:off x="1893353" y="1264002"/>
            <a:ext cx="1179576" cy="1179576"/>
          </a:xfrm>
          <a:prstGeom prst="ellipse">
            <a:avLst/>
          </a:prstGeom>
          <a:solidFill>
            <a:schemeClr val="bg1"/>
          </a:solidFill>
          <a:ln w="285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9050" tIns="19050" rIns="19050" bIns="19050" numCol="1" spcCol="38100" rtlCol="0" anchor="ctr">
            <a:spAutoFit/>
          </a:bodyPr>
          <a:lstStyle/>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p:txBody>
      </p:sp>
    </p:spTree>
    <p:extLst>
      <p:ext uri="{BB962C8B-B14F-4D97-AF65-F5344CB8AC3E}">
        <p14:creationId xmlns:p14="http://schemas.microsoft.com/office/powerpoint/2010/main" val="1605591652"/>
      </p:ext>
    </p:extLst>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1_Master - 16">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BDEBAFD-5A90-4F47-ACAC-76BBCECDD47A}"/>
              </a:ext>
            </a:extLst>
          </p:cNvPr>
          <p:cNvSpPr/>
          <p:nvPr/>
        </p:nvSpPr>
        <p:spPr>
          <a:xfrm>
            <a:off x="0" y="-32808"/>
            <a:ext cx="3429000" cy="5209118"/>
          </a:xfrm>
          <a:prstGeom prst="rect">
            <a:avLst/>
          </a:prstGeom>
          <a:gradFill flip="none" rotWithShape="1">
            <a:gsLst>
              <a:gs pos="53000">
                <a:srgbClr val="004652"/>
              </a:gs>
              <a:gs pos="0">
                <a:srgbClr val="2C6A7B"/>
              </a:gs>
            </a:gsLst>
            <a:lin ang="2700000" scaled="1"/>
            <a:tileRect/>
          </a:gra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9050" tIns="19050" rIns="19050" bIns="19050" numCol="1" spcCol="38100" rtlCol="0" anchor="ctr">
            <a:spAutoFit/>
          </a:bodyPr>
          <a:lstStyle/>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p:txBody>
      </p:sp>
      <p:pic>
        <p:nvPicPr>
          <p:cNvPr id="6" name="Picture 5">
            <a:extLst>
              <a:ext uri="{FF2B5EF4-FFF2-40B4-BE49-F238E27FC236}">
                <a16:creationId xmlns:a16="http://schemas.microsoft.com/office/drawing/2014/main" id="{C35655A2-FC46-5B4D-BC7C-20896AD82C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913" y="4772903"/>
            <a:ext cx="293825" cy="314325"/>
          </a:xfrm>
          <a:prstGeom prst="rect">
            <a:avLst/>
          </a:prstGeom>
        </p:spPr>
      </p:pic>
      <p:sp>
        <p:nvSpPr>
          <p:cNvPr id="8" name="Title 1">
            <a:extLst>
              <a:ext uri="{FF2B5EF4-FFF2-40B4-BE49-F238E27FC236}">
                <a16:creationId xmlns:a16="http://schemas.microsoft.com/office/drawing/2014/main" id="{B0679FFE-D222-2946-9DF3-CE4F44D9618E}"/>
              </a:ext>
            </a:extLst>
          </p:cNvPr>
          <p:cNvSpPr>
            <a:spLocks noGrp="1"/>
          </p:cNvSpPr>
          <p:nvPr>
            <p:ph type="title" hasCustomPrompt="1"/>
          </p:nvPr>
        </p:nvSpPr>
        <p:spPr>
          <a:xfrm>
            <a:off x="974558" y="2699922"/>
            <a:ext cx="2043516" cy="1187876"/>
          </a:xfrm>
          <a:prstGeom prst="rect">
            <a:avLst/>
          </a:prstGeom>
        </p:spPr>
        <p:txBody>
          <a:bodyPr/>
          <a:lstStyle>
            <a:lvl1pPr algn="r">
              <a:lnSpc>
                <a:spcPts val="3188"/>
              </a:lnSpc>
              <a:defRPr sz="3750" b="1" i="0" spc="-56" baseline="0">
                <a:solidFill>
                  <a:schemeClr val="bg1"/>
                </a:solidFill>
                <a:latin typeface="Arial" panose="020B0604020202020204" pitchFamily="34" charset="0"/>
                <a:cs typeface="Arial" panose="020B0604020202020204" pitchFamily="34" charset="0"/>
              </a:defRPr>
            </a:lvl1pPr>
          </a:lstStyle>
          <a:p>
            <a:r>
              <a:rPr lang="en-US" dirty="0"/>
              <a:t>INSERT TITLE HERE</a:t>
            </a:r>
          </a:p>
        </p:txBody>
      </p:sp>
      <p:sp>
        <p:nvSpPr>
          <p:cNvPr id="5" name="Rectangle">
            <a:extLst>
              <a:ext uri="{FF2B5EF4-FFF2-40B4-BE49-F238E27FC236}">
                <a16:creationId xmlns:a16="http://schemas.microsoft.com/office/drawing/2014/main" id="{5AF6D34E-4E52-1B48-A921-0746ACCFBAB5}"/>
              </a:ext>
            </a:extLst>
          </p:cNvPr>
          <p:cNvSpPr/>
          <p:nvPr/>
        </p:nvSpPr>
        <p:spPr>
          <a:xfrm>
            <a:off x="2349423" y="4073676"/>
            <a:ext cx="668651" cy="46323"/>
          </a:xfrm>
          <a:prstGeom prst="rect">
            <a:avLst/>
          </a:prstGeom>
          <a:solidFill>
            <a:srgbClr val="E67132"/>
          </a:solidFill>
          <a:ln w="12700">
            <a:miter lim="400000"/>
          </a:ln>
        </p:spPr>
        <p:txBody>
          <a:bodyPr lIns="19050" tIns="19050" rIns="19050" bIns="19050" anchor="ctr"/>
          <a:lstStyle/>
          <a:p>
            <a:pPr>
              <a:defRPr sz="3200" b="1">
                <a:latin typeface="+mn-lt"/>
                <a:ea typeface="+mn-ea"/>
                <a:cs typeface="+mn-cs"/>
                <a:sym typeface="Helvetica"/>
              </a:defRPr>
            </a:pPr>
            <a:endParaRPr sz="1200" dirty="0">
              <a:solidFill>
                <a:srgbClr val="E67132"/>
              </a:solidFill>
            </a:endParaRPr>
          </a:p>
        </p:txBody>
      </p:sp>
      <p:sp>
        <p:nvSpPr>
          <p:cNvPr id="7" name="Oval 6">
            <a:extLst>
              <a:ext uri="{FF2B5EF4-FFF2-40B4-BE49-F238E27FC236}">
                <a16:creationId xmlns:a16="http://schemas.microsoft.com/office/drawing/2014/main" id="{266C2D7F-285D-AB4E-BDF5-A745D26F93C1}"/>
              </a:ext>
            </a:extLst>
          </p:cNvPr>
          <p:cNvSpPr>
            <a:spLocks noChangeAspect="1"/>
          </p:cNvSpPr>
          <p:nvPr/>
        </p:nvSpPr>
        <p:spPr>
          <a:xfrm>
            <a:off x="1893353" y="1264002"/>
            <a:ext cx="1179576" cy="1179576"/>
          </a:xfrm>
          <a:prstGeom prst="ellipse">
            <a:avLst/>
          </a:prstGeom>
          <a:solidFill>
            <a:srgbClr val="E67132"/>
          </a:solidFill>
          <a:ln w="285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9050" tIns="19050" rIns="19050" bIns="19050" numCol="1" spcCol="38100" rtlCol="0" anchor="ctr">
            <a:spAutoFit/>
          </a:bodyPr>
          <a:lstStyle/>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p:txBody>
      </p:sp>
    </p:spTree>
    <p:extLst>
      <p:ext uri="{BB962C8B-B14F-4D97-AF65-F5344CB8AC3E}">
        <p14:creationId xmlns:p14="http://schemas.microsoft.com/office/powerpoint/2010/main" val="3603171206"/>
      </p:ext>
    </p:extLst>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Master - 17">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A416CF2-3FF8-4B98-BE2F-A7D1DEED3F87}"/>
              </a:ext>
            </a:extLst>
          </p:cNvPr>
          <p:cNvSpPr/>
          <p:nvPr/>
        </p:nvSpPr>
        <p:spPr>
          <a:xfrm>
            <a:off x="0" y="0"/>
            <a:ext cx="9144000" cy="4504682"/>
          </a:xfrm>
          <a:prstGeom prst="rect">
            <a:avLst/>
          </a:prstGeom>
          <a:solidFill>
            <a:srgbClr val="DEF1F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825500" rtl="0" fontAlgn="auto" latinLnBrk="0" hangingPunct="0">
              <a:lnSpc>
                <a:spcPct val="100000"/>
              </a:lnSpc>
              <a:spcBef>
                <a:spcPts val="0"/>
              </a:spcBef>
              <a:spcAft>
                <a:spcPts val="0"/>
              </a:spcAft>
              <a:buClrTx/>
              <a:buSzTx/>
              <a:buFontTx/>
              <a:buNone/>
              <a:tabLst/>
            </a:pPr>
            <a:endParaRPr kumimoji="0" lang="en-US" sz="3200" b="1" i="0" u="none" strike="noStrike" cap="none" spc="0" normalizeH="0" baseline="0">
              <a:ln>
                <a:noFill/>
              </a:ln>
              <a:solidFill>
                <a:srgbClr val="000000"/>
              </a:solidFill>
              <a:effectLst/>
              <a:uFillTx/>
              <a:latin typeface="+mn-lt"/>
              <a:ea typeface="+mn-ea"/>
              <a:cs typeface="+mn-cs"/>
              <a:sym typeface="Helvetica"/>
            </a:endParaRPr>
          </a:p>
        </p:txBody>
      </p:sp>
      <p:sp>
        <p:nvSpPr>
          <p:cNvPr id="9" name="Text Placeholder 8">
            <a:extLst>
              <a:ext uri="{FF2B5EF4-FFF2-40B4-BE49-F238E27FC236}">
                <a16:creationId xmlns:a16="http://schemas.microsoft.com/office/drawing/2014/main" id="{99EE5A3A-5AB8-A94B-9985-10D03F640614}"/>
              </a:ext>
            </a:extLst>
          </p:cNvPr>
          <p:cNvSpPr>
            <a:spLocks noGrp="1"/>
          </p:cNvSpPr>
          <p:nvPr>
            <p:ph type="body" sz="quarter" idx="10" hasCustomPrompt="1"/>
          </p:nvPr>
        </p:nvSpPr>
        <p:spPr>
          <a:xfrm>
            <a:off x="319003" y="183782"/>
            <a:ext cx="8424863" cy="581025"/>
          </a:xfrm>
          <a:prstGeom prst="rect">
            <a:avLst/>
          </a:prstGeom>
        </p:spPr>
        <p:txBody>
          <a:bodyPr/>
          <a:lstStyle>
            <a:lvl1pPr>
              <a:lnSpc>
                <a:spcPct val="100000"/>
              </a:lnSpc>
              <a:defRPr sz="3750" b="1" i="0" spc="-19" baseline="0">
                <a:solidFill>
                  <a:srgbClr val="004652"/>
                </a:solidFill>
                <a:latin typeface="Arial" panose="020B0604020202020204" pitchFamily="34" charset="0"/>
                <a:cs typeface="Arial" panose="020B0604020202020204" pitchFamily="34" charset="0"/>
              </a:defRPr>
            </a:lvl1pPr>
          </a:lstStyle>
          <a:p>
            <a:pPr lvl="0"/>
            <a:r>
              <a:rPr lang="en-US" dirty="0"/>
              <a:t>INSERT TITLE HERE</a:t>
            </a:r>
          </a:p>
        </p:txBody>
      </p:sp>
      <p:sp>
        <p:nvSpPr>
          <p:cNvPr id="5" name="Rectangle">
            <a:extLst>
              <a:ext uri="{FF2B5EF4-FFF2-40B4-BE49-F238E27FC236}">
                <a16:creationId xmlns:a16="http://schemas.microsoft.com/office/drawing/2014/main" id="{F55FAB0D-8A6B-414B-90C1-177BA6E557EB}"/>
              </a:ext>
            </a:extLst>
          </p:cNvPr>
          <p:cNvSpPr/>
          <p:nvPr/>
        </p:nvSpPr>
        <p:spPr>
          <a:xfrm>
            <a:off x="367858" y="862543"/>
            <a:ext cx="668651" cy="46323"/>
          </a:xfrm>
          <a:prstGeom prst="rect">
            <a:avLst/>
          </a:prstGeom>
          <a:solidFill>
            <a:srgbClr val="E67132"/>
          </a:solidFill>
          <a:ln w="12700">
            <a:miter lim="400000"/>
          </a:ln>
        </p:spPr>
        <p:txBody>
          <a:bodyPr lIns="19050" tIns="19050" rIns="19050" bIns="19050" anchor="ctr"/>
          <a:lstStyle/>
          <a:p>
            <a:pPr>
              <a:defRPr sz="3200" b="1">
                <a:latin typeface="+mn-lt"/>
                <a:ea typeface="+mn-ea"/>
                <a:cs typeface="+mn-cs"/>
                <a:sym typeface="Helvetica"/>
              </a:defRPr>
            </a:pPr>
            <a:endParaRPr sz="1200" dirty="0">
              <a:solidFill>
                <a:srgbClr val="E67132"/>
              </a:solidFill>
            </a:endParaRPr>
          </a:p>
        </p:txBody>
      </p:sp>
      <p:pic>
        <p:nvPicPr>
          <p:cNvPr id="10" name="Picture 9">
            <a:extLst>
              <a:ext uri="{FF2B5EF4-FFF2-40B4-BE49-F238E27FC236}">
                <a16:creationId xmlns:a16="http://schemas.microsoft.com/office/drawing/2014/main" id="{AD0E5076-BCA5-874D-A238-4EF3A59314D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4844" y="4849143"/>
            <a:ext cx="838765" cy="187557"/>
          </a:xfrm>
          <a:prstGeom prst="rect">
            <a:avLst/>
          </a:prstGeom>
        </p:spPr>
      </p:pic>
      <p:sp>
        <p:nvSpPr>
          <p:cNvPr id="8" name="Line">
            <a:extLst>
              <a:ext uri="{FF2B5EF4-FFF2-40B4-BE49-F238E27FC236}">
                <a16:creationId xmlns:a16="http://schemas.microsoft.com/office/drawing/2014/main" id="{2C49CBB2-395C-6049-8BC9-45001760135D}"/>
              </a:ext>
            </a:extLst>
          </p:cNvPr>
          <p:cNvSpPr/>
          <p:nvPr/>
        </p:nvSpPr>
        <p:spPr>
          <a:xfrm>
            <a:off x="4788338" y="1662994"/>
            <a:ext cx="0" cy="2621206"/>
          </a:xfrm>
          <a:prstGeom prst="line">
            <a:avLst/>
          </a:prstGeom>
          <a:ln w="50800">
            <a:solidFill>
              <a:srgbClr val="EB7125"/>
            </a:solidFill>
            <a:miter lim="400000"/>
          </a:ln>
        </p:spPr>
        <p:txBody>
          <a:bodyPr lIns="19050" tIns="19050" rIns="19050" bIns="19050" anchor="ctr"/>
          <a:lstStyle/>
          <a:p>
            <a:pPr>
              <a:defRPr sz="3200" b="1">
                <a:latin typeface="+mn-lt"/>
                <a:ea typeface="+mn-ea"/>
                <a:cs typeface="+mn-cs"/>
                <a:sym typeface="Helvetica"/>
              </a:defRPr>
            </a:pPr>
            <a:endParaRPr sz="1200" dirty="0"/>
          </a:p>
        </p:txBody>
      </p:sp>
      <p:sp>
        <p:nvSpPr>
          <p:cNvPr id="11" name="Text Placeholder 9">
            <a:extLst>
              <a:ext uri="{FF2B5EF4-FFF2-40B4-BE49-F238E27FC236}">
                <a16:creationId xmlns:a16="http://schemas.microsoft.com/office/drawing/2014/main" id="{F30FD676-5644-F74E-BA43-980F7B53458F}"/>
              </a:ext>
            </a:extLst>
          </p:cNvPr>
          <p:cNvSpPr>
            <a:spLocks noGrp="1"/>
          </p:cNvSpPr>
          <p:nvPr>
            <p:ph type="body" sz="quarter" idx="11" hasCustomPrompt="1"/>
          </p:nvPr>
        </p:nvSpPr>
        <p:spPr>
          <a:xfrm>
            <a:off x="4956887" y="1662993"/>
            <a:ext cx="3353449" cy="2621206"/>
          </a:xfrm>
          <a:prstGeom prst="rect">
            <a:avLst/>
          </a:prstGeom>
        </p:spPr>
        <p:txBody>
          <a:bodyPr numCol="1"/>
          <a:lstStyle>
            <a:lvl1pPr marL="171450" indent="-171450">
              <a:lnSpc>
                <a:spcPct val="150000"/>
              </a:lnSpc>
              <a:buClr>
                <a:srgbClr val="E67132"/>
              </a:buClr>
              <a:buFont typeface="Arial" panose="020B0604020202020204" pitchFamily="34" charset="0"/>
              <a:buChar char="•"/>
              <a:defRPr sz="1050" b="0" i="0">
                <a:solidFill>
                  <a:schemeClr val="tx1">
                    <a:lumMod val="85000"/>
                    <a:lumOff val="15000"/>
                  </a:schemeClr>
                </a:solidFill>
                <a:latin typeface="Arial" panose="020B0604020202020204" pitchFamily="34" charset="0"/>
                <a:cs typeface="Arial" panose="020B0604020202020204" pitchFamily="34" charset="0"/>
              </a:defRPr>
            </a:lvl1pPr>
            <a:lvl2pPr marL="171450" indent="-171450">
              <a:lnSpc>
                <a:spcPct val="150000"/>
              </a:lnSpc>
              <a:buClr>
                <a:srgbClr val="E67132"/>
              </a:buClr>
              <a:buFont typeface="Arial" panose="020B0604020202020204" pitchFamily="34" charset="0"/>
              <a:buChar char="•"/>
              <a:defRPr sz="1050" b="0" i="0">
                <a:solidFill>
                  <a:schemeClr val="tx1">
                    <a:lumMod val="85000"/>
                    <a:lumOff val="15000"/>
                  </a:schemeClr>
                </a:solidFill>
                <a:latin typeface="Arial" panose="020B0604020202020204" pitchFamily="34" charset="0"/>
                <a:cs typeface="Arial" panose="020B0604020202020204" pitchFamily="34" charset="0"/>
              </a:defRPr>
            </a:lvl2pPr>
            <a:lvl3pPr>
              <a:defRPr sz="1050">
                <a:solidFill>
                  <a:srgbClr val="D2D4D1"/>
                </a:solidFill>
                <a:latin typeface="Gotham Medium" pitchFamily="2" charset="0"/>
                <a:cs typeface="Gotham Medium" pitchFamily="2" charset="0"/>
              </a:defRPr>
            </a:lvl3pPr>
            <a:lvl4pPr>
              <a:defRPr sz="1050">
                <a:solidFill>
                  <a:srgbClr val="D2D4D1"/>
                </a:solidFill>
                <a:latin typeface="Gotham Medium" pitchFamily="2" charset="0"/>
                <a:cs typeface="Gotham Medium" pitchFamily="2" charset="0"/>
              </a:defRPr>
            </a:lvl4pPr>
            <a:lvl5pPr>
              <a:defRPr sz="1050">
                <a:solidFill>
                  <a:srgbClr val="D2D4D1"/>
                </a:solidFill>
                <a:latin typeface="Gotham Medium" pitchFamily="2" charset="0"/>
                <a:cs typeface="Gotham Medium" pitchFamily="2" charset="0"/>
              </a:defRPr>
            </a:lvl5pPr>
          </a:lstStyle>
          <a:p>
            <a:pPr lvl="0"/>
            <a:r>
              <a:rPr lang="en-US" dirty="0"/>
              <a:t>CLICK TO EDIT MASTER TEXT STYLES</a:t>
            </a:r>
          </a:p>
          <a:p>
            <a:pPr lvl="1"/>
            <a:r>
              <a:rPr lang="en-US" dirty="0"/>
              <a:t>SECOND LEVEL</a:t>
            </a:r>
          </a:p>
        </p:txBody>
      </p:sp>
      <p:sp>
        <p:nvSpPr>
          <p:cNvPr id="12" name="Text Placeholder 9">
            <a:extLst>
              <a:ext uri="{FF2B5EF4-FFF2-40B4-BE49-F238E27FC236}">
                <a16:creationId xmlns:a16="http://schemas.microsoft.com/office/drawing/2014/main" id="{FD222A53-4099-774B-ACDC-E29ED17F5379}"/>
              </a:ext>
            </a:extLst>
          </p:cNvPr>
          <p:cNvSpPr>
            <a:spLocks noGrp="1"/>
          </p:cNvSpPr>
          <p:nvPr>
            <p:ph type="body" sz="quarter" idx="12" hasCustomPrompt="1"/>
          </p:nvPr>
        </p:nvSpPr>
        <p:spPr>
          <a:xfrm>
            <a:off x="367858" y="1692002"/>
            <a:ext cx="4086268" cy="2592198"/>
          </a:xfrm>
          <a:prstGeom prst="rect">
            <a:avLst/>
          </a:prstGeom>
        </p:spPr>
        <p:txBody>
          <a:bodyPr numCol="1"/>
          <a:lstStyle>
            <a:lvl1pPr marL="0" indent="0">
              <a:lnSpc>
                <a:spcPct val="150000"/>
              </a:lnSpc>
              <a:buClr>
                <a:srgbClr val="E67132"/>
              </a:buClr>
              <a:buFont typeface="Arial" panose="020B0604020202020204" pitchFamily="34" charset="0"/>
              <a:buNone/>
              <a:defRPr sz="1050" b="0" i="0">
                <a:solidFill>
                  <a:schemeClr val="tx1">
                    <a:lumMod val="85000"/>
                    <a:lumOff val="15000"/>
                  </a:schemeClr>
                </a:solidFill>
                <a:latin typeface="Arial" panose="020B0604020202020204" pitchFamily="34" charset="0"/>
                <a:cs typeface="Arial" panose="020B0604020202020204" pitchFamily="34" charset="0"/>
              </a:defRPr>
            </a:lvl1pPr>
            <a:lvl2pPr marL="0" indent="0">
              <a:lnSpc>
                <a:spcPct val="150000"/>
              </a:lnSpc>
              <a:buClr>
                <a:srgbClr val="E67132"/>
              </a:buClr>
              <a:buFont typeface="Arial" panose="020B0604020202020204" pitchFamily="34" charset="0"/>
              <a:buNone/>
              <a:defRPr sz="1050">
                <a:solidFill>
                  <a:schemeClr val="bg1"/>
                </a:solidFill>
                <a:latin typeface="Gotham Medium" pitchFamily="2" charset="0"/>
                <a:cs typeface="Gotham Medium" pitchFamily="2" charset="0"/>
              </a:defRPr>
            </a:lvl2pPr>
            <a:lvl3pPr>
              <a:defRPr sz="1050">
                <a:solidFill>
                  <a:srgbClr val="D2D4D1"/>
                </a:solidFill>
                <a:latin typeface="Gotham Medium" pitchFamily="2" charset="0"/>
                <a:cs typeface="Gotham Medium" pitchFamily="2" charset="0"/>
              </a:defRPr>
            </a:lvl3pPr>
            <a:lvl4pPr>
              <a:defRPr sz="1050">
                <a:solidFill>
                  <a:srgbClr val="D2D4D1"/>
                </a:solidFill>
                <a:latin typeface="Gotham Medium" pitchFamily="2" charset="0"/>
                <a:cs typeface="Gotham Medium" pitchFamily="2" charset="0"/>
              </a:defRPr>
            </a:lvl4pPr>
            <a:lvl5pPr>
              <a:defRPr sz="1050">
                <a:solidFill>
                  <a:srgbClr val="D2D4D1"/>
                </a:solidFill>
                <a:latin typeface="Gotham Medium" pitchFamily="2" charset="0"/>
                <a:cs typeface="Gotham Medium" pitchFamily="2" charset="0"/>
              </a:defRPr>
            </a:lvl5pPr>
          </a:lstStyle>
          <a:p>
            <a:pPr lvl="0"/>
            <a:r>
              <a:rPr lang="en-US" dirty="0"/>
              <a:t>Click to add text </a:t>
            </a:r>
          </a:p>
        </p:txBody>
      </p:sp>
      <p:sp>
        <p:nvSpPr>
          <p:cNvPr id="13" name="Text">
            <a:extLst>
              <a:ext uri="{FF2B5EF4-FFF2-40B4-BE49-F238E27FC236}">
                <a16:creationId xmlns:a16="http://schemas.microsoft.com/office/drawing/2014/main" id="{1799C769-97EF-A84E-A071-C7F3A23CFB2A}"/>
              </a:ext>
            </a:extLst>
          </p:cNvPr>
          <p:cNvSpPr txBox="1"/>
          <p:nvPr/>
        </p:nvSpPr>
        <p:spPr>
          <a:xfrm>
            <a:off x="7405457" y="4807751"/>
            <a:ext cx="1542090" cy="228268"/>
          </a:xfrm>
          <a:prstGeom prst="rect">
            <a:avLst/>
          </a:prstGeom>
          <a:ln w="12700">
            <a:miter lim="400000"/>
          </a:ln>
          <a:extLst>
            <a:ext uri="{C572A759-6A51-4108-AA02-DFA0A04FC94B}">
              <ma14:wrappingTextBoxFlag xmlns="" xmlns:ma14="http://schemas.microsoft.com/office/mac/drawingml/2011/main" val="1"/>
            </a:ext>
          </a:extLst>
        </p:spPr>
        <p:txBody>
          <a:bodyPr wrap="none" lIns="19050" tIns="19050" rIns="19050" bIns="19050" anchor="ctr">
            <a:spAutoFit/>
          </a:bodyPr>
          <a:lstStyle/>
          <a:p>
            <a:pPr algn="r">
              <a:lnSpc>
                <a:spcPct val="150000"/>
              </a:lnSpc>
              <a:defRPr sz="3000">
                <a:solidFill>
                  <a:srgbClr val="FFFFFF"/>
                </a:solidFill>
                <a:latin typeface="Gotham"/>
                <a:ea typeface="Gotham"/>
                <a:cs typeface="Gotham"/>
                <a:sym typeface="Gotham"/>
              </a:defRPr>
            </a:pPr>
            <a:r>
              <a:rPr lang="en-US" sz="938" b="0" i="0" dirty="0">
                <a:solidFill>
                  <a:srgbClr val="004652"/>
                </a:solidFill>
                <a:latin typeface="Arial" panose="020B0604020202020204" pitchFamily="34" charset="0"/>
                <a:cs typeface="Arial" panose="020B0604020202020204" pitchFamily="34" charset="0"/>
              </a:rPr>
              <a:t>West Coast University  |  </a:t>
            </a:r>
            <a:fld id="{86CB4B4D-7CA3-9044-876B-883B54F8677D}" type="slidenum">
              <a:rPr lang="en-US" sz="938" b="1" i="0" smtClean="0">
                <a:solidFill>
                  <a:srgbClr val="004652"/>
                </a:solidFill>
                <a:latin typeface="Arial" panose="020B0604020202020204" pitchFamily="34" charset="0"/>
                <a:cs typeface="Arial" panose="020B0604020202020204" pitchFamily="34" charset="0"/>
              </a:rPr>
              <a:pPr algn="r">
                <a:lnSpc>
                  <a:spcPct val="150000"/>
                </a:lnSpc>
                <a:defRPr sz="3000">
                  <a:solidFill>
                    <a:srgbClr val="FFFFFF"/>
                  </a:solidFill>
                  <a:latin typeface="Gotham"/>
                  <a:ea typeface="Gotham"/>
                  <a:cs typeface="Gotham"/>
                  <a:sym typeface="Gotham"/>
                </a:defRPr>
              </a:pPr>
              <a:t>‹#›</a:t>
            </a:fld>
            <a:endParaRPr sz="938" b="1" i="0" dirty="0">
              <a:solidFill>
                <a:srgbClr val="00465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36951991"/>
      </p:ext>
    </p:extLst>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Master - 18">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654CA98-37B6-4C16-A013-30701796345C}"/>
              </a:ext>
            </a:extLst>
          </p:cNvPr>
          <p:cNvSpPr>
            <a:spLocks/>
          </p:cNvSpPr>
          <p:nvPr/>
        </p:nvSpPr>
        <p:spPr>
          <a:xfrm>
            <a:off x="0" y="0"/>
            <a:ext cx="9144000" cy="5209118"/>
          </a:xfrm>
          <a:prstGeom prst="rect">
            <a:avLst/>
          </a:prstGeom>
          <a:solidFill>
            <a:srgbClr val="DEF1F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825500" rtl="0" fontAlgn="auto" latinLnBrk="0" hangingPunct="0">
              <a:lnSpc>
                <a:spcPct val="100000"/>
              </a:lnSpc>
              <a:spcBef>
                <a:spcPts val="0"/>
              </a:spcBef>
              <a:spcAft>
                <a:spcPts val="0"/>
              </a:spcAft>
              <a:buClrTx/>
              <a:buSzTx/>
              <a:buFontTx/>
              <a:buNone/>
              <a:tabLst/>
            </a:pPr>
            <a:endParaRPr kumimoji="0" lang="en-US" sz="3200" b="1" i="0" u="none" strike="noStrike" cap="none" spc="0" normalizeH="0" baseline="0">
              <a:ln>
                <a:noFill/>
              </a:ln>
              <a:solidFill>
                <a:srgbClr val="000000"/>
              </a:solidFill>
              <a:effectLst/>
              <a:uFillTx/>
              <a:latin typeface="+mn-lt"/>
              <a:ea typeface="+mn-ea"/>
              <a:cs typeface="+mn-cs"/>
              <a:sym typeface="Helvetica"/>
            </a:endParaRPr>
          </a:p>
        </p:txBody>
      </p:sp>
      <p:sp>
        <p:nvSpPr>
          <p:cNvPr id="9" name="Text Placeholder 8">
            <a:extLst>
              <a:ext uri="{FF2B5EF4-FFF2-40B4-BE49-F238E27FC236}">
                <a16:creationId xmlns:a16="http://schemas.microsoft.com/office/drawing/2014/main" id="{99EE5A3A-5AB8-A94B-9985-10D03F640614}"/>
              </a:ext>
            </a:extLst>
          </p:cNvPr>
          <p:cNvSpPr>
            <a:spLocks noGrp="1"/>
          </p:cNvSpPr>
          <p:nvPr>
            <p:ph type="body" sz="quarter" idx="10" hasCustomPrompt="1"/>
          </p:nvPr>
        </p:nvSpPr>
        <p:spPr>
          <a:xfrm>
            <a:off x="319003" y="342985"/>
            <a:ext cx="4689786" cy="581025"/>
          </a:xfrm>
          <a:prstGeom prst="rect">
            <a:avLst/>
          </a:prstGeom>
        </p:spPr>
        <p:txBody>
          <a:bodyPr/>
          <a:lstStyle>
            <a:lvl1pPr>
              <a:lnSpc>
                <a:spcPts val="3000"/>
              </a:lnSpc>
              <a:defRPr sz="3750" b="1" i="0" spc="-56" baseline="0">
                <a:solidFill>
                  <a:srgbClr val="004652"/>
                </a:solidFill>
                <a:latin typeface="Arial" panose="020B0604020202020204" pitchFamily="34" charset="0"/>
                <a:cs typeface="Arial" panose="020B0604020202020204" pitchFamily="34" charset="0"/>
              </a:defRPr>
            </a:lvl1pPr>
          </a:lstStyle>
          <a:p>
            <a:pPr lvl="0"/>
            <a:r>
              <a:rPr lang="en-US" dirty="0"/>
              <a:t>INSERT TITLE HERE</a:t>
            </a:r>
          </a:p>
        </p:txBody>
      </p:sp>
      <p:sp>
        <p:nvSpPr>
          <p:cNvPr id="5" name="Rectangle">
            <a:extLst>
              <a:ext uri="{FF2B5EF4-FFF2-40B4-BE49-F238E27FC236}">
                <a16:creationId xmlns:a16="http://schemas.microsoft.com/office/drawing/2014/main" id="{F55FAB0D-8A6B-414B-90C1-177BA6E557EB}"/>
              </a:ext>
            </a:extLst>
          </p:cNvPr>
          <p:cNvSpPr/>
          <p:nvPr/>
        </p:nvSpPr>
        <p:spPr>
          <a:xfrm>
            <a:off x="380104" y="1193197"/>
            <a:ext cx="668651" cy="46323"/>
          </a:xfrm>
          <a:prstGeom prst="rect">
            <a:avLst/>
          </a:prstGeom>
          <a:solidFill>
            <a:srgbClr val="E67132"/>
          </a:solidFill>
          <a:ln w="12700">
            <a:miter lim="400000"/>
          </a:ln>
        </p:spPr>
        <p:txBody>
          <a:bodyPr lIns="19050" tIns="19050" rIns="19050" bIns="19050" anchor="ctr"/>
          <a:lstStyle/>
          <a:p>
            <a:pPr>
              <a:defRPr sz="3200" b="1">
                <a:latin typeface="+mn-lt"/>
                <a:ea typeface="+mn-ea"/>
                <a:cs typeface="+mn-cs"/>
                <a:sym typeface="Helvetica"/>
              </a:defRPr>
            </a:pPr>
            <a:endParaRPr sz="1200" dirty="0">
              <a:solidFill>
                <a:srgbClr val="E67132"/>
              </a:solidFill>
            </a:endParaRPr>
          </a:p>
        </p:txBody>
      </p:sp>
      <p:pic>
        <p:nvPicPr>
          <p:cNvPr id="10" name="Picture 9">
            <a:extLst>
              <a:ext uri="{FF2B5EF4-FFF2-40B4-BE49-F238E27FC236}">
                <a16:creationId xmlns:a16="http://schemas.microsoft.com/office/drawing/2014/main" id="{A17DBB4E-2D03-064B-9F7C-AF44C63240F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4844" y="4849143"/>
            <a:ext cx="838765" cy="187557"/>
          </a:xfrm>
          <a:prstGeom prst="rect">
            <a:avLst/>
          </a:prstGeom>
        </p:spPr>
      </p:pic>
      <p:sp>
        <p:nvSpPr>
          <p:cNvPr id="11" name="Text">
            <a:extLst>
              <a:ext uri="{FF2B5EF4-FFF2-40B4-BE49-F238E27FC236}">
                <a16:creationId xmlns:a16="http://schemas.microsoft.com/office/drawing/2014/main" id="{F9C0CDC6-E24A-7948-B023-B86601241CE5}"/>
              </a:ext>
            </a:extLst>
          </p:cNvPr>
          <p:cNvSpPr txBox="1"/>
          <p:nvPr/>
        </p:nvSpPr>
        <p:spPr>
          <a:xfrm>
            <a:off x="7405457" y="4807751"/>
            <a:ext cx="1542090" cy="228268"/>
          </a:xfrm>
          <a:prstGeom prst="rect">
            <a:avLst/>
          </a:prstGeom>
          <a:ln w="12700">
            <a:miter lim="400000"/>
          </a:ln>
          <a:extLst>
            <a:ext uri="{C572A759-6A51-4108-AA02-DFA0A04FC94B}">
              <ma14:wrappingTextBoxFlag xmlns="" xmlns:ma14="http://schemas.microsoft.com/office/mac/drawingml/2011/main" val="1"/>
            </a:ext>
          </a:extLst>
        </p:spPr>
        <p:txBody>
          <a:bodyPr wrap="none" lIns="19050" tIns="19050" rIns="19050" bIns="19050" anchor="ctr">
            <a:spAutoFit/>
          </a:bodyPr>
          <a:lstStyle/>
          <a:p>
            <a:pPr algn="r">
              <a:lnSpc>
                <a:spcPct val="150000"/>
              </a:lnSpc>
              <a:defRPr sz="3000">
                <a:solidFill>
                  <a:srgbClr val="FFFFFF"/>
                </a:solidFill>
                <a:latin typeface="Gotham"/>
                <a:ea typeface="Gotham"/>
                <a:cs typeface="Gotham"/>
                <a:sym typeface="Gotham"/>
              </a:defRPr>
            </a:pPr>
            <a:r>
              <a:rPr lang="en-US" sz="938" b="0" i="0" dirty="0">
                <a:solidFill>
                  <a:srgbClr val="004652"/>
                </a:solidFill>
                <a:latin typeface="Arial" panose="020B0604020202020204" pitchFamily="34" charset="0"/>
                <a:cs typeface="Arial" panose="020B0604020202020204" pitchFamily="34" charset="0"/>
              </a:rPr>
              <a:t>West Coast University  |  </a:t>
            </a:r>
            <a:fld id="{86CB4B4D-7CA3-9044-876B-883B54F8677D}" type="slidenum">
              <a:rPr lang="en-US" sz="938" b="1" i="0" smtClean="0">
                <a:solidFill>
                  <a:srgbClr val="004652"/>
                </a:solidFill>
                <a:latin typeface="Arial" panose="020B0604020202020204" pitchFamily="34" charset="0"/>
                <a:cs typeface="Arial" panose="020B0604020202020204" pitchFamily="34" charset="0"/>
              </a:rPr>
              <a:pPr algn="r">
                <a:lnSpc>
                  <a:spcPct val="150000"/>
                </a:lnSpc>
                <a:defRPr sz="3000">
                  <a:solidFill>
                    <a:srgbClr val="FFFFFF"/>
                  </a:solidFill>
                  <a:latin typeface="Gotham"/>
                  <a:ea typeface="Gotham"/>
                  <a:cs typeface="Gotham"/>
                  <a:sym typeface="Gotham"/>
                </a:defRPr>
              </a:pPr>
              <a:t>‹#›</a:t>
            </a:fld>
            <a:endParaRPr sz="938" b="1" i="0" dirty="0">
              <a:solidFill>
                <a:srgbClr val="00465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5591406"/>
      </p:ext>
    </p:extLst>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Master - 19">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2651B0C-796D-7740-8740-F0BD8ACE02CB}"/>
              </a:ext>
            </a:extLst>
          </p:cNvPr>
          <p:cNvSpPr/>
          <p:nvPr/>
        </p:nvSpPr>
        <p:spPr>
          <a:xfrm>
            <a:off x="0" y="-71027"/>
            <a:ext cx="9144000" cy="4839786"/>
          </a:xfrm>
          <a:prstGeom prst="rect">
            <a:avLst/>
          </a:prstGeom>
          <a:gradFill flip="none" rotWithShape="1">
            <a:gsLst>
              <a:gs pos="53000">
                <a:srgbClr val="004652"/>
              </a:gs>
              <a:gs pos="0">
                <a:srgbClr val="2C6A7B"/>
              </a:gs>
            </a:gsLst>
            <a:lin ang="2700000" scaled="1"/>
            <a:tileRect/>
          </a:gra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9050" tIns="19050" rIns="19050" bIns="19050" numCol="1" spcCol="38100" rtlCol="0" anchor="ctr">
            <a:spAutoFit/>
          </a:bodyPr>
          <a:lstStyle/>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p:txBody>
      </p:sp>
      <p:sp>
        <p:nvSpPr>
          <p:cNvPr id="4" name="Title 4">
            <a:extLst>
              <a:ext uri="{FF2B5EF4-FFF2-40B4-BE49-F238E27FC236}">
                <a16:creationId xmlns:a16="http://schemas.microsoft.com/office/drawing/2014/main" id="{D3F0DB5E-42B5-F947-A64C-AFD625E92403}"/>
              </a:ext>
            </a:extLst>
          </p:cNvPr>
          <p:cNvSpPr>
            <a:spLocks noGrp="1"/>
          </p:cNvSpPr>
          <p:nvPr>
            <p:ph type="title" hasCustomPrompt="1"/>
          </p:nvPr>
        </p:nvSpPr>
        <p:spPr>
          <a:xfrm>
            <a:off x="843320" y="707250"/>
            <a:ext cx="7617538" cy="968290"/>
          </a:xfrm>
          <a:prstGeom prst="rect">
            <a:avLst/>
          </a:prstGeom>
        </p:spPr>
        <p:txBody>
          <a:bodyPr/>
          <a:lstStyle>
            <a:lvl1pPr>
              <a:lnSpc>
                <a:spcPts val="3188"/>
              </a:lnSpc>
              <a:defRPr sz="3750" b="1" i="0">
                <a:solidFill>
                  <a:schemeClr val="bg1"/>
                </a:solidFill>
                <a:latin typeface="Arial" panose="020B0604020202020204" pitchFamily="34" charset="0"/>
                <a:cs typeface="Arial" panose="020B0604020202020204" pitchFamily="34" charset="0"/>
              </a:defRPr>
            </a:lvl1pPr>
          </a:lstStyle>
          <a:p>
            <a:r>
              <a:rPr lang="en-US" dirty="0">
                <a:solidFill>
                  <a:schemeClr val="bg1"/>
                </a:solidFill>
              </a:rPr>
              <a:t>CLICK HERE TO INSERT TITLE</a:t>
            </a:r>
            <a:br>
              <a:rPr lang="en-US" dirty="0">
                <a:solidFill>
                  <a:schemeClr val="bg1"/>
                </a:solidFill>
              </a:rPr>
            </a:br>
            <a:r>
              <a:rPr lang="en-US" dirty="0">
                <a:solidFill>
                  <a:schemeClr val="bg1"/>
                </a:solidFill>
              </a:rPr>
              <a:t>TWO LINES</a:t>
            </a:r>
          </a:p>
        </p:txBody>
      </p:sp>
      <p:pic>
        <p:nvPicPr>
          <p:cNvPr id="6" name="Picture 5">
            <a:extLst>
              <a:ext uri="{FF2B5EF4-FFF2-40B4-BE49-F238E27FC236}">
                <a16:creationId xmlns:a16="http://schemas.microsoft.com/office/drawing/2014/main" id="{08AEE8F0-C266-5448-B6C2-C946FB805D03}"/>
              </a:ext>
            </a:extLst>
          </p:cNvPr>
          <p:cNvPicPr>
            <a:picLocks noChangeAspect="1"/>
          </p:cNvPicPr>
          <p:nvPr/>
        </p:nvPicPr>
        <p:blipFill>
          <a:blip r:embed="rId2">
            <a:alphaModFix amt="4000"/>
            <a:extLst>
              <a:ext uri="{28A0092B-C50C-407E-A947-70E740481C1C}">
                <a14:useLocalDpi xmlns:a14="http://schemas.microsoft.com/office/drawing/2010/main" val="0"/>
              </a:ext>
            </a:extLst>
          </a:blip>
          <a:stretch>
            <a:fillRect/>
          </a:stretch>
        </p:blipFill>
        <p:spPr>
          <a:xfrm rot="20811397">
            <a:off x="4271444" y="-47649"/>
            <a:ext cx="5138304" cy="5138304"/>
          </a:xfrm>
          <a:prstGeom prst="rect">
            <a:avLst/>
          </a:prstGeom>
        </p:spPr>
      </p:pic>
      <p:sp>
        <p:nvSpPr>
          <p:cNvPr id="8" name="Rectangle">
            <a:extLst>
              <a:ext uri="{FF2B5EF4-FFF2-40B4-BE49-F238E27FC236}">
                <a16:creationId xmlns:a16="http://schemas.microsoft.com/office/drawing/2014/main" id="{BBFE23BD-75C6-D74F-8950-39A64BEDA184}"/>
              </a:ext>
            </a:extLst>
          </p:cNvPr>
          <p:cNvSpPr/>
          <p:nvPr/>
        </p:nvSpPr>
        <p:spPr>
          <a:xfrm>
            <a:off x="886057" y="1675541"/>
            <a:ext cx="668651" cy="46323"/>
          </a:xfrm>
          <a:prstGeom prst="rect">
            <a:avLst/>
          </a:prstGeom>
          <a:solidFill>
            <a:srgbClr val="E67132"/>
          </a:solidFill>
          <a:ln w="12700">
            <a:miter lim="400000"/>
          </a:ln>
        </p:spPr>
        <p:txBody>
          <a:bodyPr lIns="19050" tIns="19050" rIns="19050" bIns="19050" anchor="ctr"/>
          <a:lstStyle/>
          <a:p>
            <a:pPr>
              <a:defRPr sz="3200" b="1">
                <a:latin typeface="+mn-lt"/>
                <a:ea typeface="+mn-ea"/>
                <a:cs typeface="+mn-cs"/>
                <a:sym typeface="Helvetica"/>
              </a:defRPr>
            </a:pPr>
            <a:endParaRPr sz="1200" dirty="0">
              <a:solidFill>
                <a:srgbClr val="E67132"/>
              </a:solidFill>
            </a:endParaRPr>
          </a:p>
        </p:txBody>
      </p:sp>
      <p:sp>
        <p:nvSpPr>
          <p:cNvPr id="15" name="Text Placeholder 14">
            <a:extLst>
              <a:ext uri="{FF2B5EF4-FFF2-40B4-BE49-F238E27FC236}">
                <a16:creationId xmlns:a16="http://schemas.microsoft.com/office/drawing/2014/main" id="{7DA32B97-741A-0042-A098-771B51455048}"/>
              </a:ext>
            </a:extLst>
          </p:cNvPr>
          <p:cNvSpPr>
            <a:spLocks noGrp="1"/>
          </p:cNvSpPr>
          <p:nvPr>
            <p:ph type="body" sz="quarter" idx="10"/>
          </p:nvPr>
        </p:nvSpPr>
        <p:spPr>
          <a:xfrm>
            <a:off x="885826" y="1891393"/>
            <a:ext cx="7319282" cy="2088952"/>
          </a:xfrm>
          <a:prstGeom prst="rect">
            <a:avLst/>
          </a:prstGeom>
        </p:spPr>
        <p:txBody>
          <a:bodyPr/>
          <a:lstStyle>
            <a:lvl1pPr>
              <a:defRPr sz="1200" b="0" i="0">
                <a:solidFill>
                  <a:srgbClr val="D2D5D1"/>
                </a:solidFill>
                <a:latin typeface="Arial" panose="020B0604020202020204" pitchFamily="34" charset="0"/>
                <a:cs typeface="Arial" panose="020B0604020202020204" pitchFamily="34" charset="0"/>
              </a:defRPr>
            </a:lvl1pPr>
            <a:lvl2pPr>
              <a:defRPr sz="1200" b="0" i="0">
                <a:solidFill>
                  <a:srgbClr val="D2D5D1"/>
                </a:solidFill>
                <a:latin typeface="Arial" panose="020B0604020202020204" pitchFamily="34" charset="0"/>
                <a:cs typeface="Arial" panose="020B0604020202020204" pitchFamily="34" charset="0"/>
              </a:defRPr>
            </a:lvl2pPr>
            <a:lvl3pPr>
              <a:defRPr sz="1200" b="0" i="0">
                <a:solidFill>
                  <a:srgbClr val="D2D5D1"/>
                </a:solidFill>
                <a:latin typeface="Arial" panose="020B0604020202020204" pitchFamily="34" charset="0"/>
                <a:cs typeface="Arial" panose="020B0604020202020204" pitchFamily="34" charset="0"/>
              </a:defRPr>
            </a:lvl3pPr>
            <a:lvl4pPr>
              <a:defRPr sz="1200" b="0" i="0">
                <a:solidFill>
                  <a:srgbClr val="D2D5D1"/>
                </a:solidFill>
                <a:latin typeface="Arial" panose="020B0604020202020204" pitchFamily="34" charset="0"/>
                <a:cs typeface="Arial" panose="020B0604020202020204" pitchFamily="34" charset="0"/>
              </a:defRPr>
            </a:lvl4pPr>
            <a:lvl5pPr>
              <a:defRPr sz="1200" b="0" i="0">
                <a:solidFill>
                  <a:srgbClr val="D2D5D1"/>
                </a:solidFill>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00EA23F5-3A92-1B4C-A91E-615E6C11BC0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4844" y="4849143"/>
            <a:ext cx="838765" cy="187557"/>
          </a:xfrm>
          <a:prstGeom prst="rect">
            <a:avLst/>
          </a:prstGeom>
        </p:spPr>
      </p:pic>
      <p:sp>
        <p:nvSpPr>
          <p:cNvPr id="9" name="Text">
            <a:extLst>
              <a:ext uri="{FF2B5EF4-FFF2-40B4-BE49-F238E27FC236}">
                <a16:creationId xmlns:a16="http://schemas.microsoft.com/office/drawing/2014/main" id="{F659AD9F-31D2-3A46-A5F9-EF724E2C61CA}"/>
              </a:ext>
            </a:extLst>
          </p:cNvPr>
          <p:cNvSpPr txBox="1"/>
          <p:nvPr/>
        </p:nvSpPr>
        <p:spPr>
          <a:xfrm>
            <a:off x="7405457" y="4807751"/>
            <a:ext cx="1542090" cy="228268"/>
          </a:xfrm>
          <a:prstGeom prst="rect">
            <a:avLst/>
          </a:prstGeom>
          <a:ln w="12700">
            <a:miter lim="400000"/>
          </a:ln>
          <a:extLst>
            <a:ext uri="{C572A759-6A51-4108-AA02-DFA0A04FC94B}">
              <ma14:wrappingTextBoxFlag xmlns="" xmlns:ma14="http://schemas.microsoft.com/office/mac/drawingml/2011/main" val="1"/>
            </a:ext>
          </a:extLst>
        </p:spPr>
        <p:txBody>
          <a:bodyPr wrap="none" lIns="19050" tIns="19050" rIns="19050" bIns="19050" anchor="ctr">
            <a:spAutoFit/>
          </a:bodyPr>
          <a:lstStyle/>
          <a:p>
            <a:pPr algn="r">
              <a:lnSpc>
                <a:spcPct val="150000"/>
              </a:lnSpc>
              <a:defRPr sz="3000">
                <a:solidFill>
                  <a:srgbClr val="FFFFFF"/>
                </a:solidFill>
                <a:latin typeface="Gotham"/>
                <a:ea typeface="Gotham"/>
                <a:cs typeface="Gotham"/>
                <a:sym typeface="Gotham"/>
              </a:defRPr>
            </a:pPr>
            <a:r>
              <a:rPr lang="en-US" sz="938" b="0" i="0" dirty="0">
                <a:solidFill>
                  <a:srgbClr val="004652"/>
                </a:solidFill>
                <a:latin typeface="Arial" panose="020B0604020202020204" pitchFamily="34" charset="0"/>
                <a:cs typeface="Arial" panose="020B0604020202020204" pitchFamily="34" charset="0"/>
              </a:rPr>
              <a:t>West Coast University  |  </a:t>
            </a:r>
            <a:fld id="{86CB4B4D-7CA3-9044-876B-883B54F8677D}" type="slidenum">
              <a:rPr lang="en-US" sz="938" b="1" i="0" smtClean="0">
                <a:solidFill>
                  <a:srgbClr val="004652"/>
                </a:solidFill>
                <a:latin typeface="Arial" panose="020B0604020202020204" pitchFamily="34" charset="0"/>
                <a:cs typeface="Arial" panose="020B0604020202020204" pitchFamily="34" charset="0"/>
              </a:rPr>
              <a:pPr algn="r">
                <a:lnSpc>
                  <a:spcPct val="150000"/>
                </a:lnSpc>
                <a:defRPr sz="3000">
                  <a:solidFill>
                    <a:srgbClr val="FFFFFF"/>
                  </a:solidFill>
                  <a:latin typeface="Gotham"/>
                  <a:ea typeface="Gotham"/>
                  <a:cs typeface="Gotham"/>
                  <a:sym typeface="Gotham"/>
                </a:defRPr>
              </a:pPr>
              <a:t>‹#›</a:t>
            </a:fld>
            <a:endParaRPr sz="938" b="1" i="0" dirty="0">
              <a:solidFill>
                <a:srgbClr val="00465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90596289"/>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Master - 2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1ED38EA-1638-4412-967B-66966B583BCA}"/>
              </a:ext>
            </a:extLst>
          </p:cNvPr>
          <p:cNvSpPr/>
          <p:nvPr/>
        </p:nvSpPr>
        <p:spPr>
          <a:xfrm>
            <a:off x="0" y="-14075"/>
            <a:ext cx="9144000" cy="5157575"/>
          </a:xfrm>
          <a:prstGeom prst="rect">
            <a:avLst/>
          </a:prstGeom>
          <a:gradFill flip="none" rotWithShape="1">
            <a:gsLst>
              <a:gs pos="53000">
                <a:srgbClr val="004652"/>
              </a:gs>
              <a:gs pos="0">
                <a:srgbClr val="2C6A7B"/>
              </a:gs>
            </a:gsLst>
            <a:lin ang="2700000" scaled="1"/>
            <a:tileRect/>
          </a:gra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825500" rtl="0" fontAlgn="auto" latinLnBrk="0" hangingPunct="0">
              <a:lnSpc>
                <a:spcPct val="100000"/>
              </a:lnSpc>
              <a:spcBef>
                <a:spcPts val="0"/>
              </a:spcBef>
              <a:spcAft>
                <a:spcPts val="0"/>
              </a:spcAft>
              <a:buClrTx/>
              <a:buSzTx/>
              <a:buFontTx/>
              <a:buNone/>
              <a:tabLst/>
            </a:pPr>
            <a:endParaRPr kumimoji="0" lang="en-US" sz="3200" b="1" i="0" u="none" strike="noStrike" cap="none" spc="0" normalizeH="0" baseline="0" dirty="0">
              <a:ln>
                <a:noFill/>
              </a:ln>
              <a:solidFill>
                <a:srgbClr val="000000"/>
              </a:solidFill>
              <a:effectLst/>
              <a:uFillTx/>
              <a:latin typeface="+mn-lt"/>
              <a:ea typeface="+mn-ea"/>
              <a:cs typeface="+mn-cs"/>
              <a:sym typeface="Helvetica"/>
            </a:endParaRPr>
          </a:p>
        </p:txBody>
      </p:sp>
      <p:sp>
        <p:nvSpPr>
          <p:cNvPr id="2" name="Title 1">
            <a:extLst>
              <a:ext uri="{FF2B5EF4-FFF2-40B4-BE49-F238E27FC236}">
                <a16:creationId xmlns:a16="http://schemas.microsoft.com/office/drawing/2014/main" id="{E952ADDA-EA3C-054A-885D-553339FC575D}"/>
              </a:ext>
            </a:extLst>
          </p:cNvPr>
          <p:cNvSpPr>
            <a:spLocks noGrp="1"/>
          </p:cNvSpPr>
          <p:nvPr>
            <p:ph type="title" hasCustomPrompt="1"/>
          </p:nvPr>
        </p:nvSpPr>
        <p:spPr>
          <a:xfrm>
            <a:off x="310244" y="363651"/>
            <a:ext cx="4953572" cy="804450"/>
          </a:xfrm>
          <a:prstGeom prst="rect">
            <a:avLst/>
          </a:prstGeom>
        </p:spPr>
        <p:txBody>
          <a:bodyPr/>
          <a:lstStyle>
            <a:lvl1pPr algn="l">
              <a:lnSpc>
                <a:spcPts val="3188"/>
              </a:lnSpc>
              <a:defRPr sz="3750" b="1" i="0" spc="-56" baseline="0">
                <a:solidFill>
                  <a:schemeClr val="bg1"/>
                </a:solidFill>
                <a:latin typeface="Arial" panose="020B0604020202020204" pitchFamily="34" charset="0"/>
                <a:cs typeface="Arial" panose="020B0604020202020204" pitchFamily="34" charset="0"/>
              </a:defRPr>
            </a:lvl1pPr>
          </a:lstStyle>
          <a:p>
            <a:r>
              <a:rPr lang="en-US" dirty="0"/>
              <a:t>INSERT MASTER TITLE</a:t>
            </a:r>
          </a:p>
        </p:txBody>
      </p:sp>
      <p:sp>
        <p:nvSpPr>
          <p:cNvPr id="5" name="Rectangle">
            <a:extLst>
              <a:ext uri="{FF2B5EF4-FFF2-40B4-BE49-F238E27FC236}">
                <a16:creationId xmlns:a16="http://schemas.microsoft.com/office/drawing/2014/main" id="{5CF6DF5C-B0AC-774A-AC7D-85168333AADE}"/>
              </a:ext>
            </a:extLst>
          </p:cNvPr>
          <p:cNvSpPr/>
          <p:nvPr/>
        </p:nvSpPr>
        <p:spPr>
          <a:xfrm>
            <a:off x="362984" y="1324792"/>
            <a:ext cx="668651" cy="46323"/>
          </a:xfrm>
          <a:prstGeom prst="rect">
            <a:avLst/>
          </a:prstGeom>
          <a:solidFill>
            <a:srgbClr val="E67132"/>
          </a:solidFill>
          <a:ln w="12700">
            <a:miter lim="400000"/>
          </a:ln>
        </p:spPr>
        <p:txBody>
          <a:bodyPr lIns="19050" tIns="19050" rIns="19050" bIns="19050" anchor="ctr"/>
          <a:lstStyle/>
          <a:p>
            <a:pPr>
              <a:defRPr sz="3200" b="1">
                <a:latin typeface="+mn-lt"/>
                <a:ea typeface="+mn-ea"/>
                <a:cs typeface="+mn-cs"/>
                <a:sym typeface="Helvetica"/>
              </a:defRPr>
            </a:pPr>
            <a:endParaRPr sz="1200" dirty="0">
              <a:solidFill>
                <a:srgbClr val="E67132"/>
              </a:solidFill>
            </a:endParaRPr>
          </a:p>
        </p:txBody>
      </p:sp>
      <p:sp>
        <p:nvSpPr>
          <p:cNvPr id="7" name="Text">
            <a:extLst>
              <a:ext uri="{FF2B5EF4-FFF2-40B4-BE49-F238E27FC236}">
                <a16:creationId xmlns:a16="http://schemas.microsoft.com/office/drawing/2014/main" id="{E88FCC52-5854-634B-9795-D0B5BF0F370B}"/>
              </a:ext>
            </a:extLst>
          </p:cNvPr>
          <p:cNvSpPr txBox="1"/>
          <p:nvPr/>
        </p:nvSpPr>
        <p:spPr>
          <a:xfrm>
            <a:off x="7405457" y="4807751"/>
            <a:ext cx="1542090" cy="228268"/>
          </a:xfrm>
          <a:prstGeom prst="rect">
            <a:avLst/>
          </a:prstGeom>
          <a:ln w="12700">
            <a:miter lim="400000"/>
          </a:ln>
          <a:extLst>
            <a:ext uri="{C572A759-6A51-4108-AA02-DFA0A04FC94B}">
              <ma14:wrappingTextBoxFlag xmlns:ma14="http://schemas.microsoft.com/office/mac/drawingml/2011/main" xmlns="" val="1"/>
            </a:ext>
          </a:extLst>
        </p:spPr>
        <p:txBody>
          <a:bodyPr wrap="none" lIns="19050" tIns="19050" rIns="19050" bIns="19050" anchor="ctr">
            <a:spAutoFit/>
          </a:bodyPr>
          <a:lstStyle/>
          <a:p>
            <a:pPr algn="r">
              <a:lnSpc>
                <a:spcPct val="150000"/>
              </a:lnSpc>
              <a:defRPr sz="3000">
                <a:solidFill>
                  <a:srgbClr val="FFFFFF"/>
                </a:solidFill>
                <a:latin typeface="Gotham"/>
                <a:ea typeface="Gotham"/>
                <a:cs typeface="Gotham"/>
                <a:sym typeface="Gotham"/>
              </a:defRPr>
            </a:pPr>
            <a:r>
              <a:rPr lang="en-US" sz="938" b="0" i="0" dirty="0">
                <a:solidFill>
                  <a:srgbClr val="004652"/>
                </a:solidFill>
                <a:latin typeface="Arial" panose="020B0604020202020204" pitchFamily="34" charset="0"/>
                <a:cs typeface="Arial" panose="020B0604020202020204" pitchFamily="34" charset="0"/>
              </a:rPr>
              <a:t>West Coast University  |  </a:t>
            </a:r>
            <a:fld id="{86CB4B4D-7CA3-9044-876B-883B54F8677D}" type="slidenum">
              <a:rPr lang="en-US" sz="938" b="1" i="0" smtClean="0">
                <a:solidFill>
                  <a:srgbClr val="004652"/>
                </a:solidFill>
                <a:latin typeface="Arial" panose="020B0604020202020204" pitchFamily="34" charset="0"/>
                <a:cs typeface="Arial" panose="020B0604020202020204" pitchFamily="34" charset="0"/>
              </a:rPr>
              <a:pPr algn="r">
                <a:lnSpc>
                  <a:spcPct val="150000"/>
                </a:lnSpc>
                <a:defRPr sz="3000">
                  <a:solidFill>
                    <a:srgbClr val="FFFFFF"/>
                  </a:solidFill>
                  <a:latin typeface="Gotham"/>
                  <a:ea typeface="Gotham"/>
                  <a:cs typeface="Gotham"/>
                  <a:sym typeface="Gotham"/>
                </a:defRPr>
              </a:pPr>
              <a:t>‹#›</a:t>
            </a:fld>
            <a:endParaRPr sz="938" b="1" i="0" dirty="0">
              <a:solidFill>
                <a:srgbClr val="004652"/>
              </a:solidFill>
              <a:latin typeface="Arial" panose="020B0604020202020204" pitchFamily="34" charset="0"/>
              <a:cs typeface="Arial" panose="020B0604020202020204" pitchFamily="34" charset="0"/>
            </a:endParaRPr>
          </a:p>
        </p:txBody>
      </p:sp>
      <p:pic>
        <p:nvPicPr>
          <p:cNvPr id="9" name="Picture 8">
            <a:extLst>
              <a:ext uri="{FF2B5EF4-FFF2-40B4-BE49-F238E27FC236}">
                <a16:creationId xmlns:a16="http://schemas.microsoft.com/office/drawing/2014/main" id="{5BE86C00-20B0-2845-876F-C6E7BA3223F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4844" y="4849143"/>
            <a:ext cx="838765" cy="187557"/>
          </a:xfrm>
          <a:prstGeom prst="rect">
            <a:avLst/>
          </a:prstGeom>
        </p:spPr>
      </p:pic>
      <p:sp>
        <p:nvSpPr>
          <p:cNvPr id="10" name="Text Placeholder 9">
            <a:extLst>
              <a:ext uri="{FF2B5EF4-FFF2-40B4-BE49-F238E27FC236}">
                <a16:creationId xmlns:a16="http://schemas.microsoft.com/office/drawing/2014/main" id="{700E90D6-F9AE-5E4E-9116-95EF3BB67595}"/>
              </a:ext>
            </a:extLst>
          </p:cNvPr>
          <p:cNvSpPr>
            <a:spLocks noGrp="1"/>
          </p:cNvSpPr>
          <p:nvPr>
            <p:ph type="body" sz="quarter" idx="10" hasCustomPrompt="1"/>
          </p:nvPr>
        </p:nvSpPr>
        <p:spPr>
          <a:xfrm>
            <a:off x="545174" y="1945585"/>
            <a:ext cx="7840967" cy="2486931"/>
          </a:xfrm>
          <a:prstGeom prst="rect">
            <a:avLst/>
          </a:prstGeom>
        </p:spPr>
        <p:txBody>
          <a:bodyPr numCol="1"/>
          <a:lstStyle>
            <a:lvl1pPr marL="171450" marR="0" indent="-171450" algn="l" defTabSz="309563" rtl="0" latinLnBrk="0">
              <a:lnSpc>
                <a:spcPct val="150000"/>
              </a:lnSpc>
              <a:spcBef>
                <a:spcPts val="0"/>
              </a:spcBef>
              <a:spcAft>
                <a:spcPts val="0"/>
              </a:spcAft>
              <a:buClr>
                <a:srgbClr val="E67132"/>
              </a:buClr>
              <a:buSzTx/>
              <a:buFont typeface="Arial" panose="020B0604020202020204" pitchFamily="34" charset="0"/>
              <a:buChar char="•"/>
              <a:tabLst/>
              <a:defRPr lang="en-US" sz="2400" b="0" i="0" u="none" strike="noStrike" cap="none" spc="0" baseline="0" dirty="0">
                <a:ln>
                  <a:noFill/>
                </a:ln>
                <a:solidFill>
                  <a:schemeClr val="bg1"/>
                </a:solidFill>
                <a:uFillTx/>
                <a:latin typeface="Arial" panose="020B0604020202020204" pitchFamily="34" charset="0"/>
                <a:ea typeface="+mn-ea"/>
                <a:cs typeface="Arial" panose="020B0604020202020204" pitchFamily="34" charset="0"/>
                <a:sym typeface="Helvetica"/>
              </a:defRPr>
            </a:lvl1pPr>
            <a:lvl2pPr marL="630238" marR="0" indent="-346075" algn="l" defTabSz="309563" rtl="0" latinLnBrk="0">
              <a:lnSpc>
                <a:spcPct val="150000"/>
              </a:lnSpc>
              <a:spcBef>
                <a:spcPts val="0"/>
              </a:spcBef>
              <a:spcAft>
                <a:spcPts val="0"/>
              </a:spcAft>
              <a:buClr>
                <a:schemeClr val="bg1">
                  <a:lumMod val="65000"/>
                </a:schemeClr>
              </a:buClr>
              <a:buSzTx/>
              <a:buFont typeface="Arial" panose="020B0604020202020204" pitchFamily="34" charset="0"/>
              <a:buChar char="•"/>
              <a:tabLst/>
              <a:defRPr lang="en-US" sz="2400" b="0" i="0" u="none" strike="noStrike" cap="none" spc="0" baseline="0" dirty="0">
                <a:ln>
                  <a:noFill/>
                </a:ln>
                <a:solidFill>
                  <a:schemeClr val="bg1"/>
                </a:solidFill>
                <a:uFillTx/>
                <a:latin typeface="Arial" panose="020B0604020202020204" pitchFamily="34" charset="0"/>
                <a:ea typeface="+mn-ea"/>
                <a:cs typeface="Arial" panose="020B0604020202020204" pitchFamily="34" charset="0"/>
                <a:sym typeface="Helvetica"/>
              </a:defRPr>
            </a:lvl2pPr>
            <a:lvl3pPr>
              <a:defRPr sz="1050">
                <a:solidFill>
                  <a:srgbClr val="D2D4D1"/>
                </a:solidFill>
                <a:latin typeface="Gotham Medium" pitchFamily="2" charset="0"/>
                <a:cs typeface="Gotham Medium" pitchFamily="2" charset="0"/>
              </a:defRPr>
            </a:lvl3pPr>
            <a:lvl4pPr>
              <a:defRPr sz="1050">
                <a:solidFill>
                  <a:srgbClr val="D2D4D1"/>
                </a:solidFill>
                <a:latin typeface="Gotham Medium" pitchFamily="2" charset="0"/>
                <a:cs typeface="Gotham Medium" pitchFamily="2" charset="0"/>
              </a:defRPr>
            </a:lvl4pPr>
            <a:lvl5pPr>
              <a:defRPr sz="1050">
                <a:solidFill>
                  <a:srgbClr val="D2D4D1"/>
                </a:solidFill>
                <a:latin typeface="Gotham Medium" pitchFamily="2" charset="0"/>
                <a:cs typeface="Gotham Medium" pitchFamily="2" charset="0"/>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497718246"/>
      </p:ext>
    </p:extLst>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Master - 20">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B804A3F-BE50-7643-BC2E-802151C45A41}"/>
              </a:ext>
            </a:extLst>
          </p:cNvPr>
          <p:cNvSpPr/>
          <p:nvPr/>
        </p:nvSpPr>
        <p:spPr>
          <a:xfrm>
            <a:off x="0" y="-76305"/>
            <a:ext cx="9144000" cy="4839786"/>
          </a:xfrm>
          <a:prstGeom prst="rect">
            <a:avLst/>
          </a:prstGeom>
          <a:gradFill flip="none" rotWithShape="1">
            <a:gsLst>
              <a:gs pos="53000">
                <a:srgbClr val="004652"/>
              </a:gs>
              <a:gs pos="0">
                <a:srgbClr val="2C6A7B"/>
              </a:gs>
            </a:gsLst>
            <a:lin ang="2700000" scaled="1"/>
            <a:tileRect/>
          </a:gra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9050" tIns="19050" rIns="19050" bIns="19050" numCol="1" spcCol="38100" rtlCol="0" anchor="ctr">
            <a:spAutoFit/>
          </a:bodyPr>
          <a:lstStyle/>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p:txBody>
      </p:sp>
      <p:sp>
        <p:nvSpPr>
          <p:cNvPr id="2" name="Title 1">
            <a:extLst>
              <a:ext uri="{FF2B5EF4-FFF2-40B4-BE49-F238E27FC236}">
                <a16:creationId xmlns:a16="http://schemas.microsoft.com/office/drawing/2014/main" id="{E952ADDA-EA3C-054A-885D-553339FC575D}"/>
              </a:ext>
            </a:extLst>
          </p:cNvPr>
          <p:cNvSpPr>
            <a:spLocks noGrp="1"/>
          </p:cNvSpPr>
          <p:nvPr>
            <p:ph type="title" hasCustomPrompt="1"/>
          </p:nvPr>
        </p:nvSpPr>
        <p:spPr>
          <a:xfrm>
            <a:off x="310244" y="163627"/>
            <a:ext cx="7637689" cy="585643"/>
          </a:xfrm>
          <a:prstGeom prst="rect">
            <a:avLst/>
          </a:prstGeom>
        </p:spPr>
        <p:txBody>
          <a:bodyPr/>
          <a:lstStyle>
            <a:lvl1pPr algn="l">
              <a:defRPr sz="3750" b="1" i="0" spc="-56" baseline="0">
                <a:solidFill>
                  <a:schemeClr val="bg1"/>
                </a:solidFill>
                <a:latin typeface="Arial" panose="020B0604020202020204" pitchFamily="34" charset="0"/>
                <a:cs typeface="Arial" panose="020B0604020202020204" pitchFamily="34" charset="0"/>
              </a:defRPr>
            </a:lvl1pPr>
          </a:lstStyle>
          <a:p>
            <a:r>
              <a:rPr lang="en-US" dirty="0"/>
              <a:t>INSERT MASTER TITLE</a:t>
            </a:r>
          </a:p>
        </p:txBody>
      </p:sp>
      <p:sp>
        <p:nvSpPr>
          <p:cNvPr id="5" name="Rectangle">
            <a:extLst>
              <a:ext uri="{FF2B5EF4-FFF2-40B4-BE49-F238E27FC236}">
                <a16:creationId xmlns:a16="http://schemas.microsoft.com/office/drawing/2014/main" id="{5CF6DF5C-B0AC-774A-AC7D-85168333AADE}"/>
              </a:ext>
            </a:extLst>
          </p:cNvPr>
          <p:cNvSpPr/>
          <p:nvPr/>
        </p:nvSpPr>
        <p:spPr>
          <a:xfrm>
            <a:off x="362984" y="886642"/>
            <a:ext cx="668651" cy="46323"/>
          </a:xfrm>
          <a:prstGeom prst="rect">
            <a:avLst/>
          </a:prstGeom>
          <a:solidFill>
            <a:srgbClr val="E67132"/>
          </a:solidFill>
          <a:ln w="12700">
            <a:miter lim="400000"/>
          </a:ln>
        </p:spPr>
        <p:txBody>
          <a:bodyPr lIns="19050" tIns="19050" rIns="19050" bIns="19050" anchor="ctr"/>
          <a:lstStyle/>
          <a:p>
            <a:pPr>
              <a:defRPr sz="3200" b="1">
                <a:latin typeface="+mn-lt"/>
                <a:ea typeface="+mn-ea"/>
                <a:cs typeface="+mn-cs"/>
                <a:sym typeface="Helvetica"/>
              </a:defRPr>
            </a:pPr>
            <a:endParaRPr sz="1200" dirty="0">
              <a:solidFill>
                <a:srgbClr val="E67132"/>
              </a:solidFill>
            </a:endParaRPr>
          </a:p>
        </p:txBody>
      </p:sp>
      <p:pic>
        <p:nvPicPr>
          <p:cNvPr id="9" name="Picture 8">
            <a:extLst>
              <a:ext uri="{FF2B5EF4-FFF2-40B4-BE49-F238E27FC236}">
                <a16:creationId xmlns:a16="http://schemas.microsoft.com/office/drawing/2014/main" id="{D88A3E4C-8139-0044-852C-08591F97F7F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4844" y="4849143"/>
            <a:ext cx="838765" cy="187557"/>
          </a:xfrm>
          <a:prstGeom prst="rect">
            <a:avLst/>
          </a:prstGeom>
        </p:spPr>
      </p:pic>
      <p:sp>
        <p:nvSpPr>
          <p:cNvPr id="8" name="Text">
            <a:extLst>
              <a:ext uri="{FF2B5EF4-FFF2-40B4-BE49-F238E27FC236}">
                <a16:creationId xmlns:a16="http://schemas.microsoft.com/office/drawing/2014/main" id="{25A48A6E-3DDC-F04D-BF7C-9273CE37C8B7}"/>
              </a:ext>
            </a:extLst>
          </p:cNvPr>
          <p:cNvSpPr txBox="1"/>
          <p:nvPr/>
        </p:nvSpPr>
        <p:spPr>
          <a:xfrm>
            <a:off x="7405457" y="4807751"/>
            <a:ext cx="1542090" cy="228268"/>
          </a:xfrm>
          <a:prstGeom prst="rect">
            <a:avLst/>
          </a:prstGeom>
          <a:ln w="12700">
            <a:miter lim="400000"/>
          </a:ln>
          <a:extLst>
            <a:ext uri="{C572A759-6A51-4108-AA02-DFA0A04FC94B}">
              <ma14:wrappingTextBoxFlag xmlns="" xmlns:ma14="http://schemas.microsoft.com/office/mac/drawingml/2011/main" val="1"/>
            </a:ext>
          </a:extLst>
        </p:spPr>
        <p:txBody>
          <a:bodyPr wrap="none" lIns="19050" tIns="19050" rIns="19050" bIns="19050" anchor="ctr">
            <a:spAutoFit/>
          </a:bodyPr>
          <a:lstStyle/>
          <a:p>
            <a:pPr algn="r">
              <a:lnSpc>
                <a:spcPct val="150000"/>
              </a:lnSpc>
              <a:defRPr sz="3000">
                <a:solidFill>
                  <a:srgbClr val="FFFFFF"/>
                </a:solidFill>
                <a:latin typeface="Gotham"/>
                <a:ea typeface="Gotham"/>
                <a:cs typeface="Gotham"/>
                <a:sym typeface="Gotham"/>
              </a:defRPr>
            </a:pPr>
            <a:r>
              <a:rPr lang="en-US" sz="938" b="0" i="0" dirty="0">
                <a:solidFill>
                  <a:srgbClr val="004652"/>
                </a:solidFill>
                <a:latin typeface="Arial" panose="020B0604020202020204" pitchFamily="34" charset="0"/>
                <a:cs typeface="Arial" panose="020B0604020202020204" pitchFamily="34" charset="0"/>
              </a:rPr>
              <a:t>West Coast University  |  </a:t>
            </a:r>
            <a:fld id="{86CB4B4D-7CA3-9044-876B-883B54F8677D}" type="slidenum">
              <a:rPr lang="en-US" sz="938" b="1" i="0" smtClean="0">
                <a:solidFill>
                  <a:srgbClr val="004652"/>
                </a:solidFill>
                <a:latin typeface="Arial" panose="020B0604020202020204" pitchFamily="34" charset="0"/>
                <a:cs typeface="Arial" panose="020B0604020202020204" pitchFamily="34" charset="0"/>
              </a:rPr>
              <a:pPr algn="r">
                <a:lnSpc>
                  <a:spcPct val="150000"/>
                </a:lnSpc>
                <a:defRPr sz="3000">
                  <a:solidFill>
                    <a:srgbClr val="FFFFFF"/>
                  </a:solidFill>
                  <a:latin typeface="Gotham"/>
                  <a:ea typeface="Gotham"/>
                  <a:cs typeface="Gotham"/>
                  <a:sym typeface="Gotham"/>
                </a:defRPr>
              </a:pPr>
              <a:t>‹#›</a:t>
            </a:fld>
            <a:endParaRPr sz="938" b="1" i="0" dirty="0">
              <a:solidFill>
                <a:srgbClr val="00465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89434350"/>
      </p:ext>
    </p:extLst>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Master - 21">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8A2AEDD-4184-CA4C-94FC-2F888361BC8E}"/>
              </a:ext>
            </a:extLst>
          </p:cNvPr>
          <p:cNvSpPr/>
          <p:nvPr/>
        </p:nvSpPr>
        <p:spPr>
          <a:xfrm>
            <a:off x="0" y="-71027"/>
            <a:ext cx="9144000" cy="4839786"/>
          </a:xfrm>
          <a:prstGeom prst="rect">
            <a:avLst/>
          </a:prstGeom>
          <a:gradFill flip="none" rotWithShape="1">
            <a:gsLst>
              <a:gs pos="53000">
                <a:srgbClr val="004652"/>
              </a:gs>
              <a:gs pos="0">
                <a:srgbClr val="2C6A7B"/>
              </a:gs>
            </a:gsLst>
            <a:lin ang="2700000" scaled="1"/>
            <a:tileRect/>
          </a:gra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9050" tIns="19050" rIns="19050" bIns="19050" numCol="1" spcCol="38100" rtlCol="0" anchor="ctr">
            <a:spAutoFit/>
          </a:bodyPr>
          <a:lstStyle/>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p:txBody>
      </p:sp>
      <p:sp>
        <p:nvSpPr>
          <p:cNvPr id="9" name="Title 1">
            <a:extLst>
              <a:ext uri="{FF2B5EF4-FFF2-40B4-BE49-F238E27FC236}">
                <a16:creationId xmlns:a16="http://schemas.microsoft.com/office/drawing/2014/main" id="{21098BC9-C559-534B-99AD-E6F904B83980}"/>
              </a:ext>
            </a:extLst>
          </p:cNvPr>
          <p:cNvSpPr>
            <a:spLocks noGrp="1"/>
          </p:cNvSpPr>
          <p:nvPr>
            <p:ph type="title" hasCustomPrompt="1"/>
          </p:nvPr>
        </p:nvSpPr>
        <p:spPr>
          <a:xfrm>
            <a:off x="340373" y="2783857"/>
            <a:ext cx="2951390" cy="872344"/>
          </a:xfrm>
          <a:prstGeom prst="rect">
            <a:avLst/>
          </a:prstGeom>
        </p:spPr>
        <p:txBody>
          <a:bodyPr/>
          <a:lstStyle>
            <a:lvl1pPr algn="r">
              <a:lnSpc>
                <a:spcPts val="3188"/>
              </a:lnSpc>
              <a:defRPr sz="3750" b="1" i="0" spc="-56" baseline="0">
                <a:solidFill>
                  <a:schemeClr val="bg1"/>
                </a:solidFill>
                <a:latin typeface="Arial" panose="020B0604020202020204" pitchFamily="34" charset="0"/>
                <a:cs typeface="Arial" panose="020B0604020202020204" pitchFamily="34" charset="0"/>
              </a:defRPr>
            </a:lvl1pPr>
          </a:lstStyle>
          <a:p>
            <a:r>
              <a:rPr lang="en-US" dirty="0"/>
              <a:t>INSERT TITLE HERE</a:t>
            </a:r>
          </a:p>
        </p:txBody>
      </p:sp>
      <p:sp>
        <p:nvSpPr>
          <p:cNvPr id="5" name="Rectangle">
            <a:extLst>
              <a:ext uri="{FF2B5EF4-FFF2-40B4-BE49-F238E27FC236}">
                <a16:creationId xmlns:a16="http://schemas.microsoft.com/office/drawing/2014/main" id="{B54B46F9-AA9E-6D4C-9F28-B200E006AD91}"/>
              </a:ext>
            </a:extLst>
          </p:cNvPr>
          <p:cNvSpPr/>
          <p:nvPr/>
        </p:nvSpPr>
        <p:spPr>
          <a:xfrm>
            <a:off x="2582218" y="3764498"/>
            <a:ext cx="668651" cy="46323"/>
          </a:xfrm>
          <a:prstGeom prst="rect">
            <a:avLst/>
          </a:prstGeom>
          <a:solidFill>
            <a:srgbClr val="E67132"/>
          </a:solidFill>
          <a:ln w="12700">
            <a:miter lim="400000"/>
          </a:ln>
        </p:spPr>
        <p:txBody>
          <a:bodyPr lIns="19050" tIns="19050" rIns="19050" bIns="19050" anchor="ctr"/>
          <a:lstStyle/>
          <a:p>
            <a:pPr algn="r">
              <a:defRPr sz="3200" b="1">
                <a:latin typeface="+mn-lt"/>
                <a:ea typeface="+mn-ea"/>
                <a:cs typeface="+mn-cs"/>
                <a:sym typeface="Helvetica"/>
              </a:defRPr>
            </a:pPr>
            <a:endParaRPr sz="1200" dirty="0">
              <a:solidFill>
                <a:srgbClr val="E67132"/>
              </a:solidFill>
            </a:endParaRPr>
          </a:p>
        </p:txBody>
      </p:sp>
      <p:sp>
        <p:nvSpPr>
          <p:cNvPr id="7" name="Oval 6">
            <a:extLst>
              <a:ext uri="{FF2B5EF4-FFF2-40B4-BE49-F238E27FC236}">
                <a16:creationId xmlns:a16="http://schemas.microsoft.com/office/drawing/2014/main" id="{690C9C42-360B-184A-AD3D-AF4A96BB1A8F}"/>
              </a:ext>
            </a:extLst>
          </p:cNvPr>
          <p:cNvSpPr/>
          <p:nvPr/>
        </p:nvSpPr>
        <p:spPr>
          <a:xfrm>
            <a:off x="2276651" y="1331117"/>
            <a:ext cx="1179576" cy="1179576"/>
          </a:xfrm>
          <a:prstGeom prst="ellipse">
            <a:avLst/>
          </a:prstGeom>
          <a:solidFill>
            <a:schemeClr val="bg1">
              <a:alpha val="90000"/>
            </a:schemeClr>
          </a:solidFill>
          <a:ln w="285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9050" tIns="19050" rIns="19050" bIns="19050" numCol="1" spcCol="38100" rtlCol="0" anchor="ctr">
            <a:spAutoFit/>
          </a:bodyPr>
          <a:lstStyle/>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p:txBody>
      </p:sp>
      <p:pic>
        <p:nvPicPr>
          <p:cNvPr id="8" name="Picture 7">
            <a:extLst>
              <a:ext uri="{FF2B5EF4-FFF2-40B4-BE49-F238E27FC236}">
                <a16:creationId xmlns:a16="http://schemas.microsoft.com/office/drawing/2014/main" id="{219E15E2-0B96-4B4E-BDA2-DED3FB222775}"/>
              </a:ext>
            </a:extLst>
          </p:cNvPr>
          <p:cNvPicPr>
            <a:picLocks noChangeAspect="1"/>
          </p:cNvPicPr>
          <p:nvPr/>
        </p:nvPicPr>
        <p:blipFill>
          <a:blip r:embed="rId2">
            <a:alphaModFix amt="4000"/>
            <a:extLst>
              <a:ext uri="{28A0092B-C50C-407E-A947-70E740481C1C}">
                <a14:useLocalDpi xmlns:a14="http://schemas.microsoft.com/office/drawing/2010/main" val="0"/>
              </a:ext>
            </a:extLst>
          </a:blip>
          <a:stretch>
            <a:fillRect/>
          </a:stretch>
        </p:blipFill>
        <p:spPr>
          <a:xfrm rot="20811397">
            <a:off x="4271444" y="-63598"/>
            <a:ext cx="5138304" cy="5138304"/>
          </a:xfrm>
          <a:prstGeom prst="rect">
            <a:avLst/>
          </a:prstGeom>
        </p:spPr>
      </p:pic>
      <p:pic>
        <p:nvPicPr>
          <p:cNvPr id="12" name="Picture 11">
            <a:extLst>
              <a:ext uri="{FF2B5EF4-FFF2-40B4-BE49-F238E27FC236}">
                <a16:creationId xmlns:a16="http://schemas.microsoft.com/office/drawing/2014/main" id="{92C6A972-9561-A14F-97CA-2500D739204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4844" y="4849143"/>
            <a:ext cx="838765" cy="187557"/>
          </a:xfrm>
          <a:prstGeom prst="rect">
            <a:avLst/>
          </a:prstGeom>
        </p:spPr>
      </p:pic>
      <p:sp>
        <p:nvSpPr>
          <p:cNvPr id="10" name="Text">
            <a:extLst>
              <a:ext uri="{FF2B5EF4-FFF2-40B4-BE49-F238E27FC236}">
                <a16:creationId xmlns:a16="http://schemas.microsoft.com/office/drawing/2014/main" id="{CFF0304B-76F2-EF42-B20E-A4BB0BE5EB02}"/>
              </a:ext>
            </a:extLst>
          </p:cNvPr>
          <p:cNvSpPr txBox="1"/>
          <p:nvPr/>
        </p:nvSpPr>
        <p:spPr>
          <a:xfrm>
            <a:off x="7405457" y="4807751"/>
            <a:ext cx="1542090" cy="228268"/>
          </a:xfrm>
          <a:prstGeom prst="rect">
            <a:avLst/>
          </a:prstGeom>
          <a:ln w="12700">
            <a:miter lim="400000"/>
          </a:ln>
          <a:extLst>
            <a:ext uri="{C572A759-6A51-4108-AA02-DFA0A04FC94B}">
              <ma14:wrappingTextBoxFlag xmlns="" xmlns:ma14="http://schemas.microsoft.com/office/mac/drawingml/2011/main" val="1"/>
            </a:ext>
          </a:extLst>
        </p:spPr>
        <p:txBody>
          <a:bodyPr wrap="none" lIns="19050" tIns="19050" rIns="19050" bIns="19050" anchor="ctr">
            <a:spAutoFit/>
          </a:bodyPr>
          <a:lstStyle/>
          <a:p>
            <a:pPr algn="r">
              <a:lnSpc>
                <a:spcPct val="150000"/>
              </a:lnSpc>
              <a:defRPr sz="3000">
                <a:solidFill>
                  <a:srgbClr val="FFFFFF"/>
                </a:solidFill>
                <a:latin typeface="Gotham"/>
                <a:ea typeface="Gotham"/>
                <a:cs typeface="Gotham"/>
                <a:sym typeface="Gotham"/>
              </a:defRPr>
            </a:pPr>
            <a:r>
              <a:rPr lang="en-US" sz="938" b="0" i="0" dirty="0">
                <a:solidFill>
                  <a:srgbClr val="004652"/>
                </a:solidFill>
                <a:latin typeface="Arial" panose="020B0604020202020204" pitchFamily="34" charset="0"/>
                <a:cs typeface="Arial" panose="020B0604020202020204" pitchFamily="34" charset="0"/>
              </a:rPr>
              <a:t>West Coast University  |  </a:t>
            </a:r>
            <a:fld id="{86CB4B4D-7CA3-9044-876B-883B54F8677D}" type="slidenum">
              <a:rPr lang="en-US" sz="938" b="1" i="0" smtClean="0">
                <a:solidFill>
                  <a:srgbClr val="004652"/>
                </a:solidFill>
                <a:latin typeface="Arial" panose="020B0604020202020204" pitchFamily="34" charset="0"/>
                <a:cs typeface="Arial" panose="020B0604020202020204" pitchFamily="34" charset="0"/>
              </a:rPr>
              <a:pPr algn="r">
                <a:lnSpc>
                  <a:spcPct val="150000"/>
                </a:lnSpc>
                <a:defRPr sz="3000">
                  <a:solidFill>
                    <a:srgbClr val="FFFFFF"/>
                  </a:solidFill>
                  <a:latin typeface="Gotham"/>
                  <a:ea typeface="Gotham"/>
                  <a:cs typeface="Gotham"/>
                  <a:sym typeface="Gotham"/>
                </a:defRPr>
              </a:pPr>
              <a:t>‹#›</a:t>
            </a:fld>
            <a:endParaRPr sz="938" b="1" i="0" dirty="0">
              <a:solidFill>
                <a:srgbClr val="00465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4586079"/>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Master - 3 ">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DF6A195-D97E-4619-AA4C-ECCDAE5AB681}"/>
              </a:ext>
            </a:extLst>
          </p:cNvPr>
          <p:cNvSpPr/>
          <p:nvPr/>
        </p:nvSpPr>
        <p:spPr>
          <a:xfrm>
            <a:off x="0" y="-14075"/>
            <a:ext cx="9144000" cy="5157575"/>
          </a:xfrm>
          <a:prstGeom prst="rect">
            <a:avLst/>
          </a:prstGeom>
          <a:gradFill flip="none" rotWithShape="1">
            <a:gsLst>
              <a:gs pos="53000">
                <a:srgbClr val="004652"/>
              </a:gs>
              <a:gs pos="0">
                <a:srgbClr val="2C6A7B"/>
              </a:gs>
            </a:gsLst>
            <a:lin ang="2700000" scaled="1"/>
            <a:tileRect/>
          </a:gra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825500" rtl="0" fontAlgn="auto" latinLnBrk="0" hangingPunct="0">
              <a:lnSpc>
                <a:spcPct val="100000"/>
              </a:lnSpc>
              <a:spcBef>
                <a:spcPts val="0"/>
              </a:spcBef>
              <a:spcAft>
                <a:spcPts val="0"/>
              </a:spcAft>
              <a:buClrTx/>
              <a:buSzTx/>
              <a:buFontTx/>
              <a:buNone/>
              <a:tabLst/>
            </a:pPr>
            <a:endParaRPr kumimoji="0" lang="en-US" sz="3200" b="1" i="0" u="none" strike="noStrike" cap="none" spc="0" normalizeH="0" baseline="0" dirty="0">
              <a:ln>
                <a:noFill/>
              </a:ln>
              <a:solidFill>
                <a:srgbClr val="000000"/>
              </a:solidFill>
              <a:effectLst/>
              <a:uFillTx/>
              <a:latin typeface="+mn-lt"/>
              <a:ea typeface="+mn-ea"/>
              <a:cs typeface="+mn-cs"/>
              <a:sym typeface="Helvetica"/>
            </a:endParaRPr>
          </a:p>
        </p:txBody>
      </p:sp>
      <p:sp>
        <p:nvSpPr>
          <p:cNvPr id="8" name="Title 4">
            <a:extLst>
              <a:ext uri="{FF2B5EF4-FFF2-40B4-BE49-F238E27FC236}">
                <a16:creationId xmlns:a16="http://schemas.microsoft.com/office/drawing/2014/main" id="{62ECFE44-985A-4840-9DE5-385FBBB652C7}"/>
              </a:ext>
            </a:extLst>
          </p:cNvPr>
          <p:cNvSpPr>
            <a:spLocks noGrp="1"/>
          </p:cNvSpPr>
          <p:nvPr>
            <p:ph type="title" hasCustomPrompt="1"/>
          </p:nvPr>
        </p:nvSpPr>
        <p:spPr>
          <a:xfrm>
            <a:off x="636991" y="534748"/>
            <a:ext cx="6235115" cy="926057"/>
          </a:xfrm>
          <a:prstGeom prst="rect">
            <a:avLst/>
          </a:prstGeom>
        </p:spPr>
        <p:txBody>
          <a:bodyPr/>
          <a:lstStyle>
            <a:lvl1pPr>
              <a:lnSpc>
                <a:spcPts val="3188"/>
              </a:lnSpc>
              <a:defRPr sz="3750" b="1" i="0">
                <a:solidFill>
                  <a:schemeClr val="bg1"/>
                </a:solidFill>
                <a:latin typeface="Arial" panose="020B0604020202020204" pitchFamily="34" charset="0"/>
                <a:cs typeface="Arial" panose="020B0604020202020204" pitchFamily="34" charset="0"/>
              </a:defRPr>
            </a:lvl1pPr>
          </a:lstStyle>
          <a:p>
            <a:r>
              <a:rPr lang="en-US" dirty="0">
                <a:solidFill>
                  <a:schemeClr val="bg1"/>
                </a:solidFill>
              </a:rPr>
              <a:t>CLICK HERE TO INSERT TITLE</a:t>
            </a:r>
          </a:p>
        </p:txBody>
      </p:sp>
      <p:pic>
        <p:nvPicPr>
          <p:cNvPr id="4" name="Picture 3">
            <a:extLst>
              <a:ext uri="{FF2B5EF4-FFF2-40B4-BE49-F238E27FC236}">
                <a16:creationId xmlns:a16="http://schemas.microsoft.com/office/drawing/2014/main" id="{7B0BF2B0-9A53-5942-A398-550BAD560C17}"/>
              </a:ext>
            </a:extLst>
          </p:cNvPr>
          <p:cNvPicPr>
            <a:picLocks noChangeAspect="1"/>
          </p:cNvPicPr>
          <p:nvPr/>
        </p:nvPicPr>
        <p:blipFill>
          <a:blip r:embed="rId2">
            <a:alphaModFix amt="4000"/>
            <a:extLst>
              <a:ext uri="{28A0092B-C50C-407E-A947-70E740481C1C}">
                <a14:useLocalDpi xmlns:a14="http://schemas.microsoft.com/office/drawing/2010/main" val="0"/>
              </a:ext>
            </a:extLst>
          </a:blip>
          <a:stretch>
            <a:fillRect/>
          </a:stretch>
        </p:blipFill>
        <p:spPr>
          <a:xfrm rot="20811397">
            <a:off x="4271444" y="-63598"/>
            <a:ext cx="5138304" cy="5138304"/>
          </a:xfrm>
          <a:prstGeom prst="rect">
            <a:avLst/>
          </a:prstGeom>
        </p:spPr>
      </p:pic>
      <p:sp>
        <p:nvSpPr>
          <p:cNvPr id="5" name="Line">
            <a:extLst>
              <a:ext uri="{FF2B5EF4-FFF2-40B4-BE49-F238E27FC236}">
                <a16:creationId xmlns:a16="http://schemas.microsoft.com/office/drawing/2014/main" id="{D8B08D21-CEF7-994A-B52F-61BA763F3DC4}"/>
              </a:ext>
            </a:extLst>
          </p:cNvPr>
          <p:cNvSpPr/>
          <p:nvPr/>
        </p:nvSpPr>
        <p:spPr>
          <a:xfrm>
            <a:off x="5119242" y="1789769"/>
            <a:ext cx="0" cy="2621206"/>
          </a:xfrm>
          <a:prstGeom prst="line">
            <a:avLst/>
          </a:prstGeom>
          <a:ln w="50800">
            <a:solidFill>
              <a:srgbClr val="EB7125"/>
            </a:solidFill>
            <a:miter lim="400000"/>
          </a:ln>
        </p:spPr>
        <p:txBody>
          <a:bodyPr lIns="19050" tIns="19050" rIns="19050" bIns="19050" anchor="ctr"/>
          <a:lstStyle/>
          <a:p>
            <a:pPr>
              <a:defRPr sz="3200" b="1">
                <a:latin typeface="+mn-lt"/>
                <a:ea typeface="+mn-ea"/>
                <a:cs typeface="+mn-cs"/>
                <a:sym typeface="Helvetica"/>
              </a:defRPr>
            </a:pPr>
            <a:endParaRPr sz="1200" dirty="0"/>
          </a:p>
        </p:txBody>
      </p:sp>
      <p:sp>
        <p:nvSpPr>
          <p:cNvPr id="7" name="Rectangle">
            <a:extLst>
              <a:ext uri="{FF2B5EF4-FFF2-40B4-BE49-F238E27FC236}">
                <a16:creationId xmlns:a16="http://schemas.microsoft.com/office/drawing/2014/main" id="{DDBC9C04-93E7-9A4C-B73C-5A8BEF476538}"/>
              </a:ext>
            </a:extLst>
          </p:cNvPr>
          <p:cNvSpPr/>
          <p:nvPr/>
        </p:nvSpPr>
        <p:spPr>
          <a:xfrm>
            <a:off x="698762" y="1518596"/>
            <a:ext cx="668651" cy="46323"/>
          </a:xfrm>
          <a:prstGeom prst="rect">
            <a:avLst/>
          </a:prstGeom>
          <a:solidFill>
            <a:srgbClr val="E67132"/>
          </a:solidFill>
          <a:ln w="12700">
            <a:miter lim="400000"/>
          </a:ln>
        </p:spPr>
        <p:txBody>
          <a:bodyPr lIns="19050" tIns="19050" rIns="19050" bIns="19050" anchor="ctr"/>
          <a:lstStyle/>
          <a:p>
            <a:pPr>
              <a:defRPr sz="3200" b="1">
                <a:latin typeface="+mn-lt"/>
                <a:ea typeface="+mn-ea"/>
                <a:cs typeface="+mn-cs"/>
                <a:sym typeface="Helvetica"/>
              </a:defRPr>
            </a:pPr>
            <a:endParaRPr sz="1200" dirty="0">
              <a:solidFill>
                <a:srgbClr val="E67132"/>
              </a:solidFill>
            </a:endParaRPr>
          </a:p>
        </p:txBody>
      </p:sp>
      <p:sp>
        <p:nvSpPr>
          <p:cNvPr id="9" name="Text Placeholder 9">
            <a:extLst>
              <a:ext uri="{FF2B5EF4-FFF2-40B4-BE49-F238E27FC236}">
                <a16:creationId xmlns:a16="http://schemas.microsoft.com/office/drawing/2014/main" id="{22155245-102E-C147-929F-2EC8F7226739}"/>
              </a:ext>
            </a:extLst>
          </p:cNvPr>
          <p:cNvSpPr>
            <a:spLocks noGrp="1"/>
          </p:cNvSpPr>
          <p:nvPr>
            <p:ph type="body" sz="quarter" idx="10" hasCustomPrompt="1"/>
          </p:nvPr>
        </p:nvSpPr>
        <p:spPr>
          <a:xfrm>
            <a:off x="5287790" y="1789768"/>
            <a:ext cx="3353449" cy="2621206"/>
          </a:xfrm>
          <a:prstGeom prst="rect">
            <a:avLst/>
          </a:prstGeom>
        </p:spPr>
        <p:txBody>
          <a:bodyPr numCol="1"/>
          <a:lstStyle>
            <a:lvl1pPr marL="171450" indent="-171450">
              <a:lnSpc>
                <a:spcPct val="150000"/>
              </a:lnSpc>
              <a:buClr>
                <a:srgbClr val="E67132"/>
              </a:buClr>
              <a:buFont typeface="Arial" panose="020B0604020202020204" pitchFamily="34" charset="0"/>
              <a:buChar char="•"/>
              <a:defRPr sz="1050" b="0" i="0">
                <a:solidFill>
                  <a:schemeClr val="bg1"/>
                </a:solidFill>
                <a:latin typeface="Arial" panose="020B0604020202020204" pitchFamily="34" charset="0"/>
                <a:cs typeface="Arial" panose="020B0604020202020204" pitchFamily="34" charset="0"/>
              </a:defRPr>
            </a:lvl1pPr>
            <a:lvl2pPr marL="171450" indent="-171450">
              <a:lnSpc>
                <a:spcPct val="150000"/>
              </a:lnSpc>
              <a:buClr>
                <a:srgbClr val="E67132"/>
              </a:buClr>
              <a:buFont typeface="Arial" panose="020B0604020202020204" pitchFamily="34" charset="0"/>
              <a:buChar char="•"/>
              <a:defRPr sz="1050" b="0" i="0">
                <a:solidFill>
                  <a:schemeClr val="bg1"/>
                </a:solidFill>
                <a:latin typeface="Arial" panose="020B0604020202020204" pitchFamily="34" charset="0"/>
                <a:cs typeface="Arial" panose="020B0604020202020204" pitchFamily="34" charset="0"/>
              </a:defRPr>
            </a:lvl2pPr>
            <a:lvl3pPr>
              <a:defRPr sz="1050">
                <a:solidFill>
                  <a:srgbClr val="D2D4D1"/>
                </a:solidFill>
                <a:latin typeface="Gotham Medium" pitchFamily="2" charset="0"/>
                <a:cs typeface="Gotham Medium" pitchFamily="2" charset="0"/>
              </a:defRPr>
            </a:lvl3pPr>
            <a:lvl4pPr>
              <a:defRPr sz="1050">
                <a:solidFill>
                  <a:srgbClr val="D2D4D1"/>
                </a:solidFill>
                <a:latin typeface="Gotham Medium" pitchFamily="2" charset="0"/>
                <a:cs typeface="Gotham Medium" pitchFamily="2" charset="0"/>
              </a:defRPr>
            </a:lvl4pPr>
            <a:lvl5pPr>
              <a:defRPr sz="1050">
                <a:solidFill>
                  <a:srgbClr val="D2D4D1"/>
                </a:solidFill>
                <a:latin typeface="Gotham Medium" pitchFamily="2" charset="0"/>
                <a:cs typeface="Gotham Medium" pitchFamily="2" charset="0"/>
              </a:defRPr>
            </a:lvl5pPr>
          </a:lstStyle>
          <a:p>
            <a:pPr lvl="0"/>
            <a:r>
              <a:rPr lang="en-US" dirty="0"/>
              <a:t>CLICK TO EDIT MASTER TEXT STYLES</a:t>
            </a:r>
          </a:p>
          <a:p>
            <a:pPr lvl="1"/>
            <a:r>
              <a:rPr lang="en-US" dirty="0"/>
              <a:t>SECOND LEVEL</a:t>
            </a:r>
          </a:p>
        </p:txBody>
      </p:sp>
      <p:sp>
        <p:nvSpPr>
          <p:cNvPr id="10" name="Text Placeholder 9">
            <a:extLst>
              <a:ext uri="{FF2B5EF4-FFF2-40B4-BE49-F238E27FC236}">
                <a16:creationId xmlns:a16="http://schemas.microsoft.com/office/drawing/2014/main" id="{7E0697E8-1AFB-4F45-BB49-F51FA41AA3C2}"/>
              </a:ext>
            </a:extLst>
          </p:cNvPr>
          <p:cNvSpPr>
            <a:spLocks noGrp="1"/>
          </p:cNvSpPr>
          <p:nvPr>
            <p:ph type="body" sz="quarter" idx="11" hasCustomPrompt="1"/>
          </p:nvPr>
        </p:nvSpPr>
        <p:spPr>
          <a:xfrm>
            <a:off x="698762" y="1818777"/>
            <a:ext cx="4086268" cy="2592198"/>
          </a:xfrm>
          <a:prstGeom prst="rect">
            <a:avLst/>
          </a:prstGeom>
        </p:spPr>
        <p:txBody>
          <a:bodyPr numCol="1"/>
          <a:lstStyle>
            <a:lvl1pPr marL="0" indent="0">
              <a:lnSpc>
                <a:spcPct val="150000"/>
              </a:lnSpc>
              <a:buClr>
                <a:srgbClr val="E67132"/>
              </a:buClr>
              <a:buFont typeface="Arial" panose="020B0604020202020204" pitchFamily="34" charset="0"/>
              <a:buNone/>
              <a:defRPr sz="1050" b="0" i="0">
                <a:solidFill>
                  <a:schemeClr val="bg1"/>
                </a:solidFill>
                <a:latin typeface="Arial" panose="020B0604020202020204" pitchFamily="34" charset="0"/>
                <a:cs typeface="Arial" panose="020B0604020202020204" pitchFamily="34" charset="0"/>
              </a:defRPr>
            </a:lvl1pPr>
            <a:lvl2pPr marL="0" indent="0">
              <a:lnSpc>
                <a:spcPct val="150000"/>
              </a:lnSpc>
              <a:buClr>
                <a:srgbClr val="E67132"/>
              </a:buClr>
              <a:buFont typeface="Arial" panose="020B0604020202020204" pitchFamily="34" charset="0"/>
              <a:buNone/>
              <a:defRPr sz="1050">
                <a:solidFill>
                  <a:schemeClr val="bg1"/>
                </a:solidFill>
                <a:latin typeface="Gotham Medium" pitchFamily="2" charset="0"/>
                <a:cs typeface="Gotham Medium" pitchFamily="2" charset="0"/>
              </a:defRPr>
            </a:lvl2pPr>
            <a:lvl3pPr>
              <a:defRPr sz="1050">
                <a:solidFill>
                  <a:srgbClr val="D2D4D1"/>
                </a:solidFill>
                <a:latin typeface="Gotham Medium" pitchFamily="2" charset="0"/>
                <a:cs typeface="Gotham Medium" pitchFamily="2" charset="0"/>
              </a:defRPr>
            </a:lvl3pPr>
            <a:lvl4pPr>
              <a:defRPr sz="1050">
                <a:solidFill>
                  <a:srgbClr val="D2D4D1"/>
                </a:solidFill>
                <a:latin typeface="Gotham Medium" pitchFamily="2" charset="0"/>
                <a:cs typeface="Gotham Medium" pitchFamily="2" charset="0"/>
              </a:defRPr>
            </a:lvl4pPr>
            <a:lvl5pPr>
              <a:defRPr sz="1050">
                <a:solidFill>
                  <a:srgbClr val="D2D4D1"/>
                </a:solidFill>
                <a:latin typeface="Gotham Medium" pitchFamily="2" charset="0"/>
                <a:cs typeface="Gotham Medium" pitchFamily="2" charset="0"/>
              </a:defRPr>
            </a:lvl5pPr>
          </a:lstStyle>
          <a:p>
            <a:pPr lvl="0"/>
            <a:r>
              <a:rPr lang="en-US" dirty="0"/>
              <a:t>Click to add text </a:t>
            </a:r>
          </a:p>
        </p:txBody>
      </p:sp>
    </p:spTree>
    <p:extLst>
      <p:ext uri="{BB962C8B-B14F-4D97-AF65-F5344CB8AC3E}">
        <p14:creationId xmlns:p14="http://schemas.microsoft.com/office/powerpoint/2010/main" val="137665747"/>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Master - 5">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78FF4CA-15A5-7D4F-9DF3-A47A41DEEBB0}"/>
              </a:ext>
            </a:extLst>
          </p:cNvPr>
          <p:cNvSpPr/>
          <p:nvPr/>
        </p:nvSpPr>
        <p:spPr>
          <a:xfrm>
            <a:off x="-51103" y="-32808"/>
            <a:ext cx="3429000" cy="5209118"/>
          </a:xfrm>
          <a:prstGeom prst="rect">
            <a:avLst/>
          </a:prstGeom>
          <a:gradFill flip="none" rotWithShape="1">
            <a:gsLst>
              <a:gs pos="53000">
                <a:srgbClr val="004652"/>
              </a:gs>
              <a:gs pos="0">
                <a:srgbClr val="2C6A7B"/>
              </a:gs>
            </a:gsLst>
            <a:lin ang="2700000" scaled="1"/>
            <a:tileRect/>
          </a:gra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9050" tIns="19050" rIns="19050" bIns="19050" numCol="1" spcCol="38100" rtlCol="0" anchor="ctr">
            <a:spAutoFit/>
          </a:bodyPr>
          <a:lstStyle/>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p:txBody>
      </p:sp>
      <p:sp>
        <p:nvSpPr>
          <p:cNvPr id="4" name="Rectangle">
            <a:extLst>
              <a:ext uri="{FF2B5EF4-FFF2-40B4-BE49-F238E27FC236}">
                <a16:creationId xmlns:a16="http://schemas.microsoft.com/office/drawing/2014/main" id="{B0EA3A07-DD80-DE40-AC5B-71BF365FBFEB}"/>
              </a:ext>
            </a:extLst>
          </p:cNvPr>
          <p:cNvSpPr/>
          <p:nvPr/>
        </p:nvSpPr>
        <p:spPr>
          <a:xfrm>
            <a:off x="2341521" y="2122041"/>
            <a:ext cx="668651" cy="46323"/>
          </a:xfrm>
          <a:prstGeom prst="rect">
            <a:avLst/>
          </a:prstGeom>
          <a:solidFill>
            <a:srgbClr val="E67132"/>
          </a:solidFill>
          <a:ln w="12700">
            <a:miter lim="400000"/>
          </a:ln>
        </p:spPr>
        <p:txBody>
          <a:bodyPr lIns="19050" tIns="19050" rIns="19050" bIns="19050" anchor="ctr"/>
          <a:lstStyle/>
          <a:p>
            <a:pPr algn="r">
              <a:defRPr sz="3200" b="1">
                <a:latin typeface="+mn-lt"/>
                <a:ea typeface="+mn-ea"/>
                <a:cs typeface="+mn-cs"/>
                <a:sym typeface="Helvetica"/>
              </a:defRPr>
            </a:pPr>
            <a:endParaRPr sz="1200" dirty="0">
              <a:solidFill>
                <a:srgbClr val="E67132"/>
              </a:solidFill>
            </a:endParaRPr>
          </a:p>
        </p:txBody>
      </p:sp>
      <p:sp>
        <p:nvSpPr>
          <p:cNvPr id="2" name="Title 1">
            <a:extLst>
              <a:ext uri="{FF2B5EF4-FFF2-40B4-BE49-F238E27FC236}">
                <a16:creationId xmlns:a16="http://schemas.microsoft.com/office/drawing/2014/main" id="{3DC91542-F62B-AC4C-9C32-982022E8D0EE}"/>
              </a:ext>
            </a:extLst>
          </p:cNvPr>
          <p:cNvSpPr>
            <a:spLocks noGrp="1"/>
          </p:cNvSpPr>
          <p:nvPr>
            <p:ph type="title" hasCustomPrompt="1"/>
          </p:nvPr>
        </p:nvSpPr>
        <p:spPr>
          <a:xfrm>
            <a:off x="504092" y="1141976"/>
            <a:ext cx="2506080" cy="780869"/>
          </a:xfrm>
          <a:prstGeom prst="rect">
            <a:avLst/>
          </a:prstGeom>
        </p:spPr>
        <p:txBody>
          <a:bodyPr/>
          <a:lstStyle>
            <a:lvl1pPr algn="r">
              <a:lnSpc>
                <a:spcPts val="3188"/>
              </a:lnSpc>
              <a:defRPr sz="3750" b="1" i="0" spc="-56" baseline="0">
                <a:solidFill>
                  <a:schemeClr val="bg1"/>
                </a:solidFill>
                <a:latin typeface="Arial" panose="020B0604020202020204" pitchFamily="34" charset="0"/>
                <a:cs typeface="Arial" panose="020B0604020202020204" pitchFamily="34" charset="0"/>
              </a:defRPr>
            </a:lvl1pPr>
          </a:lstStyle>
          <a:p>
            <a:r>
              <a:rPr lang="en-US" dirty="0"/>
              <a:t>INSERT TITLE</a:t>
            </a:r>
          </a:p>
        </p:txBody>
      </p:sp>
      <p:pic>
        <p:nvPicPr>
          <p:cNvPr id="5" name="Picture 4">
            <a:extLst>
              <a:ext uri="{FF2B5EF4-FFF2-40B4-BE49-F238E27FC236}">
                <a16:creationId xmlns:a16="http://schemas.microsoft.com/office/drawing/2014/main" id="{27B3820F-B9F5-5844-8A73-736CE671D0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913" y="4772903"/>
            <a:ext cx="293825" cy="314325"/>
          </a:xfrm>
          <a:prstGeom prst="rect">
            <a:avLst/>
          </a:prstGeom>
        </p:spPr>
      </p:pic>
    </p:spTree>
    <p:extLst>
      <p:ext uri="{BB962C8B-B14F-4D97-AF65-F5344CB8AC3E}">
        <p14:creationId xmlns:p14="http://schemas.microsoft.com/office/powerpoint/2010/main" val="2012730335"/>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Mater -6">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F930D830-5945-0748-A24B-CF0381D7FC3D}"/>
              </a:ext>
            </a:extLst>
          </p:cNvPr>
          <p:cNvSpPr/>
          <p:nvPr/>
        </p:nvSpPr>
        <p:spPr>
          <a:xfrm>
            <a:off x="-51103" y="-32808"/>
            <a:ext cx="3429000" cy="5209118"/>
          </a:xfrm>
          <a:prstGeom prst="rect">
            <a:avLst/>
          </a:prstGeom>
          <a:gradFill flip="none" rotWithShape="1">
            <a:gsLst>
              <a:gs pos="53000">
                <a:srgbClr val="004652"/>
              </a:gs>
              <a:gs pos="0">
                <a:srgbClr val="2C6A7B"/>
              </a:gs>
            </a:gsLst>
            <a:lin ang="2700000" scaled="1"/>
            <a:tileRect/>
          </a:gra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9050" tIns="19050" rIns="19050" bIns="19050" numCol="1" spcCol="38100" rtlCol="0" anchor="ctr">
            <a:spAutoFit/>
          </a:bodyPr>
          <a:lstStyle/>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p:txBody>
      </p:sp>
      <p:sp>
        <p:nvSpPr>
          <p:cNvPr id="4" name="Rectangle">
            <a:extLst>
              <a:ext uri="{FF2B5EF4-FFF2-40B4-BE49-F238E27FC236}">
                <a16:creationId xmlns:a16="http://schemas.microsoft.com/office/drawing/2014/main" id="{B0EA3A07-DD80-DE40-AC5B-71BF365FBFEB}"/>
              </a:ext>
            </a:extLst>
          </p:cNvPr>
          <p:cNvSpPr/>
          <p:nvPr/>
        </p:nvSpPr>
        <p:spPr>
          <a:xfrm>
            <a:off x="263768" y="1195788"/>
            <a:ext cx="668651" cy="46323"/>
          </a:xfrm>
          <a:prstGeom prst="rect">
            <a:avLst/>
          </a:prstGeom>
          <a:solidFill>
            <a:srgbClr val="E67132"/>
          </a:solidFill>
          <a:ln w="12700">
            <a:miter lim="400000"/>
          </a:ln>
        </p:spPr>
        <p:txBody>
          <a:bodyPr lIns="19050" tIns="19050" rIns="19050" bIns="19050" anchor="ctr"/>
          <a:lstStyle/>
          <a:p>
            <a:pPr algn="r">
              <a:defRPr sz="3200" b="1">
                <a:latin typeface="+mn-lt"/>
                <a:ea typeface="+mn-ea"/>
                <a:cs typeface="+mn-cs"/>
                <a:sym typeface="Helvetica"/>
              </a:defRPr>
            </a:pPr>
            <a:endParaRPr sz="1200" dirty="0">
              <a:solidFill>
                <a:srgbClr val="E67132"/>
              </a:solidFill>
            </a:endParaRPr>
          </a:p>
        </p:txBody>
      </p:sp>
      <p:sp>
        <p:nvSpPr>
          <p:cNvPr id="2" name="Title 1">
            <a:extLst>
              <a:ext uri="{FF2B5EF4-FFF2-40B4-BE49-F238E27FC236}">
                <a16:creationId xmlns:a16="http://schemas.microsoft.com/office/drawing/2014/main" id="{3DC91542-F62B-AC4C-9C32-982022E8D0EE}"/>
              </a:ext>
            </a:extLst>
          </p:cNvPr>
          <p:cNvSpPr>
            <a:spLocks noGrp="1"/>
          </p:cNvSpPr>
          <p:nvPr>
            <p:ph type="title" hasCustomPrompt="1"/>
          </p:nvPr>
        </p:nvSpPr>
        <p:spPr>
          <a:xfrm>
            <a:off x="263768" y="359461"/>
            <a:ext cx="2873892" cy="651655"/>
          </a:xfrm>
          <a:prstGeom prst="rect">
            <a:avLst/>
          </a:prstGeom>
        </p:spPr>
        <p:txBody>
          <a:bodyPr/>
          <a:lstStyle>
            <a:lvl1pPr algn="l">
              <a:lnSpc>
                <a:spcPts val="2625"/>
              </a:lnSpc>
              <a:defRPr sz="2700" b="1" i="0" spc="-56" baseline="0">
                <a:solidFill>
                  <a:schemeClr val="bg1"/>
                </a:solidFill>
                <a:latin typeface="Arial" panose="020B0604020202020204" pitchFamily="34" charset="0"/>
                <a:cs typeface="Arial" panose="020B0604020202020204" pitchFamily="34" charset="0"/>
              </a:defRPr>
            </a:lvl1pPr>
          </a:lstStyle>
          <a:p>
            <a:r>
              <a:rPr lang="en-US" dirty="0"/>
              <a:t>TWO</a:t>
            </a:r>
            <a:br>
              <a:rPr lang="en-US" dirty="0"/>
            </a:br>
            <a:r>
              <a:rPr lang="en-US" dirty="0"/>
              <a:t>LINES</a:t>
            </a:r>
          </a:p>
        </p:txBody>
      </p:sp>
      <p:pic>
        <p:nvPicPr>
          <p:cNvPr id="5" name="Picture 4">
            <a:extLst>
              <a:ext uri="{FF2B5EF4-FFF2-40B4-BE49-F238E27FC236}">
                <a16:creationId xmlns:a16="http://schemas.microsoft.com/office/drawing/2014/main" id="{5A9F4CA8-CD8E-BB4B-B120-147642DEC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913" y="4772903"/>
            <a:ext cx="293825" cy="314325"/>
          </a:xfrm>
          <a:prstGeom prst="rect">
            <a:avLst/>
          </a:prstGeom>
        </p:spPr>
      </p:pic>
      <p:sp>
        <p:nvSpPr>
          <p:cNvPr id="7" name="Text Placeholder 9">
            <a:extLst>
              <a:ext uri="{FF2B5EF4-FFF2-40B4-BE49-F238E27FC236}">
                <a16:creationId xmlns:a16="http://schemas.microsoft.com/office/drawing/2014/main" id="{C982B426-9FFE-DA41-8741-5385F9AF7703}"/>
              </a:ext>
            </a:extLst>
          </p:cNvPr>
          <p:cNvSpPr>
            <a:spLocks noGrp="1"/>
          </p:cNvSpPr>
          <p:nvPr>
            <p:ph type="body" sz="quarter" idx="10" hasCustomPrompt="1"/>
          </p:nvPr>
        </p:nvSpPr>
        <p:spPr>
          <a:xfrm>
            <a:off x="263768" y="1591408"/>
            <a:ext cx="2669381" cy="2626085"/>
          </a:xfrm>
          <a:prstGeom prst="rect">
            <a:avLst/>
          </a:prstGeom>
        </p:spPr>
        <p:txBody>
          <a:bodyPr/>
          <a:lstStyle>
            <a:lvl1pPr>
              <a:lnSpc>
                <a:spcPct val="150000"/>
              </a:lnSpc>
              <a:defRPr sz="1200" b="0" i="0">
                <a:solidFill>
                  <a:srgbClr val="D2D4D1"/>
                </a:solidFill>
                <a:latin typeface="Arial" panose="020B0604020202020204" pitchFamily="34" charset="0"/>
                <a:cs typeface="Arial" panose="020B0604020202020204" pitchFamily="34" charset="0"/>
              </a:defRPr>
            </a:lvl1pPr>
            <a:lvl2pPr>
              <a:lnSpc>
                <a:spcPct val="150000"/>
              </a:lnSpc>
              <a:defRPr sz="1200" b="0" i="0">
                <a:solidFill>
                  <a:srgbClr val="D2D4D1"/>
                </a:solidFill>
                <a:latin typeface="Arial" panose="020B0604020202020204" pitchFamily="34" charset="0"/>
                <a:cs typeface="Arial" panose="020B0604020202020204" pitchFamily="34" charset="0"/>
              </a:defRPr>
            </a:lvl2pPr>
            <a:lvl3pPr>
              <a:defRPr sz="1050">
                <a:solidFill>
                  <a:srgbClr val="D2D4D1"/>
                </a:solidFill>
                <a:latin typeface="Gotham Medium" pitchFamily="2" charset="0"/>
                <a:cs typeface="Gotham Medium" pitchFamily="2" charset="0"/>
              </a:defRPr>
            </a:lvl3pPr>
            <a:lvl4pPr>
              <a:defRPr sz="1050">
                <a:solidFill>
                  <a:srgbClr val="D2D4D1"/>
                </a:solidFill>
                <a:latin typeface="Gotham Medium" pitchFamily="2" charset="0"/>
                <a:cs typeface="Gotham Medium" pitchFamily="2" charset="0"/>
              </a:defRPr>
            </a:lvl4pPr>
            <a:lvl5pPr>
              <a:defRPr sz="1050">
                <a:solidFill>
                  <a:srgbClr val="D2D4D1"/>
                </a:solidFill>
                <a:latin typeface="Gotham Medium" pitchFamily="2" charset="0"/>
                <a:cs typeface="Gotham Medium" pitchFamily="2" charset="0"/>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576994622"/>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Master - 7">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AD26246-87E0-0740-B535-CCB235C3AD7C}"/>
              </a:ext>
            </a:extLst>
          </p:cNvPr>
          <p:cNvSpPr/>
          <p:nvPr/>
        </p:nvSpPr>
        <p:spPr>
          <a:xfrm>
            <a:off x="-51103" y="-32808"/>
            <a:ext cx="3429000" cy="5209118"/>
          </a:xfrm>
          <a:prstGeom prst="rect">
            <a:avLst/>
          </a:prstGeom>
          <a:gradFill flip="none" rotWithShape="1">
            <a:gsLst>
              <a:gs pos="53000">
                <a:srgbClr val="004652"/>
              </a:gs>
              <a:gs pos="0">
                <a:srgbClr val="2C6A7B"/>
              </a:gs>
            </a:gsLst>
            <a:lin ang="2700000" scaled="1"/>
            <a:tileRect/>
          </a:gra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9050" tIns="19050" rIns="19050" bIns="19050" numCol="1" spcCol="38100" rtlCol="0" anchor="ctr">
            <a:spAutoFit/>
          </a:bodyPr>
          <a:lstStyle/>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p:txBody>
      </p:sp>
      <p:sp>
        <p:nvSpPr>
          <p:cNvPr id="4" name="Rectangle">
            <a:extLst>
              <a:ext uri="{FF2B5EF4-FFF2-40B4-BE49-F238E27FC236}">
                <a16:creationId xmlns:a16="http://schemas.microsoft.com/office/drawing/2014/main" id="{B0EA3A07-DD80-DE40-AC5B-71BF365FBFEB}"/>
              </a:ext>
            </a:extLst>
          </p:cNvPr>
          <p:cNvSpPr/>
          <p:nvPr/>
        </p:nvSpPr>
        <p:spPr>
          <a:xfrm>
            <a:off x="2346047" y="2519538"/>
            <a:ext cx="668651" cy="46323"/>
          </a:xfrm>
          <a:prstGeom prst="rect">
            <a:avLst/>
          </a:prstGeom>
          <a:solidFill>
            <a:srgbClr val="E67132"/>
          </a:solidFill>
          <a:ln w="12700">
            <a:miter lim="400000"/>
          </a:ln>
        </p:spPr>
        <p:txBody>
          <a:bodyPr lIns="19050" tIns="19050" rIns="19050" bIns="19050" anchor="ctr"/>
          <a:lstStyle/>
          <a:p>
            <a:pPr algn="r">
              <a:defRPr sz="3200" b="1">
                <a:latin typeface="+mn-lt"/>
                <a:ea typeface="+mn-ea"/>
                <a:cs typeface="+mn-cs"/>
                <a:sym typeface="Helvetica"/>
              </a:defRPr>
            </a:pPr>
            <a:endParaRPr sz="1200" dirty="0">
              <a:solidFill>
                <a:srgbClr val="E67132"/>
              </a:solidFill>
            </a:endParaRPr>
          </a:p>
        </p:txBody>
      </p:sp>
      <p:sp>
        <p:nvSpPr>
          <p:cNvPr id="2" name="Title 1">
            <a:extLst>
              <a:ext uri="{FF2B5EF4-FFF2-40B4-BE49-F238E27FC236}">
                <a16:creationId xmlns:a16="http://schemas.microsoft.com/office/drawing/2014/main" id="{3DC91542-F62B-AC4C-9C32-982022E8D0EE}"/>
              </a:ext>
            </a:extLst>
          </p:cNvPr>
          <p:cNvSpPr>
            <a:spLocks noGrp="1"/>
          </p:cNvSpPr>
          <p:nvPr>
            <p:ph type="title" hasCustomPrompt="1"/>
          </p:nvPr>
        </p:nvSpPr>
        <p:spPr>
          <a:xfrm>
            <a:off x="631658" y="1141976"/>
            <a:ext cx="2383040" cy="1183485"/>
          </a:xfrm>
          <a:prstGeom prst="rect">
            <a:avLst/>
          </a:prstGeom>
        </p:spPr>
        <p:txBody>
          <a:bodyPr/>
          <a:lstStyle>
            <a:lvl1pPr algn="r">
              <a:lnSpc>
                <a:spcPts val="3188"/>
              </a:lnSpc>
              <a:defRPr sz="3750" b="1" i="0" spc="-56" baseline="0">
                <a:solidFill>
                  <a:schemeClr val="bg1"/>
                </a:solidFill>
                <a:latin typeface="Arial" panose="020B0604020202020204" pitchFamily="34" charset="0"/>
                <a:cs typeface="Arial" panose="020B0604020202020204" pitchFamily="34" charset="0"/>
              </a:defRPr>
            </a:lvl1pPr>
          </a:lstStyle>
          <a:p>
            <a:r>
              <a:rPr lang="en-US" dirty="0"/>
              <a:t>INSERT TITLE HERE</a:t>
            </a:r>
          </a:p>
        </p:txBody>
      </p:sp>
      <p:pic>
        <p:nvPicPr>
          <p:cNvPr id="7" name="Picture 6">
            <a:extLst>
              <a:ext uri="{FF2B5EF4-FFF2-40B4-BE49-F238E27FC236}">
                <a16:creationId xmlns:a16="http://schemas.microsoft.com/office/drawing/2014/main" id="{08EF4F9A-3F8A-AE49-B094-950CA76D1A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913" y="4772903"/>
            <a:ext cx="293825" cy="314325"/>
          </a:xfrm>
          <a:prstGeom prst="rect">
            <a:avLst/>
          </a:prstGeom>
        </p:spPr>
      </p:pic>
    </p:spTree>
    <p:extLst>
      <p:ext uri="{BB962C8B-B14F-4D97-AF65-F5344CB8AC3E}">
        <p14:creationId xmlns:p14="http://schemas.microsoft.com/office/powerpoint/2010/main" val="3431942543"/>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Master -8">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A03E3C3-A070-4749-A425-15BB99BF34F8}"/>
              </a:ext>
            </a:extLst>
          </p:cNvPr>
          <p:cNvSpPr/>
          <p:nvPr/>
        </p:nvSpPr>
        <p:spPr>
          <a:xfrm>
            <a:off x="0" y="-15663"/>
            <a:ext cx="3429000" cy="5209118"/>
          </a:xfrm>
          <a:prstGeom prst="rect">
            <a:avLst/>
          </a:prstGeom>
          <a:gradFill flip="none" rotWithShape="1">
            <a:gsLst>
              <a:gs pos="53000">
                <a:srgbClr val="004652"/>
              </a:gs>
              <a:gs pos="0">
                <a:srgbClr val="2C6A7B"/>
              </a:gs>
            </a:gsLst>
            <a:lin ang="2700000" scaled="1"/>
            <a:tileRect/>
          </a:gra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9050" tIns="19050" rIns="19050" bIns="19050" numCol="1" spcCol="38100" rtlCol="0" anchor="ctr">
            <a:spAutoFit/>
          </a:bodyPr>
          <a:lstStyle/>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p:txBody>
      </p:sp>
      <p:sp>
        <p:nvSpPr>
          <p:cNvPr id="10" name="Text Placeholder 9">
            <a:extLst>
              <a:ext uri="{FF2B5EF4-FFF2-40B4-BE49-F238E27FC236}">
                <a16:creationId xmlns:a16="http://schemas.microsoft.com/office/drawing/2014/main" id="{0BA245A5-5A87-9744-8466-95B2BE7DCC73}"/>
              </a:ext>
            </a:extLst>
          </p:cNvPr>
          <p:cNvSpPr>
            <a:spLocks noGrp="1"/>
          </p:cNvSpPr>
          <p:nvPr>
            <p:ph type="body" sz="quarter" idx="10" hasCustomPrompt="1"/>
          </p:nvPr>
        </p:nvSpPr>
        <p:spPr>
          <a:xfrm>
            <a:off x="507206" y="2723854"/>
            <a:ext cx="2669381" cy="1493639"/>
          </a:xfrm>
          <a:prstGeom prst="rect">
            <a:avLst/>
          </a:prstGeom>
        </p:spPr>
        <p:txBody>
          <a:bodyPr/>
          <a:lstStyle>
            <a:lvl1pPr>
              <a:lnSpc>
                <a:spcPct val="150000"/>
              </a:lnSpc>
              <a:defRPr sz="1050" b="0" i="0">
                <a:solidFill>
                  <a:srgbClr val="D2D4D1"/>
                </a:solidFill>
                <a:latin typeface="Arial" panose="020B0604020202020204" pitchFamily="34" charset="0"/>
                <a:cs typeface="Arial" panose="020B0604020202020204" pitchFamily="34" charset="0"/>
              </a:defRPr>
            </a:lvl1pPr>
            <a:lvl2pPr>
              <a:lnSpc>
                <a:spcPct val="150000"/>
              </a:lnSpc>
              <a:defRPr sz="1050" b="0" i="0">
                <a:solidFill>
                  <a:srgbClr val="D2D4D1"/>
                </a:solidFill>
                <a:latin typeface="Arial" panose="020B0604020202020204" pitchFamily="34" charset="0"/>
                <a:cs typeface="Arial" panose="020B0604020202020204" pitchFamily="34" charset="0"/>
              </a:defRPr>
            </a:lvl2pPr>
            <a:lvl3pPr>
              <a:defRPr sz="1050">
                <a:solidFill>
                  <a:srgbClr val="D2D4D1"/>
                </a:solidFill>
                <a:latin typeface="Gotham Medium" pitchFamily="2" charset="0"/>
                <a:cs typeface="Gotham Medium" pitchFamily="2" charset="0"/>
              </a:defRPr>
            </a:lvl3pPr>
            <a:lvl4pPr>
              <a:defRPr sz="1050">
                <a:solidFill>
                  <a:srgbClr val="D2D4D1"/>
                </a:solidFill>
                <a:latin typeface="Gotham Medium" pitchFamily="2" charset="0"/>
                <a:cs typeface="Gotham Medium" pitchFamily="2" charset="0"/>
              </a:defRPr>
            </a:lvl4pPr>
            <a:lvl5pPr>
              <a:defRPr sz="1050">
                <a:solidFill>
                  <a:srgbClr val="D2D4D1"/>
                </a:solidFill>
                <a:latin typeface="Gotham Medium" pitchFamily="2" charset="0"/>
                <a:cs typeface="Gotham Medium" pitchFamily="2" charset="0"/>
              </a:defRPr>
            </a:lvl5pPr>
          </a:lstStyle>
          <a:p>
            <a:pPr lvl="0"/>
            <a:r>
              <a:rPr lang="en-US" dirty="0"/>
              <a:t>CLICK TO EDIT MASTER TEXT STYLES</a:t>
            </a:r>
          </a:p>
          <a:p>
            <a:pPr lvl="1"/>
            <a:r>
              <a:rPr lang="en-US" dirty="0"/>
              <a:t>SECOND LEVEL</a:t>
            </a:r>
          </a:p>
        </p:txBody>
      </p:sp>
      <p:sp>
        <p:nvSpPr>
          <p:cNvPr id="8" name="Title 1">
            <a:extLst>
              <a:ext uri="{FF2B5EF4-FFF2-40B4-BE49-F238E27FC236}">
                <a16:creationId xmlns:a16="http://schemas.microsoft.com/office/drawing/2014/main" id="{3A77A745-30F5-374D-9DC5-D4FB930DB32F}"/>
              </a:ext>
            </a:extLst>
          </p:cNvPr>
          <p:cNvSpPr>
            <a:spLocks noGrp="1"/>
          </p:cNvSpPr>
          <p:nvPr>
            <p:ph type="title" hasCustomPrompt="1"/>
          </p:nvPr>
        </p:nvSpPr>
        <p:spPr>
          <a:xfrm>
            <a:off x="445767" y="537966"/>
            <a:ext cx="2731101" cy="1900467"/>
          </a:xfrm>
          <a:prstGeom prst="rect">
            <a:avLst/>
          </a:prstGeom>
        </p:spPr>
        <p:txBody>
          <a:bodyPr/>
          <a:lstStyle>
            <a:lvl1pPr algn="l">
              <a:lnSpc>
                <a:spcPts val="3113"/>
              </a:lnSpc>
              <a:defRPr sz="3750" b="1" i="0" spc="-56" baseline="0">
                <a:solidFill>
                  <a:schemeClr val="bg1"/>
                </a:solidFill>
                <a:latin typeface="Arial" panose="020B0604020202020204" pitchFamily="34" charset="0"/>
                <a:cs typeface="Arial" panose="020B0604020202020204" pitchFamily="34" charset="0"/>
              </a:defRPr>
            </a:lvl1pPr>
          </a:lstStyle>
          <a:p>
            <a:r>
              <a:rPr lang="en-US" dirty="0"/>
              <a:t>CLICK </a:t>
            </a:r>
            <a:br>
              <a:rPr lang="en-US" dirty="0"/>
            </a:br>
            <a:r>
              <a:rPr lang="en-US" dirty="0"/>
              <a:t>TO</a:t>
            </a:r>
            <a:br>
              <a:rPr lang="en-US" dirty="0"/>
            </a:br>
            <a:r>
              <a:rPr lang="en-US" dirty="0"/>
              <a:t>INSERT TITLE HERE</a:t>
            </a:r>
          </a:p>
        </p:txBody>
      </p:sp>
      <p:sp>
        <p:nvSpPr>
          <p:cNvPr id="5" name="Rectangle">
            <a:extLst>
              <a:ext uri="{FF2B5EF4-FFF2-40B4-BE49-F238E27FC236}">
                <a16:creationId xmlns:a16="http://schemas.microsoft.com/office/drawing/2014/main" id="{546C3D11-8984-6442-81B9-DCB8EB29D7EB}"/>
              </a:ext>
            </a:extLst>
          </p:cNvPr>
          <p:cNvSpPr/>
          <p:nvPr/>
        </p:nvSpPr>
        <p:spPr>
          <a:xfrm>
            <a:off x="506999" y="2438433"/>
            <a:ext cx="668651" cy="46323"/>
          </a:xfrm>
          <a:prstGeom prst="rect">
            <a:avLst/>
          </a:prstGeom>
          <a:solidFill>
            <a:srgbClr val="E67132"/>
          </a:solidFill>
          <a:ln w="12700">
            <a:miter lim="400000"/>
          </a:ln>
        </p:spPr>
        <p:txBody>
          <a:bodyPr lIns="19050" tIns="19050" rIns="19050" bIns="19050" anchor="ctr"/>
          <a:lstStyle/>
          <a:p>
            <a:pPr>
              <a:defRPr sz="3200" b="1">
                <a:latin typeface="+mn-lt"/>
                <a:ea typeface="+mn-ea"/>
                <a:cs typeface="+mn-cs"/>
                <a:sym typeface="Helvetica"/>
              </a:defRPr>
            </a:pPr>
            <a:endParaRPr sz="1200" dirty="0">
              <a:solidFill>
                <a:srgbClr val="E67132"/>
              </a:solidFill>
            </a:endParaRPr>
          </a:p>
        </p:txBody>
      </p:sp>
      <p:pic>
        <p:nvPicPr>
          <p:cNvPr id="9" name="Picture 8">
            <a:extLst>
              <a:ext uri="{FF2B5EF4-FFF2-40B4-BE49-F238E27FC236}">
                <a16:creationId xmlns:a16="http://schemas.microsoft.com/office/drawing/2014/main" id="{A069A401-C566-7043-A883-D7D7E84021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913" y="4772903"/>
            <a:ext cx="293825" cy="314325"/>
          </a:xfrm>
          <a:prstGeom prst="rect">
            <a:avLst/>
          </a:prstGeom>
        </p:spPr>
      </p:pic>
    </p:spTree>
    <p:extLst>
      <p:ext uri="{BB962C8B-B14F-4D97-AF65-F5344CB8AC3E}">
        <p14:creationId xmlns:p14="http://schemas.microsoft.com/office/powerpoint/2010/main" val="277807730"/>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Master - 9 ">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A03E3C3-A070-4749-A425-15BB99BF34F8}"/>
              </a:ext>
            </a:extLst>
          </p:cNvPr>
          <p:cNvSpPr/>
          <p:nvPr/>
        </p:nvSpPr>
        <p:spPr>
          <a:xfrm>
            <a:off x="0" y="-15663"/>
            <a:ext cx="3429000" cy="5209118"/>
          </a:xfrm>
          <a:prstGeom prst="rect">
            <a:avLst/>
          </a:prstGeom>
          <a:gradFill flip="none" rotWithShape="1">
            <a:gsLst>
              <a:gs pos="53000">
                <a:srgbClr val="004652"/>
              </a:gs>
              <a:gs pos="0">
                <a:srgbClr val="2C6A7B"/>
              </a:gs>
            </a:gsLst>
            <a:lin ang="2700000" scaled="1"/>
            <a:tileRect/>
          </a:gra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9050" tIns="19050" rIns="19050" bIns="19050" numCol="1" spcCol="38100" rtlCol="0" anchor="ctr">
            <a:spAutoFit/>
          </a:bodyPr>
          <a:lstStyle/>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p:txBody>
      </p:sp>
      <p:sp>
        <p:nvSpPr>
          <p:cNvPr id="10" name="Text Placeholder 9">
            <a:extLst>
              <a:ext uri="{FF2B5EF4-FFF2-40B4-BE49-F238E27FC236}">
                <a16:creationId xmlns:a16="http://schemas.microsoft.com/office/drawing/2014/main" id="{0BA245A5-5A87-9744-8466-95B2BE7DCC73}"/>
              </a:ext>
            </a:extLst>
          </p:cNvPr>
          <p:cNvSpPr>
            <a:spLocks noGrp="1"/>
          </p:cNvSpPr>
          <p:nvPr>
            <p:ph type="body" sz="quarter" idx="10" hasCustomPrompt="1"/>
          </p:nvPr>
        </p:nvSpPr>
        <p:spPr>
          <a:xfrm>
            <a:off x="507206" y="2988385"/>
            <a:ext cx="2669381" cy="1493639"/>
          </a:xfrm>
          <a:prstGeom prst="rect">
            <a:avLst/>
          </a:prstGeom>
        </p:spPr>
        <p:txBody>
          <a:bodyPr/>
          <a:lstStyle>
            <a:lvl1pPr>
              <a:lnSpc>
                <a:spcPct val="150000"/>
              </a:lnSpc>
              <a:defRPr sz="1050" b="0" i="0">
                <a:solidFill>
                  <a:srgbClr val="D2D4D1"/>
                </a:solidFill>
                <a:latin typeface="Arial" panose="020B0604020202020204" pitchFamily="34" charset="0"/>
                <a:cs typeface="Arial" panose="020B0604020202020204" pitchFamily="34" charset="0"/>
              </a:defRPr>
            </a:lvl1pPr>
            <a:lvl2pPr>
              <a:lnSpc>
                <a:spcPct val="150000"/>
              </a:lnSpc>
              <a:defRPr sz="1050" b="0" i="0">
                <a:solidFill>
                  <a:srgbClr val="D2D4D1"/>
                </a:solidFill>
                <a:latin typeface="Arial" panose="020B0604020202020204" pitchFamily="34" charset="0"/>
                <a:cs typeface="Arial" panose="020B0604020202020204" pitchFamily="34" charset="0"/>
              </a:defRPr>
            </a:lvl2pPr>
            <a:lvl3pPr>
              <a:defRPr sz="1050">
                <a:solidFill>
                  <a:srgbClr val="D2D4D1"/>
                </a:solidFill>
                <a:latin typeface="Gotham Medium" pitchFamily="2" charset="0"/>
                <a:cs typeface="Gotham Medium" pitchFamily="2" charset="0"/>
              </a:defRPr>
            </a:lvl3pPr>
            <a:lvl4pPr>
              <a:defRPr sz="1050">
                <a:solidFill>
                  <a:srgbClr val="D2D4D1"/>
                </a:solidFill>
                <a:latin typeface="Gotham Medium" pitchFamily="2" charset="0"/>
                <a:cs typeface="Gotham Medium" pitchFamily="2" charset="0"/>
              </a:defRPr>
            </a:lvl4pPr>
            <a:lvl5pPr>
              <a:defRPr sz="1050">
                <a:solidFill>
                  <a:srgbClr val="D2D4D1"/>
                </a:solidFill>
                <a:latin typeface="Gotham Medium" pitchFamily="2" charset="0"/>
                <a:cs typeface="Gotham Medium" pitchFamily="2" charset="0"/>
              </a:defRPr>
            </a:lvl5pPr>
          </a:lstStyle>
          <a:p>
            <a:pPr lvl="0"/>
            <a:r>
              <a:rPr lang="en-US" dirty="0"/>
              <a:t>CLICK TO EDIT MASTER TEXT STYLES</a:t>
            </a:r>
          </a:p>
          <a:p>
            <a:pPr lvl="1"/>
            <a:r>
              <a:rPr lang="en-US" dirty="0"/>
              <a:t>SECOND LEVEL</a:t>
            </a:r>
          </a:p>
        </p:txBody>
      </p:sp>
      <p:sp>
        <p:nvSpPr>
          <p:cNvPr id="8" name="Title 1">
            <a:extLst>
              <a:ext uri="{FF2B5EF4-FFF2-40B4-BE49-F238E27FC236}">
                <a16:creationId xmlns:a16="http://schemas.microsoft.com/office/drawing/2014/main" id="{3A77A745-30F5-374D-9DC5-D4FB930DB32F}"/>
              </a:ext>
            </a:extLst>
          </p:cNvPr>
          <p:cNvSpPr>
            <a:spLocks noGrp="1"/>
          </p:cNvSpPr>
          <p:nvPr>
            <p:ph type="title" hasCustomPrompt="1"/>
          </p:nvPr>
        </p:nvSpPr>
        <p:spPr>
          <a:xfrm>
            <a:off x="445767" y="537966"/>
            <a:ext cx="2731101" cy="1900467"/>
          </a:xfrm>
          <a:prstGeom prst="rect">
            <a:avLst/>
          </a:prstGeom>
        </p:spPr>
        <p:txBody>
          <a:bodyPr/>
          <a:lstStyle>
            <a:lvl1pPr algn="l">
              <a:lnSpc>
                <a:spcPts val="3113"/>
              </a:lnSpc>
              <a:defRPr sz="3750" b="1" i="0" spc="-56" baseline="0">
                <a:solidFill>
                  <a:schemeClr val="bg1"/>
                </a:solidFill>
                <a:latin typeface="Arial" panose="020B0604020202020204" pitchFamily="34" charset="0"/>
                <a:cs typeface="Arial" panose="020B0604020202020204" pitchFamily="34" charset="0"/>
              </a:defRPr>
            </a:lvl1pPr>
          </a:lstStyle>
          <a:p>
            <a:r>
              <a:rPr lang="en-US" dirty="0"/>
              <a:t>CLICK </a:t>
            </a:r>
            <a:br>
              <a:rPr lang="en-US" dirty="0"/>
            </a:br>
            <a:r>
              <a:rPr lang="en-US" dirty="0"/>
              <a:t>TO</a:t>
            </a:r>
            <a:br>
              <a:rPr lang="en-US" dirty="0"/>
            </a:br>
            <a:r>
              <a:rPr lang="en-US" dirty="0"/>
              <a:t>INSERT TITLE HERE</a:t>
            </a:r>
          </a:p>
        </p:txBody>
      </p:sp>
      <p:sp>
        <p:nvSpPr>
          <p:cNvPr id="5" name="Rectangle">
            <a:extLst>
              <a:ext uri="{FF2B5EF4-FFF2-40B4-BE49-F238E27FC236}">
                <a16:creationId xmlns:a16="http://schemas.microsoft.com/office/drawing/2014/main" id="{546C3D11-8984-6442-81B9-DCB8EB29D7EB}"/>
              </a:ext>
            </a:extLst>
          </p:cNvPr>
          <p:cNvSpPr/>
          <p:nvPr/>
        </p:nvSpPr>
        <p:spPr>
          <a:xfrm>
            <a:off x="506999" y="2702964"/>
            <a:ext cx="668651" cy="46323"/>
          </a:xfrm>
          <a:prstGeom prst="rect">
            <a:avLst/>
          </a:prstGeom>
          <a:solidFill>
            <a:srgbClr val="E67132"/>
          </a:solidFill>
          <a:ln w="12700">
            <a:miter lim="400000"/>
          </a:ln>
        </p:spPr>
        <p:txBody>
          <a:bodyPr lIns="19050" tIns="19050" rIns="19050" bIns="19050" anchor="ctr"/>
          <a:lstStyle/>
          <a:p>
            <a:pPr>
              <a:defRPr sz="3200" b="1">
                <a:latin typeface="+mn-lt"/>
                <a:ea typeface="+mn-ea"/>
                <a:cs typeface="+mn-cs"/>
                <a:sym typeface="Helvetica"/>
              </a:defRPr>
            </a:pPr>
            <a:endParaRPr sz="1200" dirty="0">
              <a:solidFill>
                <a:srgbClr val="E67132"/>
              </a:solidFill>
            </a:endParaRPr>
          </a:p>
        </p:txBody>
      </p:sp>
      <p:pic>
        <p:nvPicPr>
          <p:cNvPr id="9" name="Picture 8">
            <a:extLst>
              <a:ext uri="{FF2B5EF4-FFF2-40B4-BE49-F238E27FC236}">
                <a16:creationId xmlns:a16="http://schemas.microsoft.com/office/drawing/2014/main" id="{4374DC84-F6C3-8245-8B73-4C89C0FD7D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913" y="4772903"/>
            <a:ext cx="293825" cy="314325"/>
          </a:xfrm>
          <a:prstGeom prst="rect">
            <a:avLst/>
          </a:prstGeom>
        </p:spPr>
      </p:pic>
    </p:spTree>
    <p:extLst>
      <p:ext uri="{BB962C8B-B14F-4D97-AF65-F5344CB8AC3E}">
        <p14:creationId xmlns:p14="http://schemas.microsoft.com/office/powerpoint/2010/main" val="3834329900"/>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Master - 11">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BDEBAFD-5A90-4F47-ACAC-76BBCECDD47A}"/>
              </a:ext>
            </a:extLst>
          </p:cNvPr>
          <p:cNvSpPr/>
          <p:nvPr/>
        </p:nvSpPr>
        <p:spPr>
          <a:xfrm>
            <a:off x="0" y="-32808"/>
            <a:ext cx="3429000" cy="5209118"/>
          </a:xfrm>
          <a:prstGeom prst="rect">
            <a:avLst/>
          </a:prstGeom>
          <a:gradFill flip="none" rotWithShape="1">
            <a:gsLst>
              <a:gs pos="53000">
                <a:srgbClr val="004652"/>
              </a:gs>
              <a:gs pos="0">
                <a:srgbClr val="2C6A7B"/>
              </a:gs>
            </a:gsLst>
            <a:lin ang="2700000" scaled="1"/>
            <a:tileRect/>
          </a:gra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9050" tIns="19050" rIns="19050" bIns="19050" numCol="1" spcCol="38100" rtlCol="0" anchor="ctr">
            <a:spAutoFit/>
          </a:bodyPr>
          <a:lstStyle/>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p:txBody>
      </p:sp>
      <p:sp>
        <p:nvSpPr>
          <p:cNvPr id="8" name="Title 1">
            <a:extLst>
              <a:ext uri="{FF2B5EF4-FFF2-40B4-BE49-F238E27FC236}">
                <a16:creationId xmlns:a16="http://schemas.microsoft.com/office/drawing/2014/main" id="{B0679FFE-D222-2946-9DF3-CE4F44D9618E}"/>
              </a:ext>
            </a:extLst>
          </p:cNvPr>
          <p:cNvSpPr>
            <a:spLocks noGrp="1"/>
          </p:cNvSpPr>
          <p:nvPr>
            <p:ph type="title" hasCustomPrompt="1"/>
          </p:nvPr>
        </p:nvSpPr>
        <p:spPr>
          <a:xfrm>
            <a:off x="296008" y="2699922"/>
            <a:ext cx="2716205" cy="834878"/>
          </a:xfrm>
          <a:prstGeom prst="rect">
            <a:avLst/>
          </a:prstGeom>
        </p:spPr>
        <p:txBody>
          <a:bodyPr/>
          <a:lstStyle>
            <a:lvl1pPr algn="r">
              <a:lnSpc>
                <a:spcPts val="3188"/>
              </a:lnSpc>
              <a:defRPr sz="3750" b="1" i="0" spc="-56" baseline="0">
                <a:solidFill>
                  <a:schemeClr val="bg1"/>
                </a:solidFill>
                <a:latin typeface="Arial" panose="020B0604020202020204" pitchFamily="34" charset="0"/>
                <a:cs typeface="Arial" panose="020B0604020202020204" pitchFamily="34" charset="0"/>
              </a:defRPr>
            </a:lvl1pPr>
          </a:lstStyle>
          <a:p>
            <a:r>
              <a:rPr lang="en-US" dirty="0"/>
              <a:t>INSERT TITLE</a:t>
            </a:r>
          </a:p>
        </p:txBody>
      </p:sp>
      <p:sp>
        <p:nvSpPr>
          <p:cNvPr id="5" name="Rectangle">
            <a:extLst>
              <a:ext uri="{FF2B5EF4-FFF2-40B4-BE49-F238E27FC236}">
                <a16:creationId xmlns:a16="http://schemas.microsoft.com/office/drawing/2014/main" id="{5AF6D34E-4E52-1B48-A921-0746ACCFBAB5}"/>
              </a:ext>
            </a:extLst>
          </p:cNvPr>
          <p:cNvSpPr/>
          <p:nvPr/>
        </p:nvSpPr>
        <p:spPr>
          <a:xfrm>
            <a:off x="2343562" y="3691211"/>
            <a:ext cx="668651" cy="46323"/>
          </a:xfrm>
          <a:prstGeom prst="rect">
            <a:avLst/>
          </a:prstGeom>
          <a:solidFill>
            <a:srgbClr val="E67132"/>
          </a:solidFill>
          <a:ln w="12700">
            <a:miter lim="400000"/>
          </a:ln>
        </p:spPr>
        <p:txBody>
          <a:bodyPr lIns="19050" tIns="19050" rIns="19050" bIns="19050" anchor="ctr"/>
          <a:lstStyle/>
          <a:p>
            <a:pPr>
              <a:defRPr sz="3200" b="1">
                <a:latin typeface="+mn-lt"/>
                <a:ea typeface="+mn-ea"/>
                <a:cs typeface="+mn-cs"/>
                <a:sym typeface="Helvetica"/>
              </a:defRPr>
            </a:pPr>
            <a:endParaRPr sz="1200" dirty="0">
              <a:solidFill>
                <a:srgbClr val="E67132"/>
              </a:solidFill>
            </a:endParaRPr>
          </a:p>
        </p:txBody>
      </p:sp>
      <p:sp>
        <p:nvSpPr>
          <p:cNvPr id="7" name="Oval 6">
            <a:extLst>
              <a:ext uri="{FF2B5EF4-FFF2-40B4-BE49-F238E27FC236}">
                <a16:creationId xmlns:a16="http://schemas.microsoft.com/office/drawing/2014/main" id="{266C2D7F-285D-AB4E-BDF5-A745D26F93C1}"/>
              </a:ext>
            </a:extLst>
          </p:cNvPr>
          <p:cNvSpPr>
            <a:spLocks noChangeAspect="1"/>
          </p:cNvSpPr>
          <p:nvPr/>
        </p:nvSpPr>
        <p:spPr>
          <a:xfrm>
            <a:off x="1832637" y="1150533"/>
            <a:ext cx="1179576" cy="1179576"/>
          </a:xfrm>
          <a:prstGeom prst="ellipse">
            <a:avLst/>
          </a:prstGeom>
          <a:solidFill>
            <a:srgbClr val="E67132"/>
          </a:solidFill>
          <a:ln w="285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19050" tIns="19050" rIns="19050" bIns="19050" numCol="1" spcCol="38100" rtlCol="0" anchor="ctr">
            <a:spAutoFit/>
          </a:bodyPr>
          <a:lstStyle/>
          <a:p>
            <a:pPr marL="0" marR="0" indent="0" algn="l" defTabSz="309563" rtl="0" fontAlgn="auto" latinLnBrk="0" hangingPunct="0">
              <a:lnSpc>
                <a:spcPct val="100000"/>
              </a:lnSpc>
              <a:spcBef>
                <a:spcPts val="0"/>
              </a:spcBef>
              <a:spcAft>
                <a:spcPts val="0"/>
              </a:spcAft>
              <a:buClrTx/>
              <a:buSzTx/>
              <a:buFontTx/>
              <a:buNone/>
              <a:tabLst/>
            </a:pPr>
            <a:endParaRPr kumimoji="0" lang="en-US" sz="1200" b="1" i="0" u="none" strike="noStrike" cap="none" spc="0" normalizeH="0" baseline="0" dirty="0">
              <a:ln>
                <a:noFill/>
              </a:ln>
              <a:solidFill>
                <a:srgbClr val="000000"/>
              </a:solidFill>
              <a:effectLst/>
              <a:uFillTx/>
              <a:latin typeface="+mn-lt"/>
              <a:ea typeface="+mn-ea"/>
              <a:cs typeface="+mn-cs"/>
              <a:sym typeface="Helvetica"/>
            </a:endParaRPr>
          </a:p>
        </p:txBody>
      </p:sp>
      <p:pic>
        <p:nvPicPr>
          <p:cNvPr id="9" name="Picture 8">
            <a:extLst>
              <a:ext uri="{FF2B5EF4-FFF2-40B4-BE49-F238E27FC236}">
                <a16:creationId xmlns:a16="http://schemas.microsoft.com/office/drawing/2014/main" id="{84E223FB-D5D9-4549-8641-D43010BD1E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913" y="4772903"/>
            <a:ext cx="293825" cy="314325"/>
          </a:xfrm>
          <a:prstGeom prst="rect">
            <a:avLst/>
          </a:prstGeom>
        </p:spPr>
      </p:pic>
    </p:spTree>
    <p:extLst>
      <p:ext uri="{BB962C8B-B14F-4D97-AF65-F5344CB8AC3E}">
        <p14:creationId xmlns:p14="http://schemas.microsoft.com/office/powerpoint/2010/main" val="3420995111"/>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ECBF44E-8048-4A2E-95EB-9FEA1812E54B}"/>
              </a:ext>
            </a:extLst>
          </p:cNvPr>
          <p:cNvSpPr txBox="1">
            <a:spLocks/>
          </p:cNvSpPr>
          <p:nvPr/>
        </p:nvSpPr>
        <p:spPr>
          <a:xfrm>
            <a:off x="545175" y="612319"/>
            <a:ext cx="4712014" cy="953036"/>
          </a:xfrm>
          <a:prstGeom prst="rect">
            <a:avLst/>
          </a:prstGeom>
        </p:spPr>
        <p:txBody>
          <a:bodyPr/>
          <a:lstStyle>
            <a:lvl1pPr marL="0" marR="0" indent="0" algn="l" defTabSz="825500" rtl="0" latinLnBrk="0">
              <a:lnSpc>
                <a:spcPts val="8500"/>
              </a:lnSpc>
              <a:spcBef>
                <a:spcPts val="0"/>
              </a:spcBef>
              <a:spcAft>
                <a:spcPts val="0"/>
              </a:spcAft>
              <a:buClrTx/>
              <a:buSzTx/>
              <a:buFontTx/>
              <a:buNone/>
              <a:tabLst/>
              <a:defRPr sz="10000" b="1" i="0" u="none" strike="noStrike" cap="none" spc="-150" baseline="0">
                <a:ln>
                  <a:noFill/>
                </a:ln>
                <a:solidFill>
                  <a:schemeClr val="bg1"/>
                </a:solidFill>
                <a:uFillTx/>
                <a:latin typeface="Arial" panose="020B0604020202020204" pitchFamily="34" charset="0"/>
                <a:ea typeface="+mn-ea"/>
                <a:cs typeface="Arial" panose="020B0604020202020204" pitchFamily="34" charset="0"/>
                <a:sym typeface="Helvetica"/>
              </a:defRPr>
            </a:lvl1pPr>
            <a:lvl2pPr marL="0" marR="0" indent="228600" algn="l" defTabSz="825500" rtl="0" latinLnBrk="0">
              <a:lnSpc>
                <a:spcPct val="100000"/>
              </a:lnSpc>
              <a:spcBef>
                <a:spcPts val="0"/>
              </a:spcBef>
              <a:spcAft>
                <a:spcPts val="0"/>
              </a:spcAft>
              <a:buClrTx/>
              <a:buSzTx/>
              <a:buFontTx/>
              <a:buNone/>
              <a:tabLst/>
              <a:defRPr sz="6000" b="1" i="0" u="none" strike="noStrike" cap="none" spc="0" baseline="0">
                <a:ln>
                  <a:noFill/>
                </a:ln>
                <a:solidFill>
                  <a:srgbClr val="000000"/>
                </a:solidFill>
                <a:uFillTx/>
                <a:latin typeface="+mn-lt"/>
                <a:ea typeface="+mn-ea"/>
                <a:cs typeface="+mn-cs"/>
                <a:sym typeface="Helvetica"/>
              </a:defRPr>
            </a:lvl2pPr>
            <a:lvl3pPr marL="0" marR="0" indent="457200" algn="l" defTabSz="825500" rtl="0" latinLnBrk="0">
              <a:lnSpc>
                <a:spcPct val="100000"/>
              </a:lnSpc>
              <a:spcBef>
                <a:spcPts val="0"/>
              </a:spcBef>
              <a:spcAft>
                <a:spcPts val="0"/>
              </a:spcAft>
              <a:buClrTx/>
              <a:buSzTx/>
              <a:buFontTx/>
              <a:buNone/>
              <a:tabLst/>
              <a:defRPr sz="6000" b="1" i="0" u="none" strike="noStrike" cap="none" spc="0" baseline="0">
                <a:ln>
                  <a:noFill/>
                </a:ln>
                <a:solidFill>
                  <a:srgbClr val="000000"/>
                </a:solidFill>
                <a:uFillTx/>
                <a:latin typeface="+mn-lt"/>
                <a:ea typeface="+mn-ea"/>
                <a:cs typeface="+mn-cs"/>
                <a:sym typeface="Helvetica"/>
              </a:defRPr>
            </a:lvl3pPr>
            <a:lvl4pPr marL="0" marR="0" indent="685800" algn="l" defTabSz="825500" rtl="0" latinLnBrk="0">
              <a:lnSpc>
                <a:spcPct val="100000"/>
              </a:lnSpc>
              <a:spcBef>
                <a:spcPts val="0"/>
              </a:spcBef>
              <a:spcAft>
                <a:spcPts val="0"/>
              </a:spcAft>
              <a:buClrTx/>
              <a:buSzTx/>
              <a:buFontTx/>
              <a:buNone/>
              <a:tabLst/>
              <a:defRPr sz="6000" b="1" i="0" u="none" strike="noStrike" cap="none" spc="0" baseline="0">
                <a:ln>
                  <a:noFill/>
                </a:ln>
                <a:solidFill>
                  <a:srgbClr val="000000"/>
                </a:solidFill>
                <a:uFillTx/>
                <a:latin typeface="+mn-lt"/>
                <a:ea typeface="+mn-ea"/>
                <a:cs typeface="+mn-cs"/>
                <a:sym typeface="Helvetica"/>
              </a:defRPr>
            </a:lvl4pPr>
            <a:lvl5pPr marL="0" marR="0" indent="914400" algn="l" defTabSz="825500" rtl="0" latinLnBrk="0">
              <a:lnSpc>
                <a:spcPct val="100000"/>
              </a:lnSpc>
              <a:spcBef>
                <a:spcPts val="0"/>
              </a:spcBef>
              <a:spcAft>
                <a:spcPts val="0"/>
              </a:spcAft>
              <a:buClrTx/>
              <a:buSzTx/>
              <a:buFontTx/>
              <a:buNone/>
              <a:tabLst/>
              <a:defRPr sz="6000" b="1" i="0" u="none" strike="noStrike" cap="none" spc="0" baseline="0">
                <a:ln>
                  <a:noFill/>
                </a:ln>
                <a:solidFill>
                  <a:srgbClr val="000000"/>
                </a:solidFill>
                <a:uFillTx/>
                <a:latin typeface="+mn-lt"/>
                <a:ea typeface="+mn-ea"/>
                <a:cs typeface="+mn-cs"/>
                <a:sym typeface="Helvetica"/>
              </a:defRPr>
            </a:lvl5pPr>
            <a:lvl6pPr marL="0" marR="0" indent="1143000" algn="l" defTabSz="825500" rtl="0" latinLnBrk="0">
              <a:lnSpc>
                <a:spcPct val="100000"/>
              </a:lnSpc>
              <a:spcBef>
                <a:spcPts val="0"/>
              </a:spcBef>
              <a:spcAft>
                <a:spcPts val="0"/>
              </a:spcAft>
              <a:buClrTx/>
              <a:buSzTx/>
              <a:buFontTx/>
              <a:buNone/>
              <a:tabLst/>
              <a:defRPr sz="6000" b="1" i="0" u="none" strike="noStrike" cap="none" spc="0" baseline="0">
                <a:ln>
                  <a:noFill/>
                </a:ln>
                <a:solidFill>
                  <a:srgbClr val="000000"/>
                </a:solidFill>
                <a:uFillTx/>
                <a:latin typeface="+mn-lt"/>
                <a:ea typeface="+mn-ea"/>
                <a:cs typeface="+mn-cs"/>
                <a:sym typeface="Helvetica"/>
              </a:defRPr>
            </a:lvl6pPr>
            <a:lvl7pPr marL="0" marR="0" indent="1371600" algn="l" defTabSz="825500" rtl="0" latinLnBrk="0">
              <a:lnSpc>
                <a:spcPct val="100000"/>
              </a:lnSpc>
              <a:spcBef>
                <a:spcPts val="0"/>
              </a:spcBef>
              <a:spcAft>
                <a:spcPts val="0"/>
              </a:spcAft>
              <a:buClrTx/>
              <a:buSzTx/>
              <a:buFontTx/>
              <a:buNone/>
              <a:tabLst/>
              <a:defRPr sz="6000" b="1" i="0" u="none" strike="noStrike" cap="none" spc="0" baseline="0">
                <a:ln>
                  <a:noFill/>
                </a:ln>
                <a:solidFill>
                  <a:srgbClr val="000000"/>
                </a:solidFill>
                <a:uFillTx/>
                <a:latin typeface="+mn-lt"/>
                <a:ea typeface="+mn-ea"/>
                <a:cs typeface="+mn-cs"/>
                <a:sym typeface="Helvetica"/>
              </a:defRPr>
            </a:lvl7pPr>
            <a:lvl8pPr marL="0" marR="0" indent="1600200" algn="l" defTabSz="825500" rtl="0" latinLnBrk="0">
              <a:lnSpc>
                <a:spcPct val="100000"/>
              </a:lnSpc>
              <a:spcBef>
                <a:spcPts val="0"/>
              </a:spcBef>
              <a:spcAft>
                <a:spcPts val="0"/>
              </a:spcAft>
              <a:buClrTx/>
              <a:buSzTx/>
              <a:buFontTx/>
              <a:buNone/>
              <a:tabLst/>
              <a:defRPr sz="6000" b="1" i="0" u="none" strike="noStrike" cap="none" spc="0" baseline="0">
                <a:ln>
                  <a:noFill/>
                </a:ln>
                <a:solidFill>
                  <a:srgbClr val="000000"/>
                </a:solidFill>
                <a:uFillTx/>
                <a:latin typeface="+mn-lt"/>
                <a:ea typeface="+mn-ea"/>
                <a:cs typeface="+mn-cs"/>
                <a:sym typeface="Helvetica"/>
              </a:defRPr>
            </a:lvl8pPr>
            <a:lvl9pPr marL="0" marR="0" indent="1828800" algn="l" defTabSz="825500" rtl="0" latinLnBrk="0">
              <a:lnSpc>
                <a:spcPct val="100000"/>
              </a:lnSpc>
              <a:spcBef>
                <a:spcPts val="0"/>
              </a:spcBef>
              <a:spcAft>
                <a:spcPts val="0"/>
              </a:spcAft>
              <a:buClrTx/>
              <a:buSzTx/>
              <a:buFontTx/>
              <a:buNone/>
              <a:tabLst/>
              <a:defRPr sz="6000" b="1" i="0" u="none" strike="noStrike" cap="none" spc="0" baseline="0">
                <a:ln>
                  <a:noFill/>
                </a:ln>
                <a:solidFill>
                  <a:srgbClr val="000000"/>
                </a:solidFill>
                <a:uFillTx/>
                <a:latin typeface="+mn-lt"/>
                <a:ea typeface="+mn-ea"/>
                <a:cs typeface="+mn-cs"/>
                <a:sym typeface="Helvetica"/>
              </a:defRPr>
            </a:lvl9pPr>
          </a:lstStyle>
          <a:p>
            <a:pPr marL="0" marR="0" lvl="0" indent="0" algn="l" defTabSz="309563" rtl="0" eaLnBrk="1" fontAlgn="auto" latinLnBrk="0" hangingPunct="1">
              <a:lnSpc>
                <a:spcPts val="3188"/>
              </a:lnSpc>
              <a:spcBef>
                <a:spcPts val="0"/>
              </a:spcBef>
              <a:spcAft>
                <a:spcPts val="0"/>
              </a:spcAft>
              <a:buClrTx/>
              <a:buSzTx/>
              <a:buFontTx/>
              <a:buNone/>
              <a:tabLst/>
              <a:defRPr/>
            </a:pPr>
            <a:r>
              <a:rPr kumimoji="0" lang="en-US" sz="3750" b="1" i="0" u="none" strike="noStrike" kern="0" cap="none" spc="-56" normalizeH="0" baseline="0" noProof="0">
                <a:ln>
                  <a:noFill/>
                </a:ln>
                <a:solidFill>
                  <a:srgbClr val="FFFFFF"/>
                </a:solidFill>
                <a:effectLst/>
                <a:uLnTx/>
                <a:uFillTx/>
                <a:latin typeface="Arial" panose="020B0604020202020204" pitchFamily="34" charset="0"/>
                <a:cs typeface="Arial" panose="020B0604020202020204" pitchFamily="34" charset="0"/>
                <a:sym typeface="Helvetica"/>
              </a:rPr>
              <a:t>INSERT MASTER TITLE</a:t>
            </a:r>
            <a:endParaRPr kumimoji="0" lang="en-US" sz="3750" b="1" i="0" u="none" strike="noStrike" kern="0" cap="none" spc="-56" normalizeH="0" baseline="0" noProof="0" dirty="0">
              <a:ln>
                <a:noFill/>
              </a:ln>
              <a:solidFill>
                <a:srgbClr val="FFFFFF"/>
              </a:solidFill>
              <a:effectLst/>
              <a:uLnTx/>
              <a:uFillTx/>
              <a:latin typeface="Arial" panose="020B0604020202020204" pitchFamily="34" charset="0"/>
              <a:cs typeface="Arial" panose="020B0604020202020204" pitchFamily="34" charset="0"/>
              <a:sym typeface="Helvetica"/>
            </a:endParaRPr>
          </a:p>
        </p:txBody>
      </p:sp>
    </p:spTree>
    <p:extLst>
      <p:ext uri="{BB962C8B-B14F-4D97-AF65-F5344CB8AC3E}">
        <p14:creationId xmlns:p14="http://schemas.microsoft.com/office/powerpoint/2010/main" val="350926514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7" r:id="rId9"/>
    <p:sldLayoutId id="2147483693" r:id="rId10"/>
    <p:sldLayoutId id="2147483688" r:id="rId11"/>
    <p:sldLayoutId id="2147483694" r:id="rId12"/>
    <p:sldLayoutId id="2147483695" r:id="rId13"/>
    <p:sldLayoutId id="2147483690" r:id="rId14"/>
    <p:sldLayoutId id="2147483692" r:id="rId15"/>
    <p:sldLayoutId id="2147483697" r:id="rId16"/>
    <p:sldLayoutId id="2147483698" r:id="rId17"/>
    <p:sldLayoutId id="2147483699" r:id="rId18"/>
    <p:sldLayoutId id="2147483700" r:id="rId19"/>
    <p:sldLayoutId id="2147483701" r:id="rId20"/>
    <p:sldLayoutId id="2147483702" r:id="rId21"/>
  </p:sldLayoutIdLst>
  <p:transition spd="med"/>
  <p:txStyles>
    <p:titleStyle>
      <a:lvl1pPr marL="0" marR="0" indent="0" algn="l" defTabSz="309563" rtl="0" latinLnBrk="0">
        <a:lnSpc>
          <a:spcPct val="100000"/>
        </a:lnSpc>
        <a:spcBef>
          <a:spcPts val="0"/>
        </a:spcBef>
        <a:spcAft>
          <a:spcPts val="0"/>
        </a:spcAft>
        <a:buClrTx/>
        <a:buSzTx/>
        <a:buFontTx/>
        <a:buNone/>
        <a:tabLst/>
        <a:defRPr sz="2250" b="1" i="0" u="none" strike="noStrike" cap="none" spc="0" baseline="0">
          <a:ln>
            <a:noFill/>
          </a:ln>
          <a:solidFill>
            <a:srgbClr val="000000"/>
          </a:solidFill>
          <a:uFillTx/>
          <a:latin typeface="+mn-lt"/>
          <a:ea typeface="+mn-ea"/>
          <a:cs typeface="+mn-cs"/>
          <a:sym typeface="Helvetica"/>
        </a:defRPr>
      </a:lvl1pPr>
      <a:lvl2pPr marL="0" marR="0" indent="85725" algn="l" defTabSz="309563" rtl="0" latinLnBrk="0">
        <a:lnSpc>
          <a:spcPct val="100000"/>
        </a:lnSpc>
        <a:spcBef>
          <a:spcPts val="0"/>
        </a:spcBef>
        <a:spcAft>
          <a:spcPts val="0"/>
        </a:spcAft>
        <a:buClrTx/>
        <a:buSzTx/>
        <a:buFontTx/>
        <a:buNone/>
        <a:tabLst/>
        <a:defRPr sz="2250" b="1" i="0" u="none" strike="noStrike" cap="none" spc="0" baseline="0">
          <a:ln>
            <a:noFill/>
          </a:ln>
          <a:solidFill>
            <a:srgbClr val="000000"/>
          </a:solidFill>
          <a:uFillTx/>
          <a:latin typeface="+mn-lt"/>
          <a:ea typeface="+mn-ea"/>
          <a:cs typeface="+mn-cs"/>
          <a:sym typeface="Helvetica"/>
        </a:defRPr>
      </a:lvl2pPr>
      <a:lvl3pPr marL="0" marR="0" indent="171450" algn="l" defTabSz="309563" rtl="0" latinLnBrk="0">
        <a:lnSpc>
          <a:spcPct val="100000"/>
        </a:lnSpc>
        <a:spcBef>
          <a:spcPts val="0"/>
        </a:spcBef>
        <a:spcAft>
          <a:spcPts val="0"/>
        </a:spcAft>
        <a:buClrTx/>
        <a:buSzTx/>
        <a:buFontTx/>
        <a:buNone/>
        <a:tabLst/>
        <a:defRPr sz="2250" b="1" i="0" u="none" strike="noStrike" cap="none" spc="0" baseline="0">
          <a:ln>
            <a:noFill/>
          </a:ln>
          <a:solidFill>
            <a:srgbClr val="000000"/>
          </a:solidFill>
          <a:uFillTx/>
          <a:latin typeface="+mn-lt"/>
          <a:ea typeface="+mn-ea"/>
          <a:cs typeface="+mn-cs"/>
          <a:sym typeface="Helvetica"/>
        </a:defRPr>
      </a:lvl3pPr>
      <a:lvl4pPr marL="0" marR="0" indent="257175" algn="l" defTabSz="309563" rtl="0" latinLnBrk="0">
        <a:lnSpc>
          <a:spcPct val="100000"/>
        </a:lnSpc>
        <a:spcBef>
          <a:spcPts val="0"/>
        </a:spcBef>
        <a:spcAft>
          <a:spcPts val="0"/>
        </a:spcAft>
        <a:buClrTx/>
        <a:buSzTx/>
        <a:buFontTx/>
        <a:buNone/>
        <a:tabLst/>
        <a:defRPr sz="2250" b="1" i="0" u="none" strike="noStrike" cap="none" spc="0" baseline="0">
          <a:ln>
            <a:noFill/>
          </a:ln>
          <a:solidFill>
            <a:srgbClr val="000000"/>
          </a:solidFill>
          <a:uFillTx/>
          <a:latin typeface="+mn-lt"/>
          <a:ea typeface="+mn-ea"/>
          <a:cs typeface="+mn-cs"/>
          <a:sym typeface="Helvetica"/>
        </a:defRPr>
      </a:lvl4pPr>
      <a:lvl5pPr marL="0" marR="0" indent="342900" algn="l" defTabSz="309563" rtl="0" latinLnBrk="0">
        <a:lnSpc>
          <a:spcPct val="100000"/>
        </a:lnSpc>
        <a:spcBef>
          <a:spcPts val="0"/>
        </a:spcBef>
        <a:spcAft>
          <a:spcPts val="0"/>
        </a:spcAft>
        <a:buClrTx/>
        <a:buSzTx/>
        <a:buFontTx/>
        <a:buNone/>
        <a:tabLst/>
        <a:defRPr sz="2250" b="1" i="0" u="none" strike="noStrike" cap="none" spc="0" baseline="0">
          <a:ln>
            <a:noFill/>
          </a:ln>
          <a:solidFill>
            <a:srgbClr val="000000"/>
          </a:solidFill>
          <a:uFillTx/>
          <a:latin typeface="+mn-lt"/>
          <a:ea typeface="+mn-ea"/>
          <a:cs typeface="+mn-cs"/>
          <a:sym typeface="Helvetica"/>
        </a:defRPr>
      </a:lvl5pPr>
      <a:lvl6pPr marL="0" marR="0" indent="428625" algn="l" defTabSz="309563" rtl="0" latinLnBrk="0">
        <a:lnSpc>
          <a:spcPct val="100000"/>
        </a:lnSpc>
        <a:spcBef>
          <a:spcPts val="0"/>
        </a:spcBef>
        <a:spcAft>
          <a:spcPts val="0"/>
        </a:spcAft>
        <a:buClrTx/>
        <a:buSzTx/>
        <a:buFontTx/>
        <a:buNone/>
        <a:tabLst/>
        <a:defRPr sz="2250" b="1" i="0" u="none" strike="noStrike" cap="none" spc="0" baseline="0">
          <a:ln>
            <a:noFill/>
          </a:ln>
          <a:solidFill>
            <a:srgbClr val="000000"/>
          </a:solidFill>
          <a:uFillTx/>
          <a:latin typeface="+mn-lt"/>
          <a:ea typeface="+mn-ea"/>
          <a:cs typeface="+mn-cs"/>
          <a:sym typeface="Helvetica"/>
        </a:defRPr>
      </a:lvl6pPr>
      <a:lvl7pPr marL="0" marR="0" indent="514350" algn="l" defTabSz="309563" rtl="0" latinLnBrk="0">
        <a:lnSpc>
          <a:spcPct val="100000"/>
        </a:lnSpc>
        <a:spcBef>
          <a:spcPts val="0"/>
        </a:spcBef>
        <a:spcAft>
          <a:spcPts val="0"/>
        </a:spcAft>
        <a:buClrTx/>
        <a:buSzTx/>
        <a:buFontTx/>
        <a:buNone/>
        <a:tabLst/>
        <a:defRPr sz="2250" b="1" i="0" u="none" strike="noStrike" cap="none" spc="0" baseline="0">
          <a:ln>
            <a:noFill/>
          </a:ln>
          <a:solidFill>
            <a:srgbClr val="000000"/>
          </a:solidFill>
          <a:uFillTx/>
          <a:latin typeface="+mn-lt"/>
          <a:ea typeface="+mn-ea"/>
          <a:cs typeface="+mn-cs"/>
          <a:sym typeface="Helvetica"/>
        </a:defRPr>
      </a:lvl7pPr>
      <a:lvl8pPr marL="0" marR="0" indent="600075" algn="l" defTabSz="309563" rtl="0" latinLnBrk="0">
        <a:lnSpc>
          <a:spcPct val="100000"/>
        </a:lnSpc>
        <a:spcBef>
          <a:spcPts val="0"/>
        </a:spcBef>
        <a:spcAft>
          <a:spcPts val="0"/>
        </a:spcAft>
        <a:buClrTx/>
        <a:buSzTx/>
        <a:buFontTx/>
        <a:buNone/>
        <a:tabLst/>
        <a:defRPr sz="2250" b="1" i="0" u="none" strike="noStrike" cap="none" spc="0" baseline="0">
          <a:ln>
            <a:noFill/>
          </a:ln>
          <a:solidFill>
            <a:srgbClr val="000000"/>
          </a:solidFill>
          <a:uFillTx/>
          <a:latin typeface="+mn-lt"/>
          <a:ea typeface="+mn-ea"/>
          <a:cs typeface="+mn-cs"/>
          <a:sym typeface="Helvetica"/>
        </a:defRPr>
      </a:lvl8pPr>
      <a:lvl9pPr marL="0" marR="0" indent="685800" algn="l" defTabSz="309563" rtl="0" latinLnBrk="0">
        <a:lnSpc>
          <a:spcPct val="100000"/>
        </a:lnSpc>
        <a:spcBef>
          <a:spcPts val="0"/>
        </a:spcBef>
        <a:spcAft>
          <a:spcPts val="0"/>
        </a:spcAft>
        <a:buClrTx/>
        <a:buSzTx/>
        <a:buFontTx/>
        <a:buNone/>
        <a:tabLst/>
        <a:defRPr sz="2250" b="1" i="0" u="none" strike="noStrike" cap="none" spc="0" baseline="0">
          <a:ln>
            <a:noFill/>
          </a:ln>
          <a:solidFill>
            <a:srgbClr val="000000"/>
          </a:solidFill>
          <a:uFillTx/>
          <a:latin typeface="+mn-lt"/>
          <a:ea typeface="+mn-ea"/>
          <a:cs typeface="+mn-cs"/>
          <a:sym typeface="Helvetica"/>
        </a:defRPr>
      </a:lvl9pPr>
    </p:titleStyle>
    <p:bodyStyle>
      <a:lvl1pPr marL="0" marR="0" indent="0" algn="l" defTabSz="309563" rtl="0" latinLnBrk="0">
        <a:lnSpc>
          <a:spcPct val="150000"/>
        </a:lnSpc>
        <a:spcBef>
          <a:spcPts val="0"/>
        </a:spcBef>
        <a:spcAft>
          <a:spcPts val="0"/>
        </a:spcAft>
        <a:buClrTx/>
        <a:buSzTx/>
        <a:buFontTx/>
        <a:buNone/>
        <a:tabLst/>
        <a:defRPr sz="750" b="0" i="0" u="none" strike="noStrike" cap="none" spc="0" baseline="0">
          <a:ln>
            <a:noFill/>
          </a:ln>
          <a:solidFill>
            <a:srgbClr val="53585F"/>
          </a:solidFill>
          <a:uFillTx/>
          <a:latin typeface="+mn-lt"/>
          <a:ea typeface="+mn-ea"/>
          <a:cs typeface="+mn-cs"/>
          <a:sym typeface="Helvetica"/>
        </a:defRPr>
      </a:lvl1pPr>
      <a:lvl2pPr marL="0" marR="0" indent="85725" algn="l" defTabSz="309563" rtl="0" latinLnBrk="0">
        <a:lnSpc>
          <a:spcPct val="150000"/>
        </a:lnSpc>
        <a:spcBef>
          <a:spcPts val="0"/>
        </a:spcBef>
        <a:spcAft>
          <a:spcPts val="0"/>
        </a:spcAft>
        <a:buClrTx/>
        <a:buSzTx/>
        <a:buFontTx/>
        <a:buNone/>
        <a:tabLst/>
        <a:defRPr sz="750" b="0" i="0" u="none" strike="noStrike" cap="none" spc="0" baseline="0">
          <a:ln>
            <a:noFill/>
          </a:ln>
          <a:solidFill>
            <a:srgbClr val="53585F"/>
          </a:solidFill>
          <a:uFillTx/>
          <a:latin typeface="+mn-lt"/>
          <a:ea typeface="+mn-ea"/>
          <a:cs typeface="+mn-cs"/>
          <a:sym typeface="Helvetica"/>
        </a:defRPr>
      </a:lvl2pPr>
      <a:lvl3pPr marL="0" marR="0" indent="171450" algn="l" defTabSz="309563" rtl="0" latinLnBrk="0">
        <a:lnSpc>
          <a:spcPct val="150000"/>
        </a:lnSpc>
        <a:spcBef>
          <a:spcPts val="0"/>
        </a:spcBef>
        <a:spcAft>
          <a:spcPts val="0"/>
        </a:spcAft>
        <a:buClrTx/>
        <a:buSzTx/>
        <a:buFontTx/>
        <a:buNone/>
        <a:tabLst/>
        <a:defRPr sz="750" b="0" i="0" u="none" strike="noStrike" cap="none" spc="0" baseline="0">
          <a:ln>
            <a:noFill/>
          </a:ln>
          <a:solidFill>
            <a:srgbClr val="53585F"/>
          </a:solidFill>
          <a:uFillTx/>
          <a:latin typeface="+mn-lt"/>
          <a:ea typeface="+mn-ea"/>
          <a:cs typeface="+mn-cs"/>
          <a:sym typeface="Helvetica"/>
        </a:defRPr>
      </a:lvl3pPr>
      <a:lvl4pPr marL="0" marR="0" indent="257175" algn="l" defTabSz="309563" rtl="0" latinLnBrk="0">
        <a:lnSpc>
          <a:spcPct val="150000"/>
        </a:lnSpc>
        <a:spcBef>
          <a:spcPts val="0"/>
        </a:spcBef>
        <a:spcAft>
          <a:spcPts val="0"/>
        </a:spcAft>
        <a:buClrTx/>
        <a:buSzTx/>
        <a:buFontTx/>
        <a:buNone/>
        <a:tabLst/>
        <a:defRPr sz="750" b="0" i="0" u="none" strike="noStrike" cap="none" spc="0" baseline="0">
          <a:ln>
            <a:noFill/>
          </a:ln>
          <a:solidFill>
            <a:srgbClr val="53585F"/>
          </a:solidFill>
          <a:uFillTx/>
          <a:latin typeface="+mn-lt"/>
          <a:ea typeface="+mn-ea"/>
          <a:cs typeface="+mn-cs"/>
          <a:sym typeface="Helvetica"/>
        </a:defRPr>
      </a:lvl4pPr>
      <a:lvl5pPr marL="0" marR="0" indent="342900" algn="l" defTabSz="309563" rtl="0" latinLnBrk="0">
        <a:lnSpc>
          <a:spcPct val="150000"/>
        </a:lnSpc>
        <a:spcBef>
          <a:spcPts val="0"/>
        </a:spcBef>
        <a:spcAft>
          <a:spcPts val="0"/>
        </a:spcAft>
        <a:buClrTx/>
        <a:buSzTx/>
        <a:buFontTx/>
        <a:buNone/>
        <a:tabLst/>
        <a:defRPr sz="750" b="0" i="0" u="none" strike="noStrike" cap="none" spc="0" baseline="0">
          <a:ln>
            <a:noFill/>
          </a:ln>
          <a:solidFill>
            <a:srgbClr val="53585F"/>
          </a:solidFill>
          <a:uFillTx/>
          <a:latin typeface="+mn-lt"/>
          <a:ea typeface="+mn-ea"/>
          <a:cs typeface="+mn-cs"/>
          <a:sym typeface="Helvetica"/>
        </a:defRPr>
      </a:lvl5pPr>
      <a:lvl6pPr marL="0" marR="0" indent="428625" algn="l" defTabSz="309563" rtl="0" latinLnBrk="0">
        <a:lnSpc>
          <a:spcPct val="150000"/>
        </a:lnSpc>
        <a:spcBef>
          <a:spcPts val="0"/>
        </a:spcBef>
        <a:spcAft>
          <a:spcPts val="0"/>
        </a:spcAft>
        <a:buClrTx/>
        <a:buSzTx/>
        <a:buFontTx/>
        <a:buNone/>
        <a:tabLst/>
        <a:defRPr sz="750" b="0" i="0" u="none" strike="noStrike" cap="none" spc="0" baseline="0">
          <a:ln>
            <a:noFill/>
          </a:ln>
          <a:solidFill>
            <a:srgbClr val="53585F"/>
          </a:solidFill>
          <a:uFillTx/>
          <a:latin typeface="+mn-lt"/>
          <a:ea typeface="+mn-ea"/>
          <a:cs typeface="+mn-cs"/>
          <a:sym typeface="Helvetica"/>
        </a:defRPr>
      </a:lvl6pPr>
      <a:lvl7pPr marL="0" marR="0" indent="514350" algn="l" defTabSz="309563" rtl="0" latinLnBrk="0">
        <a:lnSpc>
          <a:spcPct val="150000"/>
        </a:lnSpc>
        <a:spcBef>
          <a:spcPts val="0"/>
        </a:spcBef>
        <a:spcAft>
          <a:spcPts val="0"/>
        </a:spcAft>
        <a:buClrTx/>
        <a:buSzTx/>
        <a:buFontTx/>
        <a:buNone/>
        <a:tabLst/>
        <a:defRPr sz="750" b="0" i="0" u="none" strike="noStrike" cap="none" spc="0" baseline="0">
          <a:ln>
            <a:noFill/>
          </a:ln>
          <a:solidFill>
            <a:srgbClr val="53585F"/>
          </a:solidFill>
          <a:uFillTx/>
          <a:latin typeface="+mn-lt"/>
          <a:ea typeface="+mn-ea"/>
          <a:cs typeface="+mn-cs"/>
          <a:sym typeface="Helvetica"/>
        </a:defRPr>
      </a:lvl7pPr>
      <a:lvl8pPr marL="0" marR="0" indent="600075" algn="l" defTabSz="309563" rtl="0" latinLnBrk="0">
        <a:lnSpc>
          <a:spcPct val="150000"/>
        </a:lnSpc>
        <a:spcBef>
          <a:spcPts val="0"/>
        </a:spcBef>
        <a:spcAft>
          <a:spcPts val="0"/>
        </a:spcAft>
        <a:buClrTx/>
        <a:buSzTx/>
        <a:buFontTx/>
        <a:buNone/>
        <a:tabLst/>
        <a:defRPr sz="750" b="0" i="0" u="none" strike="noStrike" cap="none" spc="0" baseline="0">
          <a:ln>
            <a:noFill/>
          </a:ln>
          <a:solidFill>
            <a:srgbClr val="53585F"/>
          </a:solidFill>
          <a:uFillTx/>
          <a:latin typeface="+mn-lt"/>
          <a:ea typeface="+mn-ea"/>
          <a:cs typeface="+mn-cs"/>
          <a:sym typeface="Helvetica"/>
        </a:defRPr>
      </a:lvl8pPr>
      <a:lvl9pPr marL="0" marR="0" indent="685800" algn="l" defTabSz="309563" rtl="0" latinLnBrk="0">
        <a:lnSpc>
          <a:spcPct val="150000"/>
        </a:lnSpc>
        <a:spcBef>
          <a:spcPts val="0"/>
        </a:spcBef>
        <a:spcAft>
          <a:spcPts val="0"/>
        </a:spcAft>
        <a:buClrTx/>
        <a:buSzTx/>
        <a:buFontTx/>
        <a:buNone/>
        <a:tabLst/>
        <a:defRPr sz="750" b="0" i="0" u="none" strike="noStrike" cap="none" spc="0" baseline="0">
          <a:ln>
            <a:noFill/>
          </a:ln>
          <a:solidFill>
            <a:srgbClr val="53585F"/>
          </a:solidFill>
          <a:uFillTx/>
          <a:latin typeface="+mn-lt"/>
          <a:ea typeface="+mn-ea"/>
          <a:cs typeface="+mn-cs"/>
          <a:sym typeface="Helvetica"/>
        </a:defRPr>
      </a:lvl9pPr>
    </p:bodyStyle>
    <p:otherStyle>
      <a:lvl1pPr marL="0" marR="0" indent="0" algn="ctr" defTabSz="309563" rtl="0" latinLnBrk="0">
        <a:lnSpc>
          <a:spcPct val="150000"/>
        </a:lnSpc>
        <a:spcBef>
          <a:spcPts val="0"/>
        </a:spcBef>
        <a:spcAft>
          <a:spcPts val="0"/>
        </a:spcAft>
        <a:buClrTx/>
        <a:buSzTx/>
        <a:buFontTx/>
        <a:buNone/>
        <a:tabLst/>
        <a:defRPr sz="1500" b="0" i="0" u="none" strike="noStrike" cap="none" spc="0" baseline="0">
          <a:ln>
            <a:noFill/>
          </a:ln>
          <a:solidFill>
            <a:schemeClr val="tx1"/>
          </a:solidFill>
          <a:uFillTx/>
          <a:latin typeface="+mn-lt"/>
          <a:ea typeface="+mn-ea"/>
          <a:cs typeface="+mn-cs"/>
          <a:sym typeface="Helvetica Light"/>
        </a:defRPr>
      </a:lvl1pPr>
      <a:lvl2pPr marL="0" marR="0" indent="85725" algn="ctr" defTabSz="309563" rtl="0" latinLnBrk="0">
        <a:lnSpc>
          <a:spcPct val="150000"/>
        </a:lnSpc>
        <a:spcBef>
          <a:spcPts val="0"/>
        </a:spcBef>
        <a:spcAft>
          <a:spcPts val="0"/>
        </a:spcAft>
        <a:buClrTx/>
        <a:buSzTx/>
        <a:buFontTx/>
        <a:buNone/>
        <a:tabLst/>
        <a:defRPr sz="1500" b="0" i="0" u="none" strike="noStrike" cap="none" spc="0" baseline="0">
          <a:ln>
            <a:noFill/>
          </a:ln>
          <a:solidFill>
            <a:schemeClr val="tx1"/>
          </a:solidFill>
          <a:uFillTx/>
          <a:latin typeface="+mn-lt"/>
          <a:ea typeface="+mn-ea"/>
          <a:cs typeface="+mn-cs"/>
          <a:sym typeface="Helvetica Light"/>
        </a:defRPr>
      </a:lvl2pPr>
      <a:lvl3pPr marL="0" marR="0" indent="171450" algn="ctr" defTabSz="309563" rtl="0" latinLnBrk="0">
        <a:lnSpc>
          <a:spcPct val="150000"/>
        </a:lnSpc>
        <a:spcBef>
          <a:spcPts val="0"/>
        </a:spcBef>
        <a:spcAft>
          <a:spcPts val="0"/>
        </a:spcAft>
        <a:buClrTx/>
        <a:buSzTx/>
        <a:buFontTx/>
        <a:buNone/>
        <a:tabLst/>
        <a:defRPr sz="1500" b="0" i="0" u="none" strike="noStrike" cap="none" spc="0" baseline="0">
          <a:ln>
            <a:noFill/>
          </a:ln>
          <a:solidFill>
            <a:schemeClr val="tx1"/>
          </a:solidFill>
          <a:uFillTx/>
          <a:latin typeface="+mn-lt"/>
          <a:ea typeface="+mn-ea"/>
          <a:cs typeface="+mn-cs"/>
          <a:sym typeface="Helvetica Light"/>
        </a:defRPr>
      </a:lvl3pPr>
      <a:lvl4pPr marL="0" marR="0" indent="257175" algn="ctr" defTabSz="309563" rtl="0" latinLnBrk="0">
        <a:lnSpc>
          <a:spcPct val="150000"/>
        </a:lnSpc>
        <a:spcBef>
          <a:spcPts val="0"/>
        </a:spcBef>
        <a:spcAft>
          <a:spcPts val="0"/>
        </a:spcAft>
        <a:buClrTx/>
        <a:buSzTx/>
        <a:buFontTx/>
        <a:buNone/>
        <a:tabLst/>
        <a:defRPr sz="1500" b="0" i="0" u="none" strike="noStrike" cap="none" spc="0" baseline="0">
          <a:ln>
            <a:noFill/>
          </a:ln>
          <a:solidFill>
            <a:schemeClr val="tx1"/>
          </a:solidFill>
          <a:uFillTx/>
          <a:latin typeface="+mn-lt"/>
          <a:ea typeface="+mn-ea"/>
          <a:cs typeface="+mn-cs"/>
          <a:sym typeface="Helvetica Light"/>
        </a:defRPr>
      </a:lvl4pPr>
      <a:lvl5pPr marL="0" marR="0" indent="342900" algn="ctr" defTabSz="309563" rtl="0" latinLnBrk="0">
        <a:lnSpc>
          <a:spcPct val="150000"/>
        </a:lnSpc>
        <a:spcBef>
          <a:spcPts val="0"/>
        </a:spcBef>
        <a:spcAft>
          <a:spcPts val="0"/>
        </a:spcAft>
        <a:buClrTx/>
        <a:buSzTx/>
        <a:buFontTx/>
        <a:buNone/>
        <a:tabLst/>
        <a:defRPr sz="1500" b="0" i="0" u="none" strike="noStrike" cap="none" spc="0" baseline="0">
          <a:ln>
            <a:noFill/>
          </a:ln>
          <a:solidFill>
            <a:schemeClr val="tx1"/>
          </a:solidFill>
          <a:uFillTx/>
          <a:latin typeface="+mn-lt"/>
          <a:ea typeface="+mn-ea"/>
          <a:cs typeface="+mn-cs"/>
          <a:sym typeface="Helvetica Light"/>
        </a:defRPr>
      </a:lvl5pPr>
      <a:lvl6pPr marL="0" marR="0" indent="428625" algn="ctr" defTabSz="309563" rtl="0" latinLnBrk="0">
        <a:lnSpc>
          <a:spcPct val="150000"/>
        </a:lnSpc>
        <a:spcBef>
          <a:spcPts val="0"/>
        </a:spcBef>
        <a:spcAft>
          <a:spcPts val="0"/>
        </a:spcAft>
        <a:buClrTx/>
        <a:buSzTx/>
        <a:buFontTx/>
        <a:buNone/>
        <a:tabLst/>
        <a:defRPr sz="1500" b="0" i="0" u="none" strike="noStrike" cap="none" spc="0" baseline="0">
          <a:ln>
            <a:noFill/>
          </a:ln>
          <a:solidFill>
            <a:schemeClr val="tx1"/>
          </a:solidFill>
          <a:uFillTx/>
          <a:latin typeface="+mn-lt"/>
          <a:ea typeface="+mn-ea"/>
          <a:cs typeface="+mn-cs"/>
          <a:sym typeface="Helvetica Light"/>
        </a:defRPr>
      </a:lvl6pPr>
      <a:lvl7pPr marL="0" marR="0" indent="514350" algn="ctr" defTabSz="309563" rtl="0" latinLnBrk="0">
        <a:lnSpc>
          <a:spcPct val="150000"/>
        </a:lnSpc>
        <a:spcBef>
          <a:spcPts val="0"/>
        </a:spcBef>
        <a:spcAft>
          <a:spcPts val="0"/>
        </a:spcAft>
        <a:buClrTx/>
        <a:buSzTx/>
        <a:buFontTx/>
        <a:buNone/>
        <a:tabLst/>
        <a:defRPr sz="1500" b="0" i="0" u="none" strike="noStrike" cap="none" spc="0" baseline="0">
          <a:ln>
            <a:noFill/>
          </a:ln>
          <a:solidFill>
            <a:schemeClr val="tx1"/>
          </a:solidFill>
          <a:uFillTx/>
          <a:latin typeface="+mn-lt"/>
          <a:ea typeface="+mn-ea"/>
          <a:cs typeface="+mn-cs"/>
          <a:sym typeface="Helvetica Light"/>
        </a:defRPr>
      </a:lvl7pPr>
      <a:lvl8pPr marL="0" marR="0" indent="600075" algn="ctr" defTabSz="309563" rtl="0" latinLnBrk="0">
        <a:lnSpc>
          <a:spcPct val="150000"/>
        </a:lnSpc>
        <a:spcBef>
          <a:spcPts val="0"/>
        </a:spcBef>
        <a:spcAft>
          <a:spcPts val="0"/>
        </a:spcAft>
        <a:buClrTx/>
        <a:buSzTx/>
        <a:buFontTx/>
        <a:buNone/>
        <a:tabLst/>
        <a:defRPr sz="1500" b="0" i="0" u="none" strike="noStrike" cap="none" spc="0" baseline="0">
          <a:ln>
            <a:noFill/>
          </a:ln>
          <a:solidFill>
            <a:schemeClr val="tx1"/>
          </a:solidFill>
          <a:uFillTx/>
          <a:latin typeface="+mn-lt"/>
          <a:ea typeface="+mn-ea"/>
          <a:cs typeface="+mn-cs"/>
          <a:sym typeface="Helvetica Light"/>
        </a:defRPr>
      </a:lvl8pPr>
      <a:lvl9pPr marL="0" marR="0" indent="685800" algn="ctr" defTabSz="309563" rtl="0" latinLnBrk="0">
        <a:lnSpc>
          <a:spcPct val="150000"/>
        </a:lnSpc>
        <a:spcBef>
          <a:spcPts val="0"/>
        </a:spcBef>
        <a:spcAft>
          <a:spcPts val="0"/>
        </a:spcAft>
        <a:buClrTx/>
        <a:buSzTx/>
        <a:buFontTx/>
        <a:buNone/>
        <a:tabLst/>
        <a:defRPr sz="1500" b="0" i="0" u="none" strike="noStrike" cap="none" spc="0" baseline="0">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3" Type="http://schemas.openxmlformats.org/officeDocument/2006/relationships/hyperlink" Target="https://apastyle.apa.org/instructional-aids/avoiding-plagiarism.pdf"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s://apastyle.apa.org/instructional-aids/avoiding-plagiarism.pdf"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hyperlink" Target="https://owl.purdue.edu/owl/research_and_citation/using_research/quoting_paraphrasing_and_summarizing/paraphrasing.html"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s://apastyle.apa.org/instructional-aids/avoiding-plagiarism.pdf"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s://apastyle.apa.org/instructional-aids/avoiding-plagiarism.pdf"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hyperlink" Target="https://apastyle.apa.org/style-grammar-guidelines/citations/plagiarism" TargetMode="External"/><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hyperlink" Target="https://apastyle.apa.org/style-grammar-guidelines/citations/plagiarism" TargetMode="External"/><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hyperlink" Target="https://dx.doi.org/"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hyperlink" Target="https://guides.westcoastuniversity.edu/apa" TargetMode="External"/><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hyperlink" Target="https://apastyle.apa.org/instructional-aids/avoiding-plagiarism.pdf" TargetMode="External"/><Relationship Id="rId4" Type="http://schemas.openxmlformats.org/officeDocument/2006/relationships/hyperlink" Target="https://apastyle.apa.org/style-grammar-guidelines/citations/plagiarism"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mailto:deasley@westcoastuniversity.edu" TargetMode="External"/><Relationship Id="rId2" Type="http://schemas.openxmlformats.org/officeDocument/2006/relationships/hyperlink" Target="mailto:joshiro@westcoastuniversity.edu"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hyperlink" Target="https://westcoastuniversity.edu/uploads/pdf/Student-Handbook.pdf"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https://apastyle.apa.org/style-grammar-guidelines/citations/plagiarism"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https://apastyle.apa.org/instructional-aids/avoiding-plagiarism.pdf"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EF44EEF-431D-4C54-8E24-164FE3F07D6E}"/>
              </a:ext>
            </a:extLst>
          </p:cNvPr>
          <p:cNvSpPr txBox="1"/>
          <p:nvPr/>
        </p:nvSpPr>
        <p:spPr>
          <a:xfrm>
            <a:off x="197106" y="3247122"/>
            <a:ext cx="6130977" cy="707886"/>
          </a:xfrm>
          <a:prstGeom prst="rect">
            <a:avLst/>
          </a:prstGeom>
          <a:noFill/>
        </p:spPr>
        <p:txBody>
          <a:bodyPr wrap="square" rtlCol="0">
            <a:spAutoFit/>
          </a:bodyPr>
          <a:lstStyle/>
          <a:p>
            <a:r>
              <a:rPr lang="en-US" sz="3000" b="1" i="1" baseline="-6000" dirty="0">
                <a:solidFill>
                  <a:schemeClr val="bg1"/>
                </a:solidFill>
                <a:effectLst>
                  <a:outerShdw blurRad="82550" dir="2700000" algn="tl" rotWithShape="0">
                    <a:srgbClr val="000000">
                      <a:alpha val="43000"/>
                    </a:srgbClr>
                  </a:outerShdw>
                </a:effectLst>
                <a:cs typeface="Arial"/>
              </a:rPr>
              <a:t>Julie Oshiro, Librarian, WCU-LA</a:t>
            </a:r>
          </a:p>
          <a:p>
            <a:r>
              <a:rPr lang="en-US" sz="3000" b="1" i="1" baseline="-6000" dirty="0">
                <a:solidFill>
                  <a:schemeClr val="bg1"/>
                </a:solidFill>
                <a:effectLst>
                  <a:outerShdw blurRad="82550" dir="2700000" algn="tl" rotWithShape="0">
                    <a:srgbClr val="000000">
                      <a:alpha val="43000"/>
                    </a:srgbClr>
                  </a:outerShdw>
                </a:effectLst>
                <a:cs typeface="Arial"/>
              </a:rPr>
              <a:t>Danica Easley, Assistant Librarian, WCU-LA</a:t>
            </a:r>
          </a:p>
        </p:txBody>
      </p:sp>
      <p:sp>
        <p:nvSpPr>
          <p:cNvPr id="15" name="Title 14">
            <a:extLst>
              <a:ext uri="{FF2B5EF4-FFF2-40B4-BE49-F238E27FC236}">
                <a16:creationId xmlns:a16="http://schemas.microsoft.com/office/drawing/2014/main" id="{7491EFB2-D437-4FB3-BF26-0EFF47829482}"/>
              </a:ext>
            </a:extLst>
          </p:cNvPr>
          <p:cNvSpPr>
            <a:spLocks noGrp="1"/>
          </p:cNvSpPr>
          <p:nvPr>
            <p:ph type="title"/>
          </p:nvPr>
        </p:nvSpPr>
        <p:spPr>
          <a:xfrm>
            <a:off x="341486" y="480348"/>
            <a:ext cx="8690901" cy="968290"/>
          </a:xfrm>
        </p:spPr>
        <p:txBody>
          <a:bodyPr/>
          <a:lstStyle/>
          <a:p>
            <a:pPr>
              <a:lnSpc>
                <a:spcPct val="100000"/>
              </a:lnSpc>
            </a:pPr>
            <a:r>
              <a:rPr lang="en-US" sz="3200" dirty="0">
                <a:effectLst>
                  <a:outerShdw blurRad="82550" dir="2700000" algn="tl" rotWithShape="0">
                    <a:srgbClr val="000000">
                      <a:alpha val="43000"/>
                    </a:srgbClr>
                  </a:outerShdw>
                </a:effectLst>
                <a:latin typeface="Arial"/>
                <a:cs typeface="Arial"/>
              </a:rPr>
              <a:t>Plagiarism </a:t>
            </a:r>
            <a:endParaRPr lang="en-US" dirty="0"/>
          </a:p>
        </p:txBody>
      </p:sp>
    </p:spTree>
    <p:extLst>
      <p:ext uri="{BB962C8B-B14F-4D97-AF65-F5344CB8AC3E}">
        <p14:creationId xmlns:p14="http://schemas.microsoft.com/office/powerpoint/2010/main" val="2023512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6E994FF-1B72-45B8-86A0-80154163E183}"/>
              </a:ext>
            </a:extLst>
          </p:cNvPr>
          <p:cNvSpPr>
            <a:spLocks noGrp="1"/>
          </p:cNvSpPr>
          <p:nvPr>
            <p:ph type="title"/>
          </p:nvPr>
        </p:nvSpPr>
        <p:spPr>
          <a:xfrm>
            <a:off x="320572" y="1511770"/>
            <a:ext cx="2747954" cy="780869"/>
          </a:xfrm>
        </p:spPr>
        <p:txBody>
          <a:bodyPr>
            <a:normAutofit fontScale="90000"/>
          </a:bodyPr>
          <a:lstStyle/>
          <a:p>
            <a:r>
              <a:rPr lang="en-US" dirty="0"/>
              <a:t>Patchwriting</a:t>
            </a:r>
          </a:p>
        </p:txBody>
      </p:sp>
      <p:sp>
        <p:nvSpPr>
          <p:cNvPr id="2" name="Content Placeholder 1">
            <a:extLst>
              <a:ext uri="{FF2B5EF4-FFF2-40B4-BE49-F238E27FC236}">
                <a16:creationId xmlns:a16="http://schemas.microsoft.com/office/drawing/2014/main" id="{CD26FA24-1C29-4B8F-A63C-69B9740DBF2E}"/>
              </a:ext>
            </a:extLst>
          </p:cNvPr>
          <p:cNvSpPr>
            <a:spLocks noGrp="1"/>
          </p:cNvSpPr>
          <p:nvPr>
            <p:ph idx="4294967295"/>
          </p:nvPr>
        </p:nvSpPr>
        <p:spPr>
          <a:xfrm>
            <a:off x="3444231" y="376517"/>
            <a:ext cx="5699769" cy="4988672"/>
          </a:xfrm>
          <a:prstGeom prst="rect">
            <a:avLst/>
          </a:prstGeom>
        </p:spPr>
        <p:txBody>
          <a:bodyPr>
            <a:normAutofit fontScale="25000" lnSpcReduction="20000"/>
          </a:bodyPr>
          <a:lstStyle/>
          <a:p>
            <a:endParaRPr lang="en-US" sz="6400" dirty="0">
              <a:latin typeface="Arial" panose="020B0604020202020204" pitchFamily="34" charset="0"/>
              <a:cs typeface="Arial" panose="020B0604020202020204" pitchFamily="34" charset="0"/>
            </a:endParaRPr>
          </a:p>
          <a:p>
            <a:pPr marL="685800" indent="-685800">
              <a:lnSpc>
                <a:spcPct val="120000"/>
              </a:lnSpc>
              <a:buClr>
                <a:srgbClr val="EA7125"/>
              </a:buClr>
              <a:buSzPct val="150000"/>
              <a:buFont typeface="Arial" panose="020B0604020202020204" pitchFamily="34" charset="0"/>
              <a:buChar char="•"/>
            </a:pPr>
            <a:r>
              <a:rPr lang="en-US" sz="5600" b="1" dirty="0">
                <a:solidFill>
                  <a:schemeClr val="tx1"/>
                </a:solidFill>
                <a:latin typeface="Arial" panose="020B0604020202020204" pitchFamily="34" charset="0"/>
                <a:cs typeface="Arial" panose="020B0604020202020204" pitchFamily="34" charset="0"/>
              </a:rPr>
              <a:t>Patchwriting</a:t>
            </a:r>
            <a:r>
              <a:rPr lang="en-US" sz="5600" dirty="0">
                <a:solidFill>
                  <a:schemeClr val="tx1"/>
                </a:solidFill>
                <a:latin typeface="Arial" panose="020B0604020202020204" pitchFamily="34" charset="0"/>
                <a:cs typeface="Arial" panose="020B0604020202020204" pitchFamily="34" charset="0"/>
              </a:rPr>
              <a:t> is when “…your wording has a similar sentence structure and uses the same words and phrases of the original author…” (APA, 2020a, p. 1). </a:t>
            </a:r>
          </a:p>
          <a:p>
            <a:endParaRPr lang="en-US" sz="3600" dirty="0">
              <a:solidFill>
                <a:schemeClr val="tx1"/>
              </a:solidFill>
              <a:latin typeface="Arial" panose="020B0604020202020204" pitchFamily="34" charset="0"/>
              <a:cs typeface="Arial" panose="020B0604020202020204" pitchFamily="34" charset="0"/>
            </a:endParaRPr>
          </a:p>
          <a:p>
            <a:pPr marL="685800" indent="-685800">
              <a:lnSpc>
                <a:spcPct val="120000"/>
              </a:lnSpc>
              <a:buClr>
                <a:srgbClr val="EA7125"/>
              </a:buClr>
              <a:buSzPct val="150000"/>
              <a:buFont typeface="Arial" panose="020B0604020202020204" pitchFamily="34" charset="0"/>
              <a:buChar char="•"/>
            </a:pPr>
            <a:r>
              <a:rPr lang="en-US" sz="5600" dirty="0">
                <a:solidFill>
                  <a:schemeClr val="tx1"/>
                </a:solidFill>
                <a:latin typeface="Arial" panose="020B0604020202020204" pitchFamily="34" charset="0"/>
                <a:cs typeface="Arial" panose="020B0604020202020204" pitchFamily="34" charset="0"/>
              </a:rPr>
              <a:t>Original passage from Ward et al. (2006): </a:t>
            </a:r>
          </a:p>
          <a:p>
            <a:pPr marL="0" indent="0">
              <a:lnSpc>
                <a:spcPct val="120000"/>
              </a:lnSpc>
            </a:pPr>
            <a:endParaRPr lang="en-US" sz="4000" dirty="0">
              <a:latin typeface="Arial" panose="020B0604020202020204" pitchFamily="34" charset="0"/>
              <a:cs typeface="Arial" panose="020B0604020202020204" pitchFamily="34" charset="0"/>
            </a:endParaRPr>
          </a:p>
          <a:p>
            <a:pPr marL="400050" lvl="1" indent="0">
              <a:lnSpc>
                <a:spcPct val="120000"/>
              </a:lnSpc>
            </a:pPr>
            <a:r>
              <a:rPr lang="en-US" sz="5600" dirty="0">
                <a:solidFill>
                  <a:srgbClr val="008080"/>
                </a:solidFill>
                <a:latin typeface="Arial" panose="020B0604020202020204" pitchFamily="34" charset="0"/>
                <a:cs typeface="Arial" panose="020B0604020202020204" pitchFamily="34" charset="0"/>
              </a:rPr>
              <a:t>		Findings indicate that media content is not uniformly 			negative. Information about sexual health, risks, and 			thoughtful decision-making is sometimes present. </a:t>
            </a:r>
          </a:p>
          <a:p>
            <a:pPr marL="0" indent="0"/>
            <a:endParaRPr lang="en-US" sz="5600" dirty="0">
              <a:solidFill>
                <a:schemeClr val="tx1"/>
              </a:solidFill>
              <a:latin typeface="Arial" panose="020B0604020202020204" pitchFamily="34" charset="0"/>
              <a:cs typeface="Arial" panose="020B0604020202020204" pitchFamily="34" charset="0"/>
            </a:endParaRPr>
          </a:p>
          <a:p>
            <a:pPr marL="685800" indent="-685800">
              <a:lnSpc>
                <a:spcPct val="120000"/>
              </a:lnSpc>
              <a:buClr>
                <a:srgbClr val="EA7125"/>
              </a:buClr>
              <a:buSzPct val="150000"/>
              <a:buFont typeface="Arial" panose="020B0604020202020204" pitchFamily="34" charset="0"/>
              <a:buChar char="•"/>
            </a:pPr>
            <a:r>
              <a:rPr lang="en-US" sz="5600" b="1" dirty="0">
                <a:solidFill>
                  <a:schemeClr val="tx1"/>
                </a:solidFill>
                <a:latin typeface="Arial" panose="020B0604020202020204" pitchFamily="34" charset="0"/>
                <a:cs typeface="Arial" panose="020B0604020202020204" pitchFamily="34" charset="0"/>
              </a:rPr>
              <a:t>Plagiarized (</a:t>
            </a:r>
            <a:r>
              <a:rPr lang="en-US" sz="5600" b="1" dirty="0" err="1">
                <a:solidFill>
                  <a:schemeClr val="tx1"/>
                </a:solidFill>
                <a:latin typeface="Arial" panose="020B0604020202020204" pitchFamily="34" charset="0"/>
                <a:cs typeface="Arial" panose="020B0604020202020204" pitchFamily="34" charset="0"/>
              </a:rPr>
              <a:t>patchwritten</a:t>
            </a:r>
            <a:r>
              <a:rPr lang="en-US" sz="5600" b="1" dirty="0">
                <a:solidFill>
                  <a:schemeClr val="tx1"/>
                </a:solidFill>
                <a:latin typeface="Arial" panose="020B0604020202020204" pitchFamily="34" charset="0"/>
                <a:cs typeface="Arial" panose="020B0604020202020204" pitchFamily="34" charset="0"/>
              </a:rPr>
              <a:t>) example: </a:t>
            </a:r>
          </a:p>
          <a:p>
            <a:pPr marL="0" indent="0">
              <a:lnSpc>
                <a:spcPct val="120000"/>
              </a:lnSpc>
            </a:pPr>
            <a:endParaRPr lang="en-US" sz="3600" dirty="0">
              <a:solidFill>
                <a:schemeClr val="tx1"/>
              </a:solidFill>
              <a:latin typeface="Arial" panose="020B0604020202020204" pitchFamily="34" charset="0"/>
              <a:cs typeface="Arial" panose="020B0604020202020204" pitchFamily="34" charset="0"/>
            </a:endParaRPr>
          </a:p>
          <a:p>
            <a:pPr marL="400050" lvl="1" indent="0">
              <a:lnSpc>
                <a:spcPct val="120000"/>
              </a:lnSpc>
            </a:pPr>
            <a:r>
              <a:rPr lang="en-US" sz="5600" dirty="0">
                <a:solidFill>
                  <a:schemeClr val="tx1"/>
                </a:solidFill>
                <a:latin typeface="Arial" panose="020B0604020202020204" pitchFamily="34" charset="0"/>
                <a:cs typeface="Arial" panose="020B0604020202020204" pitchFamily="34" charset="0"/>
              </a:rPr>
              <a:t>		According to Ward et al. (2006), media content is not all 		negative, and information is sometimes present 				concerning sexual health, risks, and thoughtful decision-		making.</a:t>
            </a:r>
          </a:p>
          <a:p>
            <a:endParaRPr lang="en-US" sz="5600" dirty="0">
              <a:solidFill>
                <a:schemeClr val="tx1"/>
              </a:solidFill>
            </a:endParaRPr>
          </a:p>
          <a:p>
            <a:endParaRPr lang="en-US" sz="3600" dirty="0">
              <a:solidFill>
                <a:schemeClr val="tx1"/>
              </a:solidFill>
              <a:latin typeface="Arial" panose="020B0604020202020204" pitchFamily="34" charset="0"/>
              <a:cs typeface="Arial" panose="020B0604020202020204" pitchFamily="34" charset="0"/>
            </a:endParaRPr>
          </a:p>
          <a:p>
            <a:endParaRPr lang="en-US" sz="3600" dirty="0">
              <a:solidFill>
                <a:schemeClr val="tx1"/>
              </a:solidFill>
              <a:latin typeface="Arial" panose="020B0604020202020204" pitchFamily="34" charset="0"/>
              <a:cs typeface="Arial" panose="020B0604020202020204" pitchFamily="34" charset="0"/>
            </a:endParaRPr>
          </a:p>
          <a:p>
            <a:r>
              <a:rPr lang="en-US" sz="3600" dirty="0">
                <a:solidFill>
                  <a:schemeClr val="tx1"/>
                </a:solidFill>
                <a:latin typeface="Arial" panose="020B0604020202020204" pitchFamily="34" charset="0"/>
                <a:cs typeface="Arial" panose="020B0604020202020204" pitchFamily="34" charset="0"/>
              </a:rPr>
              <a:t>Adapted from, American Psychological Association. (2020). </a:t>
            </a:r>
            <a:r>
              <a:rPr lang="en-US" sz="3600" i="1" dirty="0">
                <a:solidFill>
                  <a:schemeClr val="tx1"/>
                </a:solidFill>
                <a:latin typeface="Arial" panose="020B0604020202020204" pitchFamily="34" charset="0"/>
                <a:cs typeface="Arial" panose="020B0604020202020204" pitchFamily="34" charset="0"/>
              </a:rPr>
              <a:t>Avoiding plagiarism and self-plagiarism guide. </a:t>
            </a:r>
            <a:r>
              <a:rPr lang="en-US" sz="3600" dirty="0">
                <a:solidFill>
                  <a:schemeClr val="tx1"/>
                </a:solidFill>
                <a:latin typeface="Arial" panose="020B0604020202020204" pitchFamily="34" charset="0"/>
                <a:cs typeface="Arial" panose="020B0604020202020204" pitchFamily="34" charset="0"/>
              </a:rPr>
              <a:t>APA Style.</a:t>
            </a:r>
            <a:r>
              <a:rPr lang="en-US" sz="3600" dirty="0">
                <a:latin typeface="Arial" panose="020B0604020202020204" pitchFamily="34" charset="0"/>
                <a:cs typeface="Arial" panose="020B0604020202020204" pitchFamily="34" charset="0"/>
              </a:rPr>
              <a:t> </a:t>
            </a:r>
            <a:r>
              <a:rPr lang="en-US" sz="3600" dirty="0">
                <a:solidFill>
                  <a:srgbClr val="0070C0"/>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https://apastyle.apa.org/instructional-aids/avoiding-plagiarism.pdf</a:t>
            </a:r>
            <a:r>
              <a:rPr lang="en-US" sz="3600" dirty="0">
                <a:solidFill>
                  <a:srgbClr val="0070C0"/>
                </a:solidFill>
                <a:latin typeface="Arial" panose="020B0604020202020204" pitchFamily="34" charset="0"/>
                <a:cs typeface="Arial" panose="020B0604020202020204" pitchFamily="34" charset="0"/>
              </a:rPr>
              <a:t> </a:t>
            </a:r>
          </a:p>
          <a:p>
            <a:pPr marL="0" indent="0">
              <a:buNone/>
            </a:pPr>
            <a:endParaRPr lang="en-US" sz="3600" dirty="0">
              <a:solidFill>
                <a:schemeClr val="tx1"/>
              </a:solidFill>
              <a:latin typeface="Arial" panose="020B0604020202020204" pitchFamily="34" charset="0"/>
              <a:cs typeface="Arial" panose="020B0604020202020204" pitchFamily="34" charset="0"/>
            </a:endParaRPr>
          </a:p>
          <a:p>
            <a:pPr marL="0" indent="0">
              <a:buNone/>
            </a:pPr>
            <a:endParaRPr lang="en-US" sz="2500" dirty="0">
              <a:solidFill>
                <a:schemeClr val="tx1"/>
              </a:solidFill>
            </a:endParaRPr>
          </a:p>
          <a:p>
            <a:pPr marL="0" indent="0">
              <a:buNone/>
            </a:pPr>
            <a:endParaRPr lang="en-US" dirty="0"/>
          </a:p>
        </p:txBody>
      </p:sp>
    </p:spTree>
    <p:extLst>
      <p:ext uri="{BB962C8B-B14F-4D97-AF65-F5344CB8AC3E}">
        <p14:creationId xmlns:p14="http://schemas.microsoft.com/office/powerpoint/2010/main" val="366805674"/>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01E91B7-0ED3-47AA-8586-464AE4C65667}"/>
              </a:ext>
            </a:extLst>
          </p:cNvPr>
          <p:cNvSpPr>
            <a:spLocks noGrp="1"/>
          </p:cNvSpPr>
          <p:nvPr>
            <p:ph type="title"/>
          </p:nvPr>
        </p:nvSpPr>
        <p:spPr>
          <a:xfrm>
            <a:off x="107577" y="913375"/>
            <a:ext cx="3240740" cy="780869"/>
          </a:xfrm>
        </p:spPr>
        <p:txBody>
          <a:bodyPr>
            <a:normAutofit fontScale="90000"/>
          </a:bodyPr>
          <a:lstStyle/>
          <a:p>
            <a:pPr>
              <a:lnSpc>
                <a:spcPct val="100000"/>
              </a:lnSpc>
            </a:pPr>
            <a:r>
              <a:rPr lang="en-US" dirty="0"/>
              <a:t>Avoiding Word Plagiarism</a:t>
            </a:r>
          </a:p>
        </p:txBody>
      </p:sp>
      <p:sp>
        <p:nvSpPr>
          <p:cNvPr id="2" name="Content Placeholder 1">
            <a:extLst>
              <a:ext uri="{FF2B5EF4-FFF2-40B4-BE49-F238E27FC236}">
                <a16:creationId xmlns:a16="http://schemas.microsoft.com/office/drawing/2014/main" id="{E340CE98-36EE-4751-B92B-42D140E0702A}"/>
              </a:ext>
            </a:extLst>
          </p:cNvPr>
          <p:cNvSpPr>
            <a:spLocks noGrp="1"/>
          </p:cNvSpPr>
          <p:nvPr>
            <p:ph idx="4294967295"/>
          </p:nvPr>
        </p:nvSpPr>
        <p:spPr>
          <a:xfrm>
            <a:off x="3402105" y="718390"/>
            <a:ext cx="5634318" cy="5393298"/>
          </a:xfrm>
          <a:prstGeom prst="rect">
            <a:avLst/>
          </a:prstGeom>
        </p:spPr>
        <p:txBody>
          <a:bodyPr>
            <a:noAutofit/>
          </a:bodyPr>
          <a:lstStyle/>
          <a:p>
            <a:pPr marL="0" indent="0">
              <a:buNone/>
            </a:pPr>
            <a:r>
              <a:rPr lang="en-US" sz="1600" u="sng" dirty="0">
                <a:solidFill>
                  <a:schemeClr val="tx1"/>
                </a:solidFill>
                <a:latin typeface="Arial" panose="020B0604020202020204" pitchFamily="34" charset="0"/>
                <a:cs typeface="Arial" panose="020B0604020202020204" pitchFamily="34" charset="0"/>
              </a:rPr>
              <a:t>How do I avoid Word Plagiarism?</a:t>
            </a:r>
          </a:p>
          <a:p>
            <a:pPr marL="285750" indent="-285750">
              <a:buClr>
                <a:srgbClr val="EA7125"/>
              </a:buClr>
              <a:buSzPct val="150000"/>
              <a:buFont typeface="Arial" panose="020B0604020202020204" pitchFamily="34" charset="0"/>
              <a:buChar char="•"/>
            </a:pPr>
            <a:r>
              <a:rPr lang="en-US" sz="1600" dirty="0">
                <a:solidFill>
                  <a:schemeClr val="tx1"/>
                </a:solidFill>
                <a:latin typeface="Arial" panose="020B0604020202020204" pitchFamily="34" charset="0"/>
                <a:cs typeface="Arial" panose="020B0604020202020204" pitchFamily="34" charset="0"/>
              </a:rPr>
              <a:t>“…read a section of a work, and then put the work down and write notes in your own words” (APA, 2020a, p. 2).</a:t>
            </a:r>
          </a:p>
          <a:p>
            <a:pPr marL="285750" indent="-285750">
              <a:buClr>
                <a:srgbClr val="EA7125"/>
              </a:buClr>
              <a:buSzPct val="150000"/>
              <a:buFont typeface="Arial" panose="020B0604020202020204" pitchFamily="34" charset="0"/>
              <a:buChar char="•"/>
            </a:pPr>
            <a:endParaRPr lang="en-US" sz="1600" dirty="0">
              <a:solidFill>
                <a:schemeClr val="tx1"/>
              </a:solidFill>
              <a:latin typeface="Arial" panose="020B0604020202020204" pitchFamily="34" charset="0"/>
              <a:cs typeface="Arial" panose="020B0604020202020204" pitchFamily="34" charset="0"/>
            </a:endParaRPr>
          </a:p>
          <a:p>
            <a:pPr marL="285750" indent="-285750">
              <a:buClr>
                <a:srgbClr val="EA7125"/>
              </a:buClr>
              <a:buSzPct val="150000"/>
              <a:buFont typeface="Arial" panose="020B0604020202020204" pitchFamily="34" charset="0"/>
              <a:buChar char="•"/>
            </a:pPr>
            <a:r>
              <a:rPr lang="en-US" sz="1600" dirty="0">
                <a:solidFill>
                  <a:schemeClr val="tx1"/>
                </a:solidFill>
                <a:latin typeface="Arial" panose="020B0604020202020204" pitchFamily="34" charset="0"/>
                <a:cs typeface="Arial" panose="020B0604020202020204" pitchFamily="34" charset="0"/>
              </a:rPr>
              <a:t>“As a general rule, paraphrase when taking notes on a source. Do not write the author’s words verbatim without putting them in quotation marks…” (APA, 2020a, p. 2).</a:t>
            </a:r>
          </a:p>
          <a:p>
            <a:pPr marL="0" indent="0">
              <a:buNone/>
            </a:pPr>
            <a:endParaRPr lang="en-US" sz="900" dirty="0">
              <a:solidFill>
                <a:schemeClr val="tx1"/>
              </a:solidFill>
            </a:endParaRPr>
          </a:p>
          <a:p>
            <a:pPr marL="0" indent="0">
              <a:buNone/>
            </a:pPr>
            <a:endParaRPr lang="en-US" sz="900" dirty="0">
              <a:solidFill>
                <a:schemeClr val="tx1"/>
              </a:solidFill>
            </a:endParaRPr>
          </a:p>
          <a:p>
            <a:pPr marL="0" indent="0">
              <a:buNone/>
            </a:pPr>
            <a:endParaRPr lang="en-US" sz="900" dirty="0">
              <a:solidFill>
                <a:schemeClr val="tx1"/>
              </a:solidFill>
            </a:endParaRPr>
          </a:p>
          <a:p>
            <a:pPr marL="0" indent="0">
              <a:buNone/>
            </a:pPr>
            <a:endParaRPr lang="en-US" sz="900" dirty="0">
              <a:solidFill>
                <a:schemeClr val="tx1"/>
              </a:solidFill>
            </a:endParaRPr>
          </a:p>
          <a:p>
            <a:pPr marL="0" indent="0">
              <a:buNone/>
            </a:pPr>
            <a:r>
              <a:rPr lang="en-US" sz="900" dirty="0">
                <a:solidFill>
                  <a:schemeClr val="tx1"/>
                </a:solidFill>
              </a:rPr>
              <a:t>Adapted from, American Psychological Association. (2020). </a:t>
            </a:r>
            <a:r>
              <a:rPr lang="en-US" sz="900" i="1" dirty="0">
                <a:solidFill>
                  <a:schemeClr val="tx1"/>
                </a:solidFill>
              </a:rPr>
              <a:t>Avoiding plagiarism and self-plagiarism guide. </a:t>
            </a:r>
            <a:r>
              <a:rPr lang="en-US" sz="900" dirty="0">
                <a:solidFill>
                  <a:schemeClr val="tx1"/>
                </a:solidFill>
              </a:rPr>
              <a:t>APA Style.</a:t>
            </a:r>
            <a:r>
              <a:rPr lang="en-US" sz="900" dirty="0"/>
              <a:t> </a:t>
            </a:r>
            <a:r>
              <a:rPr lang="en-US" sz="900" dirty="0">
                <a:solidFill>
                  <a:srgbClr val="0070C0"/>
                </a:solidFill>
                <a:hlinkClick r:id="rId3">
                  <a:extLst>
                    <a:ext uri="{A12FA001-AC4F-418D-AE19-62706E023703}">
                      <ahyp:hlinkClr xmlns:ahyp="http://schemas.microsoft.com/office/drawing/2018/hyperlinkcolor" val="tx"/>
                    </a:ext>
                  </a:extLst>
                </a:hlinkClick>
              </a:rPr>
              <a:t>https://apastyle.apa.org/instructional-aids/avoiding-plagiarism.pdf</a:t>
            </a:r>
            <a:r>
              <a:rPr lang="en-US" sz="900" dirty="0">
                <a:solidFill>
                  <a:srgbClr val="0070C0"/>
                </a:solidFill>
              </a:rPr>
              <a:t> </a:t>
            </a:r>
          </a:p>
          <a:p>
            <a:pPr marL="0" indent="0">
              <a:buNone/>
            </a:pPr>
            <a:endParaRPr lang="en-US" sz="1600" dirty="0"/>
          </a:p>
        </p:txBody>
      </p:sp>
    </p:spTree>
    <p:extLst>
      <p:ext uri="{BB962C8B-B14F-4D97-AF65-F5344CB8AC3E}">
        <p14:creationId xmlns:p14="http://schemas.microsoft.com/office/powerpoint/2010/main" val="2626591748"/>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261D6F8-756A-461B-8A05-1E387CCD9519}"/>
              </a:ext>
            </a:extLst>
          </p:cNvPr>
          <p:cNvSpPr>
            <a:spLocks noGrp="1"/>
          </p:cNvSpPr>
          <p:nvPr>
            <p:ph type="title"/>
          </p:nvPr>
        </p:nvSpPr>
        <p:spPr>
          <a:xfrm>
            <a:off x="141763" y="303609"/>
            <a:ext cx="5700983" cy="953036"/>
          </a:xfrm>
        </p:spPr>
        <p:txBody>
          <a:bodyPr>
            <a:normAutofit/>
          </a:bodyPr>
          <a:lstStyle/>
          <a:p>
            <a:r>
              <a:rPr lang="en-US" sz="3200" dirty="0"/>
              <a:t>Paraphrasing Strategies</a:t>
            </a:r>
          </a:p>
        </p:txBody>
      </p:sp>
      <p:sp>
        <p:nvSpPr>
          <p:cNvPr id="4" name="Rectangle 3">
            <a:extLst>
              <a:ext uri="{FF2B5EF4-FFF2-40B4-BE49-F238E27FC236}">
                <a16:creationId xmlns:a16="http://schemas.microsoft.com/office/drawing/2014/main" id="{205231F4-FBBD-4C8E-8010-855ED0258178}"/>
              </a:ext>
            </a:extLst>
          </p:cNvPr>
          <p:cNvSpPr/>
          <p:nvPr/>
        </p:nvSpPr>
        <p:spPr>
          <a:xfrm>
            <a:off x="141763" y="2075639"/>
            <a:ext cx="9352429" cy="1711559"/>
          </a:xfrm>
          <a:prstGeom prst="rect">
            <a:avLst/>
          </a:prstGeom>
        </p:spPr>
        <p:txBody>
          <a:bodyPr wrap="square">
            <a:spAutoFit/>
          </a:bodyPr>
          <a:lstStyle/>
          <a:p>
            <a:endParaRPr lang="en-US" dirty="0"/>
          </a:p>
          <a:p>
            <a:pPr marL="285750" indent="-285750">
              <a:lnSpc>
                <a:spcPct val="150000"/>
              </a:lnSpc>
              <a:buClr>
                <a:srgbClr val="FF8000"/>
              </a:buClr>
              <a:buSzPct val="150000"/>
              <a:buFont typeface="Arial" panose="020B0604020202020204" pitchFamily="34" charset="0"/>
              <a:buChar char="•"/>
            </a:pPr>
            <a:r>
              <a:rPr lang="en-US" sz="1500" dirty="0">
                <a:latin typeface="Arial" panose="020B0604020202020204" pitchFamily="34" charset="0"/>
                <a:cs typeface="Arial" panose="020B0604020202020204" pitchFamily="34" charset="0"/>
              </a:rPr>
              <a:t>Paraphrasing can be challenging.  Use the following strategies to help you paraphrase accurately:</a:t>
            </a:r>
          </a:p>
          <a:p>
            <a:pPr marL="742950" lvl="1" indent="-285750">
              <a:lnSpc>
                <a:spcPct val="150000"/>
              </a:lnSpc>
              <a:buClr>
                <a:srgbClr val="FF8000"/>
              </a:buClr>
              <a:buSzPct val="150000"/>
              <a:buFont typeface="Arial" panose="020B0604020202020204" pitchFamily="34" charset="0"/>
              <a:buChar char="•"/>
            </a:pPr>
            <a:r>
              <a:rPr lang="en-US" sz="1500" dirty="0">
                <a:latin typeface="Arial" panose="020B0604020202020204" pitchFamily="34" charset="0"/>
                <a:cs typeface="Arial" panose="020B0604020202020204" pitchFamily="34" charset="0"/>
              </a:rPr>
              <a:t>“Explain It Like I’m Five” (ELI5)</a:t>
            </a:r>
          </a:p>
          <a:p>
            <a:pPr marL="742950" lvl="1" indent="-285750">
              <a:lnSpc>
                <a:spcPct val="150000"/>
              </a:lnSpc>
              <a:buClr>
                <a:srgbClr val="FF8000"/>
              </a:buClr>
              <a:buSzPct val="150000"/>
              <a:buFont typeface="Arial" panose="020B0604020202020204" pitchFamily="34" charset="0"/>
              <a:buChar char="•"/>
            </a:pPr>
            <a:r>
              <a:rPr lang="en-US" sz="1500" dirty="0">
                <a:latin typeface="Arial" panose="020B0604020202020204" pitchFamily="34" charset="0"/>
                <a:cs typeface="Arial" panose="020B0604020202020204" pitchFamily="34" charset="0"/>
              </a:rPr>
              <a:t>Break down complex ideas into smaller pieces</a:t>
            </a:r>
          </a:p>
          <a:p>
            <a:pPr marL="742950" lvl="1" indent="-285750">
              <a:lnSpc>
                <a:spcPct val="150000"/>
              </a:lnSpc>
              <a:buClr>
                <a:srgbClr val="FF8000"/>
              </a:buClr>
              <a:buSzPct val="150000"/>
              <a:buFont typeface="Arial" panose="020B0604020202020204" pitchFamily="34" charset="0"/>
              <a:buChar char="•"/>
            </a:pPr>
            <a:r>
              <a:rPr lang="en-US" sz="1500" dirty="0">
                <a:latin typeface="Arial" panose="020B0604020202020204" pitchFamily="34" charset="0"/>
                <a:cs typeface="Arial" panose="020B0604020202020204" pitchFamily="34" charset="0"/>
              </a:rPr>
              <a:t>Use different vocabulary (Signal Words, Useful Verbs, etc.)</a:t>
            </a:r>
          </a:p>
        </p:txBody>
      </p:sp>
      <p:sp>
        <p:nvSpPr>
          <p:cNvPr id="5" name="Rectangle 4">
            <a:extLst>
              <a:ext uri="{FF2B5EF4-FFF2-40B4-BE49-F238E27FC236}">
                <a16:creationId xmlns:a16="http://schemas.microsoft.com/office/drawing/2014/main" id="{CB548CD2-7245-4819-864C-A29419F85D88}"/>
              </a:ext>
            </a:extLst>
          </p:cNvPr>
          <p:cNvSpPr/>
          <p:nvPr/>
        </p:nvSpPr>
        <p:spPr>
          <a:xfrm>
            <a:off x="650327" y="3950170"/>
            <a:ext cx="9063318" cy="553998"/>
          </a:xfrm>
          <a:prstGeom prst="rect">
            <a:avLst/>
          </a:prstGeom>
        </p:spPr>
        <p:txBody>
          <a:bodyPr wrap="square">
            <a:spAutoFit/>
          </a:bodyPr>
          <a:lstStyle/>
          <a:p>
            <a:endParaRPr lang="en-US" sz="1200" dirty="0"/>
          </a:p>
          <a:p>
            <a:r>
              <a:rPr lang="en-US" sz="900" dirty="0"/>
              <a:t>Purdue Owl. (2020). </a:t>
            </a:r>
            <a:r>
              <a:rPr lang="en-US" sz="900" i="1" dirty="0"/>
              <a:t>Paraphrasing</a:t>
            </a:r>
            <a:r>
              <a:rPr lang="en-US" sz="900" dirty="0"/>
              <a:t>. Purdue Writing Lab.</a:t>
            </a:r>
          </a:p>
          <a:p>
            <a:pPr lvl="1"/>
            <a:r>
              <a:rPr lang="en-US" sz="900" dirty="0">
                <a:solidFill>
                  <a:srgbClr val="0070C0"/>
                </a:solidFill>
                <a:hlinkClick r:id="rId3">
                  <a:extLst>
                    <a:ext uri="{A12FA001-AC4F-418D-AE19-62706E023703}">
                      <ahyp:hlinkClr xmlns:ahyp="http://schemas.microsoft.com/office/drawing/2018/hyperlinkcolor" val="tx"/>
                    </a:ext>
                  </a:extLst>
                </a:hlinkClick>
              </a:rPr>
              <a:t>https://owl.purdue.edu/owl/research_and_citation/using_research/quoting_paraphrasing_and_summarizing/paraphrasing.html</a:t>
            </a:r>
            <a:r>
              <a:rPr lang="en-US" sz="900" dirty="0">
                <a:solidFill>
                  <a:srgbClr val="0070C0"/>
                </a:solidFill>
              </a:rPr>
              <a:t> </a:t>
            </a:r>
          </a:p>
        </p:txBody>
      </p:sp>
      <p:sp>
        <p:nvSpPr>
          <p:cNvPr id="7" name="TextBox 6">
            <a:extLst>
              <a:ext uri="{FF2B5EF4-FFF2-40B4-BE49-F238E27FC236}">
                <a16:creationId xmlns:a16="http://schemas.microsoft.com/office/drawing/2014/main" id="{6F3AC75B-2915-4C62-B12C-362460F337B4}"/>
              </a:ext>
            </a:extLst>
          </p:cNvPr>
          <p:cNvSpPr txBox="1"/>
          <p:nvPr/>
        </p:nvSpPr>
        <p:spPr>
          <a:xfrm>
            <a:off x="356347" y="1198421"/>
            <a:ext cx="8189258" cy="584775"/>
          </a:xfrm>
          <a:prstGeom prst="rect">
            <a:avLst/>
          </a:prstGeom>
          <a:solidFill>
            <a:srgbClr val="004F5C"/>
          </a:solidFill>
        </p:spPr>
        <p:txBody>
          <a:bodyPr wrap="square" rtlCol="0">
            <a:spAutoFit/>
          </a:bodyPr>
          <a:lstStyle/>
          <a:p>
            <a:pPr>
              <a:buClr>
                <a:srgbClr val="FF8000"/>
              </a:buClr>
            </a:pPr>
            <a:r>
              <a:rPr lang="en-US" sz="1600" b="1" dirty="0">
                <a:solidFill>
                  <a:schemeClr val="bg1"/>
                </a:solidFill>
                <a:latin typeface="Arial" panose="020B0604020202020204" pitchFamily="34" charset="0"/>
                <a:cs typeface="Arial" panose="020B0604020202020204" pitchFamily="34" charset="0"/>
              </a:rPr>
              <a:t>“Paraphrasing</a:t>
            </a:r>
            <a:r>
              <a:rPr lang="en-US" sz="1600" dirty="0">
                <a:solidFill>
                  <a:schemeClr val="bg1"/>
                </a:solidFill>
                <a:latin typeface="Arial" panose="020B0604020202020204" pitchFamily="34" charset="0"/>
                <a:cs typeface="Arial" panose="020B0604020202020204" pitchFamily="34" charset="0"/>
              </a:rPr>
              <a:t> involves putting a passage from source material into your own words” (Purdue Owl, 2020, Paraphrasing is section).</a:t>
            </a:r>
          </a:p>
        </p:txBody>
      </p:sp>
      <p:cxnSp>
        <p:nvCxnSpPr>
          <p:cNvPr id="6" name="Straight Connector 5">
            <a:extLst>
              <a:ext uri="{FF2B5EF4-FFF2-40B4-BE49-F238E27FC236}">
                <a16:creationId xmlns:a16="http://schemas.microsoft.com/office/drawing/2014/main" id="{195E12E7-CA98-4ED8-88DE-B4C66F1BCB3D}"/>
              </a:ext>
            </a:extLst>
          </p:cNvPr>
          <p:cNvCxnSpPr>
            <a:cxnSpLocks/>
          </p:cNvCxnSpPr>
          <p:nvPr/>
        </p:nvCxnSpPr>
        <p:spPr>
          <a:xfrm>
            <a:off x="366083" y="923905"/>
            <a:ext cx="662617" cy="0"/>
          </a:xfrm>
          <a:prstGeom prst="line">
            <a:avLst/>
          </a:prstGeom>
          <a:ln w="28575">
            <a:solidFill>
              <a:srgbClr val="EA712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4668865"/>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261D6F8-756A-461B-8A05-1E387CCD9519}"/>
              </a:ext>
            </a:extLst>
          </p:cNvPr>
          <p:cNvSpPr>
            <a:spLocks noGrp="1"/>
          </p:cNvSpPr>
          <p:nvPr>
            <p:ph type="title"/>
          </p:nvPr>
        </p:nvSpPr>
        <p:spPr>
          <a:xfrm>
            <a:off x="182104" y="194807"/>
            <a:ext cx="4712014" cy="953036"/>
          </a:xfrm>
        </p:spPr>
        <p:txBody>
          <a:bodyPr>
            <a:normAutofit/>
          </a:bodyPr>
          <a:lstStyle/>
          <a:p>
            <a:r>
              <a:rPr lang="en-US" sz="3200" dirty="0"/>
              <a:t>Different Vocabulary</a:t>
            </a:r>
          </a:p>
        </p:txBody>
      </p:sp>
      <p:graphicFrame>
        <p:nvGraphicFramePr>
          <p:cNvPr id="9" name="Content Placeholder 6">
            <a:extLst>
              <a:ext uri="{FF2B5EF4-FFF2-40B4-BE49-F238E27FC236}">
                <a16:creationId xmlns:a16="http://schemas.microsoft.com/office/drawing/2014/main" id="{BA6873A4-6433-4C2A-84FD-07F1B3B9F894}"/>
              </a:ext>
            </a:extLst>
          </p:cNvPr>
          <p:cNvGraphicFramePr>
            <a:graphicFrameLocks noGrp="1"/>
          </p:cNvGraphicFramePr>
          <p:nvPr>
            <p:ph idx="4294967295"/>
            <p:extLst>
              <p:ext uri="{D42A27DB-BD31-4B8C-83A1-F6EECF244321}">
                <p14:modId xmlns:p14="http://schemas.microsoft.com/office/powerpoint/2010/main" val="1890332792"/>
              </p:ext>
            </p:extLst>
          </p:nvPr>
        </p:nvGraphicFramePr>
        <p:xfrm>
          <a:off x="4699135" y="1125792"/>
          <a:ext cx="4067778" cy="3256331"/>
        </p:xfrm>
        <a:graphic>
          <a:graphicData uri="http://schemas.openxmlformats.org/drawingml/2006/table">
            <a:tbl>
              <a:tblPr firstRow="1" bandRow="1">
                <a:tableStyleId>{9DCAF9ED-07DC-4A11-8D7F-57B35C25682E}</a:tableStyleId>
              </a:tblPr>
              <a:tblGrid>
                <a:gridCol w="2033889">
                  <a:extLst>
                    <a:ext uri="{9D8B030D-6E8A-4147-A177-3AD203B41FA5}">
                      <a16:colId xmlns:a16="http://schemas.microsoft.com/office/drawing/2014/main" val="20000"/>
                    </a:ext>
                  </a:extLst>
                </a:gridCol>
                <a:gridCol w="2033889">
                  <a:extLst>
                    <a:ext uri="{9D8B030D-6E8A-4147-A177-3AD203B41FA5}">
                      <a16:colId xmlns:a16="http://schemas.microsoft.com/office/drawing/2014/main" val="20001"/>
                    </a:ext>
                  </a:extLst>
                </a:gridCol>
              </a:tblGrid>
              <a:tr h="440273">
                <a:tc gridSpan="2">
                  <a:txBody>
                    <a:bodyPr/>
                    <a:lstStyle/>
                    <a:p>
                      <a:pPr marL="0" marR="0" indent="0" algn="ctr" defTabSz="342900" rtl="0" eaLnBrk="1" fontAlgn="auto" latinLnBrk="0" hangingPunct="1">
                        <a:lnSpc>
                          <a:spcPct val="100000"/>
                        </a:lnSpc>
                        <a:spcBef>
                          <a:spcPts val="0"/>
                        </a:spcBef>
                        <a:spcAft>
                          <a:spcPts val="0"/>
                        </a:spcAft>
                        <a:buClrTx/>
                        <a:buSzTx/>
                        <a:buFontTx/>
                        <a:buNone/>
                        <a:tabLst/>
                        <a:defRPr/>
                      </a:pPr>
                      <a:r>
                        <a:rPr lang="en-US" sz="2400" dirty="0"/>
                        <a:t>Useful Verbs</a:t>
                      </a:r>
                      <a:endParaRPr lang="en-US" sz="2400" i="0" dirty="0"/>
                    </a:p>
                  </a:txBody>
                  <a:tcPr marL="206205" marR="206205"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dirty="0"/>
                    </a:p>
                  </a:txBody>
                  <a:tcPr/>
                </a:tc>
                <a:extLst>
                  <a:ext uri="{0D108BD9-81ED-4DB2-BD59-A6C34878D82A}">
                    <a16:rowId xmlns:a16="http://schemas.microsoft.com/office/drawing/2014/main" val="10000"/>
                  </a:ext>
                </a:extLst>
              </a:tr>
              <a:tr h="2768651">
                <a:tc>
                  <a:txBody>
                    <a:bodyPr/>
                    <a:lstStyle/>
                    <a:p>
                      <a:pPr algn="ctr"/>
                      <a:r>
                        <a:rPr lang="en-US" sz="2000" dirty="0"/>
                        <a:t>discovered </a:t>
                      </a:r>
                    </a:p>
                    <a:p>
                      <a:pPr algn="ctr"/>
                      <a:r>
                        <a:rPr lang="en-US" sz="2000" dirty="0"/>
                        <a:t>accepts</a:t>
                      </a:r>
                    </a:p>
                    <a:p>
                      <a:pPr algn="ctr"/>
                      <a:r>
                        <a:rPr lang="en-US" sz="2000" dirty="0"/>
                        <a:t>clarifies</a:t>
                      </a:r>
                    </a:p>
                    <a:p>
                      <a:pPr algn="ctr"/>
                      <a:r>
                        <a:rPr lang="en-US" sz="2000" dirty="0"/>
                        <a:t>advances</a:t>
                      </a:r>
                    </a:p>
                    <a:p>
                      <a:pPr algn="ctr"/>
                      <a:r>
                        <a:rPr lang="en-US" sz="2000" dirty="0"/>
                        <a:t>reinforces</a:t>
                      </a:r>
                    </a:p>
                  </a:txBody>
                  <a:tcPr marL="206205" marR="206205"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dirty="0"/>
                        <a:t>concludes</a:t>
                      </a:r>
                    </a:p>
                    <a:p>
                      <a:pPr algn="ctr"/>
                      <a:r>
                        <a:rPr lang="en-US" sz="2000" dirty="0"/>
                        <a:t>demonstrates</a:t>
                      </a:r>
                    </a:p>
                    <a:p>
                      <a:pPr algn="ctr"/>
                      <a:r>
                        <a:rPr lang="en-US" sz="2000" dirty="0"/>
                        <a:t>displays</a:t>
                      </a:r>
                    </a:p>
                    <a:p>
                      <a:pPr algn="ctr"/>
                      <a:r>
                        <a:rPr lang="en-US" sz="2000" dirty="0"/>
                        <a:t>explains</a:t>
                      </a:r>
                    </a:p>
                    <a:p>
                      <a:pPr algn="ctr"/>
                      <a:r>
                        <a:rPr lang="en-US" sz="2000" dirty="0"/>
                        <a:t>illustrates</a:t>
                      </a:r>
                    </a:p>
                  </a:txBody>
                  <a:tcPr marL="206205" marR="206205" marT="60960" marB="609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bl>
          </a:graphicData>
        </a:graphic>
      </p:graphicFrame>
      <p:sp>
        <p:nvSpPr>
          <p:cNvPr id="2" name="Rectangle 1">
            <a:extLst>
              <a:ext uri="{FF2B5EF4-FFF2-40B4-BE49-F238E27FC236}">
                <a16:creationId xmlns:a16="http://schemas.microsoft.com/office/drawing/2014/main" id="{BE1EC076-2F48-4A69-BA1F-A092A19A1029}"/>
              </a:ext>
            </a:extLst>
          </p:cNvPr>
          <p:cNvSpPr/>
          <p:nvPr/>
        </p:nvSpPr>
        <p:spPr>
          <a:xfrm>
            <a:off x="510592" y="1411142"/>
            <a:ext cx="3437720" cy="3139321"/>
          </a:xfrm>
          <a:prstGeom prst="rect">
            <a:avLst/>
          </a:prstGeom>
          <a:solidFill>
            <a:schemeClr val="bg1"/>
          </a:solidFill>
          <a:ln w="12700">
            <a:solidFill>
              <a:schemeClr val="tx1"/>
            </a:solidFill>
          </a:ln>
        </p:spPr>
        <p:txBody>
          <a:bodyPr wrap="square" numCol="2">
            <a:spAutoFit/>
          </a:bodyPr>
          <a:lstStyle/>
          <a:p>
            <a:r>
              <a:rPr lang="en-US" dirty="0"/>
              <a:t>Asserts</a:t>
            </a:r>
          </a:p>
          <a:p>
            <a:r>
              <a:rPr lang="en-US" dirty="0"/>
              <a:t>Claims</a:t>
            </a:r>
          </a:p>
          <a:p>
            <a:r>
              <a:rPr lang="en-US" dirty="0"/>
              <a:t>Insists</a:t>
            </a:r>
          </a:p>
          <a:p>
            <a:r>
              <a:rPr lang="en-US" dirty="0"/>
              <a:t>Writes</a:t>
            </a:r>
          </a:p>
          <a:p>
            <a:r>
              <a:rPr lang="en-US" dirty="0"/>
              <a:t>Believes</a:t>
            </a:r>
          </a:p>
          <a:p>
            <a:r>
              <a:rPr lang="en-US" dirty="0"/>
              <a:t>Suggests</a:t>
            </a:r>
          </a:p>
          <a:p>
            <a:r>
              <a:rPr lang="en-US" dirty="0"/>
              <a:t>Thinks</a:t>
            </a:r>
          </a:p>
          <a:p>
            <a:r>
              <a:rPr lang="en-US" dirty="0"/>
              <a:t>Explains</a:t>
            </a:r>
          </a:p>
          <a:p>
            <a:r>
              <a:rPr lang="en-US" dirty="0"/>
              <a:t>Argues</a:t>
            </a:r>
          </a:p>
          <a:p>
            <a:r>
              <a:rPr lang="en-US" dirty="0"/>
              <a:t>Finds</a:t>
            </a:r>
          </a:p>
          <a:p>
            <a:r>
              <a:rPr lang="en-US" dirty="0"/>
              <a:t>Indicate</a:t>
            </a:r>
          </a:p>
          <a:p>
            <a:r>
              <a:rPr lang="en-US" dirty="0"/>
              <a:t>Adds</a:t>
            </a:r>
          </a:p>
          <a:p>
            <a:r>
              <a:rPr lang="en-US" dirty="0"/>
              <a:t>Contends</a:t>
            </a:r>
          </a:p>
          <a:p>
            <a:r>
              <a:rPr lang="en-US" dirty="0"/>
              <a:t>Declares</a:t>
            </a:r>
          </a:p>
          <a:p>
            <a:r>
              <a:rPr lang="en-US" dirty="0"/>
              <a:t>Observes</a:t>
            </a:r>
          </a:p>
          <a:p>
            <a:r>
              <a:rPr lang="en-US" dirty="0"/>
              <a:t>Reveals</a:t>
            </a:r>
          </a:p>
          <a:p>
            <a:r>
              <a:rPr lang="en-US" dirty="0"/>
              <a:t>Demonstrates</a:t>
            </a:r>
          </a:p>
          <a:p>
            <a:r>
              <a:rPr lang="en-US" dirty="0"/>
              <a:t>Shows</a:t>
            </a:r>
          </a:p>
          <a:p>
            <a:r>
              <a:rPr lang="en-US" dirty="0"/>
              <a:t>Proves</a:t>
            </a:r>
          </a:p>
          <a:p>
            <a:r>
              <a:rPr lang="en-US" dirty="0"/>
              <a:t>Illustrates </a:t>
            </a:r>
          </a:p>
          <a:p>
            <a:r>
              <a:rPr lang="en-US" dirty="0"/>
              <a:t>Expresses </a:t>
            </a:r>
          </a:p>
        </p:txBody>
      </p:sp>
      <p:sp>
        <p:nvSpPr>
          <p:cNvPr id="5" name="TextBox 4">
            <a:extLst>
              <a:ext uri="{FF2B5EF4-FFF2-40B4-BE49-F238E27FC236}">
                <a16:creationId xmlns:a16="http://schemas.microsoft.com/office/drawing/2014/main" id="{43ED4095-FE9F-4E75-8706-124174F2DFC6}"/>
              </a:ext>
            </a:extLst>
          </p:cNvPr>
          <p:cNvSpPr txBox="1"/>
          <p:nvPr/>
        </p:nvSpPr>
        <p:spPr>
          <a:xfrm>
            <a:off x="510592" y="1041810"/>
            <a:ext cx="3437719" cy="369332"/>
          </a:xfrm>
          <a:prstGeom prst="rect">
            <a:avLst/>
          </a:prstGeom>
          <a:solidFill>
            <a:schemeClr val="bg1"/>
          </a:solidFill>
          <a:ln w="12700">
            <a:solidFill>
              <a:schemeClr val="tx1"/>
            </a:solidFill>
          </a:ln>
        </p:spPr>
        <p:txBody>
          <a:bodyPr wrap="square" rtlCol="0">
            <a:spAutoFit/>
          </a:bodyPr>
          <a:lstStyle/>
          <a:p>
            <a:pPr algn="ctr"/>
            <a:r>
              <a:rPr lang="en-US" b="1" dirty="0"/>
              <a:t>Signal Words</a:t>
            </a:r>
          </a:p>
        </p:txBody>
      </p:sp>
      <p:cxnSp>
        <p:nvCxnSpPr>
          <p:cNvPr id="8" name="Straight Connector 7">
            <a:extLst>
              <a:ext uri="{FF2B5EF4-FFF2-40B4-BE49-F238E27FC236}">
                <a16:creationId xmlns:a16="http://schemas.microsoft.com/office/drawing/2014/main" id="{697A2C6D-E586-4E6C-9179-3CFBEDB11F6D}"/>
              </a:ext>
            </a:extLst>
          </p:cNvPr>
          <p:cNvCxnSpPr>
            <a:cxnSpLocks/>
          </p:cNvCxnSpPr>
          <p:nvPr/>
        </p:nvCxnSpPr>
        <p:spPr>
          <a:xfrm>
            <a:off x="325742" y="715476"/>
            <a:ext cx="662617" cy="0"/>
          </a:xfrm>
          <a:prstGeom prst="line">
            <a:avLst/>
          </a:prstGeom>
          <a:ln w="28575">
            <a:solidFill>
              <a:srgbClr val="EA712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4917818"/>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261D6F8-756A-461B-8A05-1E387CCD9519}"/>
              </a:ext>
            </a:extLst>
          </p:cNvPr>
          <p:cNvSpPr>
            <a:spLocks noGrp="1"/>
          </p:cNvSpPr>
          <p:nvPr>
            <p:ph type="title"/>
          </p:nvPr>
        </p:nvSpPr>
        <p:spPr>
          <a:xfrm>
            <a:off x="195552" y="294443"/>
            <a:ext cx="4712014" cy="953036"/>
          </a:xfrm>
        </p:spPr>
        <p:txBody>
          <a:bodyPr>
            <a:normAutofit/>
          </a:bodyPr>
          <a:lstStyle/>
          <a:p>
            <a:r>
              <a:rPr lang="en-US" sz="3200" dirty="0"/>
              <a:t>Different Vocabulary</a:t>
            </a:r>
          </a:p>
        </p:txBody>
      </p:sp>
      <p:sp>
        <p:nvSpPr>
          <p:cNvPr id="5" name="Rectangle 4">
            <a:extLst>
              <a:ext uri="{FF2B5EF4-FFF2-40B4-BE49-F238E27FC236}">
                <a16:creationId xmlns:a16="http://schemas.microsoft.com/office/drawing/2014/main" id="{EDAB5300-FE3C-42A9-9602-140530786F5A}"/>
              </a:ext>
            </a:extLst>
          </p:cNvPr>
          <p:cNvSpPr/>
          <p:nvPr/>
        </p:nvSpPr>
        <p:spPr>
          <a:xfrm>
            <a:off x="528375" y="1088837"/>
            <a:ext cx="3798440" cy="3323987"/>
          </a:xfrm>
          <a:prstGeom prst="rect">
            <a:avLst/>
          </a:prstGeom>
          <a:solidFill>
            <a:schemeClr val="bg1"/>
          </a:solidFill>
          <a:ln w="19050">
            <a:solidFill>
              <a:schemeClr val="tx1"/>
            </a:solidFill>
          </a:ln>
        </p:spPr>
        <p:txBody>
          <a:bodyPr wrap="square">
            <a:spAutoFit/>
          </a:bodyPr>
          <a:lstStyle/>
          <a:p>
            <a:r>
              <a:rPr lang="en-US" sz="1400" dirty="0"/>
              <a:t>In the text/article/passage…</a:t>
            </a:r>
          </a:p>
          <a:p>
            <a:endParaRPr lang="en-US" sz="1400" dirty="0"/>
          </a:p>
          <a:p>
            <a:r>
              <a:rPr lang="en-US" sz="1400" dirty="0"/>
              <a:t>The author states that…</a:t>
            </a:r>
          </a:p>
          <a:p>
            <a:endParaRPr lang="en-US" sz="1400" dirty="0"/>
          </a:p>
          <a:p>
            <a:r>
              <a:rPr lang="en-US" sz="1400" dirty="0"/>
              <a:t>According to the article/author…</a:t>
            </a:r>
          </a:p>
          <a:p>
            <a:endParaRPr lang="en-US" sz="1400" dirty="0"/>
          </a:p>
          <a:p>
            <a:r>
              <a:rPr lang="en-US" sz="1400" dirty="0"/>
              <a:t>In addition, the author also writes that…</a:t>
            </a:r>
          </a:p>
          <a:p>
            <a:endParaRPr lang="en-US" sz="1400" dirty="0"/>
          </a:p>
          <a:p>
            <a:r>
              <a:rPr lang="en-US" sz="1400" dirty="0"/>
              <a:t>The text also cites…</a:t>
            </a:r>
          </a:p>
          <a:p>
            <a:endParaRPr lang="en-US" sz="1400" dirty="0"/>
          </a:p>
          <a:p>
            <a:r>
              <a:rPr lang="en-US" sz="1400" dirty="0"/>
              <a:t>This proves…</a:t>
            </a:r>
          </a:p>
          <a:p>
            <a:endParaRPr lang="en-US" sz="1400" dirty="0"/>
          </a:p>
          <a:p>
            <a:r>
              <a:rPr lang="en-US" sz="1400" dirty="0"/>
              <a:t>This demonstrates…</a:t>
            </a:r>
          </a:p>
          <a:p>
            <a:endParaRPr lang="en-US" sz="1400" dirty="0"/>
          </a:p>
          <a:p>
            <a:r>
              <a:rPr lang="en-US" sz="1400" dirty="0"/>
              <a:t>As noted by the author…</a:t>
            </a:r>
          </a:p>
        </p:txBody>
      </p:sp>
      <p:pic>
        <p:nvPicPr>
          <p:cNvPr id="7" name="Picture 6">
            <a:extLst>
              <a:ext uri="{FF2B5EF4-FFF2-40B4-BE49-F238E27FC236}">
                <a16:creationId xmlns:a16="http://schemas.microsoft.com/office/drawing/2014/main" id="{7A5C783C-7C90-4435-BAFB-582DBF397AD8}"/>
              </a:ext>
            </a:extLst>
          </p:cNvPr>
          <p:cNvPicPr>
            <a:picLocks noChangeAspect="1"/>
          </p:cNvPicPr>
          <p:nvPr/>
        </p:nvPicPr>
        <p:blipFill>
          <a:blip r:embed="rId3"/>
          <a:stretch>
            <a:fillRect/>
          </a:stretch>
        </p:blipFill>
        <p:spPr>
          <a:xfrm>
            <a:off x="4927737" y="1088837"/>
            <a:ext cx="3906371" cy="3356072"/>
          </a:xfrm>
          <a:prstGeom prst="rect">
            <a:avLst/>
          </a:prstGeom>
          <a:ln>
            <a:solidFill>
              <a:srgbClr val="004F5C"/>
            </a:solidFill>
          </a:ln>
        </p:spPr>
      </p:pic>
      <p:cxnSp>
        <p:nvCxnSpPr>
          <p:cNvPr id="6" name="Straight Connector 5">
            <a:extLst>
              <a:ext uri="{FF2B5EF4-FFF2-40B4-BE49-F238E27FC236}">
                <a16:creationId xmlns:a16="http://schemas.microsoft.com/office/drawing/2014/main" id="{F1BBD085-6A23-4F34-8F4F-F933581C4FA8}"/>
              </a:ext>
            </a:extLst>
          </p:cNvPr>
          <p:cNvCxnSpPr>
            <a:cxnSpLocks/>
          </p:cNvCxnSpPr>
          <p:nvPr/>
        </p:nvCxnSpPr>
        <p:spPr>
          <a:xfrm>
            <a:off x="372806" y="796158"/>
            <a:ext cx="662617" cy="0"/>
          </a:xfrm>
          <a:prstGeom prst="line">
            <a:avLst/>
          </a:prstGeom>
          <a:ln w="28575">
            <a:solidFill>
              <a:srgbClr val="EA712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5961108"/>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01E91B7-0ED3-47AA-8586-464AE4C65667}"/>
              </a:ext>
            </a:extLst>
          </p:cNvPr>
          <p:cNvSpPr>
            <a:spLocks noGrp="1"/>
          </p:cNvSpPr>
          <p:nvPr>
            <p:ph type="title"/>
          </p:nvPr>
        </p:nvSpPr>
        <p:spPr/>
        <p:txBody>
          <a:bodyPr>
            <a:normAutofit fontScale="90000"/>
          </a:bodyPr>
          <a:lstStyle/>
          <a:p>
            <a:r>
              <a:rPr lang="en-US" dirty="0"/>
              <a:t>Idea Plagiarism</a:t>
            </a:r>
          </a:p>
        </p:txBody>
      </p:sp>
      <p:sp>
        <p:nvSpPr>
          <p:cNvPr id="2" name="Content Placeholder 1">
            <a:extLst>
              <a:ext uri="{FF2B5EF4-FFF2-40B4-BE49-F238E27FC236}">
                <a16:creationId xmlns:a16="http://schemas.microsoft.com/office/drawing/2014/main" id="{E340CE98-36EE-4751-B92B-42D140E0702A}"/>
              </a:ext>
            </a:extLst>
          </p:cNvPr>
          <p:cNvSpPr>
            <a:spLocks noGrp="1"/>
          </p:cNvSpPr>
          <p:nvPr>
            <p:ph idx="4294967295"/>
          </p:nvPr>
        </p:nvSpPr>
        <p:spPr>
          <a:xfrm>
            <a:off x="3402106" y="316006"/>
            <a:ext cx="5741894" cy="4235450"/>
          </a:xfrm>
          <a:prstGeom prst="rect">
            <a:avLst/>
          </a:prstGeom>
        </p:spPr>
        <p:txBody>
          <a:bodyPr>
            <a:noAutofit/>
          </a:bodyPr>
          <a:lstStyle/>
          <a:p>
            <a:pPr marL="285750" indent="-285750">
              <a:lnSpc>
                <a:spcPct val="100000"/>
              </a:lnSpc>
              <a:buClr>
                <a:srgbClr val="EA7125"/>
              </a:buClr>
              <a:buSzPct val="150000"/>
              <a:buFont typeface="Arial" panose="020B0604020202020204" pitchFamily="34" charset="0"/>
              <a:buChar char="•"/>
            </a:pPr>
            <a:r>
              <a:rPr lang="en-US" sz="1400" dirty="0">
                <a:solidFill>
                  <a:schemeClr val="tx1"/>
                </a:solidFill>
                <a:latin typeface="Arial" panose="020B0604020202020204" pitchFamily="34" charset="0"/>
                <a:cs typeface="Arial" panose="020B0604020202020204" pitchFamily="34" charset="0"/>
              </a:rPr>
              <a:t>“</a:t>
            </a:r>
            <a:r>
              <a:rPr lang="en-US" sz="1400" b="1" dirty="0">
                <a:solidFill>
                  <a:schemeClr val="tx1"/>
                </a:solidFill>
                <a:latin typeface="Arial" panose="020B0604020202020204" pitchFamily="34" charset="0"/>
                <a:cs typeface="Arial" panose="020B0604020202020204" pitchFamily="34" charset="0"/>
              </a:rPr>
              <a:t>Idea plagiarism </a:t>
            </a:r>
            <a:r>
              <a:rPr lang="en-US" sz="1400" dirty="0">
                <a:solidFill>
                  <a:schemeClr val="tx1"/>
                </a:solidFill>
                <a:latin typeface="Arial" panose="020B0604020202020204" pitchFamily="34" charset="0"/>
                <a:cs typeface="Arial" panose="020B0604020202020204" pitchFamily="34" charset="0"/>
              </a:rPr>
              <a:t>occurs when you present an </a:t>
            </a:r>
            <a:r>
              <a:rPr lang="en-US" sz="1400" i="1" dirty="0">
                <a:solidFill>
                  <a:schemeClr val="tx1"/>
                </a:solidFill>
                <a:latin typeface="Arial" panose="020B0604020202020204" pitchFamily="34" charset="0"/>
                <a:cs typeface="Arial" panose="020B0604020202020204" pitchFamily="34" charset="0"/>
              </a:rPr>
              <a:t>idea </a:t>
            </a:r>
            <a:r>
              <a:rPr lang="en-US" sz="1400" dirty="0">
                <a:solidFill>
                  <a:schemeClr val="tx1"/>
                </a:solidFill>
                <a:latin typeface="Arial" panose="020B0604020202020204" pitchFamily="34" charset="0"/>
                <a:cs typeface="Arial" panose="020B0604020202020204" pitchFamily="34" charset="0"/>
              </a:rPr>
              <a:t>from another source without citing the author and year” (APA, 2020a, p. 2).</a:t>
            </a:r>
          </a:p>
          <a:p>
            <a:pPr marL="171450" indent="-171450">
              <a:lnSpc>
                <a:spcPct val="100000"/>
              </a:lnSpc>
              <a:buClr>
                <a:srgbClr val="EA7125"/>
              </a:buClr>
              <a:buSzPct val="150000"/>
              <a:buFont typeface="Arial" panose="020B0604020202020204" pitchFamily="34" charset="0"/>
              <a:buChar char="•"/>
            </a:pPr>
            <a:endParaRPr lang="en-US" sz="800" dirty="0">
              <a:solidFill>
                <a:schemeClr val="tx1"/>
              </a:solidFill>
              <a:latin typeface="Arial" panose="020B0604020202020204" pitchFamily="34" charset="0"/>
              <a:cs typeface="Arial" panose="020B0604020202020204" pitchFamily="34" charset="0"/>
            </a:endParaRPr>
          </a:p>
          <a:p>
            <a:pPr marL="285750" indent="-285750">
              <a:lnSpc>
                <a:spcPct val="100000"/>
              </a:lnSpc>
              <a:buClr>
                <a:srgbClr val="EA7125"/>
              </a:buClr>
              <a:buSzPct val="150000"/>
              <a:buFont typeface="Arial" panose="020B0604020202020204" pitchFamily="34" charset="0"/>
              <a:buChar char="•"/>
            </a:pPr>
            <a:r>
              <a:rPr lang="en-US" sz="1400" dirty="0">
                <a:solidFill>
                  <a:schemeClr val="tx1"/>
                </a:solidFill>
                <a:latin typeface="Arial" panose="020B0604020202020204" pitchFamily="34" charset="0"/>
                <a:cs typeface="Arial" panose="020B0604020202020204" pitchFamily="34" charset="0"/>
              </a:rPr>
              <a:t>“Any time you write about a concept or idea in a paper without including an in-text citation (or clearly linking it to a previous sentence containing an in-text citation), you are claiming the idea as your own…” (APA, 2020a, p. 2).</a:t>
            </a:r>
          </a:p>
          <a:p>
            <a:pPr marL="171450" indent="-171450">
              <a:lnSpc>
                <a:spcPct val="100000"/>
              </a:lnSpc>
              <a:buClr>
                <a:srgbClr val="EA7125"/>
              </a:buClr>
              <a:buSzPct val="150000"/>
              <a:buFont typeface="Arial" panose="020B0604020202020204" pitchFamily="34" charset="0"/>
              <a:buChar char="•"/>
            </a:pPr>
            <a:endParaRPr lang="en-US" sz="900" dirty="0">
              <a:solidFill>
                <a:schemeClr val="tx1"/>
              </a:solidFill>
              <a:latin typeface="Arial" panose="020B0604020202020204" pitchFamily="34" charset="0"/>
              <a:cs typeface="Arial" panose="020B0604020202020204" pitchFamily="34" charset="0"/>
            </a:endParaRPr>
          </a:p>
          <a:p>
            <a:pPr marL="285750" indent="-285750">
              <a:lnSpc>
                <a:spcPct val="100000"/>
              </a:lnSpc>
              <a:buClr>
                <a:srgbClr val="EA7125"/>
              </a:buClr>
              <a:buSzPct val="150000"/>
              <a:buFont typeface="Arial" panose="020B0604020202020204" pitchFamily="34" charset="0"/>
              <a:buChar char="•"/>
            </a:pPr>
            <a:r>
              <a:rPr lang="en-US" sz="1400" dirty="0">
                <a:solidFill>
                  <a:schemeClr val="tx1"/>
                </a:solidFill>
                <a:latin typeface="Arial" panose="020B0604020202020204" pitchFamily="34" charset="0"/>
                <a:cs typeface="Arial" panose="020B0604020202020204" pitchFamily="34" charset="0"/>
              </a:rPr>
              <a:t>An example of idea plagiarism is “when students…write a whole paragraph about a study and then cite the study’s author and year in the last sentence in parentheses, thinking that citation covers the previous sentences. Instead, the in-text citation should appear at the beginning of the paraphrased passage, to establish its origin at the outset” (APA, 2020a, p. 2).</a:t>
            </a:r>
          </a:p>
          <a:p>
            <a:pPr marL="171450" indent="-171450">
              <a:lnSpc>
                <a:spcPct val="100000"/>
              </a:lnSpc>
              <a:buClr>
                <a:srgbClr val="EA7125"/>
              </a:buClr>
              <a:buSzPct val="150000"/>
              <a:buFont typeface="Arial" panose="020B0604020202020204" pitchFamily="34" charset="0"/>
              <a:buChar char="•"/>
            </a:pPr>
            <a:endParaRPr lang="en-US" sz="800" dirty="0">
              <a:solidFill>
                <a:schemeClr val="tx1"/>
              </a:solidFill>
              <a:latin typeface="Arial" panose="020B0604020202020204" pitchFamily="34" charset="0"/>
              <a:cs typeface="Arial" panose="020B0604020202020204" pitchFamily="34" charset="0"/>
            </a:endParaRPr>
          </a:p>
          <a:p>
            <a:pPr marL="285750" indent="-285750">
              <a:lnSpc>
                <a:spcPct val="100000"/>
              </a:lnSpc>
              <a:buClr>
                <a:srgbClr val="EA7125"/>
              </a:buClr>
              <a:buSzPct val="150000"/>
              <a:buFont typeface="Arial" panose="020B0604020202020204" pitchFamily="34" charset="0"/>
              <a:buChar char="•"/>
            </a:pPr>
            <a:r>
              <a:rPr lang="en-US" sz="1400" dirty="0">
                <a:solidFill>
                  <a:schemeClr val="tx1"/>
                </a:solidFill>
                <a:latin typeface="Arial" panose="020B0604020202020204" pitchFamily="34" charset="0"/>
                <a:cs typeface="Arial" panose="020B0604020202020204" pitchFamily="34" charset="0"/>
              </a:rPr>
              <a:t>If you </a:t>
            </a:r>
            <a:r>
              <a:rPr lang="en-US" sz="1400" b="1" dirty="0">
                <a:solidFill>
                  <a:schemeClr val="tx1"/>
                </a:solidFill>
                <a:latin typeface="Arial" panose="020B0604020202020204" pitchFamily="34" charset="0"/>
                <a:cs typeface="Arial" panose="020B0604020202020204" pitchFamily="34" charset="0"/>
              </a:rPr>
              <a:t>DON’T</a:t>
            </a:r>
            <a:r>
              <a:rPr lang="en-US" sz="1400" dirty="0">
                <a:solidFill>
                  <a:schemeClr val="tx1"/>
                </a:solidFill>
                <a:latin typeface="Arial" panose="020B0604020202020204" pitchFamily="34" charset="0"/>
                <a:cs typeface="Arial" panose="020B0604020202020204" pitchFamily="34" charset="0"/>
              </a:rPr>
              <a:t> provide a citation for: 1. A random fact you know or 2. An idea that you assume is common knowledge…</a:t>
            </a:r>
            <a:r>
              <a:rPr lang="en-US" sz="1400" u="sng" dirty="0">
                <a:solidFill>
                  <a:schemeClr val="tx1"/>
                </a:solidFill>
                <a:latin typeface="Arial" panose="020B0604020202020204" pitchFamily="34" charset="0"/>
                <a:cs typeface="Arial" panose="020B0604020202020204" pitchFamily="34" charset="0"/>
              </a:rPr>
              <a:t>you are committing idea plagiarism</a:t>
            </a:r>
            <a:r>
              <a:rPr lang="en-US" sz="1400" dirty="0">
                <a:solidFill>
                  <a:schemeClr val="tx1"/>
                </a:solidFill>
                <a:latin typeface="Arial" panose="020B0604020202020204" pitchFamily="34" charset="0"/>
                <a:cs typeface="Arial" panose="020B0604020202020204" pitchFamily="34" charset="0"/>
              </a:rPr>
              <a:t>. </a:t>
            </a:r>
          </a:p>
          <a:p>
            <a:pPr marL="0" indent="0">
              <a:buNone/>
            </a:pPr>
            <a:endParaRPr lang="en-US" sz="900" dirty="0">
              <a:solidFill>
                <a:schemeClr val="tx1"/>
              </a:solidFill>
            </a:endParaRPr>
          </a:p>
          <a:p>
            <a:pPr marL="0" indent="0">
              <a:buNone/>
            </a:pPr>
            <a:endParaRPr lang="en-US" sz="1200" dirty="0">
              <a:solidFill>
                <a:schemeClr val="tx1"/>
              </a:solidFill>
            </a:endParaRPr>
          </a:p>
          <a:p>
            <a:pPr marL="0" indent="0">
              <a:buNone/>
            </a:pPr>
            <a:endParaRPr lang="en-US" sz="1000" dirty="0">
              <a:solidFill>
                <a:schemeClr val="tx1"/>
              </a:solidFill>
            </a:endParaRPr>
          </a:p>
          <a:p>
            <a:pPr marL="0" indent="0">
              <a:buNone/>
            </a:pPr>
            <a:r>
              <a:rPr lang="en-US" sz="800" dirty="0">
                <a:solidFill>
                  <a:schemeClr val="tx1"/>
                </a:solidFill>
              </a:rPr>
              <a:t>Adapted from, American Psychological Association. (2020). </a:t>
            </a:r>
            <a:r>
              <a:rPr lang="en-US" sz="800" i="1" dirty="0">
                <a:solidFill>
                  <a:schemeClr val="tx1"/>
                </a:solidFill>
              </a:rPr>
              <a:t>Avoiding plagiarism and self-plagiarism guide. </a:t>
            </a:r>
            <a:r>
              <a:rPr lang="en-US" sz="800" dirty="0">
                <a:solidFill>
                  <a:schemeClr val="tx1"/>
                </a:solidFill>
              </a:rPr>
              <a:t>APA Style.</a:t>
            </a:r>
            <a:r>
              <a:rPr lang="en-US" sz="800" dirty="0"/>
              <a:t> </a:t>
            </a:r>
            <a:r>
              <a:rPr lang="en-US" sz="800" dirty="0">
                <a:solidFill>
                  <a:srgbClr val="0070C0"/>
                </a:solidFill>
                <a:hlinkClick r:id="rId3">
                  <a:extLst>
                    <a:ext uri="{A12FA001-AC4F-418D-AE19-62706E023703}">
                      <ahyp:hlinkClr xmlns:ahyp="http://schemas.microsoft.com/office/drawing/2018/hyperlinkcolor" val="tx"/>
                    </a:ext>
                  </a:extLst>
                </a:hlinkClick>
              </a:rPr>
              <a:t>https://apastyle.apa.org/instructional-aids/avoiding-plagiarism.pdf</a:t>
            </a:r>
            <a:r>
              <a:rPr lang="en-US" sz="800" dirty="0">
                <a:solidFill>
                  <a:srgbClr val="0070C0"/>
                </a:solidFill>
              </a:rPr>
              <a:t> </a:t>
            </a:r>
          </a:p>
        </p:txBody>
      </p:sp>
    </p:spTree>
    <p:extLst>
      <p:ext uri="{BB962C8B-B14F-4D97-AF65-F5344CB8AC3E}">
        <p14:creationId xmlns:p14="http://schemas.microsoft.com/office/powerpoint/2010/main" val="3215595838"/>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01E91B7-0ED3-47AA-8586-464AE4C65667}"/>
              </a:ext>
            </a:extLst>
          </p:cNvPr>
          <p:cNvSpPr>
            <a:spLocks noGrp="1"/>
          </p:cNvSpPr>
          <p:nvPr>
            <p:ph type="title"/>
          </p:nvPr>
        </p:nvSpPr>
        <p:spPr>
          <a:xfrm>
            <a:off x="161365" y="1189041"/>
            <a:ext cx="2983278" cy="780869"/>
          </a:xfrm>
        </p:spPr>
        <p:txBody>
          <a:bodyPr>
            <a:normAutofit fontScale="90000"/>
          </a:bodyPr>
          <a:lstStyle/>
          <a:p>
            <a:r>
              <a:rPr lang="en-US" dirty="0"/>
              <a:t>Avoiding Idea Plagiarism</a:t>
            </a:r>
          </a:p>
        </p:txBody>
      </p:sp>
      <p:sp>
        <p:nvSpPr>
          <p:cNvPr id="2" name="Content Placeholder 1">
            <a:extLst>
              <a:ext uri="{FF2B5EF4-FFF2-40B4-BE49-F238E27FC236}">
                <a16:creationId xmlns:a16="http://schemas.microsoft.com/office/drawing/2014/main" id="{E340CE98-36EE-4751-B92B-42D140E0702A}"/>
              </a:ext>
            </a:extLst>
          </p:cNvPr>
          <p:cNvSpPr>
            <a:spLocks noGrp="1"/>
          </p:cNvSpPr>
          <p:nvPr>
            <p:ph idx="4294967295"/>
          </p:nvPr>
        </p:nvSpPr>
        <p:spPr>
          <a:xfrm>
            <a:off x="3395719" y="267128"/>
            <a:ext cx="5586916" cy="4427537"/>
          </a:xfrm>
          <a:prstGeom prst="rect">
            <a:avLst/>
          </a:prstGeom>
        </p:spPr>
        <p:txBody>
          <a:bodyPr>
            <a:noAutofit/>
          </a:bodyPr>
          <a:lstStyle/>
          <a:p>
            <a:pPr marL="0" indent="0">
              <a:buNone/>
            </a:pPr>
            <a:endParaRPr lang="en-US" sz="1800" u="sng" dirty="0"/>
          </a:p>
          <a:p>
            <a:pPr marL="0" indent="0">
              <a:buNone/>
            </a:pPr>
            <a:r>
              <a:rPr lang="en-US" sz="1600" u="sng" dirty="0">
                <a:solidFill>
                  <a:schemeClr val="tx1"/>
                </a:solidFill>
                <a:latin typeface="Arial" panose="020B0604020202020204" pitchFamily="34" charset="0"/>
                <a:cs typeface="Arial" panose="020B0604020202020204" pitchFamily="34" charset="0"/>
              </a:rPr>
              <a:t>How do I avoid </a:t>
            </a:r>
            <a:r>
              <a:rPr lang="en-US" sz="1600" b="1" u="sng" dirty="0">
                <a:solidFill>
                  <a:schemeClr val="tx1"/>
                </a:solidFill>
                <a:latin typeface="Arial" panose="020B0604020202020204" pitchFamily="34" charset="0"/>
                <a:cs typeface="Arial" panose="020B0604020202020204" pitchFamily="34" charset="0"/>
              </a:rPr>
              <a:t>Idea Plagiarism</a:t>
            </a:r>
            <a:r>
              <a:rPr lang="en-US" sz="1600" u="sng" dirty="0">
                <a:solidFill>
                  <a:schemeClr val="tx1"/>
                </a:solidFill>
                <a:latin typeface="Arial" panose="020B0604020202020204" pitchFamily="34" charset="0"/>
                <a:cs typeface="Arial" panose="020B0604020202020204" pitchFamily="34" charset="0"/>
              </a:rPr>
              <a:t>?</a:t>
            </a:r>
          </a:p>
          <a:p>
            <a:pPr marL="0" indent="0">
              <a:buNone/>
            </a:pPr>
            <a:endParaRPr lang="en-US" sz="1600" dirty="0">
              <a:solidFill>
                <a:schemeClr val="tx1"/>
              </a:solidFill>
              <a:latin typeface="Arial" panose="020B0604020202020204" pitchFamily="34" charset="0"/>
              <a:cs typeface="Arial" panose="020B0604020202020204" pitchFamily="34" charset="0"/>
            </a:endParaRPr>
          </a:p>
          <a:p>
            <a:pPr marL="285750" indent="-285750">
              <a:lnSpc>
                <a:spcPct val="100000"/>
              </a:lnSpc>
              <a:buClr>
                <a:srgbClr val="EA7125"/>
              </a:buClr>
              <a:buSzPct val="150000"/>
              <a:buFont typeface="Arial" panose="020B0604020202020204" pitchFamily="34" charset="0"/>
              <a:buChar char="•"/>
            </a:pPr>
            <a:r>
              <a:rPr lang="en-US" sz="1600" dirty="0">
                <a:solidFill>
                  <a:schemeClr val="tx1"/>
                </a:solidFill>
                <a:latin typeface="Arial" panose="020B0604020202020204" pitchFamily="34" charset="0"/>
                <a:cs typeface="Arial" panose="020B0604020202020204" pitchFamily="34" charset="0"/>
              </a:rPr>
              <a:t>If something is your own idea, use a signal phrase such as, “I believe that.”</a:t>
            </a:r>
          </a:p>
          <a:p>
            <a:pPr marL="285750" indent="-285750">
              <a:lnSpc>
                <a:spcPct val="100000"/>
              </a:lnSpc>
              <a:buClr>
                <a:srgbClr val="EA7125"/>
              </a:buClr>
              <a:buSzPct val="150000"/>
              <a:buFont typeface="Arial" panose="020B0604020202020204" pitchFamily="34" charset="0"/>
              <a:buChar char="•"/>
            </a:pPr>
            <a:endParaRPr lang="en-US" sz="1600" dirty="0">
              <a:solidFill>
                <a:schemeClr val="tx1"/>
              </a:solidFill>
              <a:latin typeface="Arial" panose="020B0604020202020204" pitchFamily="34" charset="0"/>
              <a:cs typeface="Arial" panose="020B0604020202020204" pitchFamily="34" charset="0"/>
            </a:endParaRPr>
          </a:p>
          <a:p>
            <a:pPr marL="285750" indent="-285750">
              <a:lnSpc>
                <a:spcPct val="100000"/>
              </a:lnSpc>
              <a:buClr>
                <a:srgbClr val="EA7125"/>
              </a:buClr>
              <a:buSzPct val="150000"/>
              <a:buFont typeface="Arial" panose="020B0604020202020204" pitchFamily="34" charset="0"/>
              <a:buChar char="•"/>
            </a:pPr>
            <a:r>
              <a:rPr lang="en-US" sz="1600" dirty="0">
                <a:solidFill>
                  <a:schemeClr val="tx1"/>
                </a:solidFill>
                <a:latin typeface="Arial" panose="020B0604020202020204" pitchFamily="34" charset="0"/>
                <a:cs typeface="Arial" panose="020B0604020202020204" pitchFamily="34" charset="0"/>
              </a:rPr>
              <a:t>If the idea came from someone else, use an in-text citation.</a:t>
            </a:r>
          </a:p>
          <a:p>
            <a:pPr marL="285750" indent="-285750">
              <a:lnSpc>
                <a:spcPct val="100000"/>
              </a:lnSpc>
              <a:buClr>
                <a:srgbClr val="EA7125"/>
              </a:buClr>
              <a:buSzPct val="150000"/>
              <a:buFont typeface="Arial" panose="020B0604020202020204" pitchFamily="34" charset="0"/>
              <a:buChar char="•"/>
            </a:pPr>
            <a:endParaRPr lang="en-US" sz="1600" dirty="0">
              <a:solidFill>
                <a:schemeClr val="tx1"/>
              </a:solidFill>
              <a:latin typeface="Arial" panose="020B0604020202020204" pitchFamily="34" charset="0"/>
              <a:cs typeface="Arial" panose="020B0604020202020204" pitchFamily="34" charset="0"/>
            </a:endParaRPr>
          </a:p>
          <a:p>
            <a:pPr marL="285750" indent="-285750">
              <a:lnSpc>
                <a:spcPct val="100000"/>
              </a:lnSpc>
              <a:buClr>
                <a:srgbClr val="EA7125"/>
              </a:buClr>
              <a:buSzPct val="150000"/>
              <a:buFont typeface="Arial" panose="020B0604020202020204" pitchFamily="34" charset="0"/>
              <a:buChar char="•"/>
            </a:pPr>
            <a:r>
              <a:rPr lang="en-US" sz="1600" dirty="0">
                <a:solidFill>
                  <a:schemeClr val="tx1"/>
                </a:solidFill>
                <a:latin typeface="Arial" panose="020B0604020202020204" pitchFamily="34" charset="0"/>
                <a:cs typeface="Arial" panose="020B0604020202020204" pitchFamily="34" charset="0"/>
              </a:rPr>
              <a:t>It’s always better to over cite.  If the idea didn’t originally come from your brain, it needs a citation.</a:t>
            </a:r>
          </a:p>
          <a:p>
            <a:pPr marL="0" indent="0">
              <a:buNone/>
            </a:pPr>
            <a:endParaRPr lang="en-US" sz="1600" dirty="0">
              <a:solidFill>
                <a:schemeClr val="tx1"/>
              </a:solidFill>
            </a:endParaRPr>
          </a:p>
          <a:p>
            <a:pPr marL="0" indent="0">
              <a:buNone/>
            </a:pPr>
            <a:endParaRPr lang="en-US" sz="900" dirty="0">
              <a:solidFill>
                <a:schemeClr val="tx1"/>
              </a:solidFill>
            </a:endParaRPr>
          </a:p>
          <a:p>
            <a:pPr marL="0" indent="0">
              <a:buNone/>
            </a:pPr>
            <a:endParaRPr lang="en-US" sz="900" dirty="0">
              <a:solidFill>
                <a:schemeClr val="tx1"/>
              </a:solidFill>
            </a:endParaRPr>
          </a:p>
          <a:p>
            <a:pPr marL="0" indent="0">
              <a:buNone/>
            </a:pPr>
            <a:endParaRPr lang="en-US" sz="900" dirty="0">
              <a:solidFill>
                <a:schemeClr val="tx1"/>
              </a:solidFill>
            </a:endParaRPr>
          </a:p>
          <a:p>
            <a:pPr marL="0" indent="0">
              <a:buNone/>
            </a:pPr>
            <a:r>
              <a:rPr lang="en-US" sz="900" dirty="0">
                <a:solidFill>
                  <a:schemeClr val="tx1"/>
                </a:solidFill>
              </a:rPr>
              <a:t>Adapted from, American Psychological Association. (2020). </a:t>
            </a:r>
            <a:r>
              <a:rPr lang="en-US" sz="900" i="1" dirty="0">
                <a:solidFill>
                  <a:schemeClr val="tx1"/>
                </a:solidFill>
              </a:rPr>
              <a:t>Avoiding plagiarism and self-plagiarism guide. </a:t>
            </a:r>
            <a:r>
              <a:rPr lang="en-US" sz="900" dirty="0">
                <a:solidFill>
                  <a:schemeClr val="tx1"/>
                </a:solidFill>
              </a:rPr>
              <a:t>APA Style.</a:t>
            </a:r>
            <a:r>
              <a:rPr lang="en-US" sz="900" dirty="0"/>
              <a:t> </a:t>
            </a:r>
            <a:r>
              <a:rPr lang="en-US" sz="900" dirty="0">
                <a:solidFill>
                  <a:srgbClr val="0070C0"/>
                </a:solidFill>
                <a:hlinkClick r:id="rId3">
                  <a:extLst>
                    <a:ext uri="{A12FA001-AC4F-418D-AE19-62706E023703}">
                      <ahyp:hlinkClr xmlns:ahyp="http://schemas.microsoft.com/office/drawing/2018/hyperlinkcolor" val="tx"/>
                    </a:ext>
                  </a:extLst>
                </a:hlinkClick>
              </a:rPr>
              <a:t>https://apastyle.apa.org/instructional-aids/avoiding-plagiarism.pdf</a:t>
            </a:r>
            <a:r>
              <a:rPr lang="en-US" sz="900" dirty="0">
                <a:solidFill>
                  <a:srgbClr val="0070C0"/>
                </a:solidFill>
              </a:rPr>
              <a:t> </a:t>
            </a:r>
          </a:p>
        </p:txBody>
      </p:sp>
    </p:spTree>
    <p:extLst>
      <p:ext uri="{BB962C8B-B14F-4D97-AF65-F5344CB8AC3E}">
        <p14:creationId xmlns:p14="http://schemas.microsoft.com/office/powerpoint/2010/main" val="206813258"/>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01E91B7-0ED3-47AA-8586-464AE4C65667}"/>
              </a:ext>
            </a:extLst>
          </p:cNvPr>
          <p:cNvSpPr>
            <a:spLocks noGrp="1"/>
          </p:cNvSpPr>
          <p:nvPr>
            <p:ph type="title"/>
          </p:nvPr>
        </p:nvSpPr>
        <p:spPr>
          <a:xfrm>
            <a:off x="53788" y="1215935"/>
            <a:ext cx="3234018" cy="780869"/>
          </a:xfrm>
        </p:spPr>
        <p:txBody>
          <a:bodyPr>
            <a:normAutofit fontScale="90000"/>
          </a:bodyPr>
          <a:lstStyle/>
          <a:p>
            <a:r>
              <a:rPr lang="en-US" dirty="0"/>
              <a:t>What counts as Plagiarism?</a:t>
            </a:r>
          </a:p>
        </p:txBody>
      </p:sp>
      <p:sp>
        <p:nvSpPr>
          <p:cNvPr id="2" name="Content Placeholder 1">
            <a:extLst>
              <a:ext uri="{FF2B5EF4-FFF2-40B4-BE49-F238E27FC236}">
                <a16:creationId xmlns:a16="http://schemas.microsoft.com/office/drawing/2014/main" id="{E340CE98-36EE-4751-B92B-42D140E0702A}"/>
              </a:ext>
            </a:extLst>
          </p:cNvPr>
          <p:cNvSpPr>
            <a:spLocks noGrp="1"/>
          </p:cNvSpPr>
          <p:nvPr>
            <p:ph idx="4294967295"/>
          </p:nvPr>
        </p:nvSpPr>
        <p:spPr>
          <a:xfrm>
            <a:off x="2904565" y="317032"/>
            <a:ext cx="6239435" cy="4402885"/>
          </a:xfrm>
          <a:prstGeom prst="rect">
            <a:avLst/>
          </a:prstGeom>
        </p:spPr>
        <p:txBody>
          <a:bodyPr>
            <a:normAutofit fontScale="25000" lnSpcReduction="20000"/>
          </a:bodyPr>
          <a:lstStyle/>
          <a:p>
            <a:pPr marL="457200" indent="-457200" fontAlgn="base">
              <a:buClr>
                <a:srgbClr val="EA7125"/>
              </a:buClr>
              <a:buSzPct val="150000"/>
              <a:buFont typeface="Arial" panose="020B0604020202020204" pitchFamily="34" charset="0"/>
              <a:buChar char="•"/>
            </a:pPr>
            <a:endParaRPr lang="en-US" sz="2600" b="1" dirty="0">
              <a:latin typeface="Arial" panose="020B0604020202020204" pitchFamily="34" charset="0"/>
              <a:cs typeface="Arial" panose="020B0604020202020204" pitchFamily="34" charset="0"/>
            </a:endParaRPr>
          </a:p>
          <a:p>
            <a:pPr marL="685800" indent="457200" fontAlgn="base">
              <a:buClr>
                <a:srgbClr val="EA7125"/>
              </a:buClr>
              <a:buSzPct val="150000"/>
              <a:buFont typeface="Arial" panose="020B0604020202020204" pitchFamily="34" charset="0"/>
              <a:buChar char="•"/>
            </a:pPr>
            <a:r>
              <a:rPr lang="en-US" sz="5600" b="1" dirty="0">
                <a:solidFill>
                  <a:schemeClr val="tx1"/>
                </a:solidFill>
                <a:latin typeface="Arial" panose="020B0604020202020204" pitchFamily="34" charset="0"/>
                <a:cs typeface="Arial" panose="020B0604020202020204" pitchFamily="34" charset="0"/>
              </a:rPr>
              <a:t>Counts as plagiarism</a:t>
            </a:r>
            <a:r>
              <a:rPr lang="en-US" sz="5600" dirty="0">
                <a:solidFill>
                  <a:schemeClr val="tx1"/>
                </a:solidFill>
                <a:latin typeface="Arial" panose="020B0604020202020204" pitchFamily="34" charset="0"/>
                <a:cs typeface="Arial" panose="020B0604020202020204" pitchFamily="34" charset="0"/>
              </a:rPr>
              <a:t>: Using large pieces of text from outside sources without providing a citation and committing self-plagiarism (more on next slide).</a:t>
            </a:r>
          </a:p>
          <a:p>
            <a:pPr marL="571500" fontAlgn="base">
              <a:buClr>
                <a:srgbClr val="EA7125"/>
              </a:buClr>
              <a:buSzPct val="150000"/>
            </a:pPr>
            <a:endParaRPr lang="en-US" sz="5600" dirty="0">
              <a:solidFill>
                <a:schemeClr val="tx1"/>
              </a:solidFill>
              <a:latin typeface="Arial" panose="020B0604020202020204" pitchFamily="34" charset="0"/>
              <a:cs typeface="Arial" panose="020B0604020202020204" pitchFamily="34" charset="0"/>
            </a:endParaRPr>
          </a:p>
          <a:p>
            <a:pPr marL="685800" indent="457200" fontAlgn="base">
              <a:buClr>
                <a:srgbClr val="EA7125"/>
              </a:buClr>
              <a:buSzPct val="150000"/>
              <a:buFont typeface="Arial" panose="020B0604020202020204" pitchFamily="34" charset="0"/>
              <a:buChar char="•"/>
            </a:pPr>
            <a:r>
              <a:rPr lang="en-US" sz="5600" b="1" dirty="0">
                <a:solidFill>
                  <a:schemeClr val="tx1"/>
                </a:solidFill>
                <a:latin typeface="Arial" panose="020B0604020202020204" pitchFamily="34" charset="0"/>
                <a:cs typeface="Arial" panose="020B0604020202020204" pitchFamily="34" charset="0"/>
              </a:rPr>
              <a:t>Doesn’t </a:t>
            </a:r>
            <a:r>
              <a:rPr lang="en-US" sz="5600" b="1" i="1" dirty="0">
                <a:solidFill>
                  <a:schemeClr val="tx1"/>
                </a:solidFill>
                <a:latin typeface="Arial" panose="020B0604020202020204" pitchFamily="34" charset="0"/>
                <a:cs typeface="Arial" panose="020B0604020202020204" pitchFamily="34" charset="0"/>
              </a:rPr>
              <a:t>usually </a:t>
            </a:r>
            <a:r>
              <a:rPr lang="en-US" sz="5600" b="1" dirty="0">
                <a:solidFill>
                  <a:schemeClr val="tx1"/>
                </a:solidFill>
                <a:latin typeface="Arial" panose="020B0604020202020204" pitchFamily="34" charset="0"/>
                <a:cs typeface="Arial" panose="020B0604020202020204" pitchFamily="34" charset="0"/>
              </a:rPr>
              <a:t>count as plagiarism</a:t>
            </a:r>
            <a:r>
              <a:rPr lang="en-US" sz="5600" dirty="0">
                <a:solidFill>
                  <a:schemeClr val="tx1"/>
                </a:solidFill>
                <a:latin typeface="Arial" panose="020B0604020202020204" pitchFamily="34" charset="0"/>
                <a:cs typeface="Arial" panose="020B0604020202020204" pitchFamily="34" charset="0"/>
              </a:rPr>
              <a:t>: Small errors in citations (missing italics, punctuation, capitalizations, etc.) if the errors seem unintentional and not an attempt to claim others’ work as your own.</a:t>
            </a:r>
          </a:p>
          <a:p>
            <a:pPr lvl="3" indent="457200" fontAlgn="base"/>
            <a:endParaRPr lang="en-US" sz="5600" dirty="0">
              <a:solidFill>
                <a:srgbClr val="004F5C"/>
              </a:solidFill>
              <a:latin typeface="Arial" panose="020B0604020202020204" pitchFamily="34" charset="0"/>
              <a:cs typeface="Arial" panose="020B0604020202020204" pitchFamily="34" charset="0"/>
            </a:endParaRPr>
          </a:p>
          <a:p>
            <a:pPr lvl="3" indent="457200" fontAlgn="base"/>
            <a:r>
              <a:rPr lang="en-US" sz="5600" b="1" dirty="0">
                <a:solidFill>
                  <a:schemeClr val="tx1"/>
                </a:solidFill>
                <a:latin typeface="Arial" panose="020B0604020202020204" pitchFamily="34" charset="0"/>
                <a:cs typeface="Arial" panose="020B0604020202020204" pitchFamily="34" charset="0"/>
              </a:rPr>
              <a:t>However, these errors could cost you points on your assignment!</a:t>
            </a:r>
          </a:p>
          <a:p>
            <a:pPr marL="457200" lvl="1" indent="457200" fontAlgn="base">
              <a:buNone/>
            </a:pPr>
            <a:endParaRPr lang="en-US" sz="4000" dirty="0">
              <a:solidFill>
                <a:schemeClr val="tx1"/>
              </a:solidFill>
              <a:latin typeface="Arial" panose="020B0604020202020204" pitchFamily="34" charset="0"/>
              <a:cs typeface="Arial" panose="020B0604020202020204" pitchFamily="34" charset="0"/>
            </a:endParaRPr>
          </a:p>
          <a:p>
            <a:pPr marL="685800" indent="457200" fontAlgn="base">
              <a:buClr>
                <a:srgbClr val="EA7125"/>
              </a:buClr>
              <a:buSzPct val="150000"/>
              <a:buFont typeface="Arial" panose="020B0604020202020204" pitchFamily="34" charset="0"/>
              <a:buChar char="•"/>
            </a:pPr>
            <a:r>
              <a:rPr lang="en-US" sz="5600" dirty="0">
                <a:solidFill>
                  <a:schemeClr val="tx1"/>
                </a:solidFill>
                <a:latin typeface="Arial" panose="020B0604020202020204" pitchFamily="34" charset="0"/>
                <a:cs typeface="Arial" panose="020B0604020202020204" pitchFamily="34" charset="0"/>
              </a:rPr>
              <a:t>Plagiarism-checking software (</a:t>
            </a:r>
            <a:r>
              <a:rPr lang="en-US" sz="5600" dirty="0" err="1">
                <a:solidFill>
                  <a:schemeClr val="tx1"/>
                </a:solidFill>
                <a:latin typeface="Arial" panose="020B0604020202020204" pitchFamily="34" charset="0"/>
                <a:cs typeface="Arial" panose="020B0604020202020204" pitchFamily="34" charset="0"/>
              </a:rPr>
              <a:t>ie</a:t>
            </a:r>
            <a:r>
              <a:rPr lang="en-US" sz="5600" dirty="0">
                <a:solidFill>
                  <a:schemeClr val="tx1"/>
                </a:solidFill>
                <a:latin typeface="Arial" panose="020B0604020202020204" pitchFamily="34" charset="0"/>
                <a:cs typeface="Arial" panose="020B0604020202020204" pitchFamily="34" charset="0"/>
              </a:rPr>
              <a:t>. SafeAssign) checks the internet and previously submitted papers for whole paper matches, lengthy section matches, and patchwriting.</a:t>
            </a:r>
          </a:p>
          <a:p>
            <a:pPr marL="0" indent="0">
              <a:buNone/>
            </a:pPr>
            <a:endParaRPr lang="en-US" sz="2900" dirty="0">
              <a:solidFill>
                <a:schemeClr val="tx1"/>
              </a:solidFill>
              <a:latin typeface="Arial" panose="020B0604020202020204" pitchFamily="34" charset="0"/>
              <a:cs typeface="Arial" panose="020B0604020202020204" pitchFamily="34" charset="0"/>
            </a:endParaRPr>
          </a:p>
          <a:p>
            <a:pPr marL="0" indent="0">
              <a:buNone/>
            </a:pPr>
            <a:endParaRPr lang="en-US" sz="2900" dirty="0">
              <a:solidFill>
                <a:schemeClr val="tx1"/>
              </a:solidFill>
              <a:latin typeface="Arial" panose="020B0604020202020204" pitchFamily="34" charset="0"/>
              <a:cs typeface="Arial" panose="020B0604020202020204" pitchFamily="34" charset="0"/>
            </a:endParaRPr>
          </a:p>
          <a:p>
            <a:pPr marL="0" indent="0">
              <a:buNone/>
            </a:pPr>
            <a:endParaRPr lang="en-US" sz="2900" dirty="0">
              <a:solidFill>
                <a:schemeClr val="tx1"/>
              </a:solidFill>
              <a:latin typeface="Arial" panose="020B0604020202020204" pitchFamily="34" charset="0"/>
              <a:cs typeface="Arial" panose="020B0604020202020204" pitchFamily="34" charset="0"/>
            </a:endParaRPr>
          </a:p>
          <a:p>
            <a:pPr marL="0" indent="0">
              <a:buNone/>
            </a:pPr>
            <a:r>
              <a:rPr lang="en-US" sz="2900" dirty="0">
                <a:solidFill>
                  <a:schemeClr val="tx1"/>
                </a:solidFill>
                <a:latin typeface="Arial" panose="020B0604020202020204" pitchFamily="34" charset="0"/>
                <a:cs typeface="Arial" panose="020B0604020202020204" pitchFamily="34" charset="0"/>
              </a:rPr>
              <a:t>	     </a:t>
            </a:r>
            <a:r>
              <a:rPr lang="en-US" sz="3200" dirty="0">
                <a:solidFill>
                  <a:schemeClr val="tx1"/>
                </a:solidFill>
                <a:latin typeface="Arial" panose="020B0604020202020204" pitchFamily="34" charset="0"/>
                <a:cs typeface="Arial" panose="020B0604020202020204" pitchFamily="34" charset="0"/>
              </a:rPr>
              <a:t>Adapted from, American Psychological Association. (2020). </a:t>
            </a:r>
            <a:r>
              <a:rPr lang="en-US" sz="3200" i="1" dirty="0">
                <a:solidFill>
                  <a:schemeClr val="tx1"/>
                </a:solidFill>
                <a:latin typeface="Arial" panose="020B0604020202020204" pitchFamily="34" charset="0"/>
                <a:cs typeface="Arial" panose="020B0604020202020204" pitchFamily="34" charset="0"/>
              </a:rPr>
              <a:t>Plagiarism</a:t>
            </a:r>
            <a:r>
              <a:rPr lang="en-US" sz="3200" dirty="0">
                <a:solidFill>
                  <a:schemeClr val="tx1"/>
                </a:solidFill>
                <a:latin typeface="Arial" panose="020B0604020202020204" pitchFamily="34" charset="0"/>
                <a:cs typeface="Arial" panose="020B0604020202020204" pitchFamily="34" charset="0"/>
              </a:rPr>
              <a:t>. APA Style.</a:t>
            </a:r>
          </a:p>
          <a:p>
            <a:pPr marL="0" indent="0">
              <a:buNone/>
            </a:pPr>
            <a:r>
              <a:rPr lang="en-US" sz="3200" dirty="0">
                <a:solidFill>
                  <a:schemeClr val="tx1"/>
                </a:solidFill>
                <a:latin typeface="Arial" panose="020B0604020202020204" pitchFamily="34" charset="0"/>
                <a:cs typeface="Arial" panose="020B0604020202020204" pitchFamily="34" charset="0"/>
              </a:rPr>
              <a:t>		 </a:t>
            </a:r>
            <a:r>
              <a:rPr lang="en-US" sz="3200" dirty="0">
                <a:solidFill>
                  <a:srgbClr val="0070C0"/>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https://apastyle.apa.org/style-grammar-guidelines/citations/plagiarism</a:t>
            </a:r>
            <a:r>
              <a:rPr lang="en-US" sz="3200" dirty="0">
                <a:solidFill>
                  <a:srgbClr val="0070C0"/>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86938490"/>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11" end="1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01E91B7-0ED3-47AA-8586-464AE4C65667}"/>
              </a:ext>
            </a:extLst>
          </p:cNvPr>
          <p:cNvSpPr>
            <a:spLocks noGrp="1"/>
          </p:cNvSpPr>
          <p:nvPr>
            <p:ph type="title"/>
          </p:nvPr>
        </p:nvSpPr>
        <p:spPr>
          <a:xfrm>
            <a:off x="154641" y="1229382"/>
            <a:ext cx="2868978" cy="780869"/>
          </a:xfrm>
        </p:spPr>
        <p:txBody>
          <a:bodyPr>
            <a:normAutofit fontScale="90000"/>
          </a:bodyPr>
          <a:lstStyle/>
          <a:p>
            <a:r>
              <a:rPr lang="en-US" dirty="0"/>
              <a:t>What is Self-Plagiarism?</a:t>
            </a:r>
          </a:p>
        </p:txBody>
      </p:sp>
      <p:sp>
        <p:nvSpPr>
          <p:cNvPr id="2" name="Content Placeholder 1">
            <a:extLst>
              <a:ext uri="{FF2B5EF4-FFF2-40B4-BE49-F238E27FC236}">
                <a16:creationId xmlns:a16="http://schemas.microsoft.com/office/drawing/2014/main" id="{E340CE98-36EE-4751-B92B-42D140E0702A}"/>
              </a:ext>
            </a:extLst>
          </p:cNvPr>
          <p:cNvSpPr>
            <a:spLocks noGrp="1"/>
          </p:cNvSpPr>
          <p:nvPr>
            <p:ph idx="4294967295"/>
          </p:nvPr>
        </p:nvSpPr>
        <p:spPr>
          <a:xfrm>
            <a:off x="3509682" y="71904"/>
            <a:ext cx="5546911" cy="5011084"/>
          </a:xfrm>
          <a:prstGeom prst="rect">
            <a:avLst/>
          </a:prstGeom>
        </p:spPr>
        <p:txBody>
          <a:bodyPr>
            <a:normAutofit fontScale="92500" lnSpcReduction="10000"/>
          </a:bodyPr>
          <a:lstStyle/>
          <a:p>
            <a:pPr marL="0" indent="0">
              <a:buNone/>
            </a:pPr>
            <a:endParaRPr lang="en-US" sz="1200" dirty="0">
              <a:latin typeface="Arial" panose="020B0604020202020204" pitchFamily="34" charset="0"/>
              <a:cs typeface="Arial" panose="020B0604020202020204" pitchFamily="34" charset="0"/>
            </a:endParaRPr>
          </a:p>
          <a:p>
            <a:pPr marL="285750" indent="-285750">
              <a:buClr>
                <a:srgbClr val="EA7125"/>
              </a:buClr>
              <a:buSzPct val="150000"/>
              <a:buFont typeface="Arial" panose="020B0604020202020204" pitchFamily="34" charset="0"/>
              <a:buChar char="•"/>
            </a:pPr>
            <a:r>
              <a:rPr lang="en-US" sz="1500" dirty="0">
                <a:solidFill>
                  <a:schemeClr val="tx1"/>
                </a:solidFill>
                <a:latin typeface="Arial" panose="020B0604020202020204" pitchFamily="34" charset="0"/>
                <a:cs typeface="Arial" panose="020B0604020202020204" pitchFamily="34" charset="0"/>
              </a:rPr>
              <a:t>“</a:t>
            </a:r>
            <a:r>
              <a:rPr lang="en-US" sz="1500" b="1" dirty="0">
                <a:solidFill>
                  <a:schemeClr val="tx1"/>
                </a:solidFill>
                <a:latin typeface="Arial" panose="020B0604020202020204" pitchFamily="34" charset="0"/>
                <a:cs typeface="Arial" panose="020B0604020202020204" pitchFamily="34" charset="0"/>
              </a:rPr>
              <a:t>Self-plagiarism</a:t>
            </a:r>
            <a:r>
              <a:rPr lang="en-US" sz="1500" dirty="0">
                <a:solidFill>
                  <a:schemeClr val="tx1"/>
                </a:solidFill>
                <a:latin typeface="Arial" panose="020B0604020202020204" pitchFamily="34" charset="0"/>
                <a:cs typeface="Arial" panose="020B0604020202020204" pitchFamily="34" charset="0"/>
              </a:rPr>
              <a:t> is the presentation of your own previously published work as original; like plagiarism, self-plagiarism is unethical. Self-plagiarism deceives readers by making it appear that more information is available on a topic than really exists” (APA, 2020b, Self-Plagiarism section).</a:t>
            </a:r>
          </a:p>
          <a:p>
            <a:pPr marL="285750" indent="-285750">
              <a:buClr>
                <a:srgbClr val="EA7125"/>
              </a:buClr>
              <a:buSzPct val="150000"/>
              <a:buFont typeface="Arial" panose="020B0604020202020204" pitchFamily="34" charset="0"/>
              <a:buChar char="•"/>
            </a:pPr>
            <a:endParaRPr lang="en-US" sz="1500" dirty="0">
              <a:solidFill>
                <a:schemeClr val="tx1"/>
              </a:solidFill>
              <a:latin typeface="Arial" panose="020B0604020202020204" pitchFamily="34" charset="0"/>
              <a:cs typeface="Arial" panose="020B0604020202020204" pitchFamily="34" charset="0"/>
            </a:endParaRPr>
          </a:p>
          <a:p>
            <a:pPr marL="285750" indent="-285750">
              <a:buClr>
                <a:srgbClr val="EA7125"/>
              </a:buClr>
              <a:buSzPct val="150000"/>
              <a:buFont typeface="Arial" panose="020B0604020202020204" pitchFamily="34" charset="0"/>
              <a:buChar char="•"/>
            </a:pPr>
            <a:r>
              <a:rPr lang="en-US" sz="1500" dirty="0">
                <a:solidFill>
                  <a:schemeClr val="tx1"/>
                </a:solidFill>
                <a:latin typeface="Arial" panose="020B0604020202020204" pitchFamily="34" charset="0"/>
                <a:cs typeface="Arial" panose="020B0604020202020204" pitchFamily="34" charset="0"/>
              </a:rPr>
              <a:t>If you use a paper written for one class to complete an assignment for another class </a:t>
            </a:r>
            <a:r>
              <a:rPr lang="en-US" sz="1500" u="sng" dirty="0">
                <a:solidFill>
                  <a:schemeClr val="tx1"/>
                </a:solidFill>
                <a:latin typeface="Arial" panose="020B0604020202020204" pitchFamily="34" charset="0"/>
                <a:cs typeface="Arial" panose="020B0604020202020204" pitchFamily="34" charset="0"/>
              </a:rPr>
              <a:t>without </a:t>
            </a:r>
            <a:r>
              <a:rPr lang="en-US" sz="1500" dirty="0">
                <a:solidFill>
                  <a:schemeClr val="tx1"/>
                </a:solidFill>
                <a:latin typeface="Arial" panose="020B0604020202020204" pitchFamily="34" charset="0"/>
                <a:cs typeface="Arial" panose="020B0604020202020204" pitchFamily="34" charset="0"/>
              </a:rPr>
              <a:t>permission from the instructor, you </a:t>
            </a:r>
            <a:r>
              <a:rPr lang="en-US" sz="1500" i="1" dirty="0">
                <a:solidFill>
                  <a:schemeClr val="tx1"/>
                </a:solidFill>
                <a:latin typeface="Arial" panose="020B0604020202020204" pitchFamily="34" charset="0"/>
                <a:cs typeface="Arial" panose="020B0604020202020204" pitchFamily="34" charset="0"/>
              </a:rPr>
              <a:t>might</a:t>
            </a:r>
            <a:r>
              <a:rPr lang="en-US" sz="1500" dirty="0">
                <a:solidFill>
                  <a:schemeClr val="tx1"/>
                </a:solidFill>
                <a:latin typeface="Arial" panose="020B0604020202020204" pitchFamily="34" charset="0"/>
                <a:cs typeface="Arial" panose="020B0604020202020204" pitchFamily="34" charset="0"/>
              </a:rPr>
              <a:t> be committing self-plagiarism.</a:t>
            </a:r>
          </a:p>
          <a:p>
            <a:pPr marL="742950" lvl="1" indent="-285750">
              <a:buClr>
                <a:srgbClr val="EA7125"/>
              </a:buClr>
              <a:buSzPct val="150000"/>
              <a:buFont typeface="Arial" panose="020B0604020202020204" pitchFamily="34" charset="0"/>
              <a:buChar char="•"/>
            </a:pPr>
            <a:endParaRPr lang="en-US" sz="1500" dirty="0">
              <a:solidFill>
                <a:schemeClr val="tx1"/>
              </a:solidFill>
              <a:latin typeface="Arial" panose="020B0604020202020204" pitchFamily="34" charset="0"/>
              <a:cs typeface="Arial" panose="020B0604020202020204" pitchFamily="34" charset="0"/>
            </a:endParaRPr>
          </a:p>
          <a:p>
            <a:pPr marL="285750" indent="-285750" fontAlgn="base">
              <a:buClr>
                <a:srgbClr val="EA7125"/>
              </a:buClr>
              <a:buSzPct val="150000"/>
              <a:buFont typeface="Arial" panose="020B0604020202020204" pitchFamily="34" charset="0"/>
              <a:buChar char="•"/>
            </a:pPr>
            <a:r>
              <a:rPr lang="en-US" sz="1500" dirty="0">
                <a:solidFill>
                  <a:schemeClr val="tx1"/>
                </a:solidFill>
                <a:latin typeface="Arial" panose="020B0604020202020204" pitchFamily="34" charset="0"/>
                <a:cs typeface="Arial" panose="020B0604020202020204" pitchFamily="34" charset="0"/>
              </a:rPr>
              <a:t>However, building off of past work to contribute to a new paper (not copying it word-for-word) may be allowed.</a:t>
            </a:r>
          </a:p>
          <a:p>
            <a:pPr marL="0" indent="0">
              <a:buNone/>
            </a:pPr>
            <a:endParaRPr lang="en-US" sz="1200" dirty="0">
              <a:solidFill>
                <a:schemeClr val="tx1"/>
              </a:solidFill>
              <a:latin typeface="Arial" panose="020B0604020202020204" pitchFamily="34" charset="0"/>
              <a:cs typeface="Arial" panose="020B0604020202020204" pitchFamily="34" charset="0"/>
            </a:endParaRPr>
          </a:p>
          <a:p>
            <a:pPr marL="0" indent="0">
              <a:buNone/>
            </a:pPr>
            <a:endParaRPr lang="en-US" sz="1200" dirty="0">
              <a:solidFill>
                <a:schemeClr val="tx1"/>
              </a:solidFill>
              <a:latin typeface="Arial" panose="020B0604020202020204" pitchFamily="34" charset="0"/>
              <a:cs typeface="Arial" panose="020B0604020202020204" pitchFamily="34" charset="0"/>
            </a:endParaRPr>
          </a:p>
          <a:p>
            <a:pPr marL="0" indent="0">
              <a:buNone/>
            </a:pPr>
            <a:endParaRPr lang="en-US" sz="1000" dirty="0">
              <a:solidFill>
                <a:schemeClr val="tx1"/>
              </a:solidFill>
              <a:latin typeface="Arial" panose="020B0604020202020204" pitchFamily="34" charset="0"/>
              <a:cs typeface="Arial" panose="020B0604020202020204" pitchFamily="34" charset="0"/>
            </a:endParaRPr>
          </a:p>
          <a:p>
            <a:pPr marL="0" indent="0">
              <a:buNone/>
            </a:pPr>
            <a:r>
              <a:rPr lang="en-US" sz="1000" dirty="0">
                <a:solidFill>
                  <a:schemeClr val="tx1"/>
                </a:solidFill>
                <a:latin typeface="Arial" panose="020B0604020202020204" pitchFamily="34" charset="0"/>
                <a:cs typeface="Arial" panose="020B0604020202020204" pitchFamily="34" charset="0"/>
              </a:rPr>
              <a:t>Adapted from, American Psychological Association. (2020). </a:t>
            </a:r>
            <a:r>
              <a:rPr lang="en-US" sz="1000" i="1" dirty="0">
                <a:solidFill>
                  <a:schemeClr val="tx1"/>
                </a:solidFill>
                <a:latin typeface="Arial" panose="020B0604020202020204" pitchFamily="34" charset="0"/>
                <a:cs typeface="Arial" panose="020B0604020202020204" pitchFamily="34" charset="0"/>
              </a:rPr>
              <a:t>Plagiarism</a:t>
            </a:r>
            <a:r>
              <a:rPr lang="en-US" sz="1000" dirty="0">
                <a:solidFill>
                  <a:schemeClr val="tx1"/>
                </a:solidFill>
                <a:latin typeface="Arial" panose="020B0604020202020204" pitchFamily="34" charset="0"/>
                <a:cs typeface="Arial" panose="020B0604020202020204" pitchFamily="34" charset="0"/>
              </a:rPr>
              <a:t>. APA Style. </a:t>
            </a:r>
            <a:r>
              <a:rPr lang="en-US" sz="1000" dirty="0">
                <a:solidFill>
                  <a:srgbClr val="0070C0"/>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https://apastyle.apa.org/style-grammar-guidelines/citations/plagiarism</a:t>
            </a:r>
            <a:r>
              <a:rPr lang="en-US" sz="1000" dirty="0">
                <a:solidFill>
                  <a:srgbClr val="0070C0"/>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663215568"/>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261D6F8-756A-461B-8A05-1E387CCD9519}"/>
              </a:ext>
            </a:extLst>
          </p:cNvPr>
          <p:cNvSpPr>
            <a:spLocks noGrp="1"/>
          </p:cNvSpPr>
          <p:nvPr>
            <p:ph type="title"/>
          </p:nvPr>
        </p:nvSpPr>
        <p:spPr>
          <a:xfrm>
            <a:off x="141763" y="303609"/>
            <a:ext cx="5700983" cy="953036"/>
          </a:xfrm>
        </p:spPr>
        <p:txBody>
          <a:bodyPr>
            <a:normAutofit/>
          </a:bodyPr>
          <a:lstStyle/>
          <a:p>
            <a:r>
              <a:rPr lang="en-US" sz="3200" dirty="0"/>
              <a:t>In-Text Citations</a:t>
            </a:r>
          </a:p>
        </p:txBody>
      </p:sp>
      <p:sp>
        <p:nvSpPr>
          <p:cNvPr id="7" name="TextBox 6">
            <a:extLst>
              <a:ext uri="{FF2B5EF4-FFF2-40B4-BE49-F238E27FC236}">
                <a16:creationId xmlns:a16="http://schemas.microsoft.com/office/drawing/2014/main" id="{6F3AC75B-2915-4C62-B12C-362460F337B4}"/>
              </a:ext>
            </a:extLst>
          </p:cNvPr>
          <p:cNvSpPr txBox="1"/>
          <p:nvPr/>
        </p:nvSpPr>
        <p:spPr>
          <a:xfrm>
            <a:off x="356347" y="1198421"/>
            <a:ext cx="8189258" cy="584775"/>
          </a:xfrm>
          <a:prstGeom prst="rect">
            <a:avLst/>
          </a:prstGeom>
          <a:solidFill>
            <a:srgbClr val="004F5C"/>
          </a:solidFill>
        </p:spPr>
        <p:txBody>
          <a:bodyPr wrap="square" rtlCol="0">
            <a:spAutoFit/>
          </a:bodyPr>
          <a:lstStyle/>
          <a:p>
            <a:r>
              <a:rPr lang="en-US" sz="1600" b="1" dirty="0">
                <a:solidFill>
                  <a:schemeClr val="bg1"/>
                </a:solidFill>
                <a:latin typeface="Arial" panose="020B0604020202020204" pitchFamily="34" charset="0"/>
                <a:cs typeface="Arial" panose="020B0604020202020204" pitchFamily="34" charset="0"/>
              </a:rPr>
              <a:t>In-text citations </a:t>
            </a:r>
            <a:r>
              <a:rPr lang="en-US" sz="1600" dirty="0">
                <a:solidFill>
                  <a:schemeClr val="bg1"/>
                </a:solidFill>
                <a:latin typeface="Arial" panose="020B0604020202020204" pitchFamily="34" charset="0"/>
                <a:cs typeface="Arial" panose="020B0604020202020204" pitchFamily="34" charset="0"/>
              </a:rPr>
              <a:t>are short citations used within the text of a paper when we incorporate ideas from outside sources.  This can be in the form of </a:t>
            </a:r>
            <a:r>
              <a:rPr lang="en-US" sz="1600" u="sng" dirty="0">
                <a:solidFill>
                  <a:schemeClr val="bg1"/>
                </a:solidFill>
                <a:latin typeface="Arial" panose="020B0604020202020204" pitchFamily="34" charset="0"/>
                <a:cs typeface="Arial" panose="020B0604020202020204" pitchFamily="34" charset="0"/>
              </a:rPr>
              <a:t>direct quotations </a:t>
            </a:r>
            <a:r>
              <a:rPr lang="en-US" sz="1600" dirty="0">
                <a:solidFill>
                  <a:schemeClr val="bg1"/>
                </a:solidFill>
                <a:latin typeface="Arial" panose="020B0604020202020204" pitchFamily="34" charset="0"/>
                <a:cs typeface="Arial" panose="020B0604020202020204" pitchFamily="34" charset="0"/>
              </a:rPr>
              <a:t>or </a:t>
            </a:r>
            <a:r>
              <a:rPr lang="en-US" sz="1600" u="sng" dirty="0">
                <a:solidFill>
                  <a:schemeClr val="bg1"/>
                </a:solidFill>
                <a:latin typeface="Arial" panose="020B0604020202020204" pitchFamily="34" charset="0"/>
                <a:cs typeface="Arial" panose="020B0604020202020204" pitchFamily="34" charset="0"/>
              </a:rPr>
              <a:t>paraphrasing.</a:t>
            </a:r>
            <a:endParaRPr lang="en-US" sz="1600" dirty="0">
              <a:solidFill>
                <a:schemeClr val="bg1"/>
              </a:solidFill>
              <a:latin typeface="Arial" panose="020B0604020202020204" pitchFamily="34" charset="0"/>
              <a:cs typeface="Arial" panose="020B0604020202020204" pitchFamily="34" charset="0"/>
            </a:endParaRPr>
          </a:p>
        </p:txBody>
      </p:sp>
      <p:cxnSp>
        <p:nvCxnSpPr>
          <p:cNvPr id="6" name="Straight Connector 5">
            <a:extLst>
              <a:ext uri="{FF2B5EF4-FFF2-40B4-BE49-F238E27FC236}">
                <a16:creationId xmlns:a16="http://schemas.microsoft.com/office/drawing/2014/main" id="{195E12E7-CA98-4ED8-88DE-B4C66F1BCB3D}"/>
              </a:ext>
            </a:extLst>
          </p:cNvPr>
          <p:cNvCxnSpPr>
            <a:cxnSpLocks/>
          </p:cNvCxnSpPr>
          <p:nvPr/>
        </p:nvCxnSpPr>
        <p:spPr>
          <a:xfrm>
            <a:off x="366083" y="923905"/>
            <a:ext cx="662617" cy="0"/>
          </a:xfrm>
          <a:prstGeom prst="line">
            <a:avLst/>
          </a:prstGeom>
          <a:ln w="28575">
            <a:solidFill>
              <a:srgbClr val="EA7125"/>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E115E509-20BE-437D-ABD1-7CBFCC67A9E7}"/>
              </a:ext>
            </a:extLst>
          </p:cNvPr>
          <p:cNvSpPr txBox="1"/>
          <p:nvPr/>
        </p:nvSpPr>
        <p:spPr>
          <a:xfrm>
            <a:off x="366083" y="2129197"/>
            <a:ext cx="8065398" cy="116955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1400" b="1" dirty="0">
                <a:latin typeface="Arial" panose="020B0604020202020204" pitchFamily="34" charset="0"/>
                <a:cs typeface="Arial" panose="020B0604020202020204" pitchFamily="34" charset="0"/>
              </a:rPr>
              <a:t>Direct Quotations: </a:t>
            </a:r>
            <a:r>
              <a:rPr lang="en-US" sz="1400" dirty="0">
                <a:latin typeface="Arial" panose="020B0604020202020204" pitchFamily="34" charset="0"/>
                <a:cs typeface="Arial" panose="020B0604020202020204" pitchFamily="34" charset="0"/>
              </a:rPr>
              <a:t>Author’s last name, year, and page number(p.) or paragraph number(para.) are required.    (Author’s last name, Year, Page/Paragraph #)</a:t>
            </a:r>
          </a:p>
          <a:p>
            <a:endParaRPr lang="en-US" sz="1400" dirty="0">
              <a:latin typeface="Arial" panose="020B0604020202020204" pitchFamily="34" charset="0"/>
              <a:cs typeface="Arial" panose="020B0604020202020204" pitchFamily="34" charset="0"/>
            </a:endParaRPr>
          </a:p>
          <a:p>
            <a:pPr lvl="2">
              <a:tabLst>
                <a:tab pos="5949950" algn="l"/>
              </a:tabLst>
            </a:pPr>
            <a:r>
              <a:rPr lang="en-US" sz="1400" dirty="0">
                <a:latin typeface="Arial" panose="020B0604020202020204" pitchFamily="34" charset="0"/>
                <a:cs typeface="Arial" panose="020B0604020202020204" pitchFamily="34" charset="0"/>
              </a:rPr>
              <a:t>“This is my amazing idea in a quotation” </a:t>
            </a:r>
            <a:r>
              <a:rPr lang="en-US" sz="1400" b="1" dirty="0">
                <a:solidFill>
                  <a:srgbClr val="008080"/>
                </a:solidFill>
                <a:latin typeface="Arial" panose="020B0604020202020204" pitchFamily="34" charset="0"/>
                <a:cs typeface="Arial" panose="020B0604020202020204" pitchFamily="34" charset="0"/>
              </a:rPr>
              <a:t>(Johnson, 2010, p. 10)</a:t>
            </a:r>
            <a:r>
              <a:rPr lang="en-US" sz="1400" b="1" dirty="0">
                <a:latin typeface="Arial" panose="020B0604020202020204" pitchFamily="34" charset="0"/>
                <a:cs typeface="Arial" panose="020B0604020202020204" pitchFamily="34" charset="0"/>
              </a:rPr>
              <a:t>.</a:t>
            </a:r>
          </a:p>
          <a:p>
            <a:pPr lvl="2">
              <a:tabLst>
                <a:tab pos="5949950" algn="l"/>
              </a:tabLst>
            </a:pPr>
            <a:r>
              <a:rPr lang="en-US" sz="1400" b="1" dirty="0">
                <a:solidFill>
                  <a:srgbClr val="008080"/>
                </a:solidFill>
                <a:latin typeface="Arial" panose="020B0604020202020204" pitchFamily="34" charset="0"/>
                <a:cs typeface="Arial" panose="020B0604020202020204" pitchFamily="34" charset="0"/>
              </a:rPr>
              <a:t>Johnson (2010) </a:t>
            </a:r>
            <a:r>
              <a:rPr lang="en-US" sz="1400" dirty="0">
                <a:latin typeface="Arial" panose="020B0604020202020204" pitchFamily="34" charset="0"/>
                <a:cs typeface="Arial" panose="020B0604020202020204" pitchFamily="34" charset="0"/>
              </a:rPr>
              <a:t>discovered “this amazing idea in less than 40 words” </a:t>
            </a:r>
            <a:r>
              <a:rPr lang="en-US" sz="1400" b="1" dirty="0">
                <a:solidFill>
                  <a:srgbClr val="008080"/>
                </a:solidFill>
                <a:latin typeface="Arial" panose="020B0604020202020204" pitchFamily="34" charset="0"/>
                <a:cs typeface="Arial" panose="020B0604020202020204" pitchFamily="34" charset="0"/>
              </a:rPr>
              <a:t>(p. 10)</a:t>
            </a:r>
            <a:r>
              <a:rPr lang="en-US" sz="1400" b="1" dirty="0">
                <a:latin typeface="Arial" panose="020B0604020202020204" pitchFamily="34" charset="0"/>
                <a:cs typeface="Arial" panose="020B0604020202020204" pitchFamily="34" charset="0"/>
              </a:rPr>
              <a:t>. </a:t>
            </a:r>
            <a:r>
              <a:rPr lang="en-US" sz="1400" b="1" dirty="0">
                <a:solidFill>
                  <a:srgbClr val="008080"/>
                </a:solidFill>
                <a:latin typeface="Arial" panose="020B0604020202020204" pitchFamily="34" charset="0"/>
                <a:cs typeface="Arial" panose="020B0604020202020204" pitchFamily="34" charset="0"/>
              </a:rPr>
              <a:t> </a:t>
            </a:r>
          </a:p>
        </p:txBody>
      </p:sp>
      <p:sp>
        <p:nvSpPr>
          <p:cNvPr id="10" name="TextBox 9">
            <a:extLst>
              <a:ext uri="{FF2B5EF4-FFF2-40B4-BE49-F238E27FC236}">
                <a16:creationId xmlns:a16="http://schemas.microsoft.com/office/drawing/2014/main" id="{552D06AB-27F1-4D88-95A3-81949F6E87DC}"/>
              </a:ext>
            </a:extLst>
          </p:cNvPr>
          <p:cNvSpPr txBox="1"/>
          <p:nvPr/>
        </p:nvSpPr>
        <p:spPr>
          <a:xfrm>
            <a:off x="366083" y="3454896"/>
            <a:ext cx="8065398" cy="138499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1400" b="1" dirty="0">
                <a:latin typeface="Arial" panose="020B0604020202020204" pitchFamily="34" charset="0"/>
                <a:cs typeface="Arial" panose="020B0604020202020204" pitchFamily="34" charset="0"/>
              </a:rPr>
              <a:t>Paraphrasing:  </a:t>
            </a:r>
            <a:r>
              <a:rPr lang="en-US" sz="1400" dirty="0">
                <a:latin typeface="Arial" panose="020B0604020202020204" pitchFamily="34" charset="0"/>
                <a:cs typeface="Arial" panose="020B0604020202020204" pitchFamily="34" charset="0"/>
              </a:rPr>
              <a:t>Author’s last name and year are required. Page number(s) or paragraph number(s) are optional, but highly encouraged</a:t>
            </a:r>
            <a:r>
              <a:rPr lang="en-US" sz="1400" b="1" dirty="0">
                <a:latin typeface="Arial" panose="020B0604020202020204" pitchFamily="34" charset="0"/>
                <a:cs typeface="Arial" panose="020B0604020202020204" pitchFamily="34" charset="0"/>
              </a:rPr>
              <a:t>. </a:t>
            </a:r>
            <a:r>
              <a:rPr lang="en-US" sz="1400" dirty="0">
                <a:latin typeface="Arial" panose="020B0604020202020204" pitchFamily="34" charset="0"/>
                <a:cs typeface="Arial" panose="020B0604020202020204" pitchFamily="34" charset="0"/>
              </a:rPr>
              <a:t> (Author’s last name, Year, Page/Paragraph #)</a:t>
            </a:r>
          </a:p>
          <a:p>
            <a:endParaRPr lang="en-US" sz="14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pPr lvl="1">
              <a:tabLst>
                <a:tab pos="3138488" algn="l"/>
              </a:tabLst>
            </a:pPr>
            <a:r>
              <a:rPr lang="en-US" sz="1400" dirty="0">
                <a:latin typeface="Arial" panose="020B0604020202020204" pitchFamily="34" charset="0"/>
                <a:cs typeface="Arial" panose="020B0604020202020204" pitchFamily="34" charset="0"/>
              </a:rPr>
              <a:t>The citation format for APA is complex </a:t>
            </a:r>
            <a:r>
              <a:rPr lang="en-US" sz="1400" b="1" dirty="0">
                <a:solidFill>
                  <a:srgbClr val="008080"/>
                </a:solidFill>
                <a:latin typeface="Arial" panose="020B0604020202020204" pitchFamily="34" charset="0"/>
                <a:cs typeface="Arial" panose="020B0604020202020204" pitchFamily="34" charset="0"/>
              </a:rPr>
              <a:t>(Wilson, 2012, p. 19)</a:t>
            </a:r>
            <a:r>
              <a:rPr lang="en-US" sz="1400" b="1" dirty="0">
                <a:latin typeface="Arial" panose="020B0604020202020204" pitchFamily="34" charset="0"/>
                <a:cs typeface="Arial" panose="020B0604020202020204" pitchFamily="34" charset="0"/>
              </a:rPr>
              <a:t>.</a:t>
            </a:r>
            <a:r>
              <a:rPr lang="en-US" sz="1400" b="1" dirty="0">
                <a:solidFill>
                  <a:srgbClr val="008080"/>
                </a:solidFill>
                <a:latin typeface="Arial" panose="020B0604020202020204" pitchFamily="34" charset="0"/>
                <a:cs typeface="Arial" panose="020B0604020202020204" pitchFamily="34" charset="0"/>
              </a:rPr>
              <a:t> </a:t>
            </a:r>
          </a:p>
          <a:p>
            <a:pPr lvl="1"/>
            <a:r>
              <a:rPr lang="en-US" sz="1400" dirty="0">
                <a:latin typeface="Arial" panose="020B0604020202020204" pitchFamily="34" charset="0"/>
                <a:cs typeface="Arial" panose="020B0604020202020204" pitchFamily="34" charset="0"/>
              </a:rPr>
              <a:t>According to </a:t>
            </a:r>
            <a:r>
              <a:rPr lang="en-US" sz="1400" b="1" dirty="0">
                <a:solidFill>
                  <a:srgbClr val="008080"/>
                </a:solidFill>
                <a:latin typeface="Arial" panose="020B0604020202020204" pitchFamily="34" charset="0"/>
                <a:cs typeface="Arial" panose="020B0604020202020204" pitchFamily="34" charset="0"/>
              </a:rPr>
              <a:t>Wilson (2012)</a:t>
            </a:r>
            <a:r>
              <a:rPr lang="en-US" sz="1400" b="1" dirty="0">
                <a:latin typeface="Arial" panose="020B0604020202020204" pitchFamily="34" charset="0"/>
                <a:cs typeface="Arial" panose="020B0604020202020204" pitchFamily="34" charset="0"/>
              </a:rPr>
              <a:t>,</a:t>
            </a:r>
            <a:r>
              <a:rPr lang="en-US" sz="1400" b="1" dirty="0">
                <a:solidFill>
                  <a:srgbClr val="008080"/>
                </a:solidFill>
                <a:latin typeface="Arial" panose="020B0604020202020204" pitchFamily="34" charset="0"/>
                <a:cs typeface="Arial" panose="020B0604020202020204" pitchFamily="34" charset="0"/>
              </a:rPr>
              <a:t> </a:t>
            </a:r>
            <a:r>
              <a:rPr lang="en-US" sz="1400" dirty="0">
                <a:latin typeface="Arial" panose="020B0604020202020204" pitchFamily="34" charset="0"/>
                <a:cs typeface="Arial" panose="020B0604020202020204" pitchFamily="34" charset="0"/>
              </a:rPr>
              <a:t>the citation format for APA is complex </a:t>
            </a:r>
            <a:r>
              <a:rPr lang="en-US" sz="1400" b="1" dirty="0">
                <a:solidFill>
                  <a:srgbClr val="008080"/>
                </a:solidFill>
                <a:latin typeface="Arial" panose="020B0604020202020204" pitchFamily="34" charset="0"/>
                <a:cs typeface="Arial" panose="020B0604020202020204" pitchFamily="34" charset="0"/>
              </a:rPr>
              <a:t>(p. 19)</a:t>
            </a:r>
            <a:r>
              <a:rPr lang="en-US" sz="1400" b="1" dirty="0">
                <a:latin typeface="Arial" panose="020B0604020202020204" pitchFamily="34" charset="0"/>
                <a:cs typeface="Arial" panose="020B0604020202020204" pitchFamily="34" charset="0"/>
              </a:rPr>
              <a:t>.</a:t>
            </a:r>
            <a:r>
              <a:rPr lang="en-US" sz="1400" b="1" dirty="0">
                <a:solidFill>
                  <a:srgbClr val="008080"/>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562556687"/>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89674-09FD-4B5B-A5C5-2A9C5847EAF5}"/>
              </a:ext>
            </a:extLst>
          </p:cNvPr>
          <p:cNvSpPr>
            <a:spLocks noGrp="1"/>
          </p:cNvSpPr>
          <p:nvPr>
            <p:ph type="title"/>
          </p:nvPr>
        </p:nvSpPr>
        <p:spPr/>
        <p:txBody>
          <a:bodyPr/>
          <a:lstStyle/>
          <a:p>
            <a:r>
              <a:rPr lang="en-US" dirty="0"/>
              <a:t>Overview</a:t>
            </a:r>
          </a:p>
        </p:txBody>
      </p:sp>
      <p:sp>
        <p:nvSpPr>
          <p:cNvPr id="3" name="TextBox 2">
            <a:extLst>
              <a:ext uri="{FF2B5EF4-FFF2-40B4-BE49-F238E27FC236}">
                <a16:creationId xmlns:a16="http://schemas.microsoft.com/office/drawing/2014/main" id="{C9F80A50-F6CF-401E-934D-727937187D0A}"/>
              </a:ext>
            </a:extLst>
          </p:cNvPr>
          <p:cNvSpPr txBox="1"/>
          <p:nvPr/>
        </p:nvSpPr>
        <p:spPr>
          <a:xfrm>
            <a:off x="3635485" y="-249534"/>
            <a:ext cx="5225143" cy="564257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825500" rtl="0" fontAlgn="auto" latinLnBrk="0" hangingPunct="0">
              <a:lnSpc>
                <a:spcPct val="100000"/>
              </a:lnSpc>
              <a:spcBef>
                <a:spcPts val="0"/>
              </a:spcBef>
              <a:spcAft>
                <a:spcPts val="0"/>
              </a:spcAft>
              <a:buClrTx/>
              <a:buSzTx/>
              <a:buFontTx/>
              <a:buNone/>
              <a:tabLst/>
            </a:pPr>
            <a:endParaRPr kumimoji="0" lang="en-US" sz="2000" b="0" i="0" u="none" strike="noStrike" cap="none" spc="0" normalizeH="0" baseline="0" dirty="0">
              <a:ln>
                <a:noFill/>
              </a:ln>
              <a:solidFill>
                <a:srgbClr val="000000"/>
              </a:solidFill>
              <a:effectLst/>
              <a:uFillTx/>
              <a:latin typeface="Helvetica Light"/>
              <a:ea typeface="Helvetica Light"/>
              <a:cs typeface="Helvetica Light"/>
              <a:sym typeface="Helvetica Light"/>
            </a:endParaRPr>
          </a:p>
          <a:p>
            <a:pPr marL="342900" marR="0" indent="-342900" algn="l" defTabSz="825500" rtl="0" fontAlgn="auto" latinLnBrk="0" hangingPunct="0">
              <a:lnSpc>
                <a:spcPct val="100000"/>
              </a:lnSpc>
              <a:spcBef>
                <a:spcPts val="0"/>
              </a:spcBef>
              <a:spcAft>
                <a:spcPts val="0"/>
              </a:spcAft>
              <a:buClrTx/>
              <a:buSzTx/>
              <a:buFont typeface="Arial" panose="020B0604020202020204" pitchFamily="34" charset="0"/>
              <a:buChar char="•"/>
              <a:tabLst/>
            </a:pPr>
            <a:r>
              <a:rPr lang="en-US" sz="2000" b="1" dirty="0">
                <a:solidFill>
                  <a:srgbClr val="000000"/>
                </a:solidFill>
                <a:latin typeface="Arial" panose="020B0604020202020204" pitchFamily="34" charset="0"/>
                <a:ea typeface="Helvetica Light"/>
                <a:cs typeface="Arial" panose="020B0604020202020204" pitchFamily="34" charset="0"/>
                <a:sym typeface="Helvetica Light"/>
              </a:rPr>
              <a:t>Why do we cite?</a:t>
            </a:r>
          </a:p>
          <a:p>
            <a:pPr marL="800100" lvl="1" indent="-342900" defTabSz="825500" hangingPunct="0">
              <a:buFont typeface="Arial" panose="020B0604020202020204" pitchFamily="34" charset="0"/>
              <a:buChar char="•"/>
            </a:pPr>
            <a:r>
              <a:rPr lang="en-US" sz="2000" dirty="0">
                <a:solidFill>
                  <a:srgbClr val="000000"/>
                </a:solidFill>
                <a:latin typeface="Arial" panose="020B0604020202020204" pitchFamily="34" charset="0"/>
                <a:ea typeface="Helvetica Light"/>
                <a:cs typeface="Arial" panose="020B0604020202020204" pitchFamily="34" charset="0"/>
                <a:sym typeface="Helvetica Light"/>
              </a:rPr>
              <a:t>Why it matters</a:t>
            </a:r>
          </a:p>
          <a:p>
            <a:pPr marL="800100" lvl="1" indent="-342900" defTabSz="825500" hangingPunct="0">
              <a:buFont typeface="Arial" panose="020B0604020202020204" pitchFamily="34" charset="0"/>
              <a:buChar char="•"/>
            </a:pPr>
            <a:r>
              <a:rPr lang="en-US" sz="2000" dirty="0">
                <a:solidFill>
                  <a:srgbClr val="000000"/>
                </a:solidFill>
                <a:latin typeface="Arial" panose="020B0604020202020204" pitchFamily="34" charset="0"/>
                <a:ea typeface="Helvetica Light"/>
                <a:cs typeface="Arial" panose="020B0604020202020204" pitchFamily="34" charset="0"/>
                <a:sym typeface="Helvetica Light"/>
              </a:rPr>
              <a:t>WCU Academic Honor Code</a:t>
            </a:r>
          </a:p>
          <a:p>
            <a:pPr marL="342900" marR="0" indent="-342900" algn="l" defTabSz="825500" rtl="0" fontAlgn="auto" latinLnBrk="0" hangingPunct="0">
              <a:lnSpc>
                <a:spcPct val="100000"/>
              </a:lnSpc>
              <a:spcBef>
                <a:spcPts val="0"/>
              </a:spcBef>
              <a:spcAft>
                <a:spcPts val="0"/>
              </a:spcAft>
              <a:buClrTx/>
              <a:buSzTx/>
              <a:buFont typeface="Arial" panose="020B0604020202020204" pitchFamily="34" charset="0"/>
              <a:buChar char="•"/>
              <a:tabLst/>
            </a:pPr>
            <a:endParaRPr kumimoji="0" lang="en-US" sz="2000" b="1" i="0" u="none" strike="noStrike" cap="none" spc="0" normalizeH="0" baseline="0" dirty="0">
              <a:ln>
                <a:noFill/>
              </a:ln>
              <a:solidFill>
                <a:srgbClr val="000000"/>
              </a:solidFill>
              <a:effectLst/>
              <a:uFillTx/>
              <a:latin typeface="Arial" panose="020B0604020202020204" pitchFamily="34" charset="0"/>
              <a:ea typeface="Helvetica Light"/>
              <a:cs typeface="Arial" panose="020B0604020202020204" pitchFamily="34" charset="0"/>
              <a:sym typeface="Helvetica Light"/>
            </a:endParaRPr>
          </a:p>
          <a:p>
            <a:pPr marL="342900" marR="0" indent="-342900" algn="l" defTabSz="825500" rtl="0" fontAlgn="auto" latinLnBrk="0" hangingPunct="0">
              <a:lnSpc>
                <a:spcPct val="100000"/>
              </a:lnSpc>
              <a:spcBef>
                <a:spcPts val="0"/>
              </a:spcBef>
              <a:spcAft>
                <a:spcPts val="0"/>
              </a:spcAft>
              <a:buClrTx/>
              <a:buSzTx/>
              <a:buFont typeface="Arial" panose="020B0604020202020204" pitchFamily="34" charset="0"/>
              <a:buChar char="•"/>
              <a:tabLst/>
            </a:pPr>
            <a:r>
              <a:rPr kumimoji="0" lang="en-US" sz="2000" b="1" i="0" u="none" strike="noStrike" cap="none" spc="0" normalizeH="0" baseline="0" dirty="0">
                <a:ln>
                  <a:noFill/>
                </a:ln>
                <a:solidFill>
                  <a:srgbClr val="000000"/>
                </a:solidFill>
                <a:effectLst/>
                <a:uFillTx/>
                <a:latin typeface="Arial" panose="020B0604020202020204" pitchFamily="34" charset="0"/>
                <a:ea typeface="Helvetica Light"/>
                <a:cs typeface="Arial" panose="020B0604020202020204" pitchFamily="34" charset="0"/>
                <a:sym typeface="Helvetica Light"/>
              </a:rPr>
              <a:t>What is plagiarism?</a:t>
            </a:r>
          </a:p>
          <a:p>
            <a:pPr marL="800100" lvl="1" indent="-342900" defTabSz="825500" hangingPunct="0">
              <a:buFont typeface="Arial" panose="020B0604020202020204" pitchFamily="34" charset="0"/>
              <a:buChar char="•"/>
            </a:pPr>
            <a:r>
              <a:rPr lang="en-US" sz="2000" dirty="0">
                <a:solidFill>
                  <a:srgbClr val="000000"/>
                </a:solidFill>
                <a:latin typeface="Arial" panose="020B0604020202020204" pitchFamily="34" charset="0"/>
                <a:ea typeface="Helvetica Light"/>
                <a:cs typeface="Arial" panose="020B0604020202020204" pitchFamily="34" charset="0"/>
                <a:sym typeface="Helvetica Light"/>
              </a:rPr>
              <a:t>Types of plagiarism</a:t>
            </a:r>
            <a:endParaRPr kumimoji="0" lang="en-US" sz="2000" i="0" u="none" strike="noStrike" cap="none" spc="0" normalizeH="0" baseline="0" dirty="0">
              <a:ln>
                <a:noFill/>
              </a:ln>
              <a:solidFill>
                <a:srgbClr val="000000"/>
              </a:solidFill>
              <a:effectLst/>
              <a:uFillTx/>
              <a:latin typeface="Arial" panose="020B0604020202020204" pitchFamily="34" charset="0"/>
              <a:ea typeface="Helvetica Light"/>
              <a:cs typeface="Arial" panose="020B0604020202020204" pitchFamily="34" charset="0"/>
              <a:sym typeface="Helvetica Light"/>
            </a:endParaRPr>
          </a:p>
          <a:p>
            <a:pPr marL="342900" marR="0" indent="-342900" algn="l" defTabSz="825500" rtl="0" fontAlgn="auto" latinLnBrk="0" hangingPunct="0">
              <a:lnSpc>
                <a:spcPct val="100000"/>
              </a:lnSpc>
              <a:spcBef>
                <a:spcPts val="0"/>
              </a:spcBef>
              <a:spcAft>
                <a:spcPts val="0"/>
              </a:spcAft>
              <a:buClrTx/>
              <a:buSzTx/>
              <a:buFont typeface="Arial" panose="020B0604020202020204" pitchFamily="34" charset="0"/>
              <a:buChar char="•"/>
              <a:tabLst/>
            </a:pPr>
            <a:endParaRPr lang="en-US" sz="2000" b="1" dirty="0">
              <a:solidFill>
                <a:srgbClr val="000000"/>
              </a:solidFill>
              <a:latin typeface="Arial" panose="020B0604020202020204" pitchFamily="34" charset="0"/>
              <a:ea typeface="Helvetica Light"/>
              <a:cs typeface="Arial" panose="020B0604020202020204" pitchFamily="34" charset="0"/>
              <a:sym typeface="Helvetica Light"/>
            </a:endParaRPr>
          </a:p>
          <a:p>
            <a:pPr marL="342900" marR="0" indent="-342900" algn="l" defTabSz="825500" rtl="0" fontAlgn="auto" latinLnBrk="0" hangingPunct="0">
              <a:lnSpc>
                <a:spcPct val="100000"/>
              </a:lnSpc>
              <a:spcBef>
                <a:spcPts val="0"/>
              </a:spcBef>
              <a:spcAft>
                <a:spcPts val="0"/>
              </a:spcAft>
              <a:buClrTx/>
              <a:buSzTx/>
              <a:buFont typeface="Arial" panose="020B0604020202020204" pitchFamily="34" charset="0"/>
              <a:buChar char="•"/>
              <a:tabLst/>
            </a:pPr>
            <a:r>
              <a:rPr lang="en-US" sz="2000" b="1" dirty="0">
                <a:solidFill>
                  <a:srgbClr val="000000"/>
                </a:solidFill>
                <a:latin typeface="Arial" panose="020B0604020202020204" pitchFamily="34" charset="0"/>
                <a:ea typeface="Helvetica Light"/>
                <a:cs typeface="Arial" panose="020B0604020202020204" pitchFamily="34" charset="0"/>
                <a:sym typeface="Helvetica Light"/>
              </a:rPr>
              <a:t>Word plagiarism</a:t>
            </a:r>
          </a:p>
          <a:p>
            <a:pPr marL="800100" lvl="1" indent="-342900" defTabSz="825500" hangingPunct="0">
              <a:buFont typeface="Arial" panose="020B0604020202020204" pitchFamily="34" charset="0"/>
              <a:buChar char="•"/>
            </a:pPr>
            <a:r>
              <a:rPr lang="en-US" sz="2000" dirty="0">
                <a:solidFill>
                  <a:srgbClr val="000000"/>
                </a:solidFill>
                <a:latin typeface="Arial" panose="020B0604020202020204" pitchFamily="34" charset="0"/>
                <a:ea typeface="Helvetica Light"/>
                <a:cs typeface="Arial" panose="020B0604020202020204" pitchFamily="34" charset="0"/>
                <a:sym typeface="Helvetica Light"/>
              </a:rPr>
              <a:t>Patchwriting</a:t>
            </a:r>
          </a:p>
          <a:p>
            <a:pPr marL="800100" lvl="1" indent="-342900" defTabSz="825500" hangingPunct="0">
              <a:buFont typeface="Arial" panose="020B0604020202020204" pitchFamily="34" charset="0"/>
              <a:buChar char="•"/>
            </a:pPr>
            <a:r>
              <a:rPr lang="en-US" sz="2000" dirty="0">
                <a:solidFill>
                  <a:srgbClr val="000000"/>
                </a:solidFill>
                <a:latin typeface="Arial" panose="020B0604020202020204" pitchFamily="34" charset="0"/>
                <a:ea typeface="Helvetica Light"/>
                <a:cs typeface="Arial" panose="020B0604020202020204" pitchFamily="34" charset="0"/>
                <a:sym typeface="Helvetica Light"/>
              </a:rPr>
              <a:t>Paraphrasing</a:t>
            </a:r>
          </a:p>
          <a:p>
            <a:pPr marL="342900" marR="0" indent="-342900" algn="l" defTabSz="825500" rtl="0" fontAlgn="auto" latinLnBrk="0" hangingPunct="0">
              <a:lnSpc>
                <a:spcPct val="100000"/>
              </a:lnSpc>
              <a:spcBef>
                <a:spcPts val="0"/>
              </a:spcBef>
              <a:spcAft>
                <a:spcPts val="0"/>
              </a:spcAft>
              <a:buClrTx/>
              <a:buSzTx/>
              <a:buFont typeface="Arial" panose="020B0604020202020204" pitchFamily="34" charset="0"/>
              <a:buChar char="•"/>
              <a:tabLst/>
            </a:pPr>
            <a:endParaRPr lang="en-US" sz="2000" b="1" dirty="0">
              <a:solidFill>
                <a:srgbClr val="000000"/>
              </a:solidFill>
              <a:latin typeface="Arial" panose="020B0604020202020204" pitchFamily="34" charset="0"/>
              <a:ea typeface="Helvetica Light"/>
              <a:cs typeface="Arial" panose="020B0604020202020204" pitchFamily="34" charset="0"/>
              <a:sym typeface="Helvetica Light"/>
            </a:endParaRPr>
          </a:p>
          <a:p>
            <a:pPr marL="342900" marR="0" indent="-342900" algn="l" defTabSz="825500" rtl="0" fontAlgn="auto" latinLnBrk="0" hangingPunct="0">
              <a:lnSpc>
                <a:spcPct val="100000"/>
              </a:lnSpc>
              <a:spcBef>
                <a:spcPts val="0"/>
              </a:spcBef>
              <a:spcAft>
                <a:spcPts val="0"/>
              </a:spcAft>
              <a:buClrTx/>
              <a:buSzTx/>
              <a:buFont typeface="Arial" panose="020B0604020202020204" pitchFamily="34" charset="0"/>
              <a:buChar char="•"/>
              <a:tabLst/>
            </a:pPr>
            <a:r>
              <a:rPr lang="en-US" sz="2000" b="1" dirty="0">
                <a:solidFill>
                  <a:srgbClr val="000000"/>
                </a:solidFill>
                <a:latin typeface="Arial" panose="020B0604020202020204" pitchFamily="34" charset="0"/>
                <a:ea typeface="Helvetica Light"/>
                <a:cs typeface="Arial" panose="020B0604020202020204" pitchFamily="34" charset="0"/>
                <a:sym typeface="Helvetica Light"/>
              </a:rPr>
              <a:t>Idea plagiarism</a:t>
            </a:r>
          </a:p>
          <a:p>
            <a:pPr marL="800100" lvl="1" indent="-342900" defTabSz="825500" hangingPunct="0">
              <a:buFont typeface="Arial" panose="020B0604020202020204" pitchFamily="34" charset="0"/>
              <a:buChar char="•"/>
            </a:pPr>
            <a:r>
              <a:rPr lang="en-US" sz="2000" dirty="0">
                <a:solidFill>
                  <a:srgbClr val="000000"/>
                </a:solidFill>
                <a:latin typeface="Arial" panose="020B0604020202020204" pitchFamily="34" charset="0"/>
                <a:ea typeface="Helvetica Light"/>
                <a:cs typeface="Arial" panose="020B0604020202020204" pitchFamily="34" charset="0"/>
                <a:sym typeface="Helvetica Light"/>
              </a:rPr>
              <a:t>Self plagiarism</a:t>
            </a:r>
          </a:p>
          <a:p>
            <a:pPr marR="0" algn="l" defTabSz="825500" rtl="0" fontAlgn="auto" latinLnBrk="0" hangingPunct="0">
              <a:lnSpc>
                <a:spcPct val="100000"/>
              </a:lnSpc>
              <a:spcBef>
                <a:spcPts val="0"/>
              </a:spcBef>
              <a:spcAft>
                <a:spcPts val="0"/>
              </a:spcAft>
              <a:buClrTx/>
              <a:buSzTx/>
              <a:tabLst/>
            </a:pPr>
            <a:endParaRPr kumimoji="0" lang="en-US" sz="2000" b="1" i="0" u="none" strike="noStrike" cap="none" spc="0" normalizeH="0" baseline="0" dirty="0">
              <a:ln>
                <a:noFill/>
              </a:ln>
              <a:solidFill>
                <a:srgbClr val="000000"/>
              </a:solidFill>
              <a:effectLst/>
              <a:uFillTx/>
              <a:latin typeface="Arial" panose="020B0604020202020204" pitchFamily="34" charset="0"/>
              <a:ea typeface="Helvetica Light"/>
              <a:cs typeface="Arial" panose="020B0604020202020204" pitchFamily="34" charset="0"/>
              <a:sym typeface="Helvetica Light"/>
            </a:endParaRPr>
          </a:p>
          <a:p>
            <a:pPr marL="342900" marR="0" indent="-342900" algn="l" defTabSz="825500" rtl="0" fontAlgn="auto" latinLnBrk="0" hangingPunct="0">
              <a:lnSpc>
                <a:spcPct val="100000"/>
              </a:lnSpc>
              <a:spcBef>
                <a:spcPts val="0"/>
              </a:spcBef>
              <a:spcAft>
                <a:spcPts val="0"/>
              </a:spcAft>
              <a:buClrTx/>
              <a:buSzTx/>
              <a:buFont typeface="Arial" panose="020B0604020202020204" pitchFamily="34" charset="0"/>
              <a:buChar char="•"/>
              <a:tabLst/>
            </a:pPr>
            <a:r>
              <a:rPr lang="en-US" sz="2000" b="1" dirty="0">
                <a:solidFill>
                  <a:srgbClr val="000000"/>
                </a:solidFill>
                <a:latin typeface="Arial" panose="020B0604020202020204" pitchFamily="34" charset="0"/>
                <a:ea typeface="Helvetica Light"/>
                <a:cs typeface="Arial" panose="020B0604020202020204" pitchFamily="34" charset="0"/>
                <a:sym typeface="Helvetica Light"/>
              </a:rPr>
              <a:t>Resources and Questions</a:t>
            </a:r>
            <a:endParaRPr kumimoji="0" lang="en-US" sz="2000" b="0" i="0" u="none" strike="noStrike" cap="none" spc="0" normalizeH="0" baseline="0" dirty="0">
              <a:ln>
                <a:noFill/>
              </a:ln>
              <a:solidFill>
                <a:srgbClr val="000000"/>
              </a:solidFill>
              <a:effectLst/>
              <a:uFillTx/>
              <a:latin typeface="Helvetica Light"/>
              <a:ea typeface="Helvetica Light"/>
              <a:cs typeface="Helvetica Light"/>
              <a:sym typeface="Helvetica Light"/>
            </a:endParaRPr>
          </a:p>
          <a:p>
            <a:pPr marL="0" marR="0" indent="0" algn="l" defTabSz="825500" rtl="0" fontAlgn="auto" latinLnBrk="0" hangingPunct="0">
              <a:lnSpc>
                <a:spcPct val="100000"/>
              </a:lnSpc>
              <a:spcBef>
                <a:spcPts val="0"/>
              </a:spcBef>
              <a:spcAft>
                <a:spcPts val="0"/>
              </a:spcAft>
              <a:buClrTx/>
              <a:buSzTx/>
              <a:buFontTx/>
              <a:buNone/>
              <a:tabLst/>
            </a:pPr>
            <a:endParaRPr lang="en-US" sz="2000" dirty="0">
              <a:solidFill>
                <a:srgbClr val="000000"/>
              </a:solidFill>
              <a:latin typeface="Helvetica Light"/>
              <a:ea typeface="Helvetica Light"/>
              <a:cs typeface="Helvetica Light"/>
              <a:sym typeface="Helvetica Light"/>
            </a:endParaRPr>
          </a:p>
          <a:p>
            <a:pPr marL="0" marR="0" indent="0" algn="l" defTabSz="825500" rtl="0" fontAlgn="auto" latinLnBrk="0" hangingPunct="0">
              <a:lnSpc>
                <a:spcPct val="100000"/>
              </a:lnSpc>
              <a:spcBef>
                <a:spcPts val="0"/>
              </a:spcBef>
              <a:spcAft>
                <a:spcPts val="0"/>
              </a:spcAft>
              <a:buClrTx/>
              <a:buSzTx/>
              <a:buFontTx/>
              <a:buNone/>
              <a:tabLst/>
            </a:pPr>
            <a:endParaRPr kumimoji="0" lang="en-US" sz="2000" b="0" i="0" u="none" strike="noStrike" cap="none" spc="0" normalizeH="0" baseline="0" dirty="0">
              <a:ln>
                <a:noFill/>
              </a:ln>
              <a:solidFill>
                <a:srgbClr val="000000"/>
              </a:solidFill>
              <a:effectLst/>
              <a:uFillTx/>
              <a:latin typeface="Helvetica Light"/>
              <a:ea typeface="Helvetica Light"/>
              <a:cs typeface="Helvetica Light"/>
              <a:sym typeface="Helvetica Light"/>
            </a:endParaRPr>
          </a:p>
        </p:txBody>
      </p:sp>
    </p:spTree>
    <p:extLst>
      <p:ext uri="{BB962C8B-B14F-4D97-AF65-F5344CB8AC3E}">
        <p14:creationId xmlns:p14="http://schemas.microsoft.com/office/powerpoint/2010/main" val="4009325826"/>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261D6F8-756A-461B-8A05-1E387CCD9519}"/>
              </a:ext>
            </a:extLst>
          </p:cNvPr>
          <p:cNvSpPr>
            <a:spLocks noGrp="1"/>
          </p:cNvSpPr>
          <p:nvPr>
            <p:ph type="title"/>
          </p:nvPr>
        </p:nvSpPr>
        <p:spPr>
          <a:xfrm>
            <a:off x="141763" y="303609"/>
            <a:ext cx="5700983" cy="953036"/>
          </a:xfrm>
        </p:spPr>
        <p:txBody>
          <a:bodyPr>
            <a:normAutofit/>
          </a:bodyPr>
          <a:lstStyle/>
          <a:p>
            <a:r>
              <a:rPr lang="en-US" sz="3200" dirty="0"/>
              <a:t>Parenthetical v. Narrative</a:t>
            </a:r>
          </a:p>
        </p:txBody>
      </p:sp>
      <p:sp>
        <p:nvSpPr>
          <p:cNvPr id="7" name="TextBox 6">
            <a:extLst>
              <a:ext uri="{FF2B5EF4-FFF2-40B4-BE49-F238E27FC236}">
                <a16:creationId xmlns:a16="http://schemas.microsoft.com/office/drawing/2014/main" id="{6F3AC75B-2915-4C62-B12C-362460F337B4}"/>
              </a:ext>
            </a:extLst>
          </p:cNvPr>
          <p:cNvSpPr txBox="1"/>
          <p:nvPr/>
        </p:nvSpPr>
        <p:spPr>
          <a:xfrm>
            <a:off x="141763" y="1097014"/>
            <a:ext cx="4204606" cy="830997"/>
          </a:xfrm>
          <a:prstGeom prst="rect">
            <a:avLst/>
          </a:prstGeom>
          <a:solidFill>
            <a:srgbClr val="004F5C"/>
          </a:solidFill>
        </p:spPr>
        <p:txBody>
          <a:bodyPr wrap="square" rtlCol="0">
            <a:spAutoFit/>
          </a:bodyPr>
          <a:lstStyle/>
          <a:p>
            <a:r>
              <a:rPr lang="en-US" sz="1600" dirty="0">
                <a:solidFill>
                  <a:schemeClr val="bg1"/>
                </a:solidFill>
                <a:latin typeface="Arial" panose="020B0604020202020204" pitchFamily="34" charset="0"/>
                <a:cs typeface="Arial" panose="020B0604020202020204" pitchFamily="34" charset="0"/>
              </a:rPr>
              <a:t>Direct Quotations: </a:t>
            </a:r>
          </a:p>
          <a:p>
            <a:pPr lvl="1">
              <a:tabLst>
                <a:tab pos="5949950" algn="l"/>
              </a:tabLst>
            </a:pPr>
            <a:endParaRPr lang="en-US" sz="1600" dirty="0">
              <a:solidFill>
                <a:schemeClr val="bg1"/>
              </a:solidFill>
              <a:latin typeface="Arial" panose="020B0604020202020204" pitchFamily="34" charset="0"/>
              <a:cs typeface="Arial" panose="020B0604020202020204" pitchFamily="34" charset="0"/>
            </a:endParaRPr>
          </a:p>
          <a:p>
            <a:pPr>
              <a:tabLst>
                <a:tab pos="5949950" algn="l"/>
              </a:tabLst>
            </a:pPr>
            <a:r>
              <a:rPr lang="en-US" sz="1600" dirty="0">
                <a:solidFill>
                  <a:schemeClr val="bg1"/>
                </a:solidFill>
                <a:latin typeface="Arial" panose="020B0604020202020204" pitchFamily="34" charset="0"/>
                <a:cs typeface="Arial" panose="020B0604020202020204" pitchFamily="34" charset="0"/>
              </a:rPr>
              <a:t>(Author, Year, Page or Paragraph Number)</a:t>
            </a:r>
          </a:p>
        </p:txBody>
      </p:sp>
      <p:cxnSp>
        <p:nvCxnSpPr>
          <p:cNvPr id="6" name="Straight Connector 5">
            <a:extLst>
              <a:ext uri="{FF2B5EF4-FFF2-40B4-BE49-F238E27FC236}">
                <a16:creationId xmlns:a16="http://schemas.microsoft.com/office/drawing/2014/main" id="{195E12E7-CA98-4ED8-88DE-B4C66F1BCB3D}"/>
              </a:ext>
            </a:extLst>
          </p:cNvPr>
          <p:cNvCxnSpPr>
            <a:cxnSpLocks/>
          </p:cNvCxnSpPr>
          <p:nvPr/>
        </p:nvCxnSpPr>
        <p:spPr>
          <a:xfrm>
            <a:off x="366083" y="923905"/>
            <a:ext cx="662617" cy="0"/>
          </a:xfrm>
          <a:prstGeom prst="line">
            <a:avLst/>
          </a:prstGeom>
          <a:ln w="28575">
            <a:solidFill>
              <a:srgbClr val="EA7125"/>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9EBD0836-42C5-496F-A67B-0B9936A1BD55}"/>
              </a:ext>
            </a:extLst>
          </p:cNvPr>
          <p:cNvSpPr txBox="1"/>
          <p:nvPr/>
        </p:nvSpPr>
        <p:spPr>
          <a:xfrm>
            <a:off x="4441370" y="1097015"/>
            <a:ext cx="4241977" cy="83099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1600" dirty="0">
                <a:solidFill>
                  <a:schemeClr val="bg1"/>
                </a:solidFill>
                <a:latin typeface="Arial" panose="020B0604020202020204" pitchFamily="34" charset="0"/>
                <a:cs typeface="Arial" panose="020B0604020202020204" pitchFamily="34" charset="0"/>
              </a:rPr>
              <a:t>Paraphrasing:  </a:t>
            </a:r>
          </a:p>
          <a:p>
            <a:pPr lvl="1"/>
            <a:endParaRPr lang="en-US" sz="1600" dirty="0">
              <a:solidFill>
                <a:schemeClr val="bg1"/>
              </a:solidFill>
              <a:latin typeface="Arial" panose="020B0604020202020204" pitchFamily="34" charset="0"/>
              <a:cs typeface="Arial" panose="020B0604020202020204" pitchFamily="34" charset="0"/>
            </a:endParaRPr>
          </a:p>
          <a:p>
            <a:r>
              <a:rPr lang="en-US" sz="1600" dirty="0">
                <a:solidFill>
                  <a:schemeClr val="bg1"/>
                </a:solidFill>
                <a:latin typeface="Arial" panose="020B0604020202020204" pitchFamily="34" charset="0"/>
                <a:cs typeface="Arial" panose="020B0604020202020204" pitchFamily="34" charset="0"/>
              </a:rPr>
              <a:t>(Author, Year, Page or Paragraph Number*)</a:t>
            </a:r>
          </a:p>
        </p:txBody>
      </p:sp>
      <p:sp>
        <p:nvSpPr>
          <p:cNvPr id="11" name="TextBox 10">
            <a:extLst>
              <a:ext uri="{FF2B5EF4-FFF2-40B4-BE49-F238E27FC236}">
                <a16:creationId xmlns:a16="http://schemas.microsoft.com/office/drawing/2014/main" id="{FF929C86-D304-48C4-8D9A-9DFE80B33D7A}"/>
              </a:ext>
            </a:extLst>
          </p:cNvPr>
          <p:cNvSpPr txBox="1"/>
          <p:nvPr/>
        </p:nvSpPr>
        <p:spPr>
          <a:xfrm>
            <a:off x="141763" y="2348461"/>
            <a:ext cx="8541584" cy="203132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1400" b="1" dirty="0">
                <a:latin typeface="Arial" panose="020B0604020202020204" pitchFamily="34" charset="0"/>
                <a:cs typeface="Arial" panose="020B0604020202020204" pitchFamily="34" charset="0"/>
              </a:rPr>
              <a:t>Parenthetical</a:t>
            </a:r>
            <a:r>
              <a:rPr lang="en-US" sz="1400" dirty="0">
                <a:latin typeface="Arial" panose="020B0604020202020204" pitchFamily="34" charset="0"/>
                <a:cs typeface="Arial" panose="020B0604020202020204" pitchFamily="34" charset="0"/>
              </a:rPr>
              <a:t>: when the citation comes at the end  </a:t>
            </a:r>
          </a:p>
          <a:p>
            <a:endParaRPr lang="en-US" sz="1400" dirty="0">
              <a:latin typeface="Arial" panose="020B0604020202020204" pitchFamily="34" charset="0"/>
              <a:cs typeface="Arial" panose="020B0604020202020204" pitchFamily="34" charset="0"/>
            </a:endParaRPr>
          </a:p>
          <a:p>
            <a:pPr lvl="1"/>
            <a:r>
              <a:rPr lang="en-US" sz="1400" dirty="0">
                <a:latin typeface="Arial" panose="020B0604020202020204" pitchFamily="34" charset="0"/>
                <a:cs typeface="Arial" panose="020B0604020202020204" pitchFamily="34" charset="0"/>
              </a:rPr>
              <a:t>Interventions in the community should encourage health and fitness within schools, organizations and churches </a:t>
            </a:r>
            <a:r>
              <a:rPr lang="en-US" sz="1400" dirty="0">
                <a:solidFill>
                  <a:srgbClr val="FF8000"/>
                </a:solidFill>
                <a:latin typeface="Arial" panose="020B0604020202020204" pitchFamily="34" charset="0"/>
                <a:cs typeface="Arial" panose="020B0604020202020204" pitchFamily="34" charset="0"/>
              </a:rPr>
              <a:t>(Courtenay, 2000, p. 174)</a:t>
            </a:r>
            <a:r>
              <a:rPr lang="en-US" sz="1400" dirty="0">
                <a:latin typeface="Arial" panose="020B0604020202020204" pitchFamily="34" charset="0"/>
                <a:cs typeface="Arial" panose="020B0604020202020204" pitchFamily="34" charset="0"/>
              </a:rPr>
              <a:t>.</a:t>
            </a:r>
          </a:p>
          <a:p>
            <a:pPr lvl="1"/>
            <a:endParaRPr lang="en-US" sz="1400" dirty="0">
              <a:latin typeface="Arial" panose="020B0604020202020204" pitchFamily="34" charset="0"/>
              <a:cs typeface="Arial" panose="020B0604020202020204" pitchFamily="34" charset="0"/>
            </a:endParaRPr>
          </a:p>
          <a:p>
            <a:pPr lvl="1"/>
            <a:endParaRPr lang="en-US" sz="1400" dirty="0">
              <a:latin typeface="Arial" panose="020B0604020202020204" pitchFamily="34" charset="0"/>
              <a:cs typeface="Arial" panose="020B0604020202020204" pitchFamily="34" charset="0"/>
            </a:endParaRPr>
          </a:p>
          <a:p>
            <a:r>
              <a:rPr lang="en-US" sz="1400" b="1" dirty="0">
                <a:latin typeface="Arial" panose="020B0604020202020204" pitchFamily="34" charset="0"/>
                <a:cs typeface="Arial" panose="020B0604020202020204" pitchFamily="34" charset="0"/>
              </a:rPr>
              <a:t>Narrative</a:t>
            </a:r>
            <a:r>
              <a:rPr lang="en-US" sz="1400" dirty="0">
                <a:latin typeface="Arial" panose="020B0604020202020204" pitchFamily="34" charset="0"/>
                <a:cs typeface="Arial" panose="020B0604020202020204" pitchFamily="34" charset="0"/>
              </a:rPr>
              <a:t>: when the citation is within the sentence or text </a:t>
            </a:r>
          </a:p>
          <a:p>
            <a:endParaRPr lang="en-US" sz="1400" dirty="0">
              <a:latin typeface="Arial" panose="020B0604020202020204" pitchFamily="34" charset="0"/>
              <a:cs typeface="Arial" panose="020B0604020202020204" pitchFamily="34" charset="0"/>
            </a:endParaRPr>
          </a:p>
          <a:p>
            <a:pPr lvl="1"/>
            <a:r>
              <a:rPr lang="en-US" sz="1400" dirty="0">
                <a:solidFill>
                  <a:srgbClr val="FF8000"/>
                </a:solidFill>
                <a:latin typeface="Arial" panose="020B0604020202020204" pitchFamily="34" charset="0"/>
                <a:cs typeface="Arial" panose="020B0604020202020204" pitchFamily="34" charset="0"/>
              </a:rPr>
              <a:t>Courtenay (2000) </a:t>
            </a:r>
            <a:r>
              <a:rPr lang="en-US" sz="1400" dirty="0">
                <a:latin typeface="Arial" panose="020B0604020202020204" pitchFamily="34" charset="0"/>
                <a:cs typeface="Arial" panose="020B0604020202020204" pitchFamily="34" charset="0"/>
              </a:rPr>
              <a:t>stated that community intervention will promote physical activity </a:t>
            </a:r>
            <a:r>
              <a:rPr lang="en-US" sz="1400" dirty="0">
                <a:solidFill>
                  <a:srgbClr val="FF8000"/>
                </a:solidFill>
                <a:latin typeface="Arial" panose="020B0604020202020204" pitchFamily="34" charset="0"/>
                <a:cs typeface="Arial" panose="020B0604020202020204" pitchFamily="34" charset="0"/>
              </a:rPr>
              <a:t>(p. 174)</a:t>
            </a:r>
            <a:r>
              <a:rPr lang="en-US" sz="1400" dirty="0">
                <a:latin typeface="Arial" panose="020B0604020202020204" pitchFamily="34" charset="0"/>
                <a:cs typeface="Arial" panose="020B0604020202020204" pitchFamily="34" charset="0"/>
              </a:rPr>
              <a:t>.</a:t>
            </a:r>
            <a:endParaRPr lang="en-US" sz="1400" dirty="0">
              <a:solidFill>
                <a:srgbClr val="FF8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09330562"/>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261D6F8-756A-461B-8A05-1E387CCD9519}"/>
              </a:ext>
            </a:extLst>
          </p:cNvPr>
          <p:cNvSpPr>
            <a:spLocks noGrp="1"/>
          </p:cNvSpPr>
          <p:nvPr>
            <p:ph type="title"/>
          </p:nvPr>
        </p:nvSpPr>
        <p:spPr>
          <a:xfrm>
            <a:off x="141763" y="303609"/>
            <a:ext cx="5700983" cy="953036"/>
          </a:xfrm>
        </p:spPr>
        <p:txBody>
          <a:bodyPr>
            <a:normAutofit/>
          </a:bodyPr>
          <a:lstStyle/>
          <a:p>
            <a:r>
              <a:rPr lang="en-US" sz="3200" dirty="0"/>
              <a:t>Reference citations</a:t>
            </a:r>
          </a:p>
        </p:txBody>
      </p:sp>
      <p:sp>
        <p:nvSpPr>
          <p:cNvPr id="7" name="TextBox 6">
            <a:extLst>
              <a:ext uri="{FF2B5EF4-FFF2-40B4-BE49-F238E27FC236}">
                <a16:creationId xmlns:a16="http://schemas.microsoft.com/office/drawing/2014/main" id="{6F3AC75B-2915-4C62-B12C-362460F337B4}"/>
              </a:ext>
            </a:extLst>
          </p:cNvPr>
          <p:cNvSpPr txBox="1"/>
          <p:nvPr/>
        </p:nvSpPr>
        <p:spPr>
          <a:xfrm>
            <a:off x="141763" y="923905"/>
            <a:ext cx="8860474" cy="951543"/>
          </a:xfrm>
          <a:prstGeom prst="rect">
            <a:avLst/>
          </a:prstGeom>
          <a:solidFill>
            <a:srgbClr val="004F5C"/>
          </a:solidFill>
        </p:spPr>
        <p:txBody>
          <a:bodyPr wrap="square" rtlCol="0">
            <a:spAutoFit/>
          </a:bodyPr>
          <a:lstStyle/>
          <a:p>
            <a:pPr marL="182880">
              <a:lnSpc>
                <a:spcPct val="120000"/>
              </a:lnSpc>
              <a:buClr>
                <a:srgbClr val="EA7125"/>
              </a:buClr>
              <a:buSzPct val="150000"/>
            </a:pPr>
            <a:r>
              <a:rPr lang="en-US" sz="1600" dirty="0">
                <a:solidFill>
                  <a:schemeClr val="bg1"/>
                </a:solidFill>
                <a:latin typeface="Arial" panose="020B0604020202020204" pitchFamily="34" charset="0"/>
                <a:cs typeface="Arial" panose="020B0604020202020204" pitchFamily="34" charset="0"/>
              </a:rPr>
              <a:t>A </a:t>
            </a:r>
            <a:r>
              <a:rPr lang="en-US" sz="1600" b="1" dirty="0">
                <a:solidFill>
                  <a:schemeClr val="bg1"/>
                </a:solidFill>
                <a:latin typeface="Arial" panose="020B0604020202020204" pitchFamily="34" charset="0"/>
                <a:cs typeface="Arial" panose="020B0604020202020204" pitchFamily="34" charset="0"/>
              </a:rPr>
              <a:t>reference citation </a:t>
            </a:r>
            <a:r>
              <a:rPr lang="en-US" sz="1600" dirty="0">
                <a:solidFill>
                  <a:schemeClr val="bg1"/>
                </a:solidFill>
                <a:latin typeface="Arial" panose="020B0604020202020204" pitchFamily="34" charset="0"/>
                <a:cs typeface="Arial" panose="020B0604020202020204" pitchFamily="34" charset="0"/>
              </a:rPr>
              <a:t>is “… a notation that provides all the information readers need if they want to retrieve an article, book, or other source cited in your paper” 	(Purdue University Global, 2019, Reference List Entries section).</a:t>
            </a:r>
          </a:p>
        </p:txBody>
      </p:sp>
      <p:cxnSp>
        <p:nvCxnSpPr>
          <p:cNvPr id="6" name="Straight Connector 5">
            <a:extLst>
              <a:ext uri="{FF2B5EF4-FFF2-40B4-BE49-F238E27FC236}">
                <a16:creationId xmlns:a16="http://schemas.microsoft.com/office/drawing/2014/main" id="{195E12E7-CA98-4ED8-88DE-B4C66F1BCB3D}"/>
              </a:ext>
            </a:extLst>
          </p:cNvPr>
          <p:cNvCxnSpPr>
            <a:cxnSpLocks/>
          </p:cNvCxnSpPr>
          <p:nvPr/>
        </p:nvCxnSpPr>
        <p:spPr>
          <a:xfrm>
            <a:off x="366083" y="923905"/>
            <a:ext cx="662617" cy="0"/>
          </a:xfrm>
          <a:prstGeom prst="line">
            <a:avLst/>
          </a:prstGeom>
          <a:ln w="28575">
            <a:solidFill>
              <a:srgbClr val="EA7125"/>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FF929C86-D304-48C4-8D9A-9DFE80B33D7A}"/>
              </a:ext>
            </a:extLst>
          </p:cNvPr>
          <p:cNvSpPr txBox="1"/>
          <p:nvPr/>
        </p:nvSpPr>
        <p:spPr>
          <a:xfrm>
            <a:off x="141763" y="2162235"/>
            <a:ext cx="8541584" cy="289310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1400" b="1" dirty="0">
                <a:solidFill>
                  <a:srgbClr val="000000"/>
                </a:solidFill>
                <a:latin typeface="Arial" panose="020B0604020202020204" pitchFamily="34" charset="0"/>
              </a:rPr>
              <a:t>E</a:t>
            </a:r>
            <a:r>
              <a:rPr lang="en-US" sz="1400" b="1" i="0" dirty="0">
                <a:solidFill>
                  <a:srgbClr val="000000"/>
                </a:solidFill>
                <a:effectLst/>
                <a:latin typeface="Arial" panose="020B0604020202020204" pitchFamily="34" charset="0"/>
              </a:rPr>
              <a:t>lectronic</a:t>
            </a:r>
            <a:r>
              <a:rPr lang="en-US" sz="1400" b="0" i="0" dirty="0">
                <a:solidFill>
                  <a:srgbClr val="000000"/>
                </a:solidFill>
                <a:effectLst/>
                <a:latin typeface="Arial" panose="020B0604020202020204" pitchFamily="34" charset="0"/>
              </a:rPr>
              <a:t> </a:t>
            </a:r>
            <a:r>
              <a:rPr lang="en-US" sz="1400" b="1" i="0" dirty="0">
                <a:solidFill>
                  <a:srgbClr val="000000"/>
                </a:solidFill>
                <a:effectLst/>
                <a:latin typeface="Arial" panose="020B0604020202020204" pitchFamily="34" charset="0"/>
              </a:rPr>
              <a:t>article: </a:t>
            </a:r>
            <a:r>
              <a:rPr lang="en-US" sz="1400" b="0" i="0" dirty="0">
                <a:solidFill>
                  <a:srgbClr val="000000"/>
                </a:solidFill>
                <a:effectLst/>
                <a:latin typeface="Arial" panose="020B0604020202020204" pitchFamily="34" charset="0"/>
              </a:rPr>
              <a:t>:</a:t>
            </a:r>
          </a:p>
          <a:p>
            <a:pPr algn="l"/>
            <a:endParaRPr lang="en-US" sz="1400" b="0" i="0" dirty="0">
              <a:solidFill>
                <a:srgbClr val="000000"/>
              </a:solidFill>
              <a:effectLst/>
              <a:latin typeface="Arial" panose="020B0604020202020204" pitchFamily="34" charset="0"/>
            </a:endParaRPr>
          </a:p>
          <a:p>
            <a:pPr algn="l"/>
            <a:r>
              <a:rPr lang="en-US" sz="1400" b="0" i="0" dirty="0">
                <a:solidFill>
                  <a:srgbClr val="000000"/>
                </a:solidFill>
                <a:effectLst/>
                <a:latin typeface="Arial" panose="020B0604020202020204" pitchFamily="34" charset="0"/>
              </a:rPr>
              <a:t>Author, A. A. (Year of publication). Title of article: Capitalize the first word in the subtitle also</a:t>
            </a:r>
            <a:r>
              <a:rPr lang="en-US" sz="1400" b="0" i="1" dirty="0">
                <a:solidFill>
                  <a:srgbClr val="000000"/>
                </a:solidFill>
                <a:effectLst/>
                <a:latin typeface="Arial" panose="020B0604020202020204" pitchFamily="34" charset="0"/>
              </a:rPr>
              <a:t>.</a:t>
            </a:r>
            <a:r>
              <a:rPr lang="en-US" sz="1400" b="0" i="0" dirty="0">
                <a:solidFill>
                  <a:srgbClr val="000000"/>
                </a:solidFill>
                <a:effectLst/>
                <a:latin typeface="Arial" panose="020B0604020202020204" pitchFamily="34" charset="0"/>
              </a:rPr>
              <a:t> </a:t>
            </a:r>
            <a:r>
              <a:rPr lang="en-US" sz="1400" b="0" i="1" dirty="0">
                <a:solidFill>
                  <a:srgbClr val="000000"/>
                </a:solidFill>
                <a:effectLst/>
                <a:latin typeface="Arial" panose="020B0604020202020204" pitchFamily="34" charset="0"/>
              </a:rPr>
              <a:t>Title of</a:t>
            </a:r>
            <a:endParaRPr lang="en-US" sz="1400" b="0" i="0" dirty="0">
              <a:solidFill>
                <a:srgbClr val="333333"/>
              </a:solidFill>
              <a:effectLst/>
              <a:latin typeface="Arial" panose="020B0604020202020204" pitchFamily="34" charset="0"/>
            </a:endParaRPr>
          </a:p>
          <a:p>
            <a:pPr algn="l"/>
            <a:r>
              <a:rPr lang="en-US" sz="1400" b="0" i="1" dirty="0">
                <a:solidFill>
                  <a:srgbClr val="000000"/>
                </a:solidFill>
                <a:effectLst/>
                <a:latin typeface="Arial" panose="020B0604020202020204" pitchFamily="34" charset="0"/>
              </a:rPr>
              <a:t>	Journal</a:t>
            </a:r>
            <a:r>
              <a:rPr lang="en-US" sz="1400" b="0" i="0" dirty="0">
                <a:solidFill>
                  <a:srgbClr val="000000"/>
                </a:solidFill>
                <a:effectLst/>
                <a:latin typeface="Arial" panose="020B0604020202020204" pitchFamily="34" charset="0"/>
              </a:rPr>
              <a:t>, </a:t>
            </a:r>
            <a:r>
              <a:rPr lang="en-US" sz="1400" b="0" i="1" dirty="0">
                <a:solidFill>
                  <a:srgbClr val="000000"/>
                </a:solidFill>
                <a:effectLst/>
                <a:latin typeface="Arial" panose="020B0604020202020204" pitchFamily="34" charset="0"/>
              </a:rPr>
              <a:t>Volume number</a:t>
            </a:r>
            <a:r>
              <a:rPr lang="en-US" sz="1400" b="0" i="0" dirty="0">
                <a:solidFill>
                  <a:srgbClr val="000000"/>
                </a:solidFill>
                <a:effectLst/>
                <a:latin typeface="Arial" panose="020B0604020202020204" pitchFamily="34" charset="0"/>
              </a:rPr>
              <a:t>(Issue number), page numbers.</a:t>
            </a:r>
            <a:r>
              <a:rPr lang="en-US" sz="1400" b="0" i="0" dirty="0">
                <a:solidFill>
                  <a:srgbClr val="0000FF"/>
                </a:solidFill>
                <a:effectLst/>
                <a:latin typeface="Arial" panose="020B0604020202020204" pitchFamily="34" charset="0"/>
              </a:rPr>
              <a:t> </a:t>
            </a:r>
            <a:r>
              <a:rPr lang="en-US" sz="1400" b="0" i="0" u="none" strike="noStrike" dirty="0">
                <a:solidFill>
                  <a:srgbClr val="0000FF"/>
                </a:solidFill>
                <a:effectLst/>
                <a:latin typeface="Arial" panose="020B0604020202020204" pitchFamily="34" charset="0"/>
                <a:hlinkClick r:id="rId3"/>
              </a:rPr>
              <a:t>DOI or URL</a:t>
            </a:r>
            <a:endParaRPr lang="en-US" sz="1400" b="0" i="0" dirty="0">
              <a:solidFill>
                <a:srgbClr val="333333"/>
              </a:solidFill>
              <a:effectLst/>
              <a:latin typeface="Arial" panose="020B0604020202020204" pitchFamily="34" charset="0"/>
            </a:endParaRPr>
          </a:p>
          <a:p>
            <a:r>
              <a:rPr lang="en-US" sz="1400" b="1" dirty="0">
                <a:solidFill>
                  <a:srgbClr val="000000"/>
                </a:solidFill>
                <a:latin typeface="Arial" panose="020B0604020202020204" pitchFamily="34" charset="0"/>
                <a:cs typeface="Arial" panose="020B0604020202020204" pitchFamily="34" charset="0"/>
              </a:rPr>
              <a:t>B</a:t>
            </a:r>
            <a:r>
              <a:rPr lang="en-US" sz="1400" b="1" i="0" dirty="0">
                <a:solidFill>
                  <a:srgbClr val="000000"/>
                </a:solidFill>
                <a:effectLst/>
                <a:latin typeface="Arial" panose="020B0604020202020204" pitchFamily="34" charset="0"/>
                <a:cs typeface="Arial" panose="020B0604020202020204" pitchFamily="34" charset="0"/>
              </a:rPr>
              <a:t>ook:</a:t>
            </a:r>
          </a:p>
          <a:p>
            <a:endParaRPr lang="en-US" sz="1400" b="1" dirty="0">
              <a:solidFill>
                <a:srgbClr val="000000"/>
              </a:solidFill>
              <a:latin typeface="Arial" panose="020B0604020202020204" pitchFamily="34" charset="0"/>
              <a:cs typeface="Arial" panose="020B0604020202020204" pitchFamily="34" charset="0"/>
            </a:endParaRPr>
          </a:p>
          <a:p>
            <a:pPr algn="l"/>
            <a:r>
              <a:rPr lang="en-US" sz="1400" b="0" i="0" dirty="0">
                <a:solidFill>
                  <a:srgbClr val="000000"/>
                </a:solidFill>
                <a:effectLst/>
                <a:latin typeface="Arial" panose="020B0604020202020204" pitchFamily="34" charset="0"/>
              </a:rPr>
              <a:t>Author, A. A. (Year of publication). </a:t>
            </a:r>
            <a:r>
              <a:rPr lang="en-US" sz="1400" b="0" i="1" dirty="0">
                <a:solidFill>
                  <a:srgbClr val="000000"/>
                </a:solidFill>
                <a:effectLst/>
                <a:latin typeface="Arial" panose="020B0604020202020204" pitchFamily="34" charset="0"/>
              </a:rPr>
              <a:t>Title of book: Capital letter also for</a:t>
            </a:r>
            <a:r>
              <a:rPr lang="en-US" sz="1400" dirty="0">
                <a:solidFill>
                  <a:srgbClr val="333333"/>
                </a:solidFill>
                <a:latin typeface="Arial" panose="020B0604020202020204" pitchFamily="34" charset="0"/>
              </a:rPr>
              <a:t> </a:t>
            </a:r>
            <a:r>
              <a:rPr lang="en-US" sz="1400" b="0" i="1" dirty="0">
                <a:solidFill>
                  <a:srgbClr val="000000"/>
                </a:solidFill>
                <a:effectLst/>
                <a:latin typeface="Arial" panose="020B0604020202020204" pitchFamily="34" charset="0"/>
              </a:rPr>
              <a:t>subtitle.</a:t>
            </a:r>
            <a:r>
              <a:rPr lang="en-US" sz="1400" b="0" i="0" dirty="0">
                <a:solidFill>
                  <a:srgbClr val="000000"/>
                </a:solidFill>
                <a:effectLst/>
                <a:latin typeface="Arial" panose="020B0604020202020204" pitchFamily="34" charset="0"/>
              </a:rPr>
              <a:t> Publisher.</a:t>
            </a:r>
            <a:endParaRPr lang="en-US" sz="1400" b="0" i="0" dirty="0">
              <a:solidFill>
                <a:srgbClr val="333333"/>
              </a:solidFill>
              <a:effectLst/>
              <a:latin typeface="Arial" panose="020B0604020202020204" pitchFamily="34" charset="0"/>
            </a:endParaRPr>
          </a:p>
          <a:p>
            <a:endParaRPr lang="en-US" sz="1400" b="1" i="0" dirty="0">
              <a:solidFill>
                <a:srgbClr val="000000"/>
              </a:solidFill>
              <a:effectLst/>
              <a:latin typeface="Arial" panose="020B0604020202020204" pitchFamily="34" charset="0"/>
              <a:cs typeface="Arial" panose="020B0604020202020204" pitchFamily="34" charset="0"/>
            </a:endParaRPr>
          </a:p>
          <a:p>
            <a:r>
              <a:rPr lang="en-US" sz="1400" b="1" dirty="0">
                <a:solidFill>
                  <a:srgbClr val="000000"/>
                </a:solidFill>
                <a:latin typeface="Arial" panose="020B0604020202020204" pitchFamily="34" charset="0"/>
                <a:cs typeface="Arial" panose="020B0604020202020204" pitchFamily="34" charset="0"/>
              </a:rPr>
              <a:t>Website:</a:t>
            </a:r>
          </a:p>
          <a:p>
            <a:endParaRPr lang="en-US" sz="1400" b="0" i="0" dirty="0">
              <a:solidFill>
                <a:srgbClr val="000000"/>
              </a:solidFill>
              <a:effectLst/>
              <a:latin typeface="Arial" panose="020B0604020202020204" pitchFamily="34" charset="0"/>
              <a:cs typeface="Arial" panose="020B0604020202020204" pitchFamily="34" charset="0"/>
            </a:endParaRPr>
          </a:p>
          <a:p>
            <a:r>
              <a:rPr lang="en-US" sz="1400" dirty="0">
                <a:solidFill>
                  <a:srgbClr val="000000"/>
                </a:solidFill>
                <a:latin typeface="Arial" panose="020B0604020202020204" pitchFamily="34" charset="0"/>
                <a:cs typeface="Arial" panose="020B0604020202020204" pitchFamily="34" charset="0"/>
              </a:rPr>
              <a:t>Author, A. A. (Year, Month, Day). </a:t>
            </a:r>
            <a:r>
              <a:rPr lang="en-US" sz="1400" i="1" dirty="0">
                <a:solidFill>
                  <a:srgbClr val="000000"/>
                </a:solidFill>
                <a:latin typeface="Arial" panose="020B0604020202020204" pitchFamily="34" charset="0"/>
                <a:cs typeface="Arial" panose="020B0604020202020204" pitchFamily="34" charset="0"/>
              </a:rPr>
              <a:t>Title of the work. </a:t>
            </a:r>
            <a:r>
              <a:rPr lang="en-US" sz="1400" dirty="0">
                <a:solidFill>
                  <a:srgbClr val="000000"/>
                </a:solidFill>
                <a:latin typeface="Arial" panose="020B0604020202020204" pitchFamily="34" charset="0"/>
                <a:cs typeface="Arial" panose="020B0604020202020204" pitchFamily="34" charset="0"/>
              </a:rPr>
              <a:t>Site Name. </a:t>
            </a:r>
            <a:r>
              <a:rPr lang="en-US" sz="1400" u="sng" dirty="0">
                <a:solidFill>
                  <a:srgbClr val="002060"/>
                </a:solidFill>
                <a:latin typeface="Arial" panose="020B0604020202020204" pitchFamily="34" charset="0"/>
                <a:cs typeface="Arial" panose="020B0604020202020204" pitchFamily="34" charset="0"/>
              </a:rPr>
              <a:t>URL</a:t>
            </a:r>
            <a:endParaRPr lang="en-US" sz="1400" b="0" i="0" u="sng" dirty="0">
              <a:solidFill>
                <a:srgbClr val="002060"/>
              </a:solidFill>
              <a:effectLst/>
              <a:latin typeface="Arial" panose="020B0604020202020204" pitchFamily="34" charset="0"/>
              <a:cs typeface="Arial" panose="020B0604020202020204" pitchFamily="34" charset="0"/>
            </a:endParaRPr>
          </a:p>
          <a:p>
            <a:endParaRPr lang="en-US" sz="1400" dirty="0">
              <a:solidFill>
                <a:srgbClr val="000000"/>
              </a:solidFill>
              <a:latin typeface="Arial" panose="020B0604020202020204" pitchFamily="34" charset="0"/>
              <a:cs typeface="Arial" panose="020B0604020202020204" pitchFamily="34" charset="0"/>
            </a:endParaRPr>
          </a:p>
          <a:p>
            <a:endParaRPr lang="en-US" sz="1400" dirty="0">
              <a:solidFill>
                <a:srgbClr val="FF8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91415117"/>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8F98501-0773-429F-8F9A-7F94B4F664F0}"/>
              </a:ext>
            </a:extLst>
          </p:cNvPr>
          <p:cNvSpPr>
            <a:spLocks noGrp="1"/>
          </p:cNvSpPr>
          <p:nvPr>
            <p:ph type="title"/>
          </p:nvPr>
        </p:nvSpPr>
        <p:spPr>
          <a:xfrm>
            <a:off x="222447" y="874537"/>
            <a:ext cx="5889242" cy="953036"/>
          </a:xfrm>
        </p:spPr>
        <p:txBody>
          <a:bodyPr>
            <a:normAutofit/>
          </a:bodyPr>
          <a:lstStyle/>
          <a:p>
            <a:pPr>
              <a:lnSpc>
                <a:spcPct val="100000"/>
              </a:lnSpc>
            </a:pPr>
            <a:r>
              <a:rPr lang="en-US" dirty="0"/>
              <a:t>Plagiarism Resources </a:t>
            </a:r>
          </a:p>
        </p:txBody>
      </p:sp>
      <p:sp>
        <p:nvSpPr>
          <p:cNvPr id="2" name="Content Placeholder 1">
            <a:extLst>
              <a:ext uri="{FF2B5EF4-FFF2-40B4-BE49-F238E27FC236}">
                <a16:creationId xmlns:a16="http://schemas.microsoft.com/office/drawing/2014/main" id="{3D8C11D8-397A-4B52-B730-7DFA1C2197BA}"/>
              </a:ext>
            </a:extLst>
          </p:cNvPr>
          <p:cNvSpPr>
            <a:spLocks noGrp="1"/>
          </p:cNvSpPr>
          <p:nvPr>
            <p:ph type="body" sz="quarter" idx="10"/>
          </p:nvPr>
        </p:nvSpPr>
        <p:spPr>
          <a:xfrm>
            <a:off x="303129" y="2044867"/>
            <a:ext cx="9143999" cy="3528024"/>
          </a:xfrm>
          <a:prstGeom prst="rect">
            <a:avLst/>
          </a:prstGeom>
        </p:spPr>
        <p:txBody>
          <a:bodyPr>
            <a:noAutofit/>
          </a:bodyPr>
          <a:lstStyle/>
          <a:p>
            <a:pPr marL="0" indent="0">
              <a:buNone/>
            </a:pPr>
            <a:r>
              <a:rPr lang="en-US" sz="2000" u="sng" dirty="0">
                <a:solidFill>
                  <a:schemeClr val="tx1"/>
                </a:solidFill>
                <a:latin typeface="Arial" panose="020B0604020202020204" pitchFamily="34" charset="0"/>
                <a:cs typeface="Arial" panose="020B0604020202020204" pitchFamily="34" charset="0"/>
              </a:rPr>
              <a:t>WCU Library’s APA Help Guide </a:t>
            </a:r>
          </a:p>
          <a:p>
            <a:r>
              <a:rPr lang="en-US" sz="2000" u="sng" dirty="0">
                <a:solidFill>
                  <a:srgbClr val="0070C0"/>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https://guides.westcoastuniversity.edu/apa</a:t>
            </a:r>
            <a:r>
              <a:rPr lang="en-US" sz="2000" u="sng" dirty="0">
                <a:solidFill>
                  <a:srgbClr val="0070C0"/>
                </a:solidFill>
                <a:latin typeface="Arial" panose="020B0604020202020204" pitchFamily="34" charset="0"/>
                <a:cs typeface="Arial" panose="020B0604020202020204" pitchFamily="34" charset="0"/>
              </a:rPr>
              <a:t> </a:t>
            </a:r>
            <a:endParaRPr lang="en-US" sz="2000" u="sng" dirty="0">
              <a:latin typeface="Arial" panose="020B0604020202020204" pitchFamily="34" charset="0"/>
              <a:cs typeface="Arial" panose="020B0604020202020204" pitchFamily="34" charset="0"/>
            </a:endParaRPr>
          </a:p>
          <a:p>
            <a:pPr marL="0" indent="0">
              <a:buNone/>
            </a:pPr>
            <a:endParaRPr lang="en-US" sz="1050" u="sng" dirty="0">
              <a:solidFill>
                <a:schemeClr val="tx1"/>
              </a:solidFill>
              <a:latin typeface="Arial" panose="020B0604020202020204" pitchFamily="34" charset="0"/>
              <a:cs typeface="Arial" panose="020B0604020202020204" pitchFamily="34" charset="0"/>
            </a:endParaRPr>
          </a:p>
          <a:p>
            <a:pPr marL="0" indent="0">
              <a:buNone/>
            </a:pPr>
            <a:r>
              <a:rPr lang="en-US" sz="2000" u="sng" dirty="0">
                <a:solidFill>
                  <a:schemeClr val="tx1"/>
                </a:solidFill>
                <a:latin typeface="Arial" panose="020B0604020202020204" pitchFamily="34" charset="0"/>
                <a:cs typeface="Arial" panose="020B0604020202020204" pitchFamily="34" charset="0"/>
              </a:rPr>
              <a:t>Plagiarism Guides</a:t>
            </a:r>
            <a:endParaRPr lang="en-US" sz="2000" dirty="0">
              <a:solidFill>
                <a:schemeClr val="tx1"/>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endParaRPr>
          </a:p>
          <a:p>
            <a:r>
              <a:rPr lang="en-US" sz="2000" dirty="0">
                <a:solidFill>
                  <a:srgbClr val="0070C0"/>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https://apastyle.apa.org/style-grammar-guidelines/citations/plagiarism</a:t>
            </a:r>
            <a:endParaRPr lang="en-US" sz="2000" dirty="0">
              <a:solidFill>
                <a:srgbClr val="0070C0"/>
              </a:solidFill>
              <a:latin typeface="Arial" panose="020B0604020202020204" pitchFamily="34" charset="0"/>
              <a:cs typeface="Arial" panose="020B0604020202020204" pitchFamily="34" charset="0"/>
            </a:endParaRPr>
          </a:p>
          <a:p>
            <a:r>
              <a:rPr lang="en-US" sz="2000" dirty="0">
                <a:solidFill>
                  <a:srgbClr val="0070C0"/>
                </a:solidFill>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https://apastyle.apa.org/instructional-aids/avoiding-plagiarism.pdf</a:t>
            </a:r>
            <a:r>
              <a:rPr lang="en-US" sz="2000" dirty="0">
                <a:solidFill>
                  <a:srgbClr val="0070C0"/>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882052657"/>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47FA6-2BED-41E6-BFD3-3FFF257319EF}"/>
              </a:ext>
            </a:extLst>
          </p:cNvPr>
          <p:cNvSpPr>
            <a:spLocks noGrp="1"/>
          </p:cNvSpPr>
          <p:nvPr>
            <p:ph type="title"/>
          </p:nvPr>
        </p:nvSpPr>
        <p:spPr>
          <a:xfrm>
            <a:off x="237506" y="1141976"/>
            <a:ext cx="2777192" cy="1183485"/>
          </a:xfrm>
        </p:spPr>
        <p:txBody>
          <a:bodyPr/>
          <a:lstStyle/>
          <a:p>
            <a:r>
              <a:rPr lang="en-US" dirty="0"/>
              <a:t>Questions?</a:t>
            </a:r>
          </a:p>
        </p:txBody>
      </p:sp>
      <p:sp>
        <p:nvSpPr>
          <p:cNvPr id="3" name="TextBox 2">
            <a:extLst>
              <a:ext uri="{FF2B5EF4-FFF2-40B4-BE49-F238E27FC236}">
                <a16:creationId xmlns:a16="http://schemas.microsoft.com/office/drawing/2014/main" id="{FE69BA19-11DC-443C-9D8E-366E63B40818}"/>
              </a:ext>
            </a:extLst>
          </p:cNvPr>
          <p:cNvSpPr txBox="1"/>
          <p:nvPr/>
        </p:nvSpPr>
        <p:spPr>
          <a:xfrm>
            <a:off x="3475168" y="1289347"/>
            <a:ext cx="5308271" cy="256480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en-US" sz="2000" dirty="0"/>
              <a:t>Julie Oshiro, </a:t>
            </a:r>
            <a:r>
              <a:rPr lang="en-US" sz="2000" dirty="0">
                <a:solidFill>
                  <a:schemeClr val="tx1"/>
                </a:solidFill>
              </a:rPr>
              <a:t>Campus Librarian </a:t>
            </a:r>
            <a:r>
              <a:rPr lang="en-US" sz="2000" dirty="0">
                <a:hlinkClick r:id="rId2"/>
              </a:rPr>
              <a:t>joshiro@westcoastuniversity.edu</a:t>
            </a:r>
            <a:endParaRPr lang="en-US" sz="2000" dirty="0"/>
          </a:p>
          <a:p>
            <a:endParaRPr lang="en-US" sz="2000" dirty="0"/>
          </a:p>
          <a:p>
            <a:endParaRPr lang="en-US" sz="2000" dirty="0"/>
          </a:p>
          <a:p>
            <a:endParaRPr lang="en-US" sz="2000" dirty="0"/>
          </a:p>
          <a:p>
            <a:r>
              <a:rPr lang="en-US" sz="2000" dirty="0"/>
              <a:t>Danica Easley, </a:t>
            </a:r>
            <a:r>
              <a:rPr lang="en-US" sz="2000" dirty="0">
                <a:solidFill>
                  <a:schemeClr val="tx1"/>
                </a:solidFill>
              </a:rPr>
              <a:t>Assistant Librarian </a:t>
            </a:r>
            <a:r>
              <a:rPr lang="en-US" sz="2000" dirty="0">
                <a:hlinkClick r:id="rId3"/>
              </a:rPr>
              <a:t>deasley@westcoastuniversity.edu</a:t>
            </a:r>
            <a:r>
              <a:rPr lang="en-US" sz="2000" dirty="0"/>
              <a:t> </a:t>
            </a:r>
          </a:p>
          <a:p>
            <a:pPr marL="0" marR="0" indent="0" algn="l" defTabSz="825500" rtl="0" fontAlgn="auto" latinLnBrk="0" hangingPunct="0">
              <a:lnSpc>
                <a:spcPct val="100000"/>
              </a:lnSpc>
              <a:spcBef>
                <a:spcPts val="0"/>
              </a:spcBef>
              <a:spcAft>
                <a:spcPts val="0"/>
              </a:spcAft>
              <a:buClrTx/>
              <a:buSzTx/>
              <a:buFontTx/>
              <a:buNone/>
              <a:tabLst/>
            </a:pPr>
            <a:endParaRPr kumimoji="0" lang="en-US" sz="2000" b="0" i="0" u="none" strike="noStrike" cap="none" spc="0" normalizeH="0" baseline="0" dirty="0">
              <a:ln>
                <a:noFill/>
              </a:ln>
              <a:solidFill>
                <a:srgbClr val="000000"/>
              </a:solidFill>
              <a:effectLst/>
              <a:uFillTx/>
              <a:latin typeface="Helvetica Light"/>
              <a:ea typeface="Helvetica Light"/>
              <a:cs typeface="Helvetica Light"/>
              <a:sym typeface="Helvetica Light"/>
            </a:endParaRPr>
          </a:p>
        </p:txBody>
      </p:sp>
    </p:spTree>
    <p:extLst>
      <p:ext uri="{BB962C8B-B14F-4D97-AF65-F5344CB8AC3E}">
        <p14:creationId xmlns:p14="http://schemas.microsoft.com/office/powerpoint/2010/main" val="2715385564"/>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0B0D0-7F08-4786-9186-A72E6A8DBE75}"/>
              </a:ext>
            </a:extLst>
          </p:cNvPr>
          <p:cNvSpPr>
            <a:spLocks noGrp="1"/>
          </p:cNvSpPr>
          <p:nvPr>
            <p:ph type="title"/>
          </p:nvPr>
        </p:nvSpPr>
        <p:spPr/>
        <p:txBody>
          <a:bodyPr/>
          <a:lstStyle/>
          <a:p>
            <a:r>
              <a:rPr lang="en-US" dirty="0"/>
              <a:t>Why do we cite?</a:t>
            </a:r>
            <a:br>
              <a:rPr lang="en-US" dirty="0"/>
            </a:br>
            <a:endParaRPr lang="en-US" dirty="0"/>
          </a:p>
        </p:txBody>
      </p:sp>
      <p:sp>
        <p:nvSpPr>
          <p:cNvPr id="3" name="Text Placeholder 2">
            <a:extLst>
              <a:ext uri="{FF2B5EF4-FFF2-40B4-BE49-F238E27FC236}">
                <a16:creationId xmlns:a16="http://schemas.microsoft.com/office/drawing/2014/main" id="{BC21ADFF-B120-4878-9CE0-317D8DBF6E49}"/>
              </a:ext>
            </a:extLst>
          </p:cNvPr>
          <p:cNvSpPr>
            <a:spLocks noGrp="1"/>
          </p:cNvSpPr>
          <p:nvPr>
            <p:ph type="body" sz="quarter" idx="10"/>
          </p:nvPr>
        </p:nvSpPr>
        <p:spPr>
          <a:xfrm>
            <a:off x="450172" y="1458697"/>
            <a:ext cx="7840967" cy="2486931"/>
          </a:xfrm>
        </p:spPr>
        <p:txBody>
          <a:bodyPr/>
          <a:lstStyle/>
          <a:p>
            <a:pPr marL="0" indent="0">
              <a:buNone/>
            </a:pPr>
            <a:r>
              <a:rPr lang="en-US" sz="1600" dirty="0"/>
              <a:t>Academic work is </a:t>
            </a:r>
            <a:r>
              <a:rPr lang="en-US" sz="1600" b="1" dirty="0"/>
              <a:t>cooperative</a:t>
            </a:r>
            <a:r>
              <a:rPr lang="en-US" sz="1600" dirty="0"/>
              <a:t> – and citation is giving credit to those works of others, with your unique analysis.</a:t>
            </a:r>
          </a:p>
          <a:p>
            <a:pPr lvl="1"/>
            <a:r>
              <a:rPr lang="en-US" sz="1400" dirty="0"/>
              <a:t>Shows how your argument is built upon the ideas of others and strengthens your position in this era of “fake news”; you become a better 	writer and mature thinker by engaging in the conversation.</a:t>
            </a:r>
          </a:p>
          <a:p>
            <a:pPr lvl="1"/>
            <a:r>
              <a:rPr lang="en-US" sz="1400" dirty="0"/>
              <a:t>Gives credit where credit is due.</a:t>
            </a:r>
          </a:p>
          <a:p>
            <a:pPr lvl="1"/>
            <a:r>
              <a:rPr lang="en-US" sz="1400" dirty="0"/>
              <a:t>Allows an interested reader to investigate your ideas and explore on their own, or for other scholars to be inspired by similar questions. (Bailey, 2017; Middlebury Libraries, 2020; University of North Carolina, n.d.; Yale, 2020)</a:t>
            </a:r>
          </a:p>
          <a:p>
            <a:pPr marL="0" indent="0">
              <a:buNone/>
            </a:pPr>
            <a:endParaRPr lang="en-US" sz="1200" dirty="0"/>
          </a:p>
          <a:p>
            <a:pPr marL="0" indent="0">
              <a:buNone/>
            </a:pPr>
            <a:r>
              <a:rPr lang="en-US" sz="1000" dirty="0"/>
              <a:t>Adapted from, (J. Rane, personal communication, 2020);</a:t>
            </a:r>
          </a:p>
          <a:p>
            <a:pPr marL="0" indent="0">
              <a:buNone/>
            </a:pPr>
            <a:endParaRPr lang="en-US" dirty="0"/>
          </a:p>
        </p:txBody>
      </p:sp>
    </p:spTree>
    <p:extLst>
      <p:ext uri="{BB962C8B-B14F-4D97-AF65-F5344CB8AC3E}">
        <p14:creationId xmlns:p14="http://schemas.microsoft.com/office/powerpoint/2010/main" val="8280177"/>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F9CD6-5285-444A-9CCA-7CAE287D8597}"/>
              </a:ext>
            </a:extLst>
          </p:cNvPr>
          <p:cNvSpPr>
            <a:spLocks noGrp="1"/>
          </p:cNvSpPr>
          <p:nvPr>
            <p:ph type="title"/>
          </p:nvPr>
        </p:nvSpPr>
        <p:spPr/>
        <p:txBody>
          <a:bodyPr/>
          <a:lstStyle/>
          <a:p>
            <a:r>
              <a:rPr lang="en-US" dirty="0"/>
              <a:t>Why does it matter? </a:t>
            </a:r>
          </a:p>
        </p:txBody>
      </p:sp>
      <p:sp>
        <p:nvSpPr>
          <p:cNvPr id="3" name="TextBox 2">
            <a:extLst>
              <a:ext uri="{FF2B5EF4-FFF2-40B4-BE49-F238E27FC236}">
                <a16:creationId xmlns:a16="http://schemas.microsoft.com/office/drawing/2014/main" id="{A5F67F97-B006-43CF-9F2A-7F6189FE8440}"/>
              </a:ext>
            </a:extLst>
          </p:cNvPr>
          <p:cNvSpPr txBox="1"/>
          <p:nvPr/>
        </p:nvSpPr>
        <p:spPr>
          <a:xfrm>
            <a:off x="3514709" y="-1418278"/>
            <a:ext cx="5486400" cy="67197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endParaRPr lang="en-US" sz="2000" dirty="0"/>
          </a:p>
          <a:p>
            <a:endParaRPr lang="en-US" sz="2000" dirty="0"/>
          </a:p>
          <a:p>
            <a:endParaRPr lang="en-US" sz="2000" dirty="0"/>
          </a:p>
          <a:p>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Science is a conversation. Citations are the roadmap back to the beginning of your conversation. (Harvard, 2020)</a:t>
            </a:r>
          </a:p>
          <a:p>
            <a:pPr marL="342900" indent="-3429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Good citations show that you know the process. Plagiarism is not copying what someone else said, it’s copying what someone else said without attribution. As long as you cite correctly there is no need to rephrase anything.  To use an Open Source analogy, plagiarism is taking some software, renaming it and selling it as software you claimed you wrote entirely yourself. (Bailey, 2017)</a:t>
            </a:r>
          </a:p>
          <a:p>
            <a:pPr marL="342900" indent="-3429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Remember: Plagiarism is theft!</a:t>
            </a:r>
          </a:p>
          <a:p>
            <a:pPr marL="0" marR="0" indent="0" algn="l" defTabSz="825500" rtl="0" fontAlgn="auto" latinLnBrk="0" hangingPunct="0">
              <a:lnSpc>
                <a:spcPct val="100000"/>
              </a:lnSpc>
              <a:spcBef>
                <a:spcPts val="0"/>
              </a:spcBef>
              <a:spcAft>
                <a:spcPts val="0"/>
              </a:spcAft>
              <a:buClrTx/>
              <a:buSzTx/>
              <a:buFontTx/>
              <a:buNone/>
              <a:tabLst/>
            </a:pPr>
            <a:endParaRPr kumimoji="0" lang="en-US" sz="1000" b="0" i="0" u="none" strike="noStrike" cap="none" spc="0" normalizeH="0" baseline="0" dirty="0">
              <a:ln>
                <a:noFill/>
              </a:ln>
              <a:solidFill>
                <a:srgbClr val="000000"/>
              </a:solidFill>
              <a:effectLst/>
              <a:uFillTx/>
              <a:latin typeface="Helvetica Light"/>
              <a:ea typeface="Helvetica Light"/>
              <a:cs typeface="Helvetica Light"/>
              <a:sym typeface="Helvetica Light"/>
            </a:endParaRPr>
          </a:p>
        </p:txBody>
      </p:sp>
      <p:sp>
        <p:nvSpPr>
          <p:cNvPr id="4" name="TextBox 3">
            <a:extLst>
              <a:ext uri="{FF2B5EF4-FFF2-40B4-BE49-F238E27FC236}">
                <a16:creationId xmlns:a16="http://schemas.microsoft.com/office/drawing/2014/main" id="{8C372F9E-87B8-4781-8F42-9C7D791E149F}"/>
              </a:ext>
            </a:extLst>
          </p:cNvPr>
          <p:cNvSpPr txBox="1"/>
          <p:nvPr/>
        </p:nvSpPr>
        <p:spPr>
          <a:xfrm>
            <a:off x="344386" y="4814197"/>
            <a:ext cx="3325090" cy="41036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defTabSz="825500" hangingPunct="0"/>
            <a:r>
              <a:rPr lang="en-US" sz="900" dirty="0">
                <a:solidFill>
                  <a:schemeClr val="bg1"/>
                </a:solidFill>
              </a:rPr>
              <a:t>Adapted from, (J. Rane, personal communication, 2020);</a:t>
            </a:r>
          </a:p>
          <a:p>
            <a:pPr marL="0" marR="0" indent="0" algn="l" defTabSz="825500" rtl="0" fontAlgn="auto" latinLnBrk="0" hangingPunct="0">
              <a:lnSpc>
                <a:spcPct val="100000"/>
              </a:lnSpc>
              <a:spcBef>
                <a:spcPts val="0"/>
              </a:spcBef>
              <a:spcAft>
                <a:spcPts val="0"/>
              </a:spcAft>
              <a:buClrTx/>
              <a:buSzTx/>
              <a:buFontTx/>
              <a:buNone/>
              <a:tabLst/>
            </a:pPr>
            <a:endParaRPr kumimoji="0" lang="en-US" sz="1000" b="0" i="0" u="none" strike="noStrike" cap="none" spc="0" normalizeH="0" baseline="0" dirty="0">
              <a:ln>
                <a:noFill/>
              </a:ln>
              <a:solidFill>
                <a:srgbClr val="000000"/>
              </a:solidFill>
              <a:effectLst/>
              <a:uFillTx/>
              <a:latin typeface="Helvetica Light"/>
              <a:ea typeface="Helvetica Light"/>
              <a:cs typeface="Helvetica Light"/>
              <a:sym typeface="Helvetica Light"/>
            </a:endParaRPr>
          </a:p>
        </p:txBody>
      </p:sp>
    </p:spTree>
    <p:extLst>
      <p:ext uri="{BB962C8B-B14F-4D97-AF65-F5344CB8AC3E}">
        <p14:creationId xmlns:p14="http://schemas.microsoft.com/office/powerpoint/2010/main" val="3696209292"/>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6A311-4C04-466B-AE81-95C20DE1E03E}"/>
              </a:ext>
            </a:extLst>
          </p:cNvPr>
          <p:cNvSpPr>
            <a:spLocks noGrp="1"/>
          </p:cNvSpPr>
          <p:nvPr>
            <p:ph type="title"/>
          </p:nvPr>
        </p:nvSpPr>
        <p:spPr/>
        <p:txBody>
          <a:bodyPr/>
          <a:lstStyle/>
          <a:p>
            <a:r>
              <a:rPr lang="en-US" dirty="0"/>
              <a:t>Why does it matter? </a:t>
            </a:r>
          </a:p>
        </p:txBody>
      </p:sp>
      <p:sp>
        <p:nvSpPr>
          <p:cNvPr id="3" name="TextBox 2">
            <a:extLst>
              <a:ext uri="{FF2B5EF4-FFF2-40B4-BE49-F238E27FC236}">
                <a16:creationId xmlns:a16="http://schemas.microsoft.com/office/drawing/2014/main" id="{CE1F9C3F-F744-46F9-AF79-214035DFC205}"/>
              </a:ext>
            </a:extLst>
          </p:cNvPr>
          <p:cNvSpPr txBox="1"/>
          <p:nvPr/>
        </p:nvSpPr>
        <p:spPr>
          <a:xfrm>
            <a:off x="3491345" y="285908"/>
            <a:ext cx="5569528" cy="453457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defTabSz="825500" hangingPunct="0"/>
            <a:r>
              <a:rPr lang="en-US" dirty="0">
                <a:latin typeface="Arial" panose="020B0604020202020204" pitchFamily="34" charset="0"/>
                <a:cs typeface="Arial" panose="020B0604020202020204" pitchFamily="34" charset="0"/>
              </a:rPr>
              <a:t>“Graduating these students is bad for them and bad for the institution.  I've always wished that more students could be made to see that the goal of assignments is not to produce something (a paper, code, proofs) but rather to get </a:t>
            </a:r>
            <a:r>
              <a:rPr lang="en-US" i="1" dirty="0">
                <a:latin typeface="Arial" panose="020B0604020202020204" pitchFamily="34" charset="0"/>
                <a:cs typeface="Arial" panose="020B0604020202020204" pitchFamily="34" charset="0"/>
              </a:rPr>
              <a:t>the experience working through producing the thing</a:t>
            </a:r>
            <a:r>
              <a:rPr lang="en-US" dirty="0">
                <a:latin typeface="Arial" panose="020B0604020202020204" pitchFamily="34" charset="0"/>
                <a:cs typeface="Arial" panose="020B0604020202020204" pitchFamily="34" charset="0"/>
              </a:rPr>
              <a:t>.  All too often they seem to think of the situation as like a job where the instructor (boss) tells the student (worker) to do something and then they do it because that's what the instructor wants.  With that mindset, it's easy to see why they think they're getting away with something when they plagiarize, when in fact they're mostly cheating themselves.” (Hacker News, 2015)</a:t>
            </a:r>
          </a:p>
          <a:p>
            <a:pPr marL="0" marR="0" indent="0" algn="l" defTabSz="825500" rtl="0" fontAlgn="auto" latinLnBrk="0" hangingPunct="0">
              <a:lnSpc>
                <a:spcPct val="100000"/>
              </a:lnSpc>
              <a:spcBef>
                <a:spcPts val="0"/>
              </a:spcBef>
              <a:spcAft>
                <a:spcPts val="0"/>
              </a:spcAft>
              <a:buClrTx/>
              <a:buSzTx/>
              <a:buFontTx/>
              <a:buNone/>
              <a:tabLst/>
            </a:pPr>
            <a:endParaRPr kumimoji="0" lang="en-US" b="0" i="0" u="none" strike="noStrike" cap="none" spc="0" normalizeH="0" baseline="0" dirty="0">
              <a:ln>
                <a:noFill/>
              </a:ln>
              <a:solidFill>
                <a:srgbClr val="000000"/>
              </a:solidFill>
              <a:effectLst/>
              <a:uFillTx/>
              <a:latin typeface="Arial" panose="020B0604020202020204" pitchFamily="34" charset="0"/>
              <a:ea typeface="Helvetica Light"/>
              <a:cs typeface="Arial" panose="020B0604020202020204" pitchFamily="34" charset="0"/>
              <a:sym typeface="Helvetica Light"/>
            </a:endParaRPr>
          </a:p>
          <a:p>
            <a:pPr marL="0" marR="0" indent="0" algn="l" defTabSz="825500" rtl="0" fontAlgn="auto" latinLnBrk="0" hangingPunct="0">
              <a:lnSpc>
                <a:spcPct val="100000"/>
              </a:lnSpc>
              <a:spcBef>
                <a:spcPts val="0"/>
              </a:spcBef>
              <a:spcAft>
                <a:spcPts val="0"/>
              </a:spcAft>
              <a:buClrTx/>
              <a:buSzTx/>
              <a:buFontTx/>
              <a:buNone/>
              <a:tabLst/>
            </a:pPr>
            <a:endParaRPr lang="en-US" dirty="0">
              <a:latin typeface="Arial" panose="020B0604020202020204" pitchFamily="34" charset="0"/>
              <a:ea typeface="Helvetica Light"/>
              <a:cs typeface="Arial" panose="020B0604020202020204" pitchFamily="34" charset="0"/>
              <a:sym typeface="Helvetica Light"/>
            </a:endParaRPr>
          </a:p>
          <a:p>
            <a:pPr defTabSz="825500" hangingPunct="0"/>
            <a:r>
              <a:rPr lang="en-US" sz="900" dirty="0">
                <a:latin typeface="Arial" panose="020B0604020202020204" pitchFamily="34" charset="0"/>
                <a:cs typeface="Arial" panose="020B0604020202020204" pitchFamily="34" charset="0"/>
              </a:rPr>
              <a:t>Adapted from, (J. Rane, personal communication, 2020);</a:t>
            </a:r>
          </a:p>
          <a:p>
            <a:pPr marL="0" marR="0" indent="0" algn="l" defTabSz="825500" rtl="0" fontAlgn="auto" latinLnBrk="0" hangingPunct="0">
              <a:lnSpc>
                <a:spcPct val="100000"/>
              </a:lnSpc>
              <a:spcBef>
                <a:spcPts val="0"/>
              </a:spcBef>
              <a:spcAft>
                <a:spcPts val="0"/>
              </a:spcAft>
              <a:buClrTx/>
              <a:buSzTx/>
              <a:buFontTx/>
              <a:buNone/>
              <a:tabLst/>
            </a:pPr>
            <a:endParaRPr kumimoji="0" lang="en-US" sz="900" b="0" i="0" u="none" strike="noStrike" cap="none" spc="0" normalizeH="0" baseline="0" dirty="0">
              <a:ln>
                <a:noFill/>
              </a:ln>
              <a:solidFill>
                <a:srgbClr val="000000"/>
              </a:solidFill>
              <a:effectLst/>
              <a:uFillTx/>
              <a:latin typeface="Arial" panose="020B0604020202020204" pitchFamily="34" charset="0"/>
              <a:ea typeface="Helvetica Light"/>
              <a:cs typeface="Arial" panose="020B0604020202020204" pitchFamily="34" charset="0"/>
              <a:sym typeface="Helvetica Light"/>
            </a:endParaRPr>
          </a:p>
        </p:txBody>
      </p:sp>
    </p:spTree>
    <p:extLst>
      <p:ext uri="{BB962C8B-B14F-4D97-AF65-F5344CB8AC3E}">
        <p14:creationId xmlns:p14="http://schemas.microsoft.com/office/powerpoint/2010/main" val="1312479655"/>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7C4E2-A2EB-4506-A869-914F136BE204}"/>
              </a:ext>
            </a:extLst>
          </p:cNvPr>
          <p:cNvSpPr>
            <a:spLocks noGrp="1"/>
          </p:cNvSpPr>
          <p:nvPr>
            <p:ph type="title"/>
          </p:nvPr>
        </p:nvSpPr>
        <p:spPr/>
        <p:txBody>
          <a:bodyPr/>
          <a:lstStyle/>
          <a:p>
            <a:r>
              <a:rPr lang="en-US" dirty="0"/>
              <a:t>WCU Honor Code</a:t>
            </a:r>
          </a:p>
        </p:txBody>
      </p:sp>
      <p:sp>
        <p:nvSpPr>
          <p:cNvPr id="3" name="TextBox 2">
            <a:extLst>
              <a:ext uri="{FF2B5EF4-FFF2-40B4-BE49-F238E27FC236}">
                <a16:creationId xmlns:a16="http://schemas.microsoft.com/office/drawing/2014/main" id="{CD1173FE-5E97-4BA1-9F7D-69299B31ECEB}"/>
              </a:ext>
            </a:extLst>
          </p:cNvPr>
          <p:cNvSpPr txBox="1"/>
          <p:nvPr/>
        </p:nvSpPr>
        <p:spPr>
          <a:xfrm>
            <a:off x="3498919" y="-634323"/>
            <a:ext cx="5260769" cy="591956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defTabSz="825500" hangingPunct="0"/>
            <a:endParaRPr lang="en-US" dirty="0">
              <a:solidFill>
                <a:schemeClr val="tx1"/>
              </a:solidFill>
              <a:latin typeface="Arial" panose="020B0604020202020204" pitchFamily="34" charset="0"/>
              <a:cs typeface="Arial" panose="020B0604020202020204" pitchFamily="34" charset="0"/>
            </a:endParaRPr>
          </a:p>
          <a:p>
            <a:pPr defTabSz="825500" hangingPunct="0"/>
            <a:endParaRPr lang="en-US" dirty="0">
              <a:latin typeface="Arial" panose="020B0604020202020204" pitchFamily="34" charset="0"/>
              <a:cs typeface="Arial" panose="020B0604020202020204" pitchFamily="34" charset="0"/>
            </a:endParaRPr>
          </a:p>
          <a:p>
            <a:pPr defTabSz="825500" hangingPunct="0"/>
            <a:endParaRPr lang="en-US" dirty="0">
              <a:solidFill>
                <a:schemeClr val="tx1"/>
              </a:solidFill>
              <a:latin typeface="Arial" panose="020B0604020202020204" pitchFamily="34" charset="0"/>
              <a:cs typeface="Arial" panose="020B0604020202020204" pitchFamily="34" charset="0"/>
            </a:endParaRPr>
          </a:p>
          <a:p>
            <a:pPr defTabSz="825500" hangingPunct="0"/>
            <a:r>
              <a:rPr lang="en-US" dirty="0">
                <a:solidFill>
                  <a:schemeClr val="tx1"/>
                </a:solidFill>
                <a:latin typeface="Arial" panose="020B0604020202020204" pitchFamily="34" charset="0"/>
                <a:cs typeface="Arial" panose="020B0604020202020204" pitchFamily="34" charset="0"/>
              </a:rPr>
              <a:t>Plagiarism is a violation of the </a:t>
            </a:r>
            <a:r>
              <a:rPr lang="en-US" b="1" dirty="0">
                <a:solidFill>
                  <a:schemeClr val="tx1"/>
                </a:solidFill>
                <a:latin typeface="Arial" panose="020B0604020202020204" pitchFamily="34" charset="0"/>
                <a:cs typeface="Arial" panose="020B0604020202020204" pitchFamily="34" charset="0"/>
              </a:rPr>
              <a:t>WCU Academic Honor Code</a:t>
            </a:r>
            <a:r>
              <a:rPr lang="en-US" dirty="0">
                <a:solidFill>
                  <a:schemeClr val="tx1"/>
                </a:solidFill>
                <a:latin typeface="Arial" panose="020B0604020202020204" pitchFamily="34" charset="0"/>
                <a:cs typeface="Arial" panose="020B0604020202020204" pitchFamily="34" charset="0"/>
              </a:rPr>
              <a:t>: </a:t>
            </a:r>
            <a:r>
              <a:rPr lang="en-US" dirty="0">
                <a:solidFill>
                  <a:srgbClr val="0070C0"/>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https://westcoastuniversity.edu/uploads/pdf/Student-Handbook.pdf</a:t>
            </a:r>
            <a:r>
              <a:rPr lang="en-US" dirty="0">
                <a:solidFill>
                  <a:srgbClr val="0070C0"/>
                </a:solidFill>
                <a:latin typeface="Arial" panose="020B0604020202020204" pitchFamily="34" charset="0"/>
                <a:cs typeface="Arial" panose="020B0604020202020204" pitchFamily="34" charset="0"/>
              </a:rPr>
              <a:t> </a:t>
            </a:r>
          </a:p>
          <a:p>
            <a:pPr defTabSz="825500" hangingPunct="0"/>
            <a:endParaRPr lang="en-US" dirty="0">
              <a:solidFill>
                <a:srgbClr val="0070C0"/>
              </a:solidFill>
              <a:latin typeface="Arial" panose="020B0604020202020204" pitchFamily="34" charset="0"/>
              <a:cs typeface="Arial" panose="020B0604020202020204" pitchFamily="34" charset="0"/>
            </a:endParaRPr>
          </a:p>
          <a:p>
            <a:pPr defTabSz="825500" hangingPunct="0"/>
            <a:r>
              <a:rPr lang="en-US" dirty="0">
                <a:latin typeface="Arial" panose="020B0604020202020204" pitchFamily="34" charset="0"/>
                <a:cs typeface="Arial" panose="020B0604020202020204" pitchFamily="34" charset="0"/>
              </a:rPr>
              <a:t>The WCU Academic Honor Code defines plagiarism as:</a:t>
            </a:r>
          </a:p>
          <a:p>
            <a:pPr defTabSz="825500" hangingPunct="0"/>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Representing the ideas, expressions, or materials of another without providing the author with due credit </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Paraphrasing or condensing ideas from another person’s work without proper citation </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Failing to document direct quotations and paraphrases with proper citation </a:t>
            </a:r>
          </a:p>
          <a:p>
            <a:pPr defTabSz="825500" hangingPunct="0"/>
            <a:endParaRPr lang="en-US" dirty="0">
              <a:latin typeface="Arial" panose="020B0604020202020204" pitchFamily="34" charset="0"/>
              <a:cs typeface="Arial" panose="020B0604020202020204" pitchFamily="34" charset="0"/>
            </a:endParaRPr>
          </a:p>
          <a:p>
            <a:pPr defTabSz="825500" hangingPunct="0"/>
            <a:endParaRPr lang="en-US" dirty="0">
              <a:latin typeface="Arial" panose="020B0604020202020204" pitchFamily="34" charset="0"/>
              <a:cs typeface="Arial" panose="020B0604020202020204" pitchFamily="34" charset="0"/>
            </a:endParaRPr>
          </a:p>
          <a:p>
            <a:pPr marL="0" marR="0" indent="0" algn="l" defTabSz="825500" rtl="0" fontAlgn="auto" latinLnBrk="0" hangingPunct="0">
              <a:lnSpc>
                <a:spcPct val="100000"/>
              </a:lnSpc>
              <a:spcBef>
                <a:spcPts val="0"/>
              </a:spcBef>
              <a:spcAft>
                <a:spcPts val="0"/>
              </a:spcAft>
              <a:buClrTx/>
              <a:buSzTx/>
              <a:buFontTx/>
              <a:buNone/>
              <a:tabLst/>
            </a:pPr>
            <a:endParaRPr kumimoji="0" lang="en-US" b="0" i="0" u="none" strike="noStrike" cap="none" spc="0" normalizeH="0" baseline="0" dirty="0">
              <a:ln>
                <a:noFill/>
              </a:ln>
              <a:solidFill>
                <a:srgbClr val="000000"/>
              </a:solidFill>
              <a:effectLst/>
              <a:uFillTx/>
              <a:latin typeface="Arial" panose="020B0604020202020204" pitchFamily="34" charset="0"/>
              <a:ea typeface="Helvetica Light"/>
              <a:cs typeface="Arial" panose="020B0604020202020204" pitchFamily="34" charset="0"/>
              <a:sym typeface="Helvetica Light"/>
            </a:endParaRPr>
          </a:p>
        </p:txBody>
      </p:sp>
    </p:spTree>
    <p:extLst>
      <p:ext uri="{BB962C8B-B14F-4D97-AF65-F5344CB8AC3E}">
        <p14:creationId xmlns:p14="http://schemas.microsoft.com/office/powerpoint/2010/main" val="3467701271"/>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01E91B7-0ED3-47AA-8586-464AE4C65667}"/>
              </a:ext>
            </a:extLst>
          </p:cNvPr>
          <p:cNvSpPr>
            <a:spLocks noGrp="1"/>
          </p:cNvSpPr>
          <p:nvPr>
            <p:ph type="title"/>
          </p:nvPr>
        </p:nvSpPr>
        <p:spPr>
          <a:xfrm>
            <a:off x="410572" y="1530893"/>
            <a:ext cx="2678522" cy="1183485"/>
          </a:xfrm>
        </p:spPr>
        <p:txBody>
          <a:bodyPr>
            <a:normAutofit fontScale="90000"/>
          </a:bodyPr>
          <a:lstStyle/>
          <a:p>
            <a:r>
              <a:rPr lang="en-US" dirty="0"/>
              <a:t>What is Plagiarism?</a:t>
            </a:r>
          </a:p>
        </p:txBody>
      </p:sp>
      <p:sp>
        <p:nvSpPr>
          <p:cNvPr id="2" name="Content Placeholder 1">
            <a:extLst>
              <a:ext uri="{FF2B5EF4-FFF2-40B4-BE49-F238E27FC236}">
                <a16:creationId xmlns:a16="http://schemas.microsoft.com/office/drawing/2014/main" id="{E340CE98-36EE-4751-B92B-42D140E0702A}"/>
              </a:ext>
            </a:extLst>
          </p:cNvPr>
          <p:cNvSpPr>
            <a:spLocks noGrp="1"/>
          </p:cNvSpPr>
          <p:nvPr>
            <p:ph idx="4294967295"/>
          </p:nvPr>
        </p:nvSpPr>
        <p:spPr>
          <a:xfrm>
            <a:off x="3435724" y="349622"/>
            <a:ext cx="5708276" cy="5042647"/>
          </a:xfrm>
          <a:prstGeom prst="rect">
            <a:avLst/>
          </a:prstGeom>
        </p:spPr>
        <p:txBody>
          <a:bodyPr>
            <a:normAutofit fontScale="70000" lnSpcReduction="20000"/>
          </a:bodyPr>
          <a:lstStyle/>
          <a:p>
            <a:pPr marL="342900" indent="-342900">
              <a:buClr>
                <a:srgbClr val="EA7125"/>
              </a:buClr>
              <a:buSzPct val="200000"/>
              <a:buFont typeface="Arial" panose="020B0604020202020204" pitchFamily="34" charset="0"/>
              <a:buChar char="•"/>
            </a:pPr>
            <a:r>
              <a:rPr lang="en-US" sz="1900" dirty="0">
                <a:solidFill>
                  <a:schemeClr val="tx1"/>
                </a:solidFill>
                <a:latin typeface="Arial" panose="020B0604020202020204" pitchFamily="34" charset="0"/>
                <a:cs typeface="Arial" panose="020B0604020202020204" pitchFamily="34" charset="0"/>
              </a:rPr>
              <a:t>“</a:t>
            </a:r>
            <a:r>
              <a:rPr lang="en-US" sz="1900" b="1" dirty="0">
                <a:solidFill>
                  <a:schemeClr val="tx1"/>
                </a:solidFill>
                <a:latin typeface="Arial" panose="020B0604020202020204" pitchFamily="34" charset="0"/>
                <a:cs typeface="Arial" panose="020B0604020202020204" pitchFamily="34" charset="0"/>
              </a:rPr>
              <a:t>Plagiarism </a:t>
            </a:r>
            <a:r>
              <a:rPr lang="en-US" sz="1900" dirty="0">
                <a:solidFill>
                  <a:schemeClr val="tx1"/>
                </a:solidFill>
                <a:latin typeface="Arial" panose="020B0604020202020204" pitchFamily="34" charset="0"/>
                <a:cs typeface="Arial" panose="020B0604020202020204" pitchFamily="34" charset="0"/>
              </a:rPr>
              <a:t>is the act of presenting the words, ideas, or images of another as your own; it denies authors or creators of content the credit they are due. Whether deliberate or unintentional, plagiarism violates ethical standards in scholarship” (American Psychological Association [APA], 2020b, para. 1).</a:t>
            </a:r>
          </a:p>
          <a:p>
            <a:pPr marL="342900" indent="-342900">
              <a:buClr>
                <a:srgbClr val="EA7125"/>
              </a:buClr>
              <a:buSzPct val="200000"/>
              <a:buFont typeface="Arial" panose="020B0604020202020204" pitchFamily="34" charset="0"/>
              <a:buChar char="•"/>
            </a:pPr>
            <a:endParaRPr lang="en-US" sz="1900" dirty="0">
              <a:solidFill>
                <a:schemeClr val="tx1"/>
              </a:solidFill>
              <a:latin typeface="Arial" panose="020B0604020202020204" pitchFamily="34" charset="0"/>
              <a:cs typeface="Arial" panose="020B0604020202020204" pitchFamily="34" charset="0"/>
            </a:endParaRPr>
          </a:p>
          <a:p>
            <a:pPr marL="342900" indent="-342900">
              <a:buClr>
                <a:srgbClr val="EA7125"/>
              </a:buClr>
              <a:buSzPct val="200000"/>
              <a:buFont typeface="Arial" panose="020B0604020202020204" pitchFamily="34" charset="0"/>
              <a:buChar char="•"/>
            </a:pPr>
            <a:endParaRPr lang="en-US" sz="1900" dirty="0">
              <a:solidFill>
                <a:schemeClr val="tx1"/>
              </a:solidFill>
              <a:latin typeface="Arial" panose="020B0604020202020204" pitchFamily="34" charset="0"/>
              <a:cs typeface="Arial" panose="020B0604020202020204" pitchFamily="34" charset="0"/>
            </a:endParaRPr>
          </a:p>
          <a:p>
            <a:pPr marL="342900" indent="-342900">
              <a:buClr>
                <a:srgbClr val="EA7125"/>
              </a:buClr>
              <a:buSzPct val="200000"/>
              <a:buFont typeface="Arial" panose="020B0604020202020204" pitchFamily="34" charset="0"/>
              <a:buChar char="•"/>
            </a:pPr>
            <a:r>
              <a:rPr lang="en-US" sz="1900" dirty="0">
                <a:solidFill>
                  <a:schemeClr val="tx1"/>
                </a:solidFill>
                <a:latin typeface="Arial" panose="020B0604020202020204" pitchFamily="34" charset="0"/>
                <a:cs typeface="Arial" panose="020B0604020202020204" pitchFamily="34" charset="0"/>
              </a:rPr>
              <a:t>“If you wish to reprint or adapt tables, figures, and images or to reprint long quotations or commercially copyrighted test items, you must provide more comprehensive credit in the form of a copyright attribution and may need permission from the copyright holder to use the materials” (APA, 2020b, para. 4).</a:t>
            </a:r>
          </a:p>
          <a:p>
            <a:pPr marL="342900" indent="-342900">
              <a:buClr>
                <a:srgbClr val="EA7125"/>
              </a:buClr>
              <a:buSzPct val="200000"/>
              <a:buFont typeface="Arial" panose="020B0604020202020204" pitchFamily="34" charset="0"/>
              <a:buChar char="•"/>
            </a:pPr>
            <a:endParaRPr lang="en-US" sz="1900" dirty="0">
              <a:solidFill>
                <a:schemeClr val="tx1"/>
              </a:solidFill>
              <a:latin typeface="Arial" panose="020B0604020202020204" pitchFamily="34" charset="0"/>
              <a:cs typeface="Arial" panose="020B0604020202020204" pitchFamily="34" charset="0"/>
            </a:endParaRPr>
          </a:p>
          <a:p>
            <a:pPr marL="285750" indent="-285750">
              <a:buClr>
                <a:srgbClr val="EA7125"/>
              </a:buClr>
              <a:buFont typeface="Arial" panose="020B0604020202020204" pitchFamily="34" charset="0"/>
              <a:buChar char="•"/>
            </a:pPr>
            <a:endParaRPr lang="en-US" sz="1400" dirty="0">
              <a:solidFill>
                <a:schemeClr val="tx1"/>
              </a:solidFill>
            </a:endParaRPr>
          </a:p>
          <a:p>
            <a:pPr marL="0" indent="0">
              <a:buNone/>
            </a:pPr>
            <a:endParaRPr lang="en-US" sz="1400" dirty="0">
              <a:solidFill>
                <a:schemeClr val="tx1"/>
              </a:solidFill>
            </a:endParaRPr>
          </a:p>
          <a:p>
            <a:pPr marL="0" indent="0">
              <a:buNone/>
            </a:pPr>
            <a:endParaRPr lang="en-US" sz="1400" dirty="0">
              <a:solidFill>
                <a:schemeClr val="tx1"/>
              </a:solidFill>
            </a:endParaRPr>
          </a:p>
          <a:p>
            <a:pPr marL="0" indent="0">
              <a:buNone/>
            </a:pPr>
            <a:endParaRPr lang="en-US" sz="1300" dirty="0">
              <a:solidFill>
                <a:schemeClr val="tx1"/>
              </a:solidFill>
            </a:endParaRPr>
          </a:p>
          <a:p>
            <a:pPr marL="0" indent="0">
              <a:buNone/>
            </a:pPr>
            <a:r>
              <a:rPr lang="en-US" sz="1300" dirty="0">
                <a:solidFill>
                  <a:schemeClr val="tx1"/>
                </a:solidFill>
              </a:rPr>
              <a:t>Adapted from, American Psychological Association. (2020). </a:t>
            </a:r>
            <a:r>
              <a:rPr lang="en-US" sz="1300" i="1" dirty="0">
                <a:solidFill>
                  <a:schemeClr val="tx1"/>
                </a:solidFill>
              </a:rPr>
              <a:t>Plagiarism</a:t>
            </a:r>
            <a:r>
              <a:rPr lang="en-US" sz="1300" dirty="0">
                <a:solidFill>
                  <a:schemeClr val="tx1"/>
                </a:solidFill>
              </a:rPr>
              <a:t>. APA Style. </a:t>
            </a:r>
            <a:r>
              <a:rPr lang="en-US" sz="1300" dirty="0">
                <a:solidFill>
                  <a:srgbClr val="0070C0"/>
                </a:solidFill>
                <a:hlinkClick r:id="rId3">
                  <a:extLst>
                    <a:ext uri="{A12FA001-AC4F-418D-AE19-62706E023703}">
                      <ahyp:hlinkClr xmlns:ahyp="http://schemas.microsoft.com/office/drawing/2018/hyperlinkcolor" val="tx"/>
                    </a:ext>
                  </a:extLst>
                </a:hlinkClick>
              </a:rPr>
              <a:t>https://apastyle.apa.org/style-grammar-guidelines/citations/plagiarism</a:t>
            </a:r>
            <a:r>
              <a:rPr lang="en-US" sz="1300" dirty="0">
                <a:solidFill>
                  <a:srgbClr val="0070C0"/>
                </a:solidFill>
              </a:rPr>
              <a:t> </a:t>
            </a:r>
          </a:p>
        </p:txBody>
      </p:sp>
    </p:spTree>
    <p:extLst>
      <p:ext uri="{BB962C8B-B14F-4D97-AF65-F5344CB8AC3E}">
        <p14:creationId xmlns:p14="http://schemas.microsoft.com/office/powerpoint/2010/main" val="733536338"/>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A51DB-2BC1-402A-8FB5-7D70F957BF21}"/>
              </a:ext>
            </a:extLst>
          </p:cNvPr>
          <p:cNvSpPr>
            <a:spLocks noGrp="1"/>
          </p:cNvSpPr>
          <p:nvPr>
            <p:ph type="title"/>
          </p:nvPr>
        </p:nvSpPr>
        <p:spPr>
          <a:xfrm>
            <a:off x="0" y="1141976"/>
            <a:ext cx="3010172" cy="780869"/>
          </a:xfrm>
        </p:spPr>
        <p:txBody>
          <a:bodyPr/>
          <a:lstStyle/>
          <a:p>
            <a:r>
              <a:rPr lang="en-US" dirty="0"/>
              <a:t>Types of Plagiarism</a:t>
            </a:r>
          </a:p>
        </p:txBody>
      </p:sp>
      <p:sp>
        <p:nvSpPr>
          <p:cNvPr id="3" name="TextBox 2">
            <a:extLst>
              <a:ext uri="{FF2B5EF4-FFF2-40B4-BE49-F238E27FC236}">
                <a16:creationId xmlns:a16="http://schemas.microsoft.com/office/drawing/2014/main" id="{94418FCE-06CB-4110-8000-DEFC8BF15E41}"/>
              </a:ext>
            </a:extLst>
          </p:cNvPr>
          <p:cNvSpPr txBox="1"/>
          <p:nvPr/>
        </p:nvSpPr>
        <p:spPr>
          <a:xfrm>
            <a:off x="3538847" y="-230706"/>
            <a:ext cx="5438898" cy="562718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en-US" sz="1100" dirty="0">
                <a:latin typeface="Arial" panose="020B0604020202020204" pitchFamily="34" charset="0"/>
                <a:cs typeface="Arial" panose="020B0604020202020204" pitchFamily="34" charset="0"/>
              </a:rPr>
              <a:t>1</a:t>
            </a:r>
          </a:p>
          <a:p>
            <a:r>
              <a:rPr lang="en-US" sz="1100" b="1" dirty="0">
                <a:latin typeface="Arial" panose="020B0604020202020204" pitchFamily="34" charset="0"/>
                <a:cs typeface="Arial" panose="020B0604020202020204" pitchFamily="34" charset="0"/>
              </a:rPr>
              <a:t>10 TYPES OF PLAGIARISM ORDERED FROM MOST TO </a:t>
            </a:r>
            <a:br>
              <a:rPr lang="en-US" sz="1100" b="1" dirty="0">
                <a:latin typeface="Arial" panose="020B0604020202020204" pitchFamily="34" charset="0"/>
                <a:cs typeface="Arial" panose="020B0604020202020204" pitchFamily="34" charset="0"/>
              </a:rPr>
            </a:br>
            <a:r>
              <a:rPr lang="en-US" sz="1100" b="1" dirty="0">
                <a:latin typeface="Arial" panose="020B0604020202020204" pitchFamily="34" charset="0"/>
                <a:cs typeface="Arial" panose="020B0604020202020204" pitchFamily="34" charset="0"/>
              </a:rPr>
              <a:t>LEAST SEVERE</a:t>
            </a:r>
          </a:p>
          <a:p>
            <a:endParaRPr lang="en-US" sz="1100" dirty="0">
              <a:latin typeface="Arial" panose="020B0604020202020204" pitchFamily="34" charset="0"/>
              <a:cs typeface="Arial" panose="020B0604020202020204" pitchFamily="34" charset="0"/>
            </a:endParaRPr>
          </a:p>
          <a:p>
            <a:pPr marL="228600" indent="-228600">
              <a:spcAft>
                <a:spcPts val="600"/>
              </a:spcAft>
              <a:buAutoNum type="arabicPeriod"/>
            </a:pPr>
            <a:r>
              <a:rPr lang="en-US" sz="1100" b="1" dirty="0">
                <a:latin typeface="Arial" panose="020B0604020202020204" pitchFamily="34" charset="0"/>
                <a:cs typeface="Arial" panose="020B0604020202020204" pitchFamily="34" charset="0"/>
              </a:rPr>
              <a:t>CLONE</a:t>
            </a:r>
            <a:r>
              <a:rPr lang="en-US" sz="1100" dirty="0">
                <a:latin typeface="Arial" panose="020B0604020202020204" pitchFamily="34" charset="0"/>
                <a:cs typeface="Arial" panose="020B0604020202020204" pitchFamily="34" charset="0"/>
              </a:rPr>
              <a:t>: An act of submitting another’s work, word-for-word, as one’s own. </a:t>
            </a:r>
          </a:p>
          <a:p>
            <a:pPr marL="228600" indent="-228600">
              <a:spcAft>
                <a:spcPts val="600"/>
              </a:spcAft>
              <a:buAutoNum type="arabicPeriod"/>
            </a:pPr>
            <a:r>
              <a:rPr lang="en-US" sz="1100" b="1" dirty="0">
                <a:latin typeface="Arial" panose="020B0604020202020204" pitchFamily="34" charset="0"/>
                <a:cs typeface="Arial" panose="020B0604020202020204" pitchFamily="34" charset="0"/>
              </a:rPr>
              <a:t>CTRL-C</a:t>
            </a:r>
            <a:r>
              <a:rPr lang="en-US" sz="1100" dirty="0">
                <a:latin typeface="Arial" panose="020B0604020202020204" pitchFamily="34" charset="0"/>
                <a:cs typeface="Arial" panose="020B0604020202020204" pitchFamily="34" charset="0"/>
              </a:rPr>
              <a:t>: A written piece that contains significant portions of text from a </a:t>
            </a:r>
            <a:br>
              <a:rPr lang="en-US" sz="1100" dirty="0">
                <a:latin typeface="Arial" panose="020B0604020202020204" pitchFamily="34" charset="0"/>
                <a:cs typeface="Arial" panose="020B0604020202020204" pitchFamily="34" charset="0"/>
              </a:rPr>
            </a:br>
            <a:r>
              <a:rPr lang="en-US" sz="1100" dirty="0">
                <a:latin typeface="Arial" panose="020B0604020202020204" pitchFamily="34" charset="0"/>
                <a:cs typeface="Arial" panose="020B0604020202020204" pitchFamily="34" charset="0"/>
              </a:rPr>
              <a:t>single source without alterations.</a:t>
            </a:r>
          </a:p>
          <a:p>
            <a:pPr marL="228600" indent="-228600">
              <a:spcAft>
                <a:spcPts val="600"/>
              </a:spcAft>
              <a:buAutoNum type="arabicPeriod"/>
            </a:pPr>
            <a:r>
              <a:rPr lang="en-US" sz="1100" b="1" dirty="0">
                <a:latin typeface="Arial" panose="020B0604020202020204" pitchFamily="34" charset="0"/>
                <a:cs typeface="Arial" panose="020B0604020202020204" pitchFamily="34" charset="0"/>
              </a:rPr>
              <a:t>FIND–REPLACE</a:t>
            </a:r>
            <a:r>
              <a:rPr lang="en-US" sz="1100" dirty="0">
                <a:latin typeface="Arial" panose="020B0604020202020204" pitchFamily="34" charset="0"/>
                <a:cs typeface="Arial" panose="020B0604020202020204" pitchFamily="34" charset="0"/>
              </a:rPr>
              <a:t>: The act of changing key words and phrases but retaining </a:t>
            </a:r>
            <a:br>
              <a:rPr lang="en-US" sz="1100" dirty="0">
                <a:latin typeface="Arial" panose="020B0604020202020204" pitchFamily="34" charset="0"/>
                <a:cs typeface="Arial" panose="020B0604020202020204" pitchFamily="34" charset="0"/>
              </a:rPr>
            </a:br>
            <a:r>
              <a:rPr lang="en-US" sz="1100" dirty="0">
                <a:latin typeface="Arial" panose="020B0604020202020204" pitchFamily="34" charset="0"/>
                <a:cs typeface="Arial" panose="020B0604020202020204" pitchFamily="34" charset="0"/>
              </a:rPr>
              <a:t>the essential content of the source in a paper.</a:t>
            </a:r>
          </a:p>
          <a:p>
            <a:pPr marL="228600" indent="-228600">
              <a:spcAft>
                <a:spcPts val="600"/>
              </a:spcAft>
              <a:buAutoNum type="arabicPeriod"/>
            </a:pPr>
            <a:r>
              <a:rPr lang="en-US" sz="1100" b="1" dirty="0">
                <a:latin typeface="Arial" panose="020B0604020202020204" pitchFamily="34" charset="0"/>
                <a:cs typeface="Arial" panose="020B0604020202020204" pitchFamily="34" charset="0"/>
              </a:rPr>
              <a:t>REMIX</a:t>
            </a:r>
            <a:r>
              <a:rPr lang="en-US" sz="1100" dirty="0">
                <a:latin typeface="Arial" panose="020B0604020202020204" pitchFamily="34" charset="0"/>
                <a:cs typeface="Arial" panose="020B0604020202020204" pitchFamily="34" charset="0"/>
              </a:rPr>
              <a:t>: An act of paraphrasing from other sources and making the content </a:t>
            </a:r>
            <a:br>
              <a:rPr lang="en-US" sz="1100" dirty="0">
                <a:latin typeface="Arial" panose="020B0604020202020204" pitchFamily="34" charset="0"/>
                <a:cs typeface="Arial" panose="020B0604020202020204" pitchFamily="34" charset="0"/>
              </a:rPr>
            </a:br>
            <a:r>
              <a:rPr lang="en-US" sz="1100" dirty="0">
                <a:latin typeface="Arial" panose="020B0604020202020204" pitchFamily="34" charset="0"/>
                <a:cs typeface="Arial" panose="020B0604020202020204" pitchFamily="34" charset="0"/>
              </a:rPr>
              <a:t>fit together seamlessly.</a:t>
            </a:r>
          </a:p>
          <a:p>
            <a:pPr marL="228600" indent="-228600">
              <a:spcAft>
                <a:spcPts val="600"/>
              </a:spcAft>
              <a:buAutoNum type="arabicPeriod"/>
            </a:pPr>
            <a:r>
              <a:rPr lang="en-US" sz="1100" b="1" dirty="0">
                <a:latin typeface="Arial" panose="020B0604020202020204" pitchFamily="34" charset="0"/>
                <a:cs typeface="Arial" panose="020B0604020202020204" pitchFamily="34" charset="0"/>
              </a:rPr>
              <a:t>RECYCLE</a:t>
            </a:r>
            <a:r>
              <a:rPr lang="en-US" sz="1100" dirty="0">
                <a:latin typeface="Arial" panose="020B0604020202020204" pitchFamily="34" charset="0"/>
                <a:cs typeface="Arial" panose="020B0604020202020204" pitchFamily="34" charset="0"/>
              </a:rPr>
              <a:t>: The act of borrowing generously from one’s own previous work without citation; To self plagiarize.</a:t>
            </a:r>
          </a:p>
          <a:p>
            <a:pPr marL="228600" indent="-228600">
              <a:spcAft>
                <a:spcPts val="600"/>
              </a:spcAft>
              <a:buAutoNum type="arabicPeriod"/>
            </a:pPr>
            <a:r>
              <a:rPr lang="en-US" sz="1100" b="1" dirty="0">
                <a:latin typeface="Arial" panose="020B0604020202020204" pitchFamily="34" charset="0"/>
                <a:cs typeface="Arial" panose="020B0604020202020204" pitchFamily="34" charset="0"/>
              </a:rPr>
              <a:t>HYBRID</a:t>
            </a:r>
            <a:r>
              <a:rPr lang="en-US" sz="1100" dirty="0">
                <a:latin typeface="Arial" panose="020B0604020202020204" pitchFamily="34" charset="0"/>
                <a:cs typeface="Arial" panose="020B0604020202020204" pitchFamily="34" charset="0"/>
              </a:rPr>
              <a:t>: The act of combining perfectly cited sources with copied passages—without citation—in one paper.</a:t>
            </a:r>
          </a:p>
          <a:p>
            <a:pPr marL="228600" indent="-228600">
              <a:spcAft>
                <a:spcPts val="600"/>
              </a:spcAft>
              <a:buAutoNum type="arabicPeriod"/>
            </a:pPr>
            <a:r>
              <a:rPr lang="en-US" sz="1100" b="1" dirty="0">
                <a:latin typeface="Arial" panose="020B0604020202020204" pitchFamily="34" charset="0"/>
                <a:cs typeface="Arial" panose="020B0604020202020204" pitchFamily="34" charset="0"/>
              </a:rPr>
              <a:t>MASHUP: </a:t>
            </a:r>
            <a:r>
              <a:rPr lang="en-US" sz="1100" dirty="0">
                <a:latin typeface="Arial" panose="020B0604020202020204" pitchFamily="34" charset="0"/>
                <a:cs typeface="Arial" panose="020B0604020202020204" pitchFamily="34" charset="0"/>
              </a:rPr>
              <a:t>A paper that represents a mix of copied material from several different sources without proper citation.</a:t>
            </a:r>
          </a:p>
          <a:p>
            <a:pPr marL="228600" indent="-228600">
              <a:spcAft>
                <a:spcPts val="600"/>
              </a:spcAft>
              <a:buAutoNum type="arabicPeriod"/>
            </a:pPr>
            <a:r>
              <a:rPr lang="en-US" sz="1100" b="1" dirty="0">
                <a:latin typeface="Arial" panose="020B0604020202020204" pitchFamily="34" charset="0"/>
                <a:cs typeface="Arial" panose="020B0604020202020204" pitchFamily="34" charset="0"/>
              </a:rPr>
              <a:t>404 ERROR: </a:t>
            </a:r>
            <a:r>
              <a:rPr lang="en-US" sz="1100" dirty="0">
                <a:latin typeface="Arial" panose="020B0604020202020204" pitchFamily="34" charset="0"/>
                <a:cs typeface="Arial" panose="020B0604020202020204" pitchFamily="34" charset="0"/>
              </a:rPr>
              <a:t>A written piece that includes citations to non-existent or inaccurate information about sources.</a:t>
            </a:r>
          </a:p>
          <a:p>
            <a:pPr marL="228600" indent="-228600">
              <a:spcAft>
                <a:spcPts val="600"/>
              </a:spcAft>
              <a:buAutoNum type="arabicPeriod"/>
            </a:pPr>
            <a:r>
              <a:rPr lang="en-US" sz="1100" b="1" dirty="0">
                <a:latin typeface="Arial" panose="020B0604020202020204" pitchFamily="34" charset="0"/>
                <a:cs typeface="Arial" panose="020B0604020202020204" pitchFamily="34" charset="0"/>
              </a:rPr>
              <a:t>AGGREGATOR</a:t>
            </a:r>
            <a:r>
              <a:rPr lang="en-US" sz="1100" dirty="0">
                <a:latin typeface="Arial" panose="020B0604020202020204" pitchFamily="34" charset="0"/>
                <a:cs typeface="Arial" panose="020B0604020202020204" pitchFamily="34" charset="0"/>
              </a:rPr>
              <a:t>: The “Aggregator” includes proper citation, but the paper contains almost no original work.</a:t>
            </a:r>
          </a:p>
          <a:p>
            <a:pPr marL="228600" indent="-228600">
              <a:spcAft>
                <a:spcPts val="600"/>
              </a:spcAft>
              <a:buAutoNum type="arabicPeriod"/>
            </a:pPr>
            <a:r>
              <a:rPr lang="en-US" sz="1100" b="1" dirty="0">
                <a:latin typeface="Arial" panose="020B0604020202020204" pitchFamily="34" charset="0"/>
                <a:cs typeface="Arial" panose="020B0604020202020204" pitchFamily="34" charset="0"/>
              </a:rPr>
              <a:t>RE-TWEE</a:t>
            </a:r>
            <a:r>
              <a:rPr lang="en-US" sz="1100" dirty="0">
                <a:latin typeface="Arial" panose="020B0604020202020204" pitchFamily="34" charset="0"/>
                <a:cs typeface="Arial" panose="020B0604020202020204" pitchFamily="34" charset="0"/>
              </a:rPr>
              <a:t>T: This paper includes proper citation, but relies too closely on the text’s original wording and/or structure. (</a:t>
            </a:r>
            <a:r>
              <a:rPr lang="en-US" sz="1100" dirty="0" err="1">
                <a:latin typeface="Arial" panose="020B0604020202020204" pitchFamily="34" charset="0"/>
                <a:cs typeface="Arial" panose="020B0604020202020204" pitchFamily="34" charset="0"/>
              </a:rPr>
              <a:t>TurnItIn</a:t>
            </a:r>
            <a:r>
              <a:rPr lang="en-US" sz="1100" dirty="0">
                <a:latin typeface="Arial" panose="020B0604020202020204" pitchFamily="34" charset="0"/>
                <a:cs typeface="Arial" panose="020B0604020202020204" pitchFamily="34" charset="0"/>
              </a:rPr>
              <a:t>, 2015, p. 4)</a:t>
            </a:r>
          </a:p>
          <a:p>
            <a:pPr marL="228600" indent="-228600">
              <a:spcAft>
                <a:spcPts val="600"/>
              </a:spcAft>
              <a:buAutoNum type="arabicPeriod"/>
            </a:pPr>
            <a:endParaRPr lang="en-US" sz="1100" dirty="0">
              <a:latin typeface="Arial" panose="020B0604020202020204" pitchFamily="34" charset="0"/>
              <a:cs typeface="Arial" panose="020B0604020202020204" pitchFamily="34" charset="0"/>
            </a:endParaRPr>
          </a:p>
          <a:p>
            <a:pPr>
              <a:spcAft>
                <a:spcPts val="600"/>
              </a:spcAft>
            </a:pPr>
            <a:r>
              <a:rPr lang="en-US" sz="1200" dirty="0">
                <a:latin typeface="Arial" panose="020B0604020202020204" pitchFamily="34" charset="0"/>
                <a:cs typeface="Arial" panose="020B0604020202020204" pitchFamily="34" charset="0"/>
              </a:rPr>
              <a:t>These types can be broken down into two categories: </a:t>
            </a:r>
            <a:r>
              <a:rPr lang="en-US" sz="1200" b="1" dirty="0">
                <a:latin typeface="Arial" panose="020B0604020202020204" pitchFamily="34" charset="0"/>
                <a:cs typeface="Arial" panose="020B0604020202020204" pitchFamily="34" charset="0"/>
              </a:rPr>
              <a:t>Word Plagiarism</a:t>
            </a:r>
            <a:r>
              <a:rPr lang="en-US" sz="1200" dirty="0">
                <a:latin typeface="Arial" panose="020B0604020202020204" pitchFamily="34" charset="0"/>
                <a:cs typeface="Arial" panose="020B0604020202020204" pitchFamily="34" charset="0"/>
              </a:rPr>
              <a:t> and </a:t>
            </a:r>
            <a:r>
              <a:rPr lang="en-US" sz="1200" b="1" dirty="0">
                <a:latin typeface="Arial" panose="020B0604020202020204" pitchFamily="34" charset="0"/>
                <a:cs typeface="Arial" panose="020B0604020202020204" pitchFamily="34" charset="0"/>
              </a:rPr>
              <a:t>Idea Plagiarism </a:t>
            </a:r>
          </a:p>
          <a:p>
            <a:pPr marL="0" marR="0" indent="0" algn="l" defTabSz="825500" rtl="0" fontAlgn="auto" latinLnBrk="0" hangingPunct="0">
              <a:lnSpc>
                <a:spcPct val="100000"/>
              </a:lnSpc>
              <a:spcBef>
                <a:spcPts val="0"/>
              </a:spcBef>
              <a:spcAft>
                <a:spcPts val="0"/>
              </a:spcAft>
              <a:buClrTx/>
              <a:buSzTx/>
              <a:buFontTx/>
              <a:buNone/>
              <a:tabLst/>
            </a:pPr>
            <a:endParaRPr kumimoji="0" lang="en-US" sz="1100" b="0" i="0" u="none" strike="noStrike" cap="none" spc="0" normalizeH="0" baseline="0" dirty="0">
              <a:ln>
                <a:noFill/>
              </a:ln>
              <a:solidFill>
                <a:srgbClr val="000000"/>
              </a:solidFill>
              <a:effectLst/>
              <a:uFillTx/>
              <a:latin typeface="Arial" panose="020B0604020202020204" pitchFamily="34" charset="0"/>
              <a:ea typeface="Helvetica Light"/>
              <a:cs typeface="Arial" panose="020B0604020202020204" pitchFamily="34" charset="0"/>
              <a:sym typeface="Helvetica Light"/>
            </a:endParaRPr>
          </a:p>
        </p:txBody>
      </p:sp>
      <p:sp>
        <p:nvSpPr>
          <p:cNvPr id="4" name="TextBox 3">
            <a:extLst>
              <a:ext uri="{FF2B5EF4-FFF2-40B4-BE49-F238E27FC236}">
                <a16:creationId xmlns:a16="http://schemas.microsoft.com/office/drawing/2014/main" id="{2E45B4FA-BE40-4EA3-8633-55E7BA8CD53C}"/>
              </a:ext>
            </a:extLst>
          </p:cNvPr>
          <p:cNvSpPr txBox="1"/>
          <p:nvPr/>
        </p:nvSpPr>
        <p:spPr>
          <a:xfrm>
            <a:off x="320634" y="4658007"/>
            <a:ext cx="3010172" cy="56425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defTabSz="825500" hangingPunct="0"/>
            <a:r>
              <a:rPr lang="en-US" sz="1000" dirty="0">
                <a:solidFill>
                  <a:schemeClr val="bg1"/>
                </a:solidFill>
              </a:rPr>
              <a:t>Adapted from, (J. Rane, personal communication, 2020);</a:t>
            </a:r>
          </a:p>
          <a:p>
            <a:pPr marL="0" marR="0" indent="0" algn="l" defTabSz="825500" rtl="0" fontAlgn="auto" latinLnBrk="0" hangingPunct="0">
              <a:lnSpc>
                <a:spcPct val="100000"/>
              </a:lnSpc>
              <a:spcBef>
                <a:spcPts val="0"/>
              </a:spcBef>
              <a:spcAft>
                <a:spcPts val="0"/>
              </a:spcAft>
              <a:buClrTx/>
              <a:buSzTx/>
              <a:buFontTx/>
              <a:buNone/>
              <a:tabLst/>
            </a:pPr>
            <a:endParaRPr kumimoji="0" lang="en-US" sz="1000" b="0" i="0" u="none" strike="noStrike" cap="none" spc="0" normalizeH="0" baseline="0" dirty="0">
              <a:ln>
                <a:noFill/>
              </a:ln>
              <a:solidFill>
                <a:srgbClr val="000000"/>
              </a:solidFill>
              <a:effectLst/>
              <a:uFillTx/>
              <a:latin typeface="Helvetica Light"/>
              <a:ea typeface="Helvetica Light"/>
              <a:cs typeface="Helvetica Light"/>
              <a:sym typeface="Helvetica Light"/>
            </a:endParaRPr>
          </a:p>
        </p:txBody>
      </p:sp>
    </p:spTree>
    <p:extLst>
      <p:ext uri="{BB962C8B-B14F-4D97-AF65-F5344CB8AC3E}">
        <p14:creationId xmlns:p14="http://schemas.microsoft.com/office/powerpoint/2010/main" val="2674935065"/>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01E91B7-0ED3-47AA-8586-464AE4C65667}"/>
              </a:ext>
            </a:extLst>
          </p:cNvPr>
          <p:cNvSpPr>
            <a:spLocks noGrp="1"/>
          </p:cNvSpPr>
          <p:nvPr>
            <p:ph type="title"/>
          </p:nvPr>
        </p:nvSpPr>
        <p:spPr/>
        <p:txBody>
          <a:bodyPr>
            <a:normAutofit fontScale="90000"/>
          </a:bodyPr>
          <a:lstStyle/>
          <a:p>
            <a:r>
              <a:rPr lang="en-US" dirty="0"/>
              <a:t>Word Plagiarism</a:t>
            </a:r>
          </a:p>
        </p:txBody>
      </p:sp>
      <p:sp>
        <p:nvSpPr>
          <p:cNvPr id="2" name="Content Placeholder 1">
            <a:extLst>
              <a:ext uri="{FF2B5EF4-FFF2-40B4-BE49-F238E27FC236}">
                <a16:creationId xmlns:a16="http://schemas.microsoft.com/office/drawing/2014/main" id="{E340CE98-36EE-4751-B92B-42D140E0702A}"/>
              </a:ext>
            </a:extLst>
          </p:cNvPr>
          <p:cNvSpPr>
            <a:spLocks noGrp="1"/>
          </p:cNvSpPr>
          <p:nvPr>
            <p:ph idx="4294967295"/>
          </p:nvPr>
        </p:nvSpPr>
        <p:spPr>
          <a:xfrm>
            <a:off x="3108242" y="336177"/>
            <a:ext cx="6051176" cy="5143501"/>
          </a:xfrm>
          <a:prstGeom prst="rect">
            <a:avLst/>
          </a:prstGeom>
        </p:spPr>
        <p:txBody>
          <a:bodyPr>
            <a:noAutofit/>
          </a:bodyPr>
          <a:lstStyle/>
          <a:p>
            <a:pPr marL="571500" indent="-285750">
              <a:lnSpc>
                <a:spcPct val="100000"/>
              </a:lnSpc>
              <a:buClr>
                <a:srgbClr val="EA7125"/>
              </a:buClr>
              <a:buSzPct val="150000"/>
              <a:buFont typeface="Arial" panose="020B0604020202020204" pitchFamily="34" charset="0"/>
              <a:buChar char="•"/>
            </a:pPr>
            <a:r>
              <a:rPr lang="en-US" sz="1600" dirty="0">
                <a:latin typeface="Arial" panose="020B0604020202020204" pitchFamily="34" charset="0"/>
                <a:cs typeface="Arial" panose="020B0604020202020204" pitchFamily="34" charset="0"/>
              </a:rPr>
              <a:t>“</a:t>
            </a:r>
            <a:r>
              <a:rPr lang="en-US" sz="1600" b="1" dirty="0">
                <a:solidFill>
                  <a:schemeClr val="tx1"/>
                </a:solidFill>
                <a:latin typeface="Arial" panose="020B0604020202020204" pitchFamily="34" charset="0"/>
                <a:cs typeface="Arial" panose="020B0604020202020204" pitchFamily="34" charset="0"/>
              </a:rPr>
              <a:t>Word plagiarism </a:t>
            </a:r>
            <a:r>
              <a:rPr lang="en-US" sz="1600" dirty="0">
                <a:solidFill>
                  <a:schemeClr val="tx1"/>
                </a:solidFill>
                <a:latin typeface="Arial" panose="020B0604020202020204" pitchFamily="34" charset="0"/>
                <a:cs typeface="Arial" panose="020B0604020202020204" pitchFamily="34" charset="0"/>
              </a:rPr>
              <a:t>occurs when you use another author’s exact words or phrases without quotation marks” (APA, 2020a, p. 1). </a:t>
            </a:r>
          </a:p>
          <a:p>
            <a:pPr marL="571500" indent="-285750">
              <a:lnSpc>
                <a:spcPct val="100000"/>
              </a:lnSpc>
              <a:buClr>
                <a:srgbClr val="EA7125"/>
              </a:buClr>
              <a:buSzPct val="150000"/>
              <a:buFont typeface="Arial" panose="020B0604020202020204" pitchFamily="34" charset="0"/>
              <a:buChar char="•"/>
            </a:pPr>
            <a:endParaRPr lang="en-US" sz="1600" dirty="0">
              <a:solidFill>
                <a:schemeClr val="tx1"/>
              </a:solidFill>
              <a:latin typeface="Arial" panose="020B0604020202020204" pitchFamily="34" charset="0"/>
              <a:cs typeface="Arial" panose="020B0604020202020204" pitchFamily="34" charset="0"/>
            </a:endParaRPr>
          </a:p>
          <a:p>
            <a:pPr marL="571500" indent="-285750">
              <a:lnSpc>
                <a:spcPct val="100000"/>
              </a:lnSpc>
              <a:buClr>
                <a:srgbClr val="EA7125"/>
              </a:buClr>
              <a:buSzPct val="150000"/>
              <a:buFont typeface="Arial" panose="020B0604020202020204" pitchFamily="34" charset="0"/>
              <a:buChar char="•"/>
            </a:pPr>
            <a:r>
              <a:rPr lang="en-US" sz="1600" dirty="0">
                <a:solidFill>
                  <a:schemeClr val="tx1"/>
                </a:solidFill>
                <a:latin typeface="Arial" panose="020B0604020202020204" pitchFamily="34" charset="0"/>
                <a:cs typeface="Arial" panose="020B0604020202020204" pitchFamily="34" charset="0"/>
              </a:rPr>
              <a:t>Try to paraphrase the material (put it in to your own words) as much as possible, instead of using direct quotations.</a:t>
            </a:r>
          </a:p>
          <a:p>
            <a:pPr marL="571500" indent="-285750">
              <a:lnSpc>
                <a:spcPct val="100000"/>
              </a:lnSpc>
              <a:buClr>
                <a:srgbClr val="EA7125"/>
              </a:buClr>
              <a:buSzPct val="150000"/>
              <a:buFont typeface="Arial" panose="020B0604020202020204" pitchFamily="34" charset="0"/>
              <a:buChar char="•"/>
            </a:pPr>
            <a:endParaRPr lang="en-US" sz="1600" dirty="0">
              <a:solidFill>
                <a:schemeClr val="tx1"/>
              </a:solidFill>
              <a:latin typeface="Arial" panose="020B0604020202020204" pitchFamily="34" charset="0"/>
              <a:cs typeface="Arial" panose="020B0604020202020204" pitchFamily="34" charset="0"/>
            </a:endParaRPr>
          </a:p>
          <a:p>
            <a:pPr marL="571500" indent="-285750">
              <a:lnSpc>
                <a:spcPct val="100000"/>
              </a:lnSpc>
              <a:buClr>
                <a:srgbClr val="EA7125"/>
              </a:buClr>
              <a:buSzPct val="150000"/>
              <a:buFont typeface="Arial" panose="020B0604020202020204" pitchFamily="34" charset="0"/>
              <a:buChar char="•"/>
            </a:pPr>
            <a:r>
              <a:rPr lang="en-US" sz="1600" dirty="0">
                <a:solidFill>
                  <a:schemeClr val="tx1"/>
                </a:solidFill>
                <a:latin typeface="Arial" panose="020B0604020202020204" pitchFamily="34" charset="0"/>
                <a:cs typeface="Arial" panose="020B0604020202020204" pitchFamily="34" charset="0"/>
              </a:rPr>
              <a:t>If you use a direct quotation (using the author’s exact words), you must include BOTH an in-text citation and a reference citation on your references page.</a:t>
            </a:r>
          </a:p>
          <a:p>
            <a:pPr marL="571500" indent="-285750">
              <a:lnSpc>
                <a:spcPct val="100000"/>
              </a:lnSpc>
              <a:buClr>
                <a:srgbClr val="EA7125"/>
              </a:buClr>
              <a:buSzPct val="150000"/>
              <a:buFont typeface="Arial" panose="020B0604020202020204" pitchFamily="34" charset="0"/>
              <a:buChar char="•"/>
            </a:pPr>
            <a:endParaRPr lang="en-US" sz="1600" dirty="0">
              <a:solidFill>
                <a:schemeClr val="tx1"/>
              </a:solidFill>
              <a:latin typeface="Arial" panose="020B0604020202020204" pitchFamily="34" charset="0"/>
              <a:cs typeface="Arial" panose="020B0604020202020204" pitchFamily="34" charset="0"/>
            </a:endParaRPr>
          </a:p>
          <a:p>
            <a:pPr marL="571500" indent="-285750">
              <a:lnSpc>
                <a:spcPct val="100000"/>
              </a:lnSpc>
              <a:buClr>
                <a:srgbClr val="EA7125"/>
              </a:buClr>
              <a:buSzPct val="150000"/>
              <a:buFont typeface="Arial" panose="020B0604020202020204" pitchFamily="34" charset="0"/>
              <a:buChar char="•"/>
            </a:pPr>
            <a:r>
              <a:rPr lang="en-US" sz="1600" dirty="0">
                <a:solidFill>
                  <a:schemeClr val="tx1"/>
                </a:solidFill>
                <a:latin typeface="Arial" panose="020B0604020202020204" pitchFamily="34" charset="0"/>
                <a:cs typeface="Arial" panose="020B0604020202020204" pitchFamily="34" charset="0"/>
              </a:rPr>
              <a:t>“…word plagiarism occurs when students mistakenly think they have paraphrased an author’s words because they added or removed a few words or replaced some of the words with synonyms. This is called </a:t>
            </a:r>
            <a:r>
              <a:rPr lang="en-US" sz="1600" b="1" dirty="0">
                <a:solidFill>
                  <a:schemeClr val="tx1"/>
                </a:solidFill>
                <a:latin typeface="Arial" panose="020B0604020202020204" pitchFamily="34" charset="0"/>
                <a:cs typeface="Arial" panose="020B0604020202020204" pitchFamily="34" charset="0"/>
              </a:rPr>
              <a:t>patchwriting</a:t>
            </a:r>
            <a:r>
              <a:rPr lang="en-US" sz="1600" dirty="0">
                <a:solidFill>
                  <a:schemeClr val="tx1"/>
                </a:solidFill>
                <a:latin typeface="Arial" panose="020B0604020202020204" pitchFamily="34" charset="0"/>
                <a:cs typeface="Arial" panose="020B0604020202020204" pitchFamily="34" charset="0"/>
              </a:rPr>
              <a:t>” (APA, 2020a, p. 1).</a:t>
            </a:r>
          </a:p>
          <a:p>
            <a:pPr marL="0" indent="0">
              <a:buNone/>
            </a:pPr>
            <a:endParaRPr lang="en-US" sz="1600" b="1" dirty="0">
              <a:solidFill>
                <a:srgbClr val="EA7125"/>
              </a:solidFill>
            </a:endParaRPr>
          </a:p>
          <a:p>
            <a:pPr marL="0" indent="0">
              <a:buNone/>
            </a:pPr>
            <a:r>
              <a:rPr lang="en-US" sz="900" dirty="0">
                <a:solidFill>
                  <a:schemeClr val="tx1"/>
                </a:solidFill>
              </a:rPr>
              <a:t>	Adapted from, American Psychological Association. (2020). </a:t>
            </a:r>
            <a:r>
              <a:rPr lang="en-US" sz="900" i="1" dirty="0">
                <a:solidFill>
                  <a:schemeClr val="tx1"/>
                </a:solidFill>
              </a:rPr>
              <a:t>Avoiding plagiarism and self-plagiarism guide. 	</a:t>
            </a:r>
            <a:r>
              <a:rPr lang="en-US" sz="900" dirty="0">
                <a:solidFill>
                  <a:schemeClr val="tx1"/>
                </a:solidFill>
              </a:rPr>
              <a:t>APA Style.</a:t>
            </a:r>
            <a:r>
              <a:rPr lang="en-US" sz="900" dirty="0"/>
              <a:t> </a:t>
            </a:r>
            <a:r>
              <a:rPr lang="en-US" sz="900" dirty="0">
                <a:solidFill>
                  <a:srgbClr val="0070C0"/>
                </a:solidFill>
                <a:hlinkClick r:id="rId3">
                  <a:extLst>
                    <a:ext uri="{A12FA001-AC4F-418D-AE19-62706E023703}">
                      <ahyp:hlinkClr xmlns:ahyp="http://schemas.microsoft.com/office/drawing/2018/hyperlinkcolor" val="tx"/>
                    </a:ext>
                  </a:extLst>
                </a:hlinkClick>
              </a:rPr>
              <a:t>https://apastyle.apa.org/instructional-aids/avoiding-plagiarism.pdf</a:t>
            </a:r>
            <a:r>
              <a:rPr lang="en-US" sz="900" dirty="0">
                <a:solidFill>
                  <a:srgbClr val="0070C0"/>
                </a:solidFill>
              </a:rPr>
              <a:t> </a:t>
            </a:r>
          </a:p>
        </p:txBody>
      </p:sp>
    </p:spTree>
    <p:extLst>
      <p:ext uri="{BB962C8B-B14F-4D97-AF65-F5344CB8AC3E}">
        <p14:creationId xmlns:p14="http://schemas.microsoft.com/office/powerpoint/2010/main" val="3416483373"/>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a:ea typeface="Helvetica"/>
        <a:cs typeface="Helvetica"/>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DCDEE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825500" rtl="0" fontAlgn="auto" latinLnBrk="0" hangingPunct="0">
          <a:lnSpc>
            <a:spcPct val="100000"/>
          </a:lnSpc>
          <a:spcBef>
            <a:spcPts val="0"/>
          </a:spcBef>
          <a:spcAft>
            <a:spcPts val="0"/>
          </a:spcAft>
          <a:buClrTx/>
          <a:buSzTx/>
          <a:buFontTx/>
          <a:buNone/>
          <a:tabLst/>
          <a:defRPr kumimoji="0" sz="3200" b="1"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825500" rtl="0" fontAlgn="auto" latinLnBrk="0" hangingPunct="0">
          <a:lnSpc>
            <a:spcPct val="100000"/>
          </a:lnSpc>
          <a:spcBef>
            <a:spcPts val="0"/>
          </a:spcBef>
          <a:spcAft>
            <a:spcPts val="0"/>
          </a:spcAft>
          <a:buClrTx/>
          <a:buSzTx/>
          <a:buFontTx/>
          <a:buNone/>
          <a:tabLst/>
          <a:defRPr kumimoji="0" sz="4400" b="0" i="0" u="none" strike="noStrike" cap="none" spc="0" normalizeH="0" baseline="0">
            <a:ln>
              <a:noFill/>
            </a:ln>
            <a:solidFill>
              <a:srgbClr val="000000"/>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WCU 2020 PPT Theme</Template>
  <TotalTime>671</TotalTime>
  <Words>2624</Words>
  <Application>Microsoft Office PowerPoint</Application>
  <PresentationFormat>On-screen Show (16:9)</PresentationFormat>
  <Paragraphs>299</Paragraphs>
  <Slides>23</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Calibri</vt:lpstr>
      <vt:lpstr>Gotham</vt:lpstr>
      <vt:lpstr>Gotham Medium</vt:lpstr>
      <vt:lpstr>Helvetica</vt:lpstr>
      <vt:lpstr>Helvetica Light</vt:lpstr>
      <vt:lpstr>White</vt:lpstr>
      <vt:lpstr>Plagiarism </vt:lpstr>
      <vt:lpstr>Overview</vt:lpstr>
      <vt:lpstr>Why do we cite? </vt:lpstr>
      <vt:lpstr>Why does it matter? </vt:lpstr>
      <vt:lpstr>Why does it matter? </vt:lpstr>
      <vt:lpstr>WCU Honor Code</vt:lpstr>
      <vt:lpstr>What is Plagiarism?</vt:lpstr>
      <vt:lpstr>Types of Plagiarism</vt:lpstr>
      <vt:lpstr>Word Plagiarism</vt:lpstr>
      <vt:lpstr>Patchwriting</vt:lpstr>
      <vt:lpstr>Avoiding Word Plagiarism</vt:lpstr>
      <vt:lpstr>Paraphrasing Strategies</vt:lpstr>
      <vt:lpstr>Different Vocabulary</vt:lpstr>
      <vt:lpstr>Different Vocabulary</vt:lpstr>
      <vt:lpstr>Idea Plagiarism</vt:lpstr>
      <vt:lpstr>Avoiding Idea Plagiarism</vt:lpstr>
      <vt:lpstr>What counts as Plagiarism?</vt:lpstr>
      <vt:lpstr>What is Self-Plagiarism?</vt:lpstr>
      <vt:lpstr>In-Text Citations</vt:lpstr>
      <vt:lpstr>Parenthetical v. Narrative</vt:lpstr>
      <vt:lpstr>Reference citations</vt:lpstr>
      <vt:lpstr>Plagiarism Resources </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Jennifer Silverman</dc:creator>
  <cp:lastModifiedBy>Julie Oshiro</cp:lastModifiedBy>
  <cp:revision>94</cp:revision>
  <dcterms:created xsi:type="dcterms:W3CDTF">2021-02-27T00:07:58Z</dcterms:created>
  <dcterms:modified xsi:type="dcterms:W3CDTF">2021-03-23T21:25:11Z</dcterms:modified>
</cp:coreProperties>
</file>