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1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11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77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30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959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13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60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10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62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686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23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550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8759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08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880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497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81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05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793E1ED-488C-4AE7-B937-2B78C784B321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7516E-056C-449F-AD16-81906A3E8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1905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8EB2A5-A145-4742-A754-751AD34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8CAE1E-A0CF-4FF5-B7DD-668A6D441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7410" y="1853249"/>
            <a:ext cx="10018642" cy="501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0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5566F-D0A5-479C-A7DE-99AC7568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0D485-A86E-4F7C-8063-0AA1A348D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6794984" cy="4195481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a planet?</a:t>
            </a:r>
          </a:p>
          <a:p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Astronomical Union (IAU) defines a planet as any celestial body which satisfied the following conditions:</a:t>
            </a:r>
          </a:p>
          <a:p>
            <a:pPr marL="457200" indent="-457200">
              <a:buAutoNum type="arabicPeriod"/>
            </a:pPr>
            <a:r>
              <a:rPr lang="en-US" sz="24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Orbits around the sun</a:t>
            </a:r>
          </a:p>
          <a:p>
            <a:pPr marL="514350" indent="-514350">
              <a:buAutoNum type="arabicPeriod"/>
            </a:pPr>
            <a:r>
              <a:rPr lang="en-US" sz="24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enough mass to create its own gravity which is enough to overcome rigid body forces such that the body assumes hydrostatic equilibrium.</a:t>
            </a:r>
          </a:p>
          <a:p>
            <a:pPr marL="514350" indent="-514350">
              <a:buAutoNum type="arabicPeriod"/>
            </a:pPr>
            <a:r>
              <a:rPr lang="en-US" sz="24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cleared the neighborhood round its orbit</a:t>
            </a:r>
            <a:endParaRPr lang="en-GB" sz="28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694A14-0182-41D8-B3BD-701842E21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322" y="2590799"/>
            <a:ext cx="4134678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4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23004-0DB0-4739-BC52-4C237F43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 of Planets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CB57B-9E61-4466-9FED-C2569B7CC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827575" cy="4195481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earliest known definition of planets began in ancient Greek where the </a:t>
            </a:r>
            <a:r>
              <a:rPr lang="en-GB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Earth’s Moon, Sun, </a:t>
            </a:r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Mercury, Venus, Mars, Jupiter, and Saturn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considered as planets (Xiao, Cai, Li &amp;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2018).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Greek Scientists did not consider the earth as a planet, rather it was considered as a central body around which the planets and other celestial objects orbited.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istorical models of the Solar System - Wikipedia">
            <a:extLst>
              <a:ext uri="{FF2B5EF4-FFF2-40B4-BE49-F238E27FC236}">
                <a16:creationId xmlns:a16="http://schemas.microsoft.com/office/drawing/2014/main" id="{D977A948-D63B-4545-A29E-8DDDF0A5D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887" y="2252588"/>
            <a:ext cx="5088835" cy="419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518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1A788-181B-475F-AA43-EDB7FEB86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9E5E9B">
                    <a:lumMod val="40000"/>
                    <a:lumOff val="6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History of Planets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6DD99-D4ED-40A7-9FEB-A4E7668BA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5589036" cy="4195481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third century BCE, Aristarchus of Samos was the first person to develop a model of the solar system with the sun at the centre.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16</a:t>
            </a:r>
            <a:r>
              <a:rPr lang="en-GB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century, Nicolaus Copernicus revived the idea and in the 17</a:t>
            </a:r>
            <a:r>
              <a:rPr lang="en-GB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century, astronomers accepted this model thanks to the invention of telescope 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Ogihara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Kokubo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Suzuki &amp;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Morbidelli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2018).</a:t>
            </a:r>
          </a:p>
          <a:p>
            <a:r>
              <a:rPr lang="en-GB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Astronomers made changes in the Greeks model of the solar system by declassifying the Moon as a planet.</a:t>
            </a:r>
          </a:p>
        </p:txBody>
      </p:sp>
      <p:pic>
        <p:nvPicPr>
          <p:cNvPr id="2050" name="Picture 2" descr="Lunar Facts: The Moon Is Still a Very Mysterious Place">
            <a:extLst>
              <a:ext uri="{FF2B5EF4-FFF2-40B4-BE49-F238E27FC236}">
                <a16:creationId xmlns:a16="http://schemas.microsoft.com/office/drawing/2014/main" id="{334B151E-8783-4E65-9AA0-944695D34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50" y="2146853"/>
            <a:ext cx="5499650" cy="410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2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CCD3-821C-439C-A3B3-630FF83D0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Planetary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3D700-33FD-4EC0-BFFB-94D35EA54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6291401" cy="4195481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1781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Uranus is added as a planet</a:t>
            </a:r>
          </a:p>
          <a:p>
            <a:r>
              <a:rPr lang="en-GB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1801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astronomers discover Ceres between Mars and Jupiter but was later classified as an asteroid. </a:t>
            </a:r>
          </a:p>
          <a:p>
            <a:r>
              <a:rPr lang="en-GB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1846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astronomers discover Neptune</a:t>
            </a:r>
          </a:p>
          <a:p>
            <a:r>
              <a:rPr lang="en-GB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1930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Pluto is discovered but was declassified as a planet in the 1990s following the discover of the Kuiper Belt. Thus Pluto was classified as a Kuiper Belt Objects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Ogihara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Kokubo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Suzuki &amp;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Morbidelli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2018)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074" name="Picture 2" descr="Kuiper Belt Facts - Interesting Facts about the Kuiper Belt">
            <a:extLst>
              <a:ext uri="{FF2B5EF4-FFF2-40B4-BE49-F238E27FC236}">
                <a16:creationId xmlns:a16="http://schemas.microsoft.com/office/drawing/2014/main" id="{9FF1AF54-78AA-486E-B3A8-F72DD4D12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713" y="1940276"/>
            <a:ext cx="4797287" cy="419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84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51F9-E2CD-414D-8ED6-F1F16BCA6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302C3-842A-4ABD-8422-FA376D48A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71" y="2052918"/>
            <a:ext cx="4002156" cy="4195481"/>
          </a:xfrm>
        </p:spPr>
        <p:txBody>
          <a:bodyPr/>
          <a:lstStyle/>
          <a:p>
            <a:r>
              <a:rPr lang="en-GB" dirty="0"/>
              <a:t>Our galaxy has eight planets.</a:t>
            </a:r>
          </a:p>
          <a:p>
            <a:r>
              <a:rPr lang="en-GB" dirty="0"/>
              <a:t>Inner planets are also know as rocky planets and they are </a:t>
            </a:r>
            <a:r>
              <a:rPr lang="en-US" dirty="0"/>
              <a:t>are </a:t>
            </a:r>
            <a:r>
              <a:rPr lang="en-US" i="1" dirty="0">
                <a:solidFill>
                  <a:srgbClr val="FFFF00"/>
                </a:solidFill>
              </a:rPr>
              <a:t>Mercury, Venus, Earth and Mars</a:t>
            </a:r>
            <a:r>
              <a:rPr lang="en-US" dirty="0"/>
              <a:t>.</a:t>
            </a:r>
          </a:p>
          <a:p>
            <a:r>
              <a:rPr lang="en-US" dirty="0"/>
              <a:t>The outer planets also known as gaseous planets are </a:t>
            </a:r>
            <a:r>
              <a:rPr lang="en-US" i="1" dirty="0">
                <a:solidFill>
                  <a:srgbClr val="FFFF00"/>
                </a:solidFill>
              </a:rPr>
              <a:t>Jupiter and Saturn</a:t>
            </a:r>
            <a:r>
              <a:rPr lang="en-US" dirty="0"/>
              <a:t>.</a:t>
            </a:r>
          </a:p>
          <a:p>
            <a:r>
              <a:rPr lang="en-US" dirty="0"/>
              <a:t>The Ice giants are </a:t>
            </a:r>
            <a:r>
              <a:rPr lang="en-US" dirty="0">
                <a:solidFill>
                  <a:srgbClr val="FFFF00"/>
                </a:solidFill>
              </a:rPr>
              <a:t>Uranus and Neptune</a:t>
            </a:r>
            <a:r>
              <a:rPr lang="en-US" dirty="0"/>
              <a:t>.</a:t>
            </a:r>
            <a:endParaRPr lang="en-GB" dirty="0"/>
          </a:p>
        </p:txBody>
      </p:sp>
      <p:pic>
        <p:nvPicPr>
          <p:cNvPr id="5124" name="Picture 4" descr="See All Eight Planets in One Night - Sky &amp; Telescope - Sky &amp; Telescope">
            <a:extLst>
              <a:ext uri="{FF2B5EF4-FFF2-40B4-BE49-F238E27FC236}">
                <a16:creationId xmlns:a16="http://schemas.microsoft.com/office/drawing/2014/main" id="{D8DE53B9-C3E3-4F61-9583-B47945C8A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27" y="1917364"/>
            <a:ext cx="7765773" cy="476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34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4F16E-F2A6-4881-8209-309801D29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84CC5-A5B9-4426-ABED-22098FD14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4" y="2052918"/>
            <a:ext cx="4740896" cy="4599673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Mercury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The smallest and fastest planet to orbit the sun.</a:t>
            </a:r>
          </a:p>
          <a:p>
            <a:pPr algn="l"/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Has a thick atmosphere which makes it the hottest planet in our solar system (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solar system exploration. (n.d.)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The only planet in our solar system that support life.</a:t>
            </a:r>
          </a:p>
        </p:txBody>
      </p:sp>
      <p:pic>
        <p:nvPicPr>
          <p:cNvPr id="6146" name="Picture 2" descr="What is Earth? How we answer could define our future | World Economic Forum">
            <a:extLst>
              <a:ext uri="{FF2B5EF4-FFF2-40B4-BE49-F238E27FC236}">
                <a16:creationId xmlns:a16="http://schemas.microsoft.com/office/drawing/2014/main" id="{9446CE37-46FD-40DE-BF04-D0620ECAE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460" y="4319308"/>
            <a:ext cx="4134677" cy="226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Venus may have hosted life, researchers say - Cosmos Magazine">
            <a:extLst>
              <a:ext uri="{FF2B5EF4-FFF2-40B4-BE49-F238E27FC236}">
                <a16:creationId xmlns:a16="http://schemas.microsoft.com/office/drawing/2014/main" id="{7FD422EF-398B-4787-A569-C3045D5E6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563" y="1751431"/>
            <a:ext cx="4386469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571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9EA9D-9525-44C4-9495-46C86DFE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Planet Facts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2BA99-C5B7-4687-8351-59D0775B9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40" y="2052918"/>
            <a:ext cx="4810538" cy="465268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Mars was a wet and warm planet billions of years ago.</a:t>
            </a:r>
          </a:p>
          <a:p>
            <a:pPr algn="l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Jupiter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The largest planet.</a:t>
            </a:r>
          </a:p>
          <a:p>
            <a:pPr algn="l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Has the brightest gaseous ring system in the galaxy (Xiao, Cai, Li &amp;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2018).</a:t>
            </a:r>
          </a:p>
          <a:p>
            <a:pPr algn="l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Uranus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It’s tilted on its axis by almost 90-degrees.</a:t>
            </a:r>
          </a:p>
          <a:p>
            <a:pPr algn="l"/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Neptune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Was discovered through mathematical calculations, rather than observation.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2B5F45-FD2B-4A46-BB1D-B3B19051C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652" y="2036353"/>
            <a:ext cx="6692348" cy="21910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68EB39-6BEE-4F94-89FD-EC945AE65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651" y="4370790"/>
            <a:ext cx="6692347" cy="219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0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0DDA6-115A-4D3F-8EC8-30816B92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Dwarf Planets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E084A-CC5E-40C8-996D-7B41DC537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6211888" cy="419548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 International Astronomical Union (IAU), a dwarf planet is a celestial body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following features: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orbits around the sun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Is not a satellite 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Has no clear path on its orbit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Has enough mass to create its own gravity which is enough to overcome rigid body forces such that the body assumes hydrostatic equilibrium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Xiao, Cai, Li &amp;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2018)</a:t>
            </a:r>
            <a:r>
              <a:rPr lang="en-US" sz="2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 descr="Dwarf Planet - Definition, Examples &amp; Characteristics">
            <a:extLst>
              <a:ext uri="{FF2B5EF4-FFF2-40B4-BE49-F238E27FC236}">
                <a16:creationId xmlns:a16="http://schemas.microsoft.com/office/drawing/2014/main" id="{F25ED7E6-4626-4C16-8D33-6190138A0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157" y="2348362"/>
            <a:ext cx="5141843" cy="360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478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FC6D-7E81-4D1A-A461-DC8207EC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DA670-37E6-44B7-BE07-9EBEE4104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6079366" cy="4195481"/>
          </a:xfrm>
        </p:spPr>
        <p:txBody>
          <a:bodyPr>
            <a:normAutofit fontScale="77500" lnSpcReduction="20000"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Astronomers are yet to agree on a standard to define a planet. Planetary scientists and astronomers are entangled in an ongoing debate in light of new technology and new discoveries in the galaxy.</a:t>
            </a:r>
          </a:p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existing technology has already found exoplanets outside of the milky way galaxy.</a:t>
            </a:r>
          </a:p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hunt for life in space continues. Although the idea seems far fetched, planetary scientists continue to look for planets with conditions that favour life. </a:t>
            </a:r>
          </a:p>
        </p:txBody>
      </p:sp>
      <p:pic>
        <p:nvPicPr>
          <p:cNvPr id="7170" name="Picture 2" descr="Our Milky Way is warped | Space | EarthSky">
            <a:extLst>
              <a:ext uri="{FF2B5EF4-FFF2-40B4-BE49-F238E27FC236}">
                <a16:creationId xmlns:a16="http://schemas.microsoft.com/office/drawing/2014/main" id="{E84BC6C0-C747-4BD7-94B7-ABEEC0599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409" y="2239618"/>
            <a:ext cx="5009321" cy="385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938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DD18-7D26-4323-BFEE-DED729CA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D889E-C7C1-4390-A878-6357E3D25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Ogihara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Kokubo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Suzuki, T. K., &amp;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Morbidelli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(2018). Formation of the terrestrial planets in the solar system around 1 au via radial concentration of planetesimals. Astronomy &amp; Astrophysics, 612, L5.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Xiao, J., Cai, S., Li, X.,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(2018, October). Assessing the Effectiveness of Augmented Reality Courseware" Eight Planets in the Solar System". In 2018 9th International Conference on Information Technology in Medicine and Education (ITME) (pp. 388-392). IEEE.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planet? | Planets – NASA solar system exploration. (n.d.). NASA Solar System Exploration. https://solarsystem.nasa.gov/planets/in-depth/</a:t>
            </a:r>
          </a:p>
        </p:txBody>
      </p:sp>
    </p:spTree>
    <p:extLst>
      <p:ext uri="{BB962C8B-B14F-4D97-AF65-F5344CB8AC3E}">
        <p14:creationId xmlns:p14="http://schemas.microsoft.com/office/powerpoint/2010/main" val="2918533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104</TotalTime>
  <Words>766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Ion</vt:lpstr>
      <vt:lpstr>Planets</vt:lpstr>
      <vt:lpstr>Introduction</vt:lpstr>
      <vt:lpstr>History of Planets </vt:lpstr>
      <vt:lpstr>History of Planets </vt:lpstr>
      <vt:lpstr>Planetary Events </vt:lpstr>
      <vt:lpstr>Planets</vt:lpstr>
      <vt:lpstr>Planet Facts</vt:lpstr>
      <vt:lpstr>Planet Facts</vt:lpstr>
      <vt:lpstr>Dwarf Planets </vt:lpstr>
      <vt:lpstr>Conclusion</vt:lpstr>
      <vt:lpstr>Reference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13</cp:revision>
  <dcterms:created xsi:type="dcterms:W3CDTF">2020-11-24T21:52:10Z</dcterms:created>
  <dcterms:modified xsi:type="dcterms:W3CDTF">2020-11-24T23:38:02Z</dcterms:modified>
</cp:coreProperties>
</file>