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B5E92-FC96-47B6-9CB3-D1A45DA628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Plastics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8C6F6F-79AA-4B42-B4FF-FFB45A8A05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Polyethylene Terephthalate </a:t>
            </a:r>
          </a:p>
          <a:p>
            <a:r>
              <a:rPr lang="en-US" dirty="0"/>
              <a:t>Polyvinyl Chloride</a:t>
            </a:r>
          </a:p>
        </p:txBody>
      </p:sp>
    </p:spTree>
    <p:extLst>
      <p:ext uri="{BB962C8B-B14F-4D97-AF65-F5344CB8AC3E}">
        <p14:creationId xmlns:p14="http://schemas.microsoft.com/office/powerpoint/2010/main" val="2944726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C1677-85F9-40AD-A35D-80190DD60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POLYETHYLENE TEREPHTHALATE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51C6B-2961-421D-AFC2-F322E0EE9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210000"/>
              </a:lnSpc>
            </a:pPr>
            <a:r>
              <a:rPr lang="en-US" sz="3600" dirty="0"/>
              <a:t>A general purpose thermoplastic polymer </a:t>
            </a:r>
          </a:p>
          <a:p>
            <a:pPr>
              <a:lnSpc>
                <a:spcPct val="210000"/>
              </a:lnSpc>
            </a:pPr>
            <a:r>
              <a:rPr lang="en-US" sz="3600" dirty="0"/>
              <a:t>Belongs to the polyester family of polymers</a:t>
            </a:r>
          </a:p>
          <a:p>
            <a:pPr>
              <a:lnSpc>
                <a:spcPct val="210000"/>
              </a:lnSpc>
            </a:pPr>
            <a:r>
              <a:rPr lang="en-US" sz="3600" dirty="0"/>
              <a:t>Abbreviated as PET or PETE</a:t>
            </a:r>
          </a:p>
          <a:p>
            <a:pPr>
              <a:lnSpc>
                <a:spcPct val="210000"/>
              </a:lnSpc>
            </a:pPr>
            <a:r>
              <a:rPr lang="en-US" sz="3600" dirty="0"/>
              <a:t>Most popular polyester</a:t>
            </a:r>
          </a:p>
          <a:p>
            <a:pPr>
              <a:lnSpc>
                <a:spcPct val="21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13355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4648E-5D71-4BDB-8CA1-26CCC2CF7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97712"/>
            <a:ext cx="8946541" cy="595068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200000"/>
              </a:lnSpc>
            </a:pPr>
            <a:r>
              <a:rPr lang="en-US" sz="4000" dirty="0"/>
              <a:t>Referred to as </a:t>
            </a:r>
            <a:r>
              <a:rPr lang="en-US" sz="4000" dirty="0" err="1"/>
              <a:t>Terylene</a:t>
            </a:r>
            <a:r>
              <a:rPr lang="en-US" sz="4000" dirty="0"/>
              <a:t> in the UK</a:t>
            </a:r>
          </a:p>
          <a:p>
            <a:pPr>
              <a:lnSpc>
                <a:spcPct val="200000"/>
              </a:lnSpc>
            </a:pPr>
            <a:r>
              <a:rPr lang="en-US" sz="4000" dirty="0" err="1"/>
              <a:t>Lavsan</a:t>
            </a:r>
            <a:r>
              <a:rPr lang="en-US" sz="4000" dirty="0"/>
              <a:t> in Russia</a:t>
            </a:r>
          </a:p>
          <a:p>
            <a:pPr>
              <a:lnSpc>
                <a:spcPct val="200000"/>
              </a:lnSpc>
            </a:pPr>
            <a:r>
              <a:rPr lang="en-US" sz="4000" dirty="0"/>
              <a:t>Dacron in the United States</a:t>
            </a:r>
          </a:p>
          <a:p>
            <a:pPr>
              <a:lnSpc>
                <a:spcPct val="200000"/>
              </a:lnSpc>
            </a:pPr>
            <a:r>
              <a:rPr lang="en-US" sz="4000" dirty="0"/>
              <a:t>It is made from the ethylene terephthalate monomer with repeating </a:t>
            </a:r>
            <a:r>
              <a:rPr lang="en-US" sz="4700" dirty="0"/>
              <a:t>(C</a:t>
            </a:r>
            <a:r>
              <a:rPr lang="en-US" sz="4700" baseline="-25000" dirty="0"/>
              <a:t>10</a:t>
            </a:r>
            <a:r>
              <a:rPr lang="en-US" sz="4700" dirty="0"/>
              <a:t>H</a:t>
            </a:r>
            <a:r>
              <a:rPr lang="en-US" sz="4700" baseline="-25000" dirty="0"/>
              <a:t>8</a:t>
            </a:r>
            <a:r>
              <a:rPr lang="en-US" sz="4700" dirty="0"/>
              <a:t>O</a:t>
            </a:r>
            <a:r>
              <a:rPr lang="en-US" sz="4700" baseline="-25000" dirty="0"/>
              <a:t>4</a:t>
            </a:r>
            <a:r>
              <a:rPr lang="en-US" sz="4700" dirty="0"/>
              <a:t>) units</a:t>
            </a:r>
          </a:p>
        </p:txBody>
      </p:sp>
    </p:spTree>
    <p:extLst>
      <p:ext uri="{BB962C8B-B14F-4D97-AF65-F5344CB8AC3E}">
        <p14:creationId xmlns:p14="http://schemas.microsoft.com/office/powerpoint/2010/main" val="1543431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0E685-F871-4AE6-995B-8272A8B67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Reactions to make the plastic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7FD01-8072-4404-A59B-A9ADBEB80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It can be synthesized by the esterification reaction between terephthalic acid and ethylene glycol</a:t>
            </a:r>
          </a:p>
          <a:p>
            <a:r>
              <a:rPr lang="en-US" sz="4000" dirty="0"/>
              <a:t>Water is a by product of the reaction</a:t>
            </a:r>
          </a:p>
        </p:txBody>
      </p:sp>
    </p:spTree>
    <p:extLst>
      <p:ext uri="{BB962C8B-B14F-4D97-AF65-F5344CB8AC3E}">
        <p14:creationId xmlns:p14="http://schemas.microsoft.com/office/powerpoint/2010/main" val="265848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4F77E-0E06-4167-BA3D-73EEA92F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Molecular Structure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E11C2E8-1583-423E-9B74-02C1A4E72D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1241" y="2052638"/>
            <a:ext cx="7511294" cy="4195762"/>
          </a:xfrm>
        </p:spPr>
      </p:pic>
    </p:spTree>
    <p:extLst>
      <p:ext uri="{BB962C8B-B14F-4D97-AF65-F5344CB8AC3E}">
        <p14:creationId xmlns:p14="http://schemas.microsoft.com/office/powerpoint/2010/main" val="3291110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8041F-01D3-4902-BBED-47B951524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PET polymer chain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D6BFC1-0BE3-4B36-A918-D1B70A237C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3313" y="2689617"/>
            <a:ext cx="8947150" cy="2921803"/>
          </a:xfrm>
        </p:spPr>
      </p:pic>
    </p:spTree>
    <p:extLst>
      <p:ext uri="{BB962C8B-B14F-4D97-AF65-F5344CB8AC3E}">
        <p14:creationId xmlns:p14="http://schemas.microsoft.com/office/powerpoint/2010/main" val="3629159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2360B-93A2-4EEA-BF96-04E90DF6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PET polymer chain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3E76E5-53E9-4AAA-A73F-644B3A47F2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3313" y="2224785"/>
            <a:ext cx="8947150" cy="3851468"/>
          </a:xfrm>
        </p:spPr>
      </p:pic>
    </p:spTree>
    <p:extLst>
      <p:ext uri="{BB962C8B-B14F-4D97-AF65-F5344CB8AC3E}">
        <p14:creationId xmlns:p14="http://schemas.microsoft.com/office/powerpoint/2010/main" val="1125417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28347-06CC-4329-9502-F2144EAB8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Existence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7C77F-E89A-4FD6-A875-DCB33CB32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May exist both as amorphous and as semi-crystalline polymer</a:t>
            </a:r>
          </a:p>
          <a:p>
            <a:r>
              <a:rPr lang="en-US" sz="4000" dirty="0"/>
              <a:t>Semi-crystalline material may appear transparent or opaque and white</a:t>
            </a:r>
          </a:p>
        </p:txBody>
      </p:sp>
    </p:spTree>
    <p:extLst>
      <p:ext uri="{BB962C8B-B14F-4D97-AF65-F5344CB8AC3E}">
        <p14:creationId xmlns:p14="http://schemas.microsoft.com/office/powerpoint/2010/main" val="4109749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4F452-9B94-40AC-96D3-7046DFFED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Common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87C089-92CA-49A6-BEBD-38EAA13D5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Packaging: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Salad dressings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Peanut butter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Cooking oils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Mouthwash and shampoo</a:t>
            </a:r>
          </a:p>
        </p:txBody>
      </p:sp>
    </p:spTree>
    <p:extLst>
      <p:ext uri="{BB962C8B-B14F-4D97-AF65-F5344CB8AC3E}">
        <p14:creationId xmlns:p14="http://schemas.microsoft.com/office/powerpoint/2010/main" val="2065632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C2230-0CE5-45AE-821B-4ADF28A47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Complex 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3530B-1243-4910-886B-2D1E65A23E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Molten PET used as transparent containers that are impermeable to gas and liquid</a:t>
            </a:r>
          </a:p>
          <a:p>
            <a:r>
              <a:rPr lang="en-US" sz="4000" dirty="0"/>
              <a:t>Making magnetic recording tape and photographic film</a:t>
            </a:r>
          </a:p>
        </p:txBody>
      </p:sp>
    </p:spTree>
    <p:extLst>
      <p:ext uri="{BB962C8B-B14F-4D97-AF65-F5344CB8AC3E}">
        <p14:creationId xmlns:p14="http://schemas.microsoft.com/office/powerpoint/2010/main" val="2149623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EF734-CC31-4DE0-ABFC-A854D7189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Recycle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1BA05-D097-414A-9835-4F901D4CA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293" y="1745017"/>
            <a:ext cx="8946541" cy="4616133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Intended for single use</a:t>
            </a:r>
          </a:p>
          <a:p>
            <a:r>
              <a:rPr lang="en-US" sz="4000" dirty="0"/>
              <a:t>Continued use may increase risk of leaching and bacterial growth</a:t>
            </a:r>
          </a:p>
          <a:p>
            <a:r>
              <a:rPr lang="en-US" sz="4000" dirty="0"/>
              <a:t>Difficult to decontaminate</a:t>
            </a:r>
          </a:p>
          <a:p>
            <a:r>
              <a:rPr lang="en-US" sz="4000" dirty="0"/>
              <a:t>It is recyclable </a:t>
            </a:r>
          </a:p>
          <a:p>
            <a:r>
              <a:rPr lang="en-US" sz="4000" dirty="0"/>
              <a:t>Crushed and then shredded into small flakes</a:t>
            </a:r>
          </a:p>
        </p:txBody>
      </p:sp>
    </p:spTree>
    <p:extLst>
      <p:ext uri="{BB962C8B-B14F-4D97-AF65-F5344CB8AC3E}">
        <p14:creationId xmlns:p14="http://schemas.microsoft.com/office/powerpoint/2010/main" val="1797551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D9FA5-CFA6-41D1-82A6-221A19E2D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525780"/>
            <a:ext cx="8946541" cy="5722619"/>
          </a:xfrm>
        </p:spPr>
        <p:txBody>
          <a:bodyPr>
            <a:normAutofit/>
          </a:bodyPr>
          <a:lstStyle/>
          <a:p>
            <a:r>
              <a:rPr lang="en-US" sz="4000" dirty="0"/>
              <a:t>Reprocessed into PET bottles or spun into polyester fiber</a:t>
            </a:r>
          </a:p>
          <a:p>
            <a:r>
              <a:rPr lang="en-US" sz="4000" dirty="0"/>
              <a:t>Products made of PET should be recycled but not reused</a:t>
            </a:r>
          </a:p>
        </p:txBody>
      </p:sp>
    </p:spTree>
    <p:extLst>
      <p:ext uri="{BB962C8B-B14F-4D97-AF65-F5344CB8AC3E}">
        <p14:creationId xmlns:p14="http://schemas.microsoft.com/office/powerpoint/2010/main" val="1209264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46C60-0269-492B-93D8-6839BA1E0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12" y="297180"/>
            <a:ext cx="9404723" cy="1400530"/>
          </a:xfrm>
        </p:spPr>
        <p:txBody>
          <a:bodyPr/>
          <a:lstStyle/>
          <a:p>
            <a:pPr algn="ctr"/>
            <a:r>
              <a:rPr lang="en-US" dirty="0"/>
              <a:t>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0B316-C9FC-409B-A7BC-69F83525CA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It can leach antimony</a:t>
            </a:r>
          </a:p>
          <a:p>
            <a:r>
              <a:rPr lang="en-US" sz="4000" dirty="0"/>
              <a:t>A toxic metalloid </a:t>
            </a:r>
          </a:p>
          <a:p>
            <a:r>
              <a:rPr lang="en-US" sz="4000" dirty="0"/>
              <a:t>Which causes vomiting, diarrhea and stomach ulcers</a:t>
            </a:r>
          </a:p>
        </p:txBody>
      </p:sp>
    </p:spTree>
    <p:extLst>
      <p:ext uri="{BB962C8B-B14F-4D97-AF65-F5344CB8AC3E}">
        <p14:creationId xmlns:p14="http://schemas.microsoft.com/office/powerpoint/2010/main" val="28596181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E12E5-B6BD-46AE-98D8-939161920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	Pros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0E696-B200-4B78-AE85-2287AD79B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Does not curl</a:t>
            </a:r>
          </a:p>
          <a:p>
            <a:r>
              <a:rPr lang="en-US" sz="4000" dirty="0"/>
              <a:t>No edge finishing required</a:t>
            </a:r>
          </a:p>
          <a:p>
            <a:r>
              <a:rPr lang="en-US" sz="4000" dirty="0"/>
              <a:t>Sharp detail</a:t>
            </a:r>
          </a:p>
        </p:txBody>
      </p:sp>
    </p:spTree>
    <p:extLst>
      <p:ext uri="{BB962C8B-B14F-4D97-AF65-F5344CB8AC3E}">
        <p14:creationId xmlns:p14="http://schemas.microsoft.com/office/powerpoint/2010/main" val="2334889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DDDE2-5269-43EF-867A-6EA9C6B13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66277-756A-4D6B-84CA-4EB018A66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Indoor use only</a:t>
            </a:r>
          </a:p>
          <a:p>
            <a:r>
              <a:rPr lang="en-US" sz="4000" dirty="0"/>
              <a:t>Ink compatibility – only compatible with UV inks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933027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760E7-3545-4B94-AD6E-308D7A5B9B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Polyvinyl Chloride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722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9FF83-20E3-46D0-B9B2-BEC7925DF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Polyvinyl Chloride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4E395-4B75-415E-8FEE-64DAC9209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Abbreviated PVC</a:t>
            </a:r>
          </a:p>
          <a:p>
            <a:r>
              <a:rPr lang="en-US" sz="4000" dirty="0"/>
              <a:t>World’s third-most widely produced synthetic plastic polymer</a:t>
            </a:r>
          </a:p>
          <a:p>
            <a:r>
              <a:rPr lang="en-US" sz="4000" dirty="0"/>
              <a:t>40 million tons produced yearly</a:t>
            </a:r>
          </a:p>
        </p:txBody>
      </p:sp>
    </p:spTree>
    <p:extLst>
      <p:ext uri="{BB962C8B-B14F-4D97-AF65-F5344CB8AC3E}">
        <p14:creationId xmlns:p14="http://schemas.microsoft.com/office/powerpoint/2010/main" val="3457758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A4916-19E4-4634-850B-2ED847C48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	Molecular structure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2C038B7-08E2-4E22-9CD5-22CD90C28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8064" y="2052638"/>
            <a:ext cx="4457648" cy="4195762"/>
          </a:xfrm>
        </p:spPr>
      </p:pic>
    </p:spTree>
    <p:extLst>
      <p:ext uri="{BB962C8B-B14F-4D97-AF65-F5344CB8AC3E}">
        <p14:creationId xmlns:p14="http://schemas.microsoft.com/office/powerpoint/2010/main" val="8262724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513A7-1F38-41DD-8340-9A03112FD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PVC Chain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C860FD-F9D3-42FB-8EEC-CFE59ED5F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3313" y="2370036"/>
            <a:ext cx="8947150" cy="3560965"/>
          </a:xfrm>
        </p:spPr>
      </p:pic>
    </p:spTree>
    <p:extLst>
      <p:ext uri="{BB962C8B-B14F-4D97-AF65-F5344CB8AC3E}">
        <p14:creationId xmlns:p14="http://schemas.microsoft.com/office/powerpoint/2010/main" val="2068775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ED26F-D1E3-4426-B62C-A05C834D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Raw form of PVC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1F9FD7-2A62-48FE-BEB6-039FFE3D47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1785" y="2052638"/>
            <a:ext cx="3090205" cy="4195762"/>
          </a:xfrm>
        </p:spPr>
      </p:pic>
    </p:spTree>
    <p:extLst>
      <p:ext uri="{BB962C8B-B14F-4D97-AF65-F5344CB8AC3E}">
        <p14:creationId xmlns:p14="http://schemas.microsoft.com/office/powerpoint/2010/main" val="1989566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53B9-EF17-4365-85B4-6E5F326D8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Existence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F0213-AD91-4AA7-A94F-8D64A2382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Comes in two basic forms: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Rigid – used in making bottles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/>
              <a:t>flexible</a:t>
            </a:r>
          </a:p>
        </p:txBody>
      </p:sp>
    </p:spTree>
    <p:extLst>
      <p:ext uri="{BB962C8B-B14F-4D97-AF65-F5344CB8AC3E}">
        <p14:creationId xmlns:p14="http://schemas.microsoft.com/office/powerpoint/2010/main" val="32121026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06B98-2867-4B2F-BDE2-7EF08A324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More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2C8D7-CB54-4ACC-B905-33079A7D0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IUPAC name – poly(1-chloroethylene)</a:t>
            </a:r>
          </a:p>
          <a:p>
            <a:r>
              <a:rPr lang="en-US" sz="4000" dirty="0"/>
              <a:t>Chemical formula – C</a:t>
            </a:r>
            <a:r>
              <a:rPr lang="en-US" sz="4000" baseline="-25000" dirty="0"/>
              <a:t>2</a:t>
            </a:r>
            <a:r>
              <a:rPr lang="en-US" sz="4000" dirty="0"/>
              <a:t>H</a:t>
            </a:r>
            <a:r>
              <a:rPr lang="en-US" sz="4000" baseline="-25000" dirty="0"/>
              <a:t>3</a:t>
            </a:r>
            <a:r>
              <a:rPr lang="en-US" sz="4000" dirty="0"/>
              <a:t>Cl)</a:t>
            </a:r>
            <a:r>
              <a:rPr lang="en-US" sz="4000" baseline="-25000" dirty="0"/>
              <a:t>n</a:t>
            </a:r>
          </a:p>
          <a:p>
            <a:endParaRPr lang="en-US" sz="4000" baseline="-25000" dirty="0"/>
          </a:p>
          <a:p>
            <a:r>
              <a:rPr lang="en-US" sz="4000" baseline="-25000" dirty="0"/>
              <a:t>Other name - </a:t>
            </a:r>
            <a:r>
              <a:rPr lang="en-US" sz="4000" baseline="-25000" dirty="0" err="1"/>
              <a:t>Polychloroethylene</a:t>
            </a:r>
            <a:endParaRPr lang="en-US" sz="4000" baseline="-25000" dirty="0"/>
          </a:p>
        </p:txBody>
      </p:sp>
    </p:spTree>
    <p:extLst>
      <p:ext uri="{BB962C8B-B14F-4D97-AF65-F5344CB8AC3E}">
        <p14:creationId xmlns:p14="http://schemas.microsoft.com/office/powerpoint/2010/main" val="2841289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2CF54-C323-4334-94DA-EE3F7D7C8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F5E6D-1C49-4109-9A1E-C7BC148FF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/>
              <a:t>Plumbing</a:t>
            </a:r>
          </a:p>
          <a:p>
            <a:r>
              <a:rPr lang="en-US" sz="4000" dirty="0"/>
              <a:t>Electrical cable insulation</a:t>
            </a:r>
          </a:p>
          <a:p>
            <a:r>
              <a:rPr lang="en-US" sz="4000" dirty="0"/>
              <a:t>Imitation leather</a:t>
            </a:r>
          </a:p>
          <a:p>
            <a:r>
              <a:rPr lang="en-US" sz="4000" dirty="0"/>
              <a:t>Flooring</a:t>
            </a:r>
          </a:p>
          <a:p>
            <a:r>
              <a:rPr lang="en-US" sz="4000" dirty="0"/>
              <a:t>Signage</a:t>
            </a:r>
          </a:p>
          <a:p>
            <a:r>
              <a:rPr lang="en-US" sz="4000" dirty="0"/>
              <a:t>Inflatable products</a:t>
            </a:r>
          </a:p>
        </p:txBody>
      </p:sp>
    </p:spTree>
    <p:extLst>
      <p:ext uri="{BB962C8B-B14F-4D97-AF65-F5344CB8AC3E}">
        <p14:creationId xmlns:p14="http://schemas.microsoft.com/office/powerpoint/2010/main" val="18375557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96183-583E-44B4-B303-A49A1B37D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551B0-636D-4B48-BBE2-E2E4AA61A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/>
              <a:t>Basic raw materials derived from salt and oil</a:t>
            </a:r>
          </a:p>
          <a:p>
            <a:r>
              <a:rPr lang="en-US" sz="4000" dirty="0"/>
              <a:t>Chlorine manufactured by electrolysis of sodium chloride, salt.</a:t>
            </a:r>
          </a:p>
          <a:p>
            <a:r>
              <a:rPr lang="en-US" sz="4000" dirty="0"/>
              <a:t>Electrolysis of water produces chlorine</a:t>
            </a:r>
          </a:p>
          <a:p>
            <a:pPr marL="0" indent="0"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50198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5ECCF-64CD-407F-8A70-D2E79DB15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411480"/>
            <a:ext cx="8946541" cy="5836919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Chlorine is then combined with ethylene obtained from oil</a:t>
            </a:r>
          </a:p>
          <a:p>
            <a:r>
              <a:rPr lang="en-US" sz="4000" dirty="0"/>
              <a:t>Resulting element is ethylene dichloride</a:t>
            </a:r>
          </a:p>
          <a:p>
            <a:r>
              <a:rPr lang="en-US" sz="4000" dirty="0"/>
              <a:t>Which is converted to vinyl chloride monomer at high temperatures</a:t>
            </a:r>
          </a:p>
          <a:p>
            <a:r>
              <a:rPr lang="en-US" sz="4000" dirty="0"/>
              <a:t>Monomer is then polymerized to form polyvinyl chloride resin</a:t>
            </a:r>
          </a:p>
        </p:txBody>
      </p:sp>
    </p:spTree>
    <p:extLst>
      <p:ext uri="{BB962C8B-B14F-4D97-AF65-F5344CB8AC3E}">
        <p14:creationId xmlns:p14="http://schemas.microsoft.com/office/powerpoint/2010/main" val="17276498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519C3-4F44-4013-AC55-CCE0D3B31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Recycle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CEE6D-1C85-4F62-BEDD-A5397D613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Mechanical recycling</a:t>
            </a:r>
          </a:p>
          <a:p>
            <a:r>
              <a:rPr lang="en-US" sz="4000" dirty="0"/>
              <a:t>Feedstock recycling</a:t>
            </a:r>
          </a:p>
        </p:txBody>
      </p:sp>
    </p:spTree>
    <p:extLst>
      <p:ext uri="{BB962C8B-B14F-4D97-AF65-F5344CB8AC3E}">
        <p14:creationId xmlns:p14="http://schemas.microsoft.com/office/powerpoint/2010/main" val="1654291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7B154-2748-41E9-B51A-A9973AC34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Mechanical Recycling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9F866-27E1-4FF3-A7E9-0E4D848541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Involves mechanically treating the waste to smaller particles</a:t>
            </a:r>
          </a:p>
          <a:p>
            <a:r>
              <a:rPr lang="en-US" sz="4000" dirty="0"/>
              <a:t>Resulting granules melted into different products </a:t>
            </a:r>
          </a:p>
        </p:txBody>
      </p:sp>
    </p:spTree>
    <p:extLst>
      <p:ext uri="{BB962C8B-B14F-4D97-AF65-F5344CB8AC3E}">
        <p14:creationId xmlns:p14="http://schemas.microsoft.com/office/powerpoint/2010/main" val="13702205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D97C-2345-4AF0-B2FF-475BFD69D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Feedstock Recycling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617AD-5668-402A-A4A1-1F64F11DB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Chemical process such as pyrolysis, hydrolysis and heating used to convert the waste into chemical components</a:t>
            </a:r>
          </a:p>
          <a:p>
            <a:r>
              <a:rPr lang="en-US" sz="4000" dirty="0"/>
              <a:t>Chemical components used to create more PVC</a:t>
            </a:r>
          </a:p>
        </p:txBody>
      </p:sp>
    </p:spTree>
    <p:extLst>
      <p:ext uri="{BB962C8B-B14F-4D97-AF65-F5344CB8AC3E}">
        <p14:creationId xmlns:p14="http://schemas.microsoft.com/office/powerpoint/2010/main" val="13029520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3E48F-0338-4A70-B082-25D257BC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C1259-1894-4178-BF25-08F443C49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Contains a phthalate called DEHP, which can cause male traits to be feminized.</a:t>
            </a:r>
          </a:p>
        </p:txBody>
      </p:sp>
    </p:spTree>
    <p:extLst>
      <p:ext uri="{BB962C8B-B14F-4D97-AF65-F5344CB8AC3E}">
        <p14:creationId xmlns:p14="http://schemas.microsoft.com/office/powerpoint/2010/main" val="12715261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8AF32-0B22-4DFE-98FE-57C1222D8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Pros of PVC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15E83-05E4-4989-A6B6-3956BDF1B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Durable</a:t>
            </a:r>
          </a:p>
          <a:p>
            <a:r>
              <a:rPr lang="en-US" sz="4000" dirty="0"/>
              <a:t>Corrosion Resistant</a:t>
            </a:r>
          </a:p>
          <a:p>
            <a:r>
              <a:rPr lang="en-US" sz="4000" dirty="0"/>
              <a:t>Has a variety of usage</a:t>
            </a:r>
          </a:p>
          <a:p>
            <a:r>
              <a:rPr lang="en-US" sz="4000" dirty="0"/>
              <a:t>Used in insulation</a:t>
            </a:r>
          </a:p>
        </p:txBody>
      </p:sp>
    </p:spTree>
    <p:extLst>
      <p:ext uri="{BB962C8B-B14F-4D97-AF65-F5344CB8AC3E}">
        <p14:creationId xmlns:p14="http://schemas.microsoft.com/office/powerpoint/2010/main" val="17943152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7CCC9-587F-4D34-B586-B50E9E4DD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Cons of PVC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98F7B-2FF4-4456-8521-677D7B9CE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Limited heat limits</a:t>
            </a:r>
          </a:p>
          <a:p>
            <a:r>
              <a:rPr lang="en-US" sz="4000" dirty="0"/>
              <a:t>Very expensive</a:t>
            </a:r>
          </a:p>
          <a:p>
            <a:r>
              <a:rPr lang="en-US" sz="4000" dirty="0"/>
              <a:t>Has a high </a:t>
            </a:r>
            <a:r>
              <a:rPr lang="en-US" sz="4000"/>
              <a:t>gross weight</a:t>
            </a:r>
          </a:p>
        </p:txBody>
      </p:sp>
    </p:spTree>
    <p:extLst>
      <p:ext uri="{BB962C8B-B14F-4D97-AF65-F5344CB8AC3E}">
        <p14:creationId xmlns:p14="http://schemas.microsoft.com/office/powerpoint/2010/main" val="9908088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73</TotalTime>
  <Words>453</Words>
  <Application>Microsoft Office PowerPoint</Application>
  <PresentationFormat>Widescreen</PresentationFormat>
  <Paragraphs>101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Century Gothic</vt:lpstr>
      <vt:lpstr>Wingdings 3</vt:lpstr>
      <vt:lpstr>Ion</vt:lpstr>
      <vt:lpstr>Plastics</vt:lpstr>
      <vt:lpstr>POLYETHYLENE TEREPHTHALATE</vt:lpstr>
      <vt:lpstr>PowerPoint Presentation</vt:lpstr>
      <vt:lpstr>Reactions to make the plastic</vt:lpstr>
      <vt:lpstr>Molecular Structure</vt:lpstr>
      <vt:lpstr>PET polymer chain</vt:lpstr>
      <vt:lpstr>PET polymer chain</vt:lpstr>
      <vt:lpstr>Existence</vt:lpstr>
      <vt:lpstr>Common Uses</vt:lpstr>
      <vt:lpstr>Complex Uses</vt:lpstr>
      <vt:lpstr>Recycle Codes</vt:lpstr>
      <vt:lpstr>PowerPoint Presentation</vt:lpstr>
      <vt:lpstr>Hazards</vt:lpstr>
      <vt:lpstr> Pros</vt:lpstr>
      <vt:lpstr>Cons</vt:lpstr>
      <vt:lpstr>Polyvinyl Chloride </vt:lpstr>
      <vt:lpstr>Polyvinyl Chloride </vt:lpstr>
      <vt:lpstr> Molecular structure</vt:lpstr>
      <vt:lpstr>PVC Chain</vt:lpstr>
      <vt:lpstr>Raw form of PVC</vt:lpstr>
      <vt:lpstr>Existence</vt:lpstr>
      <vt:lpstr>More Info</vt:lpstr>
      <vt:lpstr>Uses</vt:lpstr>
      <vt:lpstr>Reactions</vt:lpstr>
      <vt:lpstr>PowerPoint Presentation</vt:lpstr>
      <vt:lpstr>Recycle Codes</vt:lpstr>
      <vt:lpstr>Mechanical Recycling</vt:lpstr>
      <vt:lpstr>Feedstock Recycling</vt:lpstr>
      <vt:lpstr>Hazards</vt:lpstr>
      <vt:lpstr>Pros of PVC</vt:lpstr>
      <vt:lpstr>Cons of PVC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Plastics</dc:title>
  <dc:creator>Terry Ruara</dc:creator>
  <cp:lastModifiedBy> </cp:lastModifiedBy>
  <cp:revision>8</cp:revision>
  <dcterms:created xsi:type="dcterms:W3CDTF">2019-11-25T06:55:10Z</dcterms:created>
  <dcterms:modified xsi:type="dcterms:W3CDTF">2019-11-25T08:09:03Z</dcterms:modified>
</cp:coreProperties>
</file>