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32918400" cy="21945600"/>
  <p:notesSz cx="6858000" cy="9144000"/>
  <p:custDataLst>
    <p:tags r:id="rId3"/>
  </p:custDataLst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 userDrawn="1">
          <p15:clr>
            <a:srgbClr val="A4A3A4"/>
          </p15:clr>
        </p15:guide>
        <p15:guide id="2" pos="10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198"/>
    <a:srgbClr val="A31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4660"/>
  </p:normalViewPr>
  <p:slideViewPr>
    <p:cSldViewPr snapToGrid="0">
      <p:cViewPr varScale="1">
        <p:scale>
          <a:sx n="36" d="100"/>
          <a:sy n="36" d="100"/>
        </p:scale>
        <p:origin x="990" y="78"/>
      </p:cViewPr>
      <p:guideLst>
        <p:guide orient="horz" pos="6912"/>
        <p:guide pos="10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9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12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59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5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52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35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97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04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90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519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B5F96-274B-48D1-8EEA-1889623B32FE}" type="datetimeFigureOut">
              <a:rPr lang="en-US" smtClean="0"/>
              <a:t>1/6/2019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4EED2-CDCE-435E-8A4E-9FA7A30EC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48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spect="1" noChangeArrowheads="1"/>
          </p:cNvSpPr>
          <p:nvPr/>
        </p:nvSpPr>
        <p:spPr bwMode="auto">
          <a:xfrm>
            <a:off x="-3571" y="2381"/>
            <a:ext cx="33222581" cy="4589145"/>
          </a:xfrm>
          <a:prstGeom prst="rect">
            <a:avLst/>
          </a:prstGeom>
          <a:solidFill>
            <a:srgbClr val="AEA198"/>
          </a:solidFill>
          <a:ln>
            <a:noFill/>
          </a:ln>
          <a:effectLst/>
          <a:extLst/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-1190" y="1191"/>
            <a:ext cx="33222581" cy="940594"/>
          </a:xfrm>
          <a:prstGeom prst="rect">
            <a:avLst/>
          </a:prstGeom>
          <a:solidFill>
            <a:srgbClr val="A31F34"/>
          </a:solidFill>
          <a:ln>
            <a:noFill/>
          </a:ln>
          <a:effectLst/>
          <a:extLst/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62000" y="941785"/>
            <a:ext cx="19354800" cy="4105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7200" b="1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TITLE GOES HERE.  It should be </a:t>
            </a:r>
            <a:r>
              <a:rPr lang="en-US" sz="7200" b="1" dirty="0" smtClean="0">
                <a:solidFill>
                  <a:srgbClr val="FFFFFF"/>
                </a:solidFill>
                <a:latin typeface="Franklin Gothic Medium" panose="020B0603020102020204" pitchFamily="34" charset="0"/>
              </a:rPr>
              <a:t>72 point</a:t>
            </a:r>
            <a:endParaRPr lang="en-US" sz="7200" b="1" dirty="0">
              <a:solidFill>
                <a:srgbClr val="FFFFFF"/>
              </a:solidFill>
              <a:latin typeface="Franklin Gothic Medium" panose="020B06030201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SECOND TITLE GOES HERE (optional).  It should be </a:t>
            </a:r>
            <a:r>
              <a:rPr lang="en-US" sz="3600" b="1" dirty="0" smtClean="0">
                <a:solidFill>
                  <a:srgbClr val="FFFFFF"/>
                </a:solidFill>
                <a:latin typeface="Franklin Gothic Medium" panose="020B0603020102020204" pitchFamily="34" charset="0"/>
              </a:rPr>
              <a:t>36 </a:t>
            </a:r>
            <a:r>
              <a:rPr lang="en-US" sz="3600" b="1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point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AUTHORS GO HERE.  Titles should be </a:t>
            </a:r>
            <a:r>
              <a:rPr lang="en-US" sz="3600" b="1" dirty="0" smtClean="0">
                <a:solidFill>
                  <a:srgbClr val="FFFFFF"/>
                </a:solidFill>
                <a:latin typeface="Franklin Gothic Medium" panose="020B0603020102020204" pitchFamily="34" charset="0"/>
              </a:rPr>
              <a:t>36 </a:t>
            </a:r>
            <a:r>
              <a:rPr lang="en-US" sz="3600" b="1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point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b="1" dirty="0">
              <a:solidFill>
                <a:srgbClr val="FFFFFF"/>
              </a:solidFill>
              <a:latin typeface="Franklin Gothic Medium" panose="020B06030201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FFFFFF"/>
                </a:solidFill>
                <a:latin typeface="Franklin Gothic Medium" panose="020B0603020102020204" pitchFamily="34" charset="0"/>
              </a:rPr>
              <a:t>All  titles and authors should be flush left.</a:t>
            </a:r>
            <a:endParaRPr lang="en-US" sz="3600" dirty="0">
              <a:latin typeface="Arial" panose="020B0604020202020204" pitchFamily="34" charset="0"/>
            </a:endParaRP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375505" y="5720336"/>
            <a:ext cx="8477027" cy="4285011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en-US" sz="2700" dirty="0">
                <a:solidFill>
                  <a:srgbClr val="000000"/>
                </a:solidFill>
                <a:latin typeface="Calibri" panose="020F0502020204030204" pitchFamily="34" charset="0"/>
              </a:rPr>
              <a:t>All body text should be black  Calibri</a:t>
            </a:r>
            <a:r>
              <a:rPr lang="en-US" sz="270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n-US" sz="2700" smtClean="0">
                <a:solidFill>
                  <a:srgbClr val="000000"/>
                </a:solidFill>
                <a:latin typeface="Calibri" panose="020F0502020204030204" pitchFamily="34" charset="0"/>
              </a:rPr>
              <a:t>24 </a:t>
            </a:r>
            <a:r>
              <a:rPr lang="en-US" sz="2700" dirty="0">
                <a:solidFill>
                  <a:srgbClr val="000000"/>
                </a:solidFill>
                <a:latin typeface="Calibri" panose="020F0502020204030204" pitchFamily="34" charset="0"/>
              </a:rPr>
              <a:t>point font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endParaRPr lang="en-US" sz="27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SzPts val="1000"/>
            </a:pPr>
            <a:r>
              <a:rPr lang="en-US" sz="2700" dirty="0">
                <a:solidFill>
                  <a:srgbClr val="000000"/>
                </a:solidFill>
                <a:latin typeface="Calibri" panose="020F0502020204030204" pitchFamily="34" charset="0"/>
              </a:rPr>
              <a:t>Leading (aka Line Spacing) should be set to 1.2-2.0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9365214" y="5647558"/>
            <a:ext cx="6706903" cy="6706903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29" name="Text Box 28"/>
          <p:cNvSpPr txBox="1">
            <a:spLocks noChangeArrowheads="1"/>
          </p:cNvSpPr>
          <p:nvPr/>
        </p:nvSpPr>
        <p:spPr bwMode="auto">
          <a:xfrm>
            <a:off x="16736015" y="5720336"/>
            <a:ext cx="6706903" cy="6706903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30" name="Text Box 29"/>
          <p:cNvSpPr txBox="1">
            <a:spLocks noChangeArrowheads="1"/>
          </p:cNvSpPr>
          <p:nvPr/>
        </p:nvSpPr>
        <p:spPr bwMode="auto">
          <a:xfrm>
            <a:off x="9318312" y="13721071"/>
            <a:ext cx="6706903" cy="6706903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16689113" y="13793850"/>
            <a:ext cx="6707711" cy="6706903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024" name="Text Box 31"/>
          <p:cNvSpPr txBox="1">
            <a:spLocks noChangeArrowheads="1"/>
          </p:cNvSpPr>
          <p:nvPr/>
        </p:nvSpPr>
        <p:spPr bwMode="auto">
          <a:xfrm>
            <a:off x="2307466" y="10600574"/>
            <a:ext cx="8477027" cy="4285011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025" name="Text Box 32"/>
          <p:cNvSpPr txBox="1">
            <a:spLocks noChangeArrowheads="1"/>
          </p:cNvSpPr>
          <p:nvPr/>
        </p:nvSpPr>
        <p:spPr bwMode="auto">
          <a:xfrm>
            <a:off x="375505" y="16468847"/>
            <a:ext cx="8477027" cy="4285820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026" name="Text Box 33"/>
          <p:cNvSpPr txBox="1">
            <a:spLocks noChangeArrowheads="1"/>
          </p:cNvSpPr>
          <p:nvPr/>
        </p:nvSpPr>
        <p:spPr bwMode="auto">
          <a:xfrm>
            <a:off x="3528412" y="4825165"/>
            <a:ext cx="2886662" cy="738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Abstract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27" name="Text Box 34"/>
          <p:cNvSpPr txBox="1">
            <a:spLocks noChangeArrowheads="1"/>
          </p:cNvSpPr>
          <p:nvPr/>
        </p:nvSpPr>
        <p:spPr bwMode="auto">
          <a:xfrm>
            <a:off x="2812964" y="10241067"/>
            <a:ext cx="3602109" cy="7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Background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29" name="Text Box 35"/>
          <p:cNvSpPr txBox="1">
            <a:spLocks noChangeArrowheads="1"/>
          </p:cNvSpPr>
          <p:nvPr/>
        </p:nvSpPr>
        <p:spPr bwMode="auto">
          <a:xfrm>
            <a:off x="964603" y="15574890"/>
            <a:ext cx="7298831" cy="7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Materials and Methods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30" name="Text Box 36"/>
          <p:cNvSpPr txBox="1">
            <a:spLocks noChangeArrowheads="1"/>
          </p:cNvSpPr>
          <p:nvPr/>
        </p:nvSpPr>
        <p:spPr bwMode="auto">
          <a:xfrm>
            <a:off x="10591634" y="4758801"/>
            <a:ext cx="4811180" cy="738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Results Block 1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31" name="Text Box 37"/>
          <p:cNvSpPr txBox="1">
            <a:spLocks noChangeArrowheads="1"/>
          </p:cNvSpPr>
          <p:nvPr/>
        </p:nvSpPr>
        <p:spPr bwMode="auto">
          <a:xfrm>
            <a:off x="18192094" y="4829209"/>
            <a:ext cx="4296431" cy="738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Results Table 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32" name="Text Box 38"/>
          <p:cNvSpPr txBox="1">
            <a:spLocks noChangeArrowheads="1"/>
          </p:cNvSpPr>
          <p:nvPr/>
        </p:nvSpPr>
        <p:spPr bwMode="auto">
          <a:xfrm>
            <a:off x="10591633" y="12743080"/>
            <a:ext cx="4811180" cy="7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Results Block 2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33" name="Text Box 39"/>
          <p:cNvSpPr txBox="1">
            <a:spLocks noChangeArrowheads="1"/>
          </p:cNvSpPr>
          <p:nvPr/>
        </p:nvSpPr>
        <p:spPr bwMode="auto">
          <a:xfrm>
            <a:off x="18192094" y="12782167"/>
            <a:ext cx="4296431" cy="7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Results Graph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34" name="Text Box 40"/>
          <p:cNvSpPr txBox="1">
            <a:spLocks noChangeArrowheads="1"/>
          </p:cNvSpPr>
          <p:nvPr/>
        </p:nvSpPr>
        <p:spPr bwMode="auto">
          <a:xfrm>
            <a:off x="23955598" y="5724380"/>
            <a:ext cx="8477027" cy="4285010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035" name="Text Box 41"/>
          <p:cNvSpPr txBox="1">
            <a:spLocks noChangeArrowheads="1"/>
          </p:cNvSpPr>
          <p:nvPr/>
        </p:nvSpPr>
        <p:spPr bwMode="auto">
          <a:xfrm>
            <a:off x="23955598" y="11139068"/>
            <a:ext cx="8477027" cy="4285010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036" name="Text Box 42"/>
          <p:cNvSpPr txBox="1">
            <a:spLocks noChangeArrowheads="1"/>
          </p:cNvSpPr>
          <p:nvPr/>
        </p:nvSpPr>
        <p:spPr bwMode="auto">
          <a:xfrm>
            <a:off x="23955598" y="16472890"/>
            <a:ext cx="8477027" cy="4285820"/>
          </a:xfrm>
          <a:prstGeom prst="rect">
            <a:avLst/>
          </a:prstGeom>
          <a:noFill/>
          <a:ln w="25400" algn="ctr">
            <a:solidFill>
              <a:srgbClr val="59758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Arial" panose="020B0604020202020204" pitchFamily="34" charset="0"/>
            </a:endParaRPr>
          </a:p>
        </p:txBody>
      </p:sp>
      <p:sp>
        <p:nvSpPr>
          <p:cNvPr id="1037" name="Text Box 43"/>
          <p:cNvSpPr txBox="1">
            <a:spLocks noChangeArrowheads="1"/>
          </p:cNvSpPr>
          <p:nvPr/>
        </p:nvSpPr>
        <p:spPr bwMode="auto">
          <a:xfrm>
            <a:off x="27108506" y="4829209"/>
            <a:ext cx="3255484" cy="738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Summary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38" name="Text Box 44"/>
          <p:cNvSpPr txBox="1">
            <a:spLocks noChangeArrowheads="1"/>
          </p:cNvSpPr>
          <p:nvPr/>
        </p:nvSpPr>
        <p:spPr bwMode="auto">
          <a:xfrm>
            <a:off x="26902862" y="10221981"/>
            <a:ext cx="3666770" cy="7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Conclusions</a:t>
            </a:r>
            <a:endParaRPr lang="en-US" sz="4950" dirty="0">
              <a:latin typeface="Arial" panose="020B0604020202020204" pitchFamily="34" charset="0"/>
            </a:endParaRPr>
          </a:p>
        </p:txBody>
      </p:sp>
      <p:sp>
        <p:nvSpPr>
          <p:cNvPr id="1039" name="Text Box 45"/>
          <p:cNvSpPr txBox="1">
            <a:spLocks noChangeArrowheads="1"/>
          </p:cNvSpPr>
          <p:nvPr/>
        </p:nvSpPr>
        <p:spPr bwMode="auto">
          <a:xfrm>
            <a:off x="27240110" y="15602063"/>
            <a:ext cx="3123879" cy="738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27432" tIns="27432" rIns="27432" bIns="27432" numCol="1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950" dirty="0">
                <a:solidFill>
                  <a:srgbClr val="000000"/>
                </a:solidFill>
                <a:latin typeface="Franklin Gothic Medium" panose="020B0603020102020204" pitchFamily="34" charset="0"/>
              </a:rPr>
              <a:t>Reference</a:t>
            </a:r>
            <a:endParaRPr lang="en-US" sz="4950" dirty="0">
              <a:latin typeface="Arial" panose="020B0604020202020204" pitchFamily="34" charset="0"/>
            </a:endParaRPr>
          </a:p>
        </p:txBody>
      </p:sp>
      <p:grpSp>
        <p:nvGrpSpPr>
          <p:cNvPr id="1043" name="Group 1042"/>
          <p:cNvGrpSpPr/>
          <p:nvPr/>
        </p:nvGrpSpPr>
        <p:grpSpPr>
          <a:xfrm>
            <a:off x="-3572" y="21266637"/>
            <a:ext cx="32921972" cy="876071"/>
            <a:chOff x="90578" y="27724655"/>
            <a:chExt cx="43965690" cy="819751"/>
          </a:xfrm>
        </p:grpSpPr>
        <p:sp>
          <p:nvSpPr>
            <p:cNvPr id="1041" name="Rectangle 46"/>
            <p:cNvSpPr>
              <a:spLocks noChangeAspect="1" noChangeArrowheads="1"/>
            </p:cNvSpPr>
            <p:nvPr/>
          </p:nvSpPr>
          <p:spPr bwMode="auto">
            <a:xfrm>
              <a:off x="90578" y="27724655"/>
              <a:ext cx="43965690" cy="819751"/>
            </a:xfrm>
            <a:prstGeom prst="rect">
              <a:avLst/>
            </a:prstGeom>
            <a:solidFill>
              <a:srgbClr val="A31F3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endParaRPr lang="en-US" sz="1013"/>
            </a:p>
          </p:txBody>
        </p:sp>
        <p:sp>
          <p:nvSpPr>
            <p:cNvPr id="1042" name="Text Box 47"/>
            <p:cNvSpPr txBox="1">
              <a:spLocks noChangeAspect="1" noChangeArrowheads="1"/>
            </p:cNvSpPr>
            <p:nvPr/>
          </p:nvSpPr>
          <p:spPr bwMode="auto">
            <a:xfrm>
              <a:off x="2078914" y="27830580"/>
              <a:ext cx="41219532" cy="6079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  <p:txBody>
            <a:bodyPr vert="horz" wrap="square" lIns="27432" tIns="27432" rIns="27432" bIns="27432" numCol="1" anchor="t" anchorCtr="0" compatLnSpc="1">
              <a:prstTxWarp prst="textNoShape">
                <a:avLst/>
              </a:prstTxWarp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600" b="1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21786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8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79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Franklin Gothic Medium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Rabie, Tarik Khalil</dc:creator>
  <cp:lastModifiedBy>Lopez, Ramon</cp:lastModifiedBy>
  <cp:revision>13</cp:revision>
  <dcterms:created xsi:type="dcterms:W3CDTF">2013-11-11T16:00:09Z</dcterms:created>
  <dcterms:modified xsi:type="dcterms:W3CDTF">2019-01-06T19:23:33Z</dcterms:modified>
</cp:coreProperties>
</file>