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29260800" cx="36576000"/>
  <p:notesSz cx="6858000" cy="9144000"/>
  <p:embeddedFontLst>
    <p:embeddedFont>
      <p:font typeface="Raleway"/>
      <p:regular r:id="rId7"/>
      <p:bold r:id="rId8"/>
      <p:italic r:id="rId9"/>
      <p:boldItalic r:id="rId10"/>
    </p:embeddedFont>
    <p:embeddedFont>
      <p:font typeface="Lato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9216">
          <p15:clr>
            <a:srgbClr val="A4A3A4"/>
          </p15:clr>
        </p15:guide>
        <p15:guide id="2" pos="115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9216" orient="horz"/>
        <p:guide pos="1152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Lato-regular.fntdata"/><Relationship Id="rId10" Type="http://schemas.openxmlformats.org/officeDocument/2006/relationships/font" Target="fonts/Raleway-boldItalic.fntdata"/><Relationship Id="rId13" Type="http://schemas.openxmlformats.org/officeDocument/2006/relationships/font" Target="fonts/Lato-italic.fntdata"/><Relationship Id="rId12" Type="http://schemas.openxmlformats.org/officeDocument/2006/relationships/font" Target="fonts/Lato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aleway-italic.fntdata"/><Relationship Id="rId14" Type="http://schemas.openxmlformats.org/officeDocument/2006/relationships/font" Target="fonts/La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aleway-regular.fntdata"/><Relationship Id="rId8" Type="http://schemas.openxmlformats.org/officeDocument/2006/relationships/font" Target="fonts/Ralewa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86196" y="685800"/>
            <a:ext cx="4286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njsbjc.org/cms/lib/NJ02226125/Centricity/Domain/43/Using%20Google%20Slides%20to%20Design%20a%20poster.pdf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/>
          <p:nvPr>
            <p:ph idx="2" type="sldImg"/>
          </p:nvPr>
        </p:nvSpPr>
        <p:spPr>
          <a:xfrm>
            <a:off x="1286196" y="685800"/>
            <a:ext cx="4286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https://www.njsbjc.org/cms/lib/NJ02226125/Centricity/Domain/43/Using%20Google%20Slides%20to%20Design%20a%20poster.pdf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36576000" cy="2775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11750" lIns="411750" spcFirstLastPara="1" rIns="411750" wrap="square" tIns="4117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3321567" y="6777064"/>
            <a:ext cx="2983053" cy="260702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11750" lIns="411750" spcFirstLastPara="1" rIns="411750" wrap="square" tIns="411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11750" lIns="411750" spcFirstLastPara="1" rIns="411750" wrap="square" tIns="411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2917800" y="7523271"/>
            <a:ext cx="30752400" cy="9470400"/>
          </a:xfrm>
          <a:prstGeom prst="rect">
            <a:avLst/>
          </a:prstGeom>
        </p:spPr>
        <p:txBody>
          <a:bodyPr anchorCtr="0" anchor="t" bIns="411750" lIns="411750" spcFirstLastPara="1" rIns="411750" wrap="square" tIns="41175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900"/>
              <a:buNone/>
              <a:defRPr sz="189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900"/>
              <a:buNone/>
              <a:defRPr sz="189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900"/>
              <a:buNone/>
              <a:defRPr sz="189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900"/>
              <a:buNone/>
              <a:defRPr sz="189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900"/>
              <a:buNone/>
              <a:defRPr sz="189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900"/>
              <a:buNone/>
              <a:defRPr sz="189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900"/>
              <a:buNone/>
              <a:defRPr sz="189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900"/>
              <a:buNone/>
              <a:defRPr sz="189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900"/>
              <a:buNone/>
              <a:defRPr sz="189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2918510" y="18050276"/>
            <a:ext cx="30752400" cy="3078600"/>
          </a:xfrm>
          <a:prstGeom prst="rect">
            <a:avLst/>
          </a:prstGeom>
        </p:spPr>
        <p:txBody>
          <a:bodyPr anchorCtr="0" anchor="t" bIns="411750" lIns="411750" spcFirstLastPara="1" rIns="411750" wrap="square" tIns="41175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34145209" y="27021373"/>
            <a:ext cx="2194800" cy="2239200"/>
          </a:xfrm>
          <a:prstGeom prst="rect">
            <a:avLst/>
          </a:prstGeom>
        </p:spPr>
        <p:txBody>
          <a:bodyPr anchorCtr="0" anchor="ctr" bIns="411750" lIns="411750" spcFirstLastPara="1" rIns="411750" wrap="square" tIns="4117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3321567" y="6777064"/>
            <a:ext cx="2983053" cy="260702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11750" lIns="411750" spcFirstLastPara="1" rIns="411750" wrap="square" tIns="411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11750" lIns="411750" spcFirstLastPara="1" rIns="411750" wrap="square" tIns="411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p3"/>
          <p:cNvSpPr txBox="1"/>
          <p:nvPr>
            <p:ph type="title"/>
          </p:nvPr>
        </p:nvSpPr>
        <p:spPr>
          <a:xfrm>
            <a:off x="2917800" y="7523271"/>
            <a:ext cx="30753900" cy="8639100"/>
          </a:xfrm>
          <a:prstGeom prst="rect">
            <a:avLst/>
          </a:prstGeom>
        </p:spPr>
        <p:txBody>
          <a:bodyPr anchorCtr="0" anchor="t" bIns="411750" lIns="411750" spcFirstLastPara="1" rIns="411750" wrap="square" tIns="41175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200"/>
              <a:buNone/>
              <a:defRPr sz="16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200"/>
              <a:buNone/>
              <a:defRPr sz="16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200"/>
              <a:buNone/>
              <a:defRPr sz="16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200"/>
              <a:buNone/>
              <a:defRPr sz="16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200"/>
              <a:buNone/>
              <a:defRPr sz="16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200"/>
              <a:buNone/>
              <a:defRPr sz="16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200"/>
              <a:buNone/>
              <a:defRPr sz="16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200"/>
              <a:buNone/>
              <a:defRPr sz="16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200"/>
              <a:buNone/>
              <a:defRPr sz="16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34145209" y="27021373"/>
            <a:ext cx="2194800" cy="2239200"/>
          </a:xfrm>
          <a:prstGeom prst="rect">
            <a:avLst/>
          </a:prstGeom>
        </p:spPr>
        <p:txBody>
          <a:bodyPr anchorCtr="0" anchor="ctr" bIns="411750" lIns="411750" spcFirstLastPara="1" rIns="411750" wrap="square" tIns="41175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36576000" cy="2775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11750" lIns="411750" spcFirstLastPara="1" rIns="411750" wrap="square" tIns="4117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3321567" y="6777064"/>
            <a:ext cx="2983053" cy="260702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11750" lIns="411750" spcFirstLastPara="1" rIns="411750" wrap="square" tIns="411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11750" lIns="411750" spcFirstLastPara="1" rIns="411750" wrap="square" tIns="411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" name="Google Shape;28;p4"/>
          <p:cNvSpPr txBox="1"/>
          <p:nvPr>
            <p:ph type="title"/>
          </p:nvPr>
        </p:nvSpPr>
        <p:spPr>
          <a:xfrm>
            <a:off x="2917800" y="7501653"/>
            <a:ext cx="30754800" cy="3044700"/>
          </a:xfrm>
          <a:prstGeom prst="rect">
            <a:avLst/>
          </a:prstGeom>
        </p:spPr>
        <p:txBody>
          <a:bodyPr anchorCtr="0" anchor="t" bIns="411750" lIns="411750" spcFirstLastPara="1" rIns="411750" wrap="square" tIns="41175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700"/>
              <a:buNone/>
              <a:defRPr sz="117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700"/>
              <a:buNone/>
              <a:defRPr sz="117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700"/>
              <a:buNone/>
              <a:defRPr sz="117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700"/>
              <a:buNone/>
              <a:defRPr sz="117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700"/>
              <a:buNone/>
              <a:defRPr sz="117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700"/>
              <a:buNone/>
              <a:defRPr sz="117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700"/>
              <a:buNone/>
              <a:defRPr sz="117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700"/>
              <a:buNone/>
              <a:defRPr sz="117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700"/>
              <a:buNone/>
              <a:defRPr sz="117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2917800" y="11826489"/>
            <a:ext cx="30754800" cy="12863100"/>
          </a:xfrm>
          <a:prstGeom prst="rect">
            <a:avLst/>
          </a:prstGeom>
        </p:spPr>
        <p:txBody>
          <a:bodyPr anchorCtr="0" anchor="t" bIns="411750" lIns="411750" spcFirstLastPara="1" rIns="411750" wrap="square" tIns="411750"/>
          <a:lstStyle>
            <a:lvl1pPr indent="-603250" lvl="0" marL="457200">
              <a:spcBef>
                <a:spcPts val="0"/>
              </a:spcBef>
              <a:spcAft>
                <a:spcPts val="0"/>
              </a:spcAft>
              <a:buSzPts val="5900"/>
              <a:buChar char="●"/>
              <a:defRPr/>
            </a:lvl1pPr>
            <a:lvl2pPr indent="-546100" lvl="1" marL="914400">
              <a:spcBef>
                <a:spcPts val="7200"/>
              </a:spcBef>
              <a:spcAft>
                <a:spcPts val="0"/>
              </a:spcAft>
              <a:buSzPts val="5000"/>
              <a:buChar char="○"/>
              <a:defRPr/>
            </a:lvl2pPr>
            <a:lvl3pPr indent="-546100" lvl="2" marL="1371600">
              <a:spcBef>
                <a:spcPts val="7200"/>
              </a:spcBef>
              <a:spcAft>
                <a:spcPts val="0"/>
              </a:spcAft>
              <a:buSzPts val="5000"/>
              <a:buChar char="■"/>
              <a:defRPr/>
            </a:lvl3pPr>
            <a:lvl4pPr indent="-546100" lvl="3" marL="1828800">
              <a:spcBef>
                <a:spcPts val="7200"/>
              </a:spcBef>
              <a:spcAft>
                <a:spcPts val="0"/>
              </a:spcAft>
              <a:buSzPts val="5000"/>
              <a:buChar char="●"/>
              <a:defRPr/>
            </a:lvl4pPr>
            <a:lvl5pPr indent="-546100" lvl="4" marL="2286000">
              <a:spcBef>
                <a:spcPts val="7200"/>
              </a:spcBef>
              <a:spcAft>
                <a:spcPts val="0"/>
              </a:spcAft>
              <a:buSzPts val="5000"/>
              <a:buChar char="○"/>
              <a:defRPr/>
            </a:lvl5pPr>
            <a:lvl6pPr indent="-546100" lvl="5" marL="2743200">
              <a:spcBef>
                <a:spcPts val="7200"/>
              </a:spcBef>
              <a:spcAft>
                <a:spcPts val="0"/>
              </a:spcAft>
              <a:buSzPts val="5000"/>
              <a:buChar char="■"/>
              <a:defRPr/>
            </a:lvl6pPr>
            <a:lvl7pPr indent="-546100" lvl="6" marL="3200400">
              <a:spcBef>
                <a:spcPts val="7200"/>
              </a:spcBef>
              <a:spcAft>
                <a:spcPts val="0"/>
              </a:spcAft>
              <a:buSzPts val="5000"/>
              <a:buChar char="●"/>
              <a:defRPr/>
            </a:lvl7pPr>
            <a:lvl8pPr indent="-546100" lvl="7" marL="3657600">
              <a:spcBef>
                <a:spcPts val="7200"/>
              </a:spcBef>
              <a:spcAft>
                <a:spcPts val="0"/>
              </a:spcAft>
              <a:buSzPts val="5000"/>
              <a:buChar char="○"/>
              <a:defRPr/>
            </a:lvl8pPr>
            <a:lvl9pPr indent="-546100" lvl="8" marL="4114800">
              <a:spcBef>
                <a:spcPts val="7200"/>
              </a:spcBef>
              <a:spcAft>
                <a:spcPts val="7200"/>
              </a:spcAft>
              <a:buSzPts val="5000"/>
              <a:buChar char="■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34145209" y="27021373"/>
            <a:ext cx="2194800" cy="2239200"/>
          </a:xfrm>
          <a:prstGeom prst="rect">
            <a:avLst/>
          </a:prstGeom>
        </p:spPr>
        <p:txBody>
          <a:bodyPr anchorCtr="0" anchor="ctr" bIns="411750" lIns="411750" spcFirstLastPara="1" rIns="411750" wrap="square" tIns="4117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36576000" cy="2775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11750" lIns="411750" spcFirstLastPara="1" rIns="411750" wrap="square" tIns="4117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3321567" y="6777064"/>
            <a:ext cx="2983053" cy="260702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11750" lIns="411750" spcFirstLastPara="1" rIns="411750" wrap="square" tIns="411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11750" lIns="411750" spcFirstLastPara="1" rIns="411750" wrap="square" tIns="411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p5"/>
          <p:cNvSpPr txBox="1"/>
          <p:nvPr>
            <p:ph type="title"/>
          </p:nvPr>
        </p:nvSpPr>
        <p:spPr>
          <a:xfrm>
            <a:off x="2917800" y="7501653"/>
            <a:ext cx="30753900" cy="3044700"/>
          </a:xfrm>
          <a:prstGeom prst="rect">
            <a:avLst/>
          </a:prstGeom>
        </p:spPr>
        <p:txBody>
          <a:bodyPr anchorCtr="0" anchor="t" bIns="411750" lIns="411750" spcFirstLastPara="1" rIns="411750" wrap="square" tIns="41175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700"/>
              <a:buNone/>
              <a:defRPr sz="117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700"/>
              <a:buNone/>
              <a:defRPr sz="117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700"/>
              <a:buNone/>
              <a:defRPr sz="117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700"/>
              <a:buNone/>
              <a:defRPr sz="117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700"/>
              <a:buNone/>
              <a:defRPr sz="117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700"/>
              <a:buNone/>
              <a:defRPr sz="117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700"/>
              <a:buNone/>
              <a:defRPr sz="117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700"/>
              <a:buNone/>
              <a:defRPr sz="117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700"/>
              <a:buNone/>
              <a:defRPr sz="117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2917301" y="11826489"/>
            <a:ext cx="15097200" cy="12863100"/>
          </a:xfrm>
          <a:prstGeom prst="rect">
            <a:avLst/>
          </a:prstGeom>
        </p:spPr>
        <p:txBody>
          <a:bodyPr anchorCtr="0" anchor="t" bIns="411750" lIns="411750" spcFirstLastPara="1" rIns="411750" wrap="square" tIns="411750"/>
          <a:lstStyle>
            <a:lvl1pPr indent="-603250" lvl="0" marL="457200">
              <a:spcBef>
                <a:spcPts val="0"/>
              </a:spcBef>
              <a:spcAft>
                <a:spcPts val="0"/>
              </a:spcAft>
              <a:buSzPts val="5900"/>
              <a:buChar char="●"/>
              <a:defRPr/>
            </a:lvl1pPr>
            <a:lvl2pPr indent="-546100" lvl="1" marL="914400">
              <a:spcBef>
                <a:spcPts val="7200"/>
              </a:spcBef>
              <a:spcAft>
                <a:spcPts val="0"/>
              </a:spcAft>
              <a:buSzPts val="5000"/>
              <a:buChar char="○"/>
              <a:defRPr/>
            </a:lvl2pPr>
            <a:lvl3pPr indent="-546100" lvl="2" marL="1371600">
              <a:spcBef>
                <a:spcPts val="7200"/>
              </a:spcBef>
              <a:spcAft>
                <a:spcPts val="0"/>
              </a:spcAft>
              <a:buSzPts val="5000"/>
              <a:buChar char="■"/>
              <a:defRPr/>
            </a:lvl3pPr>
            <a:lvl4pPr indent="-546100" lvl="3" marL="1828800">
              <a:spcBef>
                <a:spcPts val="7200"/>
              </a:spcBef>
              <a:spcAft>
                <a:spcPts val="0"/>
              </a:spcAft>
              <a:buSzPts val="5000"/>
              <a:buChar char="●"/>
              <a:defRPr/>
            </a:lvl4pPr>
            <a:lvl5pPr indent="-546100" lvl="4" marL="2286000">
              <a:spcBef>
                <a:spcPts val="7200"/>
              </a:spcBef>
              <a:spcAft>
                <a:spcPts val="0"/>
              </a:spcAft>
              <a:buSzPts val="5000"/>
              <a:buChar char="○"/>
              <a:defRPr/>
            </a:lvl5pPr>
            <a:lvl6pPr indent="-546100" lvl="5" marL="2743200">
              <a:spcBef>
                <a:spcPts val="7200"/>
              </a:spcBef>
              <a:spcAft>
                <a:spcPts val="0"/>
              </a:spcAft>
              <a:buSzPts val="5000"/>
              <a:buChar char="■"/>
              <a:defRPr/>
            </a:lvl6pPr>
            <a:lvl7pPr indent="-546100" lvl="6" marL="3200400">
              <a:spcBef>
                <a:spcPts val="7200"/>
              </a:spcBef>
              <a:spcAft>
                <a:spcPts val="0"/>
              </a:spcAft>
              <a:buSzPts val="5000"/>
              <a:buChar char="●"/>
              <a:defRPr/>
            </a:lvl7pPr>
            <a:lvl8pPr indent="-546100" lvl="7" marL="3657600">
              <a:spcBef>
                <a:spcPts val="7200"/>
              </a:spcBef>
              <a:spcAft>
                <a:spcPts val="0"/>
              </a:spcAft>
              <a:buSzPts val="5000"/>
              <a:buChar char="○"/>
              <a:defRPr/>
            </a:lvl8pPr>
            <a:lvl9pPr indent="-546100" lvl="8" marL="4114800">
              <a:spcBef>
                <a:spcPts val="7200"/>
              </a:spcBef>
              <a:spcAft>
                <a:spcPts val="7200"/>
              </a:spcAft>
              <a:buSzPts val="5000"/>
              <a:buChar char="■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2" type="body"/>
          </p:nvPr>
        </p:nvSpPr>
        <p:spPr>
          <a:xfrm>
            <a:off x="18574414" y="11826489"/>
            <a:ext cx="15097200" cy="12863100"/>
          </a:xfrm>
          <a:prstGeom prst="rect">
            <a:avLst/>
          </a:prstGeom>
        </p:spPr>
        <p:txBody>
          <a:bodyPr anchorCtr="0" anchor="t" bIns="411750" lIns="411750" spcFirstLastPara="1" rIns="411750" wrap="square" tIns="411750"/>
          <a:lstStyle>
            <a:lvl1pPr indent="-603250" lvl="0" marL="457200">
              <a:spcBef>
                <a:spcPts val="0"/>
              </a:spcBef>
              <a:spcAft>
                <a:spcPts val="0"/>
              </a:spcAft>
              <a:buSzPts val="5900"/>
              <a:buChar char="●"/>
              <a:defRPr/>
            </a:lvl1pPr>
            <a:lvl2pPr indent="-546100" lvl="1" marL="914400">
              <a:spcBef>
                <a:spcPts val="7200"/>
              </a:spcBef>
              <a:spcAft>
                <a:spcPts val="0"/>
              </a:spcAft>
              <a:buSzPts val="5000"/>
              <a:buChar char="○"/>
              <a:defRPr/>
            </a:lvl2pPr>
            <a:lvl3pPr indent="-546100" lvl="2" marL="1371600">
              <a:spcBef>
                <a:spcPts val="7200"/>
              </a:spcBef>
              <a:spcAft>
                <a:spcPts val="0"/>
              </a:spcAft>
              <a:buSzPts val="5000"/>
              <a:buChar char="■"/>
              <a:defRPr/>
            </a:lvl3pPr>
            <a:lvl4pPr indent="-546100" lvl="3" marL="1828800">
              <a:spcBef>
                <a:spcPts val="7200"/>
              </a:spcBef>
              <a:spcAft>
                <a:spcPts val="0"/>
              </a:spcAft>
              <a:buSzPts val="5000"/>
              <a:buChar char="●"/>
              <a:defRPr/>
            </a:lvl4pPr>
            <a:lvl5pPr indent="-546100" lvl="4" marL="2286000">
              <a:spcBef>
                <a:spcPts val="7200"/>
              </a:spcBef>
              <a:spcAft>
                <a:spcPts val="0"/>
              </a:spcAft>
              <a:buSzPts val="5000"/>
              <a:buChar char="○"/>
              <a:defRPr/>
            </a:lvl5pPr>
            <a:lvl6pPr indent="-546100" lvl="5" marL="2743200">
              <a:spcBef>
                <a:spcPts val="7200"/>
              </a:spcBef>
              <a:spcAft>
                <a:spcPts val="0"/>
              </a:spcAft>
              <a:buSzPts val="5000"/>
              <a:buChar char="■"/>
              <a:defRPr/>
            </a:lvl6pPr>
            <a:lvl7pPr indent="-546100" lvl="6" marL="3200400">
              <a:spcBef>
                <a:spcPts val="7200"/>
              </a:spcBef>
              <a:spcAft>
                <a:spcPts val="0"/>
              </a:spcAft>
              <a:buSzPts val="5000"/>
              <a:buChar char="●"/>
              <a:defRPr/>
            </a:lvl7pPr>
            <a:lvl8pPr indent="-546100" lvl="7" marL="3657600">
              <a:spcBef>
                <a:spcPts val="7200"/>
              </a:spcBef>
              <a:spcAft>
                <a:spcPts val="0"/>
              </a:spcAft>
              <a:buSzPts val="5000"/>
              <a:buChar char="○"/>
              <a:defRPr/>
            </a:lvl8pPr>
            <a:lvl9pPr indent="-546100" lvl="8" marL="4114800">
              <a:spcBef>
                <a:spcPts val="7200"/>
              </a:spcBef>
              <a:spcAft>
                <a:spcPts val="7200"/>
              </a:spcAft>
              <a:buSzPts val="5000"/>
              <a:buChar char="■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34145209" y="27021373"/>
            <a:ext cx="2194800" cy="2239200"/>
          </a:xfrm>
          <a:prstGeom prst="rect">
            <a:avLst/>
          </a:prstGeom>
        </p:spPr>
        <p:txBody>
          <a:bodyPr anchorCtr="0" anchor="ctr" bIns="411750" lIns="411750" spcFirstLastPara="1" rIns="411750" wrap="square" tIns="4117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36576000" cy="2775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11750" lIns="411750" spcFirstLastPara="1" rIns="411750" wrap="square" tIns="4117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3321567" y="6777064"/>
            <a:ext cx="2983053" cy="260702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11750" lIns="411750" spcFirstLastPara="1" rIns="411750" wrap="square" tIns="411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11750" lIns="411750" spcFirstLastPara="1" rIns="411750" wrap="square" tIns="411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6"/>
          <p:cNvSpPr txBox="1"/>
          <p:nvPr>
            <p:ph type="title"/>
          </p:nvPr>
        </p:nvSpPr>
        <p:spPr>
          <a:xfrm>
            <a:off x="2917800" y="7501653"/>
            <a:ext cx="30753900" cy="3044700"/>
          </a:xfrm>
          <a:prstGeom prst="rect">
            <a:avLst/>
          </a:prstGeom>
        </p:spPr>
        <p:txBody>
          <a:bodyPr anchorCtr="0" anchor="t" bIns="411750" lIns="411750" spcFirstLastPara="1" rIns="411750" wrap="square" tIns="41175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700"/>
              <a:buNone/>
              <a:defRPr sz="117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700"/>
              <a:buNone/>
              <a:defRPr sz="117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700"/>
              <a:buNone/>
              <a:defRPr sz="117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700"/>
              <a:buNone/>
              <a:defRPr sz="117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700"/>
              <a:buNone/>
              <a:defRPr sz="117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700"/>
              <a:buNone/>
              <a:defRPr sz="117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700"/>
              <a:buNone/>
              <a:defRPr sz="117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700"/>
              <a:buNone/>
              <a:defRPr sz="117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700"/>
              <a:buNone/>
              <a:defRPr sz="117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34145209" y="27021373"/>
            <a:ext cx="2194800" cy="2239200"/>
          </a:xfrm>
          <a:prstGeom prst="rect">
            <a:avLst/>
          </a:prstGeom>
        </p:spPr>
        <p:txBody>
          <a:bodyPr anchorCtr="0" anchor="ctr" bIns="411750" lIns="411750" spcFirstLastPara="1" rIns="411750" wrap="square" tIns="4117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36576000" cy="2775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11750" lIns="411750" spcFirstLastPara="1" rIns="411750" wrap="square" tIns="4117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3321567" y="6777064"/>
            <a:ext cx="2983053" cy="260702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11750" lIns="411750" spcFirstLastPara="1" rIns="411750" wrap="square" tIns="411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11750" lIns="411750" spcFirstLastPara="1" rIns="411750" wrap="square" tIns="411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7"/>
          <p:cNvSpPr txBox="1"/>
          <p:nvPr>
            <p:ph type="title"/>
          </p:nvPr>
        </p:nvSpPr>
        <p:spPr>
          <a:xfrm>
            <a:off x="2920000" y="7501653"/>
            <a:ext cx="13203900" cy="7859400"/>
          </a:xfrm>
          <a:prstGeom prst="rect">
            <a:avLst/>
          </a:prstGeom>
        </p:spPr>
        <p:txBody>
          <a:bodyPr anchorCtr="0" anchor="t" bIns="411750" lIns="411750" spcFirstLastPara="1" rIns="411750" wrap="square" tIns="41175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700"/>
              <a:buNone/>
              <a:defRPr sz="117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700"/>
              <a:buNone/>
              <a:defRPr sz="117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700"/>
              <a:buNone/>
              <a:defRPr sz="117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700"/>
              <a:buNone/>
              <a:defRPr sz="117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700"/>
              <a:buNone/>
              <a:defRPr sz="117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700"/>
              <a:buNone/>
              <a:defRPr sz="117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700"/>
              <a:buNone/>
              <a:defRPr sz="117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700"/>
              <a:buNone/>
              <a:defRPr sz="117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700"/>
              <a:buNone/>
              <a:defRPr sz="117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7"/>
          <p:cNvSpPr txBox="1"/>
          <p:nvPr>
            <p:ph idx="1" type="body"/>
          </p:nvPr>
        </p:nvSpPr>
        <p:spPr>
          <a:xfrm>
            <a:off x="2884900" y="15824924"/>
            <a:ext cx="13203900" cy="9088200"/>
          </a:xfrm>
          <a:prstGeom prst="rect">
            <a:avLst/>
          </a:prstGeom>
        </p:spPr>
        <p:txBody>
          <a:bodyPr anchorCtr="0" anchor="t" bIns="411750" lIns="411750" spcFirstLastPara="1" rIns="411750" wrap="square" tIns="411750"/>
          <a:lstStyle>
            <a:lvl1pPr indent="-603250" lvl="0" marL="457200">
              <a:spcBef>
                <a:spcPts val="0"/>
              </a:spcBef>
              <a:spcAft>
                <a:spcPts val="0"/>
              </a:spcAft>
              <a:buSzPts val="5900"/>
              <a:buChar char="●"/>
              <a:defRPr/>
            </a:lvl1pPr>
            <a:lvl2pPr indent="-546100" lvl="1" marL="914400">
              <a:spcBef>
                <a:spcPts val="7200"/>
              </a:spcBef>
              <a:spcAft>
                <a:spcPts val="0"/>
              </a:spcAft>
              <a:buSzPts val="5000"/>
              <a:buChar char="○"/>
              <a:defRPr/>
            </a:lvl2pPr>
            <a:lvl3pPr indent="-546100" lvl="2" marL="1371600">
              <a:spcBef>
                <a:spcPts val="7200"/>
              </a:spcBef>
              <a:spcAft>
                <a:spcPts val="0"/>
              </a:spcAft>
              <a:buSzPts val="5000"/>
              <a:buChar char="■"/>
              <a:defRPr/>
            </a:lvl3pPr>
            <a:lvl4pPr indent="-546100" lvl="3" marL="1828800">
              <a:spcBef>
                <a:spcPts val="7200"/>
              </a:spcBef>
              <a:spcAft>
                <a:spcPts val="0"/>
              </a:spcAft>
              <a:buSzPts val="5000"/>
              <a:buChar char="●"/>
              <a:defRPr/>
            </a:lvl4pPr>
            <a:lvl5pPr indent="-546100" lvl="4" marL="2286000">
              <a:spcBef>
                <a:spcPts val="7200"/>
              </a:spcBef>
              <a:spcAft>
                <a:spcPts val="0"/>
              </a:spcAft>
              <a:buSzPts val="5000"/>
              <a:buChar char="○"/>
              <a:defRPr/>
            </a:lvl5pPr>
            <a:lvl6pPr indent="-546100" lvl="5" marL="2743200">
              <a:spcBef>
                <a:spcPts val="7200"/>
              </a:spcBef>
              <a:spcAft>
                <a:spcPts val="0"/>
              </a:spcAft>
              <a:buSzPts val="5000"/>
              <a:buChar char="■"/>
              <a:defRPr/>
            </a:lvl6pPr>
            <a:lvl7pPr indent="-546100" lvl="6" marL="3200400">
              <a:spcBef>
                <a:spcPts val="7200"/>
              </a:spcBef>
              <a:spcAft>
                <a:spcPts val="0"/>
              </a:spcAft>
              <a:buSzPts val="5000"/>
              <a:buChar char="●"/>
              <a:defRPr/>
            </a:lvl7pPr>
            <a:lvl8pPr indent="-546100" lvl="7" marL="3657600">
              <a:spcBef>
                <a:spcPts val="7200"/>
              </a:spcBef>
              <a:spcAft>
                <a:spcPts val="0"/>
              </a:spcAft>
              <a:buSzPts val="5000"/>
              <a:buChar char="○"/>
              <a:defRPr/>
            </a:lvl8pPr>
            <a:lvl9pPr indent="-546100" lvl="8" marL="4114800">
              <a:spcBef>
                <a:spcPts val="7200"/>
              </a:spcBef>
              <a:spcAft>
                <a:spcPts val="7200"/>
              </a:spcAft>
              <a:buSzPts val="5000"/>
              <a:buChar char="■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34145209" y="27021373"/>
            <a:ext cx="2194800" cy="2239200"/>
          </a:xfrm>
          <a:prstGeom prst="rect">
            <a:avLst/>
          </a:prstGeom>
        </p:spPr>
        <p:txBody>
          <a:bodyPr anchorCtr="0" anchor="ctr" bIns="411750" lIns="411750" spcFirstLastPara="1" rIns="411750" wrap="square" tIns="4117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3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3321567" y="23717862"/>
            <a:ext cx="2983053" cy="260702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11750" lIns="411750" spcFirstLastPara="1" rIns="411750" wrap="square" tIns="411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11750" lIns="411750" spcFirstLastPara="1" rIns="411750" wrap="square" tIns="411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" name="Google Shape;59;p8"/>
          <p:cNvSpPr txBox="1"/>
          <p:nvPr>
            <p:ph type="title"/>
          </p:nvPr>
        </p:nvSpPr>
        <p:spPr>
          <a:xfrm>
            <a:off x="2917800" y="4916907"/>
            <a:ext cx="28084800" cy="16981500"/>
          </a:xfrm>
          <a:prstGeom prst="rect">
            <a:avLst/>
          </a:prstGeom>
        </p:spPr>
        <p:txBody>
          <a:bodyPr anchorCtr="0" anchor="ctr" bIns="411750" lIns="411750" spcFirstLastPara="1" rIns="411750" wrap="square" tIns="41175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200"/>
              <a:buNone/>
              <a:defRPr sz="16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200"/>
              <a:buNone/>
              <a:defRPr sz="16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200"/>
              <a:buNone/>
              <a:defRPr sz="16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200"/>
              <a:buNone/>
              <a:defRPr sz="16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200"/>
              <a:buNone/>
              <a:defRPr sz="16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200"/>
              <a:buNone/>
              <a:defRPr sz="16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200"/>
              <a:buNone/>
              <a:defRPr sz="16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200"/>
              <a:buNone/>
              <a:defRPr sz="16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200"/>
              <a:buNone/>
              <a:defRPr sz="16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34145209" y="27021373"/>
            <a:ext cx="2194800" cy="2239200"/>
          </a:xfrm>
          <a:prstGeom prst="rect">
            <a:avLst/>
          </a:prstGeom>
        </p:spPr>
        <p:txBody>
          <a:bodyPr anchorCtr="0" anchor="ctr" bIns="411750" lIns="411750" spcFirstLastPara="1" rIns="411750" wrap="square" tIns="41175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18288000" cy="29260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11750" lIns="411750" spcFirstLastPara="1" rIns="411750" wrap="square" tIns="4117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3321567" y="6777064"/>
            <a:ext cx="2983053" cy="260702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11750" lIns="411750" spcFirstLastPara="1" rIns="411750" wrap="square" tIns="411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11750" lIns="411750" spcFirstLastPara="1" rIns="411750" wrap="square" tIns="411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9"/>
          <p:cNvSpPr txBox="1"/>
          <p:nvPr>
            <p:ph type="title"/>
          </p:nvPr>
        </p:nvSpPr>
        <p:spPr>
          <a:xfrm>
            <a:off x="2920000" y="7501653"/>
            <a:ext cx="13203900" cy="9598200"/>
          </a:xfrm>
          <a:prstGeom prst="rect">
            <a:avLst/>
          </a:prstGeom>
        </p:spPr>
        <p:txBody>
          <a:bodyPr anchorCtr="0" anchor="t" bIns="411750" lIns="411750" spcFirstLastPara="1" rIns="411750" wrap="square" tIns="41175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700"/>
              <a:buNone/>
              <a:defRPr sz="117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700"/>
              <a:buNone/>
              <a:defRPr sz="117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700"/>
              <a:buNone/>
              <a:defRPr sz="117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700"/>
              <a:buNone/>
              <a:defRPr sz="117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700"/>
              <a:buNone/>
              <a:defRPr sz="117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700"/>
              <a:buNone/>
              <a:defRPr sz="117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700"/>
              <a:buNone/>
              <a:defRPr sz="117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700"/>
              <a:buNone/>
              <a:defRPr sz="117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700"/>
              <a:buNone/>
              <a:defRPr sz="117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7" name="Google Shape;67;p9"/>
          <p:cNvSpPr txBox="1"/>
          <p:nvPr>
            <p:ph idx="1" type="subTitle"/>
          </p:nvPr>
        </p:nvSpPr>
        <p:spPr>
          <a:xfrm>
            <a:off x="2899800" y="17985564"/>
            <a:ext cx="13203900" cy="4317900"/>
          </a:xfrm>
          <a:prstGeom prst="rect">
            <a:avLst/>
          </a:prstGeom>
        </p:spPr>
        <p:txBody>
          <a:bodyPr anchorCtr="0" anchor="t" bIns="411750" lIns="411750" spcFirstLastPara="1" rIns="411750" wrap="square" tIns="41175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/>
        </p:txBody>
      </p:sp>
      <p:sp>
        <p:nvSpPr>
          <p:cNvPr id="68" name="Google Shape;68;p9"/>
          <p:cNvSpPr txBox="1"/>
          <p:nvPr>
            <p:ph idx="2" type="body"/>
          </p:nvPr>
        </p:nvSpPr>
        <p:spPr>
          <a:xfrm>
            <a:off x="20696900" y="7694933"/>
            <a:ext cx="13497600" cy="17211900"/>
          </a:xfrm>
          <a:prstGeom prst="rect">
            <a:avLst/>
          </a:prstGeom>
        </p:spPr>
        <p:txBody>
          <a:bodyPr anchorCtr="0" anchor="t" bIns="411750" lIns="411750" spcFirstLastPara="1" rIns="411750" wrap="square" tIns="411750"/>
          <a:lstStyle>
            <a:lvl1pPr indent="-603250" lvl="0" marL="457200">
              <a:spcBef>
                <a:spcPts val="0"/>
              </a:spcBef>
              <a:spcAft>
                <a:spcPts val="0"/>
              </a:spcAft>
              <a:buSzPts val="5900"/>
              <a:buChar char="●"/>
              <a:defRPr/>
            </a:lvl1pPr>
            <a:lvl2pPr indent="-546100" lvl="1" marL="914400">
              <a:spcBef>
                <a:spcPts val="7200"/>
              </a:spcBef>
              <a:spcAft>
                <a:spcPts val="0"/>
              </a:spcAft>
              <a:buSzPts val="5000"/>
              <a:buChar char="○"/>
              <a:defRPr/>
            </a:lvl2pPr>
            <a:lvl3pPr indent="-546100" lvl="2" marL="1371600">
              <a:spcBef>
                <a:spcPts val="7200"/>
              </a:spcBef>
              <a:spcAft>
                <a:spcPts val="0"/>
              </a:spcAft>
              <a:buSzPts val="5000"/>
              <a:buChar char="■"/>
              <a:defRPr/>
            </a:lvl3pPr>
            <a:lvl4pPr indent="-546100" lvl="3" marL="1828800">
              <a:spcBef>
                <a:spcPts val="7200"/>
              </a:spcBef>
              <a:spcAft>
                <a:spcPts val="0"/>
              </a:spcAft>
              <a:buSzPts val="5000"/>
              <a:buChar char="●"/>
              <a:defRPr/>
            </a:lvl4pPr>
            <a:lvl5pPr indent="-546100" lvl="4" marL="2286000">
              <a:spcBef>
                <a:spcPts val="7200"/>
              </a:spcBef>
              <a:spcAft>
                <a:spcPts val="0"/>
              </a:spcAft>
              <a:buSzPts val="5000"/>
              <a:buChar char="○"/>
              <a:defRPr/>
            </a:lvl5pPr>
            <a:lvl6pPr indent="-546100" lvl="5" marL="2743200">
              <a:spcBef>
                <a:spcPts val="7200"/>
              </a:spcBef>
              <a:spcAft>
                <a:spcPts val="0"/>
              </a:spcAft>
              <a:buSzPts val="5000"/>
              <a:buChar char="■"/>
              <a:defRPr/>
            </a:lvl6pPr>
            <a:lvl7pPr indent="-546100" lvl="6" marL="3200400">
              <a:spcBef>
                <a:spcPts val="7200"/>
              </a:spcBef>
              <a:spcAft>
                <a:spcPts val="0"/>
              </a:spcAft>
              <a:buSzPts val="5000"/>
              <a:buChar char="●"/>
              <a:defRPr/>
            </a:lvl7pPr>
            <a:lvl8pPr indent="-546100" lvl="7" marL="3657600">
              <a:spcBef>
                <a:spcPts val="7200"/>
              </a:spcBef>
              <a:spcAft>
                <a:spcPts val="0"/>
              </a:spcAft>
              <a:buSzPts val="5000"/>
              <a:buChar char="○"/>
              <a:defRPr/>
            </a:lvl8pPr>
            <a:lvl9pPr indent="-546100" lvl="8" marL="4114800">
              <a:spcBef>
                <a:spcPts val="7200"/>
              </a:spcBef>
              <a:spcAft>
                <a:spcPts val="7200"/>
              </a:spcAft>
              <a:buSzPts val="5000"/>
              <a:buChar char="■"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2" type="sldNum"/>
          </p:nvPr>
        </p:nvSpPr>
        <p:spPr>
          <a:xfrm>
            <a:off x="34145209" y="27021373"/>
            <a:ext cx="2194800" cy="2239200"/>
          </a:xfrm>
          <a:prstGeom prst="rect">
            <a:avLst/>
          </a:prstGeom>
        </p:spPr>
        <p:txBody>
          <a:bodyPr anchorCtr="0" anchor="ctr" bIns="411750" lIns="411750" spcFirstLastPara="1" rIns="411750" wrap="square" tIns="4117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2899800" y="24874958"/>
            <a:ext cx="30789600" cy="2619900"/>
          </a:xfrm>
          <a:prstGeom prst="rect">
            <a:avLst/>
          </a:prstGeom>
        </p:spPr>
        <p:txBody>
          <a:bodyPr anchorCtr="0" anchor="ctr" bIns="411750" lIns="411750" spcFirstLastPara="1" rIns="411750" wrap="square" tIns="411750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None/>
              <a:defRPr/>
            </a:lvl1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34145209" y="27021373"/>
            <a:ext cx="2194800" cy="2239200"/>
          </a:xfrm>
          <a:prstGeom prst="rect">
            <a:avLst/>
          </a:prstGeom>
        </p:spPr>
        <p:txBody>
          <a:bodyPr anchorCtr="0" anchor="ctr" bIns="411750" lIns="411750" spcFirstLastPara="1" rIns="411750" wrap="square" tIns="4117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3321567" y="23717862"/>
            <a:ext cx="2983053" cy="260702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11750" lIns="411750" spcFirstLastPara="1" rIns="411750" wrap="square" tIns="411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11750" lIns="411750" spcFirstLastPara="1" rIns="411750" wrap="square" tIns="411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" name="Google Shape;77;p11"/>
          <p:cNvSpPr txBox="1"/>
          <p:nvPr>
            <p:ph hasCustomPrompt="1" type="title"/>
          </p:nvPr>
        </p:nvSpPr>
        <p:spPr>
          <a:xfrm>
            <a:off x="2917800" y="4175360"/>
            <a:ext cx="30753900" cy="7080900"/>
          </a:xfrm>
          <a:prstGeom prst="rect">
            <a:avLst/>
          </a:prstGeom>
        </p:spPr>
        <p:txBody>
          <a:bodyPr anchorCtr="0" anchor="t" bIns="411750" lIns="411750" spcFirstLastPara="1" rIns="411750" wrap="square" tIns="41175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0"/>
              <a:buNone/>
              <a:defRPr sz="3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0"/>
              <a:buNone/>
              <a:defRPr sz="3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0"/>
              <a:buNone/>
              <a:defRPr sz="3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0"/>
              <a:buNone/>
              <a:defRPr sz="3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0"/>
              <a:buNone/>
              <a:defRPr sz="3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0"/>
              <a:buNone/>
              <a:defRPr sz="3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0"/>
              <a:buNone/>
              <a:defRPr sz="3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0"/>
              <a:buNone/>
              <a:defRPr sz="3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0"/>
              <a:buNone/>
              <a:defRPr sz="3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>
            <a:off x="2917800" y="12930207"/>
            <a:ext cx="30753900" cy="8990700"/>
          </a:xfrm>
          <a:prstGeom prst="rect">
            <a:avLst/>
          </a:prstGeom>
        </p:spPr>
        <p:txBody>
          <a:bodyPr anchorCtr="0" anchor="t" bIns="411750" lIns="411750" spcFirstLastPara="1" rIns="411750" wrap="square" tIns="411750"/>
          <a:lstStyle>
            <a:lvl1pPr indent="-6032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900"/>
              <a:buChar char="●"/>
              <a:defRPr>
                <a:solidFill>
                  <a:schemeClr val="lt1"/>
                </a:solidFill>
              </a:defRPr>
            </a:lvl1pPr>
            <a:lvl2pPr indent="-546100" lvl="1" marL="914400">
              <a:spcBef>
                <a:spcPts val="7200"/>
              </a:spcBef>
              <a:spcAft>
                <a:spcPts val="0"/>
              </a:spcAft>
              <a:buClr>
                <a:schemeClr val="lt1"/>
              </a:buClr>
              <a:buSzPts val="5000"/>
              <a:buChar char="○"/>
              <a:defRPr>
                <a:solidFill>
                  <a:schemeClr val="lt1"/>
                </a:solidFill>
              </a:defRPr>
            </a:lvl2pPr>
            <a:lvl3pPr indent="-546100" lvl="2" marL="1371600">
              <a:spcBef>
                <a:spcPts val="7200"/>
              </a:spcBef>
              <a:spcAft>
                <a:spcPts val="0"/>
              </a:spcAft>
              <a:buClr>
                <a:schemeClr val="lt1"/>
              </a:buClr>
              <a:buSzPts val="5000"/>
              <a:buChar char="■"/>
              <a:defRPr>
                <a:solidFill>
                  <a:schemeClr val="lt1"/>
                </a:solidFill>
              </a:defRPr>
            </a:lvl3pPr>
            <a:lvl4pPr indent="-546100" lvl="3" marL="1828800">
              <a:spcBef>
                <a:spcPts val="7200"/>
              </a:spcBef>
              <a:spcAft>
                <a:spcPts val="0"/>
              </a:spcAft>
              <a:buClr>
                <a:schemeClr val="lt1"/>
              </a:buClr>
              <a:buSzPts val="5000"/>
              <a:buChar char="●"/>
              <a:defRPr>
                <a:solidFill>
                  <a:schemeClr val="lt1"/>
                </a:solidFill>
              </a:defRPr>
            </a:lvl4pPr>
            <a:lvl5pPr indent="-546100" lvl="4" marL="2286000">
              <a:spcBef>
                <a:spcPts val="7200"/>
              </a:spcBef>
              <a:spcAft>
                <a:spcPts val="0"/>
              </a:spcAft>
              <a:buClr>
                <a:schemeClr val="lt1"/>
              </a:buClr>
              <a:buSzPts val="5000"/>
              <a:buChar char="○"/>
              <a:defRPr>
                <a:solidFill>
                  <a:schemeClr val="lt1"/>
                </a:solidFill>
              </a:defRPr>
            </a:lvl5pPr>
            <a:lvl6pPr indent="-546100" lvl="5" marL="2743200">
              <a:spcBef>
                <a:spcPts val="7200"/>
              </a:spcBef>
              <a:spcAft>
                <a:spcPts val="0"/>
              </a:spcAft>
              <a:buClr>
                <a:schemeClr val="lt1"/>
              </a:buClr>
              <a:buSzPts val="5000"/>
              <a:buChar char="■"/>
              <a:defRPr>
                <a:solidFill>
                  <a:schemeClr val="lt1"/>
                </a:solidFill>
              </a:defRPr>
            </a:lvl6pPr>
            <a:lvl7pPr indent="-546100" lvl="6" marL="3200400">
              <a:spcBef>
                <a:spcPts val="7200"/>
              </a:spcBef>
              <a:spcAft>
                <a:spcPts val="0"/>
              </a:spcAft>
              <a:buClr>
                <a:schemeClr val="lt1"/>
              </a:buClr>
              <a:buSzPts val="5000"/>
              <a:buChar char="●"/>
              <a:defRPr>
                <a:solidFill>
                  <a:schemeClr val="lt1"/>
                </a:solidFill>
              </a:defRPr>
            </a:lvl7pPr>
            <a:lvl8pPr indent="-546100" lvl="7" marL="3657600">
              <a:spcBef>
                <a:spcPts val="7200"/>
              </a:spcBef>
              <a:spcAft>
                <a:spcPts val="0"/>
              </a:spcAft>
              <a:buClr>
                <a:schemeClr val="lt1"/>
              </a:buClr>
              <a:buSzPts val="5000"/>
              <a:buChar char="○"/>
              <a:defRPr>
                <a:solidFill>
                  <a:schemeClr val="lt1"/>
                </a:solidFill>
              </a:defRPr>
            </a:lvl8pPr>
            <a:lvl9pPr indent="-546100" lvl="8" marL="4114800">
              <a:spcBef>
                <a:spcPts val="7200"/>
              </a:spcBef>
              <a:spcAft>
                <a:spcPts val="7200"/>
              </a:spcAft>
              <a:buClr>
                <a:schemeClr val="lt1"/>
              </a:buClr>
              <a:buSzPts val="50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34145209" y="27021373"/>
            <a:ext cx="2194800" cy="2239200"/>
          </a:xfrm>
          <a:prstGeom prst="rect">
            <a:avLst/>
          </a:prstGeom>
        </p:spPr>
        <p:txBody>
          <a:bodyPr anchorCtr="0" anchor="ctr" bIns="411750" lIns="411750" spcFirstLastPara="1" rIns="411750" wrap="square" tIns="41175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34145209" y="27021373"/>
            <a:ext cx="2194800" cy="2239200"/>
          </a:xfrm>
          <a:prstGeom prst="rect">
            <a:avLst/>
          </a:prstGeom>
        </p:spPr>
        <p:txBody>
          <a:bodyPr anchorCtr="0" anchor="ctr" bIns="411750" lIns="411750" spcFirstLastPara="1" rIns="411750" wrap="square" tIns="41175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246800" y="2531698"/>
            <a:ext cx="34082100" cy="32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11750" lIns="411750" spcFirstLastPara="1" rIns="411750" wrap="square" tIns="411750"/>
          <a:lstStyle>
            <a:lvl1pPr lvl="0">
              <a:spcBef>
                <a:spcPts val="0"/>
              </a:spcBef>
              <a:spcAft>
                <a:spcPts val="0"/>
              </a:spcAft>
              <a:buSzPts val="12600"/>
              <a:buFont typeface="Raleway"/>
              <a:buNone/>
              <a:defRPr b="1" sz="126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600"/>
              <a:buFont typeface="Raleway"/>
              <a:buNone/>
              <a:defRPr b="1" sz="126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600"/>
              <a:buFont typeface="Raleway"/>
              <a:buNone/>
              <a:defRPr b="1" sz="126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600"/>
              <a:buFont typeface="Raleway"/>
              <a:buNone/>
              <a:defRPr b="1" sz="126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600"/>
              <a:buFont typeface="Raleway"/>
              <a:buNone/>
              <a:defRPr b="1" sz="126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600"/>
              <a:buFont typeface="Raleway"/>
              <a:buNone/>
              <a:defRPr b="1" sz="126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600"/>
              <a:buFont typeface="Raleway"/>
              <a:buNone/>
              <a:defRPr b="1" sz="126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600"/>
              <a:buFont typeface="Raleway"/>
              <a:buNone/>
              <a:defRPr b="1" sz="126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600"/>
              <a:buFont typeface="Raleway"/>
              <a:buNone/>
              <a:defRPr b="1" sz="126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246800" y="6556302"/>
            <a:ext cx="34082100" cy="194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11750" lIns="411750" spcFirstLastPara="1" rIns="411750" wrap="square" tIns="411750"/>
          <a:lstStyle>
            <a:lvl1pPr indent="-6032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900"/>
              <a:buFont typeface="Lato"/>
              <a:buChar char="●"/>
              <a:defRPr sz="59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546100" lvl="1" marL="914400">
              <a:lnSpc>
                <a:spcPct val="115000"/>
              </a:lnSpc>
              <a:spcBef>
                <a:spcPts val="7200"/>
              </a:spcBef>
              <a:spcAft>
                <a:spcPts val="0"/>
              </a:spcAft>
              <a:buClr>
                <a:schemeClr val="accent1"/>
              </a:buClr>
              <a:buSzPts val="5000"/>
              <a:buFont typeface="Lato"/>
              <a:buChar char="○"/>
              <a:defRPr sz="5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546100" lvl="2" marL="1371600">
              <a:lnSpc>
                <a:spcPct val="115000"/>
              </a:lnSpc>
              <a:spcBef>
                <a:spcPts val="7200"/>
              </a:spcBef>
              <a:spcAft>
                <a:spcPts val="0"/>
              </a:spcAft>
              <a:buClr>
                <a:schemeClr val="accent1"/>
              </a:buClr>
              <a:buSzPts val="5000"/>
              <a:buFont typeface="Lato"/>
              <a:buChar char="■"/>
              <a:defRPr sz="5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546100" lvl="3" marL="1828800">
              <a:lnSpc>
                <a:spcPct val="115000"/>
              </a:lnSpc>
              <a:spcBef>
                <a:spcPts val="7200"/>
              </a:spcBef>
              <a:spcAft>
                <a:spcPts val="0"/>
              </a:spcAft>
              <a:buClr>
                <a:schemeClr val="accent1"/>
              </a:buClr>
              <a:buSzPts val="5000"/>
              <a:buFont typeface="Lato"/>
              <a:buChar char="●"/>
              <a:defRPr sz="5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546100" lvl="4" marL="2286000">
              <a:lnSpc>
                <a:spcPct val="115000"/>
              </a:lnSpc>
              <a:spcBef>
                <a:spcPts val="7200"/>
              </a:spcBef>
              <a:spcAft>
                <a:spcPts val="0"/>
              </a:spcAft>
              <a:buClr>
                <a:schemeClr val="accent1"/>
              </a:buClr>
              <a:buSzPts val="5000"/>
              <a:buFont typeface="Lato"/>
              <a:buChar char="○"/>
              <a:defRPr sz="5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546100" lvl="5" marL="2743200">
              <a:lnSpc>
                <a:spcPct val="115000"/>
              </a:lnSpc>
              <a:spcBef>
                <a:spcPts val="7200"/>
              </a:spcBef>
              <a:spcAft>
                <a:spcPts val="0"/>
              </a:spcAft>
              <a:buClr>
                <a:schemeClr val="accent1"/>
              </a:buClr>
              <a:buSzPts val="5000"/>
              <a:buFont typeface="Lato"/>
              <a:buChar char="■"/>
              <a:defRPr sz="5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546100" lvl="6" marL="3200400">
              <a:lnSpc>
                <a:spcPct val="115000"/>
              </a:lnSpc>
              <a:spcBef>
                <a:spcPts val="7200"/>
              </a:spcBef>
              <a:spcAft>
                <a:spcPts val="0"/>
              </a:spcAft>
              <a:buClr>
                <a:schemeClr val="accent1"/>
              </a:buClr>
              <a:buSzPts val="5000"/>
              <a:buFont typeface="Lato"/>
              <a:buChar char="●"/>
              <a:defRPr sz="5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546100" lvl="7" marL="3657600">
              <a:lnSpc>
                <a:spcPct val="115000"/>
              </a:lnSpc>
              <a:spcBef>
                <a:spcPts val="7200"/>
              </a:spcBef>
              <a:spcAft>
                <a:spcPts val="0"/>
              </a:spcAft>
              <a:buClr>
                <a:schemeClr val="accent1"/>
              </a:buClr>
              <a:buSzPts val="5000"/>
              <a:buFont typeface="Lato"/>
              <a:buChar char="○"/>
              <a:defRPr sz="5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546100" lvl="8" marL="4114800">
              <a:lnSpc>
                <a:spcPct val="115000"/>
              </a:lnSpc>
              <a:spcBef>
                <a:spcPts val="7200"/>
              </a:spcBef>
              <a:spcAft>
                <a:spcPts val="7200"/>
              </a:spcAft>
              <a:buClr>
                <a:schemeClr val="accent1"/>
              </a:buClr>
              <a:buSzPts val="5000"/>
              <a:buFont typeface="Lato"/>
              <a:buChar char="■"/>
              <a:defRPr sz="5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34145209" y="27021373"/>
            <a:ext cx="2194800" cy="22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11750" lIns="411750" spcFirstLastPara="1" rIns="411750" wrap="square" tIns="411750">
            <a:noAutofit/>
          </a:bodyPr>
          <a:lstStyle>
            <a:lvl1pPr lvl="0" algn="r">
              <a:buNone/>
              <a:defRPr sz="45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45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45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45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45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45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45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45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45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11" Type="http://schemas.openxmlformats.org/officeDocument/2006/relationships/image" Target="../media/image1.png"/><Relationship Id="rId10" Type="http://schemas.openxmlformats.org/officeDocument/2006/relationships/image" Target="../media/image2.png"/><Relationship Id="rId9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/>
          <p:nvPr/>
        </p:nvSpPr>
        <p:spPr>
          <a:xfrm>
            <a:off x="2597625" y="798000"/>
            <a:ext cx="31526100" cy="16494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>
            <a:off x="3034050" y="564425"/>
            <a:ext cx="30507900" cy="11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 u="sng">
                <a:solidFill>
                  <a:schemeClr val="lt1"/>
                </a:solidFill>
              </a:rPr>
              <a:t>Power Grip Glove</a:t>
            </a:r>
            <a:endParaRPr b="1" sz="6000" u="sng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lt1"/>
                </a:solidFill>
              </a:rPr>
              <a:t>Team: Power Hands</a:t>
            </a:r>
            <a:endParaRPr b="1" sz="24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lt1"/>
                </a:solidFill>
              </a:rPr>
              <a:t>Names: Adam Alsadek, Kishan Soni, Danny Nguyen, Mohammed Alafaisan, Ahmed Aljishi</a:t>
            </a:r>
            <a:endParaRPr b="1" sz="24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</p:txBody>
      </p:sp>
      <p:sp>
        <p:nvSpPr>
          <p:cNvPr id="88" name="Google Shape;88;p13"/>
          <p:cNvSpPr txBox="1"/>
          <p:nvPr/>
        </p:nvSpPr>
        <p:spPr>
          <a:xfrm>
            <a:off x="3034125" y="3299375"/>
            <a:ext cx="14021400" cy="33624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 u="sng"/>
              <a:t>Project Summary</a:t>
            </a:r>
            <a:endParaRPr b="1" sz="3600" u="sng"/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500" u="sng"/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The main goal of this project is to develop a power grip glove to help those who are unable to transmit force through their hands due to a medical condition. The glove’s main components are: Leather glove, wires, arm brace, linear servos and arduino. </a:t>
            </a:r>
            <a:endParaRPr sz="3000"/>
          </a:p>
        </p:txBody>
      </p:sp>
      <p:sp>
        <p:nvSpPr>
          <p:cNvPr id="89" name="Google Shape;89;p13"/>
          <p:cNvSpPr txBox="1"/>
          <p:nvPr/>
        </p:nvSpPr>
        <p:spPr>
          <a:xfrm>
            <a:off x="20355375" y="3165475"/>
            <a:ext cx="11017500" cy="57615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 u="sng"/>
              <a:t>Performance Requirements Met:</a:t>
            </a:r>
            <a:endParaRPr b="1" sz="3600" u="sng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 u="sng"/>
          </a:p>
          <a:p>
            <a:pPr indent="-419100" lvl="0" marL="914400" rtl="0" algn="l"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en" sz="3000"/>
              <a:t>Mechanical</a:t>
            </a:r>
            <a:endParaRPr sz="3000"/>
          </a:p>
          <a:p>
            <a:pPr indent="-419100" lvl="1" marL="1371600" rtl="0" algn="l">
              <a:spcBef>
                <a:spcPts val="0"/>
              </a:spcBef>
              <a:spcAft>
                <a:spcPts val="0"/>
              </a:spcAft>
              <a:buSzPts val="3000"/>
              <a:buAutoNum type="alphaLcPeriod"/>
            </a:pPr>
            <a:r>
              <a:rPr lang="en" sz="3000"/>
              <a:t>Glove must be able to grip a 5lb object through friction alone</a:t>
            </a:r>
            <a:endParaRPr sz="3000"/>
          </a:p>
          <a:p>
            <a:pPr indent="-419100" lvl="1" marL="1371600" rtl="0" algn="l">
              <a:spcBef>
                <a:spcPts val="0"/>
              </a:spcBef>
              <a:spcAft>
                <a:spcPts val="0"/>
              </a:spcAft>
              <a:buSzPts val="3000"/>
              <a:buAutoNum type="alphaLcPeriod"/>
            </a:pPr>
            <a:r>
              <a:rPr lang="en" sz="3000"/>
              <a:t>Power losses from motors to glove should be minimal</a:t>
            </a:r>
            <a:endParaRPr sz="3000"/>
          </a:p>
          <a:p>
            <a:pPr indent="-419100" lvl="1" marL="1371600" rtl="0" algn="l">
              <a:spcBef>
                <a:spcPts val="0"/>
              </a:spcBef>
              <a:spcAft>
                <a:spcPts val="0"/>
              </a:spcAft>
              <a:buSzPts val="3000"/>
              <a:buAutoNum type="alphaLcPeriod"/>
            </a:pPr>
            <a:r>
              <a:rPr lang="en" sz="3000"/>
              <a:t>Glove should me of minimal weight for user comfort</a:t>
            </a:r>
            <a:endParaRPr sz="3000"/>
          </a:p>
          <a:p>
            <a:pPr indent="-419100" lvl="0" marL="914400" rtl="0" algn="l"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en" sz="3000"/>
              <a:t>Electrical</a:t>
            </a:r>
            <a:endParaRPr sz="3000"/>
          </a:p>
          <a:p>
            <a:pPr indent="-419100" lvl="1" marL="1371600" rtl="0" algn="l">
              <a:spcBef>
                <a:spcPts val="0"/>
              </a:spcBef>
              <a:spcAft>
                <a:spcPts val="0"/>
              </a:spcAft>
              <a:buSzPts val="3000"/>
              <a:buAutoNum type="alphaLcPeriod"/>
            </a:pPr>
            <a:r>
              <a:rPr lang="en" sz="3000"/>
              <a:t>Glove must operate in response to user input</a:t>
            </a:r>
            <a:endParaRPr sz="3000"/>
          </a:p>
          <a:p>
            <a:pPr indent="-419100" lvl="1" marL="1371600" rtl="0" algn="l">
              <a:spcBef>
                <a:spcPts val="0"/>
              </a:spcBef>
              <a:spcAft>
                <a:spcPts val="0"/>
              </a:spcAft>
              <a:buSzPts val="3000"/>
              <a:buAutoNum type="alphaLcPeriod"/>
            </a:pPr>
            <a:r>
              <a:rPr lang="en" sz="3000"/>
              <a:t>Glove must have enough energy capacity to operate comfortably on a day to day basis</a:t>
            </a:r>
            <a:endParaRPr sz="3000"/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</p:txBody>
      </p:sp>
      <p:sp>
        <p:nvSpPr>
          <p:cNvPr id="90" name="Google Shape;90;p13"/>
          <p:cNvSpPr txBox="1"/>
          <p:nvPr/>
        </p:nvSpPr>
        <p:spPr>
          <a:xfrm>
            <a:off x="3034125" y="7121375"/>
            <a:ext cx="14021400" cy="93168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 u="sng"/>
              <a:t>Design Components</a:t>
            </a:r>
            <a:endParaRPr b="1" sz="3600" u="sng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500" u="sng"/>
          </a:p>
          <a:p>
            <a:pPr indent="-419100" lvl="0" marL="9144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 sz="3000"/>
              <a:t>Leather Glove</a:t>
            </a:r>
            <a:endParaRPr sz="3000"/>
          </a:p>
          <a:p>
            <a:pPr indent="-419100" lvl="0" marL="9144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 sz="3000"/>
              <a:t>Arm/elbow Brace</a:t>
            </a:r>
            <a:endParaRPr sz="3000"/>
          </a:p>
          <a:p>
            <a:pPr indent="-419100" lvl="0" marL="9144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 sz="3000"/>
              <a:t>PCB</a:t>
            </a:r>
            <a:endParaRPr sz="3000"/>
          </a:p>
          <a:p>
            <a:pPr indent="-419100" lvl="0" marL="9144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 sz="3000"/>
              <a:t>Arduino Uno</a:t>
            </a:r>
            <a:endParaRPr sz="3000"/>
          </a:p>
          <a:p>
            <a:pPr indent="-419100" lvl="0" marL="9144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 sz="3000"/>
              <a:t>Linear Servos</a:t>
            </a:r>
            <a:endParaRPr sz="3000"/>
          </a:p>
          <a:p>
            <a:pPr indent="-419100" lvl="0" marL="9144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 sz="3000"/>
              <a:t>Breadboard</a:t>
            </a:r>
            <a:endParaRPr sz="3000"/>
          </a:p>
          <a:p>
            <a:pPr indent="-419100" lvl="0" marL="9144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 sz="3000"/>
              <a:t>Fishing wire</a:t>
            </a:r>
            <a:endParaRPr sz="30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5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500"/>
          </a:p>
        </p:txBody>
      </p:sp>
      <p:pic>
        <p:nvPicPr>
          <p:cNvPr id="91" name="Google Shape;91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70063" y="8500180"/>
            <a:ext cx="3691960" cy="276208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2" name="Google Shape;92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54750" y="11904340"/>
            <a:ext cx="5768687" cy="4316521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3" name="Google Shape;93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570063" y="12491840"/>
            <a:ext cx="5768685" cy="3141519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 txBox="1"/>
          <p:nvPr/>
        </p:nvSpPr>
        <p:spPr>
          <a:xfrm>
            <a:off x="3034125" y="16862940"/>
            <a:ext cx="14021400" cy="119667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 u="sng"/>
              <a:t>Engineering Specifications</a:t>
            </a:r>
            <a:endParaRPr b="1" sz="4500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200"/>
              <a:t>1. Glove</a:t>
            </a:r>
            <a:endParaRPr b="1" i="1" sz="2200"/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1.1 Uriel Universal Size Wrist/Thumb Splint (Part 24-9029)</a:t>
            </a:r>
            <a:endParaRPr sz="2200"/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1.2 The wrist is held in a functional position at an angle of 35°</a:t>
            </a:r>
            <a:endParaRPr sz="2200"/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1.3 Total weight: 3 pounds</a:t>
            </a:r>
            <a:endParaRPr sz="2200"/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1.4 Material: Neoprene</a:t>
            </a:r>
            <a:endParaRPr sz="2200"/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1.5 Cost: $35.00</a:t>
            </a:r>
            <a:endParaRPr sz="2200"/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200"/>
              <a:t>2. Motors</a:t>
            </a:r>
            <a:endParaRPr b="1" i="1" sz="2200"/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3.1 Two ServoCity140mm Stroke 44lb Thrust Light Duty Linear Servos (Part L16-R-140-150-6)</a:t>
            </a:r>
            <a:endParaRPr sz="2200"/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3.2 Rated voltage: 4.5 to 7.5 V.</a:t>
            </a:r>
            <a:endParaRPr sz="2200"/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3.3 Drain current: 650 mA at stall.</a:t>
            </a:r>
            <a:endParaRPr sz="2200"/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3.4 Dynamic thrust: 200 N (approximately 44 pounds)</a:t>
            </a:r>
            <a:endParaRPr sz="2200"/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3.5 Stroke length:140 mm.</a:t>
            </a:r>
            <a:endParaRPr sz="2200"/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3.6 Maximum speed: 8 mm per second</a:t>
            </a:r>
            <a:endParaRPr sz="2200"/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3.7 Servo motors, controlled through a potentiometer</a:t>
            </a:r>
            <a:endParaRPr sz="2200"/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3.8 Weight: 3.50 oz</a:t>
            </a:r>
            <a:endParaRPr sz="2200"/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3.9 Cost: $69.00 each</a:t>
            </a:r>
            <a:endParaRPr sz="2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200"/>
              <a:t>3. Battery</a:t>
            </a:r>
            <a:endParaRPr b="1" i="1"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        	3.1 Double AA Batteries</a:t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        	3.2 Voltage: 1.6 V</a:t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200"/>
              <a:t>4. Microcontroller Board</a:t>
            </a:r>
            <a:endParaRPr b="1" i="1"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        	5.1 Arduino Uno Rev3 (Part A000066)</a:t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        	5.2 Microcontroller: ATmega328P</a:t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                    	5.2.1 Clock speed: 16 MHz</a:t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                    	5.2.2 Memory: 32 kB Flash, 2 kB SRAM, 1kB EEPROM</a:t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        	5.3 Operating voltage: 5 V</a:t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        	5.4 Recommended input voltage: 7 to 12 V</a:t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        	5.5 Pins: 14 digital (6 with PWM output) I/O pins, 6 analog input pins</a:t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                    	5.5.1 DC current per I/O pin: 20 mA</a:t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 u="sng"/>
          </a:p>
        </p:txBody>
      </p:sp>
      <p:sp>
        <p:nvSpPr>
          <p:cNvPr id="95" name="Google Shape;95;p13"/>
          <p:cNvSpPr txBox="1"/>
          <p:nvPr/>
        </p:nvSpPr>
        <p:spPr>
          <a:xfrm>
            <a:off x="18288000" y="9826080"/>
            <a:ext cx="15152400" cy="190035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 u="sng"/>
              <a:t>Glove Functionality</a:t>
            </a:r>
            <a:endParaRPr b="1" sz="4500" u="sng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500" u="sng"/>
          </a:p>
          <a:p>
            <a:pPr indent="-419100" lvl="0" marL="914400" rtl="0" algn="l"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i="1" lang="en" sz="3000" u="sng"/>
              <a:t>The User is adjusting the grip/release using the potentiometer</a:t>
            </a:r>
            <a:endParaRPr i="1" sz="3000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3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 u="sng"/>
              <a:t>												</a:t>
            </a:r>
            <a:r>
              <a:rPr lang="en" sz="2800"/>
              <a:t>*The wires are attached to the fingertips</a:t>
            </a:r>
            <a:endParaRPr sz="2800"/>
          </a:p>
          <a:p>
            <a:pPr indent="457200" lvl="0" marL="5029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and are pulled by the Linear Servos.</a:t>
            </a:r>
            <a:endParaRPr b="1" sz="4500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 u="sng"/>
              <a:t>	</a:t>
            </a:r>
            <a:endParaRPr b="1" sz="4500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500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500" u="sng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3000"/>
              <a:t>2</a:t>
            </a:r>
            <a:r>
              <a:rPr b="1" i="1" lang="en" sz="3000"/>
              <a:t>.  </a:t>
            </a:r>
            <a:r>
              <a:rPr i="1" lang="en" sz="3000" u="sng"/>
              <a:t>Both servos are moving in tandem. One for gripping, and the other for opening.</a:t>
            </a:r>
            <a:endParaRPr i="1" sz="3000" u="sng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35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35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3500"/>
              <a:t>											</a:t>
            </a:r>
            <a:r>
              <a:rPr i="1" lang="en" sz="2800"/>
              <a:t>*The servos are controlled by a potentiometer</a:t>
            </a:r>
            <a:endParaRPr i="1" sz="28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800"/>
              <a:t>											for better guidance.</a:t>
            </a:r>
            <a:endParaRPr i="1" sz="28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35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3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3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35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3000"/>
              <a:t>3</a:t>
            </a:r>
            <a:r>
              <a:rPr i="1" lang="en" sz="3000"/>
              <a:t>.  </a:t>
            </a:r>
            <a:r>
              <a:rPr i="1" lang="en" sz="3000" u="sng"/>
              <a:t>The figure below shows how the servos switched positions to go from gripping to fully releasing.</a:t>
            </a:r>
            <a:endParaRPr i="1" sz="3000" u="sng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3500"/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3500"/>
              <a:t>                                   </a:t>
            </a:r>
            <a:r>
              <a:rPr i="1" lang="en" sz="2800"/>
              <a:t>*All of the electrical components are placed on the </a:t>
            </a:r>
            <a:endParaRPr i="1" sz="35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3500"/>
              <a:t>											  </a:t>
            </a:r>
            <a:r>
              <a:rPr i="1" lang="en" sz="2800"/>
              <a:t>elbow brace for convenience. </a:t>
            </a:r>
            <a:endParaRPr i="1" sz="2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3500"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3000"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3000"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3000"/>
              <a:t>4.</a:t>
            </a:r>
            <a:r>
              <a:rPr i="1" lang="en" sz="3000"/>
              <a:t> </a:t>
            </a:r>
            <a:r>
              <a:rPr i="1" lang="en" sz="3000" u="sng"/>
              <a:t>The grip is fully released.</a:t>
            </a:r>
            <a:endParaRPr i="1" sz="3000" u="sng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3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3500"/>
              <a:t>												</a:t>
            </a:r>
            <a:r>
              <a:rPr i="1" lang="en" sz="2800"/>
              <a:t>*The grip is fully released when one servo is fully</a:t>
            </a:r>
            <a:endParaRPr i="1" sz="2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800"/>
              <a:t>												compressed and the other is extended.</a:t>
            </a:r>
            <a:endParaRPr i="1" sz="2800"/>
          </a:p>
        </p:txBody>
      </p:sp>
      <p:pic>
        <p:nvPicPr>
          <p:cNvPr id="96" name="Google Shape;96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436400" y="12095227"/>
            <a:ext cx="3150080" cy="3362311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9436400" y="16438170"/>
            <a:ext cx="3150076" cy="3363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9436400" y="21148075"/>
            <a:ext cx="3150075" cy="314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9436400" y="25105375"/>
            <a:ext cx="3150075" cy="276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3"/>
          <p:cNvPicPr preferRelativeResize="0"/>
          <p:nvPr/>
        </p:nvPicPr>
        <p:blipFill rotWithShape="1">
          <a:blip r:embed="rId10">
            <a:alphaModFix/>
          </a:blip>
          <a:srcRect b="8589" l="0" r="0" t="8581"/>
          <a:stretch/>
        </p:blipFill>
        <p:spPr>
          <a:xfrm>
            <a:off x="25629850" y="957475"/>
            <a:ext cx="7912098" cy="1330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654750" y="878738"/>
            <a:ext cx="3150075" cy="14879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