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71" d="100"/>
          <a:sy n="71"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file:///D:\Samples\1604\DATCB565_v1_comp3_part2_Data_File.xlsx" TargetMode="External"/></Relationships>
</file>

<file path=ppt/charts/_rels/chart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D:\Samples\1604\DATCB565_v1_comp3_part2_Data_File.xlsx" TargetMode="External"/></Relationships>
</file>

<file path=ppt/charts/_rels/chart3.xml.rels><?xml version="1.0" encoding="UTF-8" standalone="yes"?>
<Relationships xmlns="http://schemas.openxmlformats.org/package/2006/relationships"><Relationship Id="rId3" Type="http://schemas.openxmlformats.org/officeDocument/2006/relationships/oleObject" Target="file:///D:\Samples\1604\DATCB565_v1_comp3_part2_Data_File.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Samples\1604\DATCB565_v1_comp3_part2_Data_File.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ParkingLotUtilization!$E$2:$E$4139</cx:f>
        <cx:lvl ptCount="4138">
          <cx:pt idx="0">Sunday</cx:pt>
          <cx:pt idx="1">Sunday</cx:pt>
          <cx:pt idx="2">Sunday</cx:pt>
          <cx:pt idx="3">Sunday</cx:pt>
          <cx:pt idx="4">Sunday</cx:pt>
          <cx:pt idx="5">Sunday</cx:pt>
          <cx:pt idx="6">Sunday</cx:pt>
          <cx:pt idx="7">Sunday</cx:pt>
          <cx:pt idx="8">Sunday</cx:pt>
          <cx:pt idx="9">Sunday</cx:pt>
          <cx:pt idx="10">Sunday</cx:pt>
          <cx:pt idx="11">Sunday</cx:pt>
          <cx:pt idx="12">Sunday</cx:pt>
          <cx:pt idx="13">Sunday</cx:pt>
          <cx:pt idx="14">Sunday</cx:pt>
          <cx:pt idx="15">Sunday</cx:pt>
          <cx:pt idx="16">Sunday</cx:pt>
          <cx:pt idx="17">Sunday</cx:pt>
          <cx:pt idx="18">Monday</cx:pt>
          <cx:pt idx="19">Monday</cx:pt>
          <cx:pt idx="20">Monday</cx:pt>
          <cx:pt idx="21">Monday</cx:pt>
          <cx:pt idx="22">Monday</cx:pt>
          <cx:pt idx="23">Monday</cx:pt>
          <cx:pt idx="24">Monday</cx:pt>
          <cx:pt idx="25">Monday</cx:pt>
          <cx:pt idx="26">Monday</cx:pt>
          <cx:pt idx="27">Monday</cx:pt>
          <cx:pt idx="28">Monday</cx:pt>
          <cx:pt idx="29">Monday</cx:pt>
          <cx:pt idx="30">Monday</cx:pt>
          <cx:pt idx="31">Monday</cx:pt>
          <cx:pt idx="32">Monday</cx:pt>
          <cx:pt idx="33">Monday</cx:pt>
          <cx:pt idx="34">Monday</cx:pt>
          <cx:pt idx="35">Monday</cx:pt>
          <cx:pt idx="36">Tuesday</cx:pt>
          <cx:pt idx="37">Tuesday</cx:pt>
          <cx:pt idx="38">Tuesday</cx:pt>
          <cx:pt idx="39">Tuesday</cx:pt>
          <cx:pt idx="40">Tuesday</cx:pt>
          <cx:pt idx="41">Tuesday</cx:pt>
          <cx:pt idx="42">Tuesday</cx:pt>
          <cx:pt idx="43">Tuesday</cx:pt>
          <cx:pt idx="44">Tuesday</cx:pt>
          <cx:pt idx="45">Tuesday</cx:pt>
          <cx:pt idx="46">Tuesday</cx:pt>
          <cx:pt idx="47">Tuesday</cx:pt>
          <cx:pt idx="48">Tuesday</cx:pt>
          <cx:pt idx="49">Tuesday</cx:pt>
          <cx:pt idx="50">Tuesday</cx:pt>
          <cx:pt idx="51">Tuesday</cx:pt>
          <cx:pt idx="52">Tuesday</cx:pt>
          <cx:pt idx="53">Tuesday</cx:pt>
          <cx:pt idx="54">Wednesday</cx:pt>
          <cx:pt idx="55">Wednesday</cx:pt>
          <cx:pt idx="56">Wednesday</cx:pt>
          <cx:pt idx="57">Wednesday</cx:pt>
          <cx:pt idx="58">Wednesday</cx:pt>
          <cx:pt idx="59">Wednesday</cx:pt>
          <cx:pt idx="60">Wednesday</cx:pt>
          <cx:pt idx="61">Wednesday</cx:pt>
          <cx:pt idx="62">Wednesday</cx:pt>
          <cx:pt idx="63">Wednesday</cx:pt>
          <cx:pt idx="64">Wednesday</cx:pt>
          <cx:pt idx="65">Wednesday</cx:pt>
          <cx:pt idx="66">Wednesday</cx:pt>
          <cx:pt idx="67">Wednesday</cx:pt>
          <cx:pt idx="68">Wednesday</cx:pt>
          <cx:pt idx="69">Wednesday</cx:pt>
          <cx:pt idx="70">Wednesday</cx:pt>
          <cx:pt idx="71">Wednesday</cx:pt>
          <cx:pt idx="72">Thursday</cx:pt>
          <cx:pt idx="73">Thursday</cx:pt>
          <cx:pt idx="74">Thursday</cx:pt>
          <cx:pt idx="75">Thursday</cx:pt>
          <cx:pt idx="76">Thursday</cx:pt>
          <cx:pt idx="77">Thursday</cx:pt>
          <cx:pt idx="78">Thursday</cx:pt>
          <cx:pt idx="79">Thursday</cx:pt>
          <cx:pt idx="80">Thursday</cx:pt>
          <cx:pt idx="81">Thursday</cx:pt>
          <cx:pt idx="82">Thursday</cx:pt>
          <cx:pt idx="83">Thursday</cx:pt>
          <cx:pt idx="84">Thursday</cx:pt>
          <cx:pt idx="85">Thursday</cx:pt>
          <cx:pt idx="86">Thursday</cx:pt>
          <cx:pt idx="87">Thursday</cx:pt>
          <cx:pt idx="88">Thursday</cx:pt>
          <cx:pt idx="89">Thursday</cx:pt>
          <cx:pt idx="90">Friday</cx:pt>
          <cx:pt idx="91">Friday</cx:pt>
          <cx:pt idx="92">Friday</cx:pt>
          <cx:pt idx="93">Friday</cx:pt>
          <cx:pt idx="94">Friday</cx:pt>
          <cx:pt idx="95">Friday</cx:pt>
          <cx:pt idx="96">Friday</cx:pt>
          <cx:pt idx="97">Friday</cx:pt>
          <cx:pt idx="98">Friday</cx:pt>
          <cx:pt idx="99">Friday</cx:pt>
          <cx:pt idx="100">Friday</cx:pt>
          <cx:pt idx="101">Friday</cx:pt>
          <cx:pt idx="102">Friday</cx:pt>
          <cx:pt idx="103">Friday</cx:pt>
          <cx:pt idx="104">Friday</cx:pt>
          <cx:pt idx="105">Friday</cx:pt>
          <cx:pt idx="106">Friday</cx:pt>
          <cx:pt idx="107">Friday</cx:pt>
          <cx:pt idx="108">Saturday</cx:pt>
          <cx:pt idx="109">Saturday</cx:pt>
          <cx:pt idx="110">Saturday</cx:pt>
          <cx:pt idx="111">Saturday</cx:pt>
          <cx:pt idx="112">Saturday</cx:pt>
          <cx:pt idx="113">Saturday</cx:pt>
          <cx:pt idx="114">Saturday</cx:pt>
          <cx:pt idx="115">Saturday</cx:pt>
          <cx:pt idx="116">Saturday</cx:pt>
          <cx:pt idx="117">Saturday</cx:pt>
          <cx:pt idx="118">Saturday</cx:pt>
          <cx:pt idx="119">Saturday</cx:pt>
          <cx:pt idx="120">Saturday</cx:pt>
          <cx:pt idx="121">Saturday</cx:pt>
          <cx:pt idx="122">Saturday</cx:pt>
          <cx:pt idx="123">Saturday</cx:pt>
          <cx:pt idx="124">Saturday</cx:pt>
          <cx:pt idx="125">Saturday</cx:pt>
          <cx:pt idx="126">Sunday</cx:pt>
          <cx:pt idx="127">Sunday</cx:pt>
          <cx:pt idx="128">Sunday</cx:pt>
          <cx:pt idx="129">Sunday</cx:pt>
          <cx:pt idx="130">Sunday</cx:pt>
          <cx:pt idx="131">Sunday</cx:pt>
          <cx:pt idx="132">Sunday</cx:pt>
          <cx:pt idx="133">Sunday</cx:pt>
          <cx:pt idx="134">Sunday</cx:pt>
          <cx:pt idx="135">Sunday</cx:pt>
          <cx:pt idx="136">Sunday</cx:pt>
          <cx:pt idx="137">Sunday</cx:pt>
          <cx:pt idx="138">Sunday</cx:pt>
          <cx:pt idx="139">Sunday</cx:pt>
          <cx:pt idx="140">Sunday</cx:pt>
          <cx:pt idx="141">Sunday</cx:pt>
          <cx:pt idx="142">Sunday</cx:pt>
          <cx:pt idx="143">Sunday</cx:pt>
          <cx:pt idx="144">Monday</cx:pt>
          <cx:pt idx="145">Monday</cx:pt>
          <cx:pt idx="146">Monday</cx:pt>
          <cx:pt idx="147">Monday</cx:pt>
          <cx:pt idx="148">Monday</cx:pt>
          <cx:pt idx="149">Monday</cx:pt>
          <cx:pt idx="150">Monday</cx:pt>
          <cx:pt idx="151">Monday</cx:pt>
          <cx:pt idx="152">Monday</cx:pt>
          <cx:pt idx="153">Monday</cx:pt>
          <cx:pt idx="154">Monday</cx:pt>
          <cx:pt idx="155">Monday</cx:pt>
          <cx:pt idx="156">Monday</cx:pt>
          <cx:pt idx="157">Monday</cx:pt>
          <cx:pt idx="158">Monday</cx:pt>
          <cx:pt idx="159">Monday</cx:pt>
          <cx:pt idx="160">Monday</cx:pt>
          <cx:pt idx="161">Monday</cx:pt>
          <cx:pt idx="162">Tuesday</cx:pt>
          <cx:pt idx="163">Tuesday</cx:pt>
          <cx:pt idx="164">Tuesday</cx:pt>
          <cx:pt idx="165">Tuesday</cx:pt>
          <cx:pt idx="166">Tuesday</cx:pt>
          <cx:pt idx="167">Tuesday</cx:pt>
          <cx:pt idx="168">Tuesday</cx:pt>
          <cx:pt idx="169">Tuesday</cx:pt>
          <cx:pt idx="170">Tuesday</cx:pt>
          <cx:pt idx="171">Tuesday</cx:pt>
          <cx:pt idx="172">Tuesday</cx:pt>
          <cx:pt idx="173">Tuesday</cx:pt>
          <cx:pt idx="174">Tuesday</cx:pt>
          <cx:pt idx="175">Tuesday</cx:pt>
          <cx:pt idx="176">Tuesday</cx:pt>
          <cx:pt idx="177">Tuesday</cx:pt>
          <cx:pt idx="178">Tuesday</cx:pt>
          <cx:pt idx="179">Tuesday</cx:pt>
          <cx:pt idx="180">Wednesday</cx:pt>
          <cx:pt idx="181">Wednesday</cx:pt>
          <cx:pt idx="182">Wednesday</cx:pt>
          <cx:pt idx="183">Wednesday</cx:pt>
          <cx:pt idx="184">Wednesday</cx:pt>
          <cx:pt idx="185">Wednesday</cx:pt>
          <cx:pt idx="186">Wednesday</cx:pt>
          <cx:pt idx="187">Wednesday</cx:pt>
          <cx:pt idx="188">Wednesday</cx:pt>
          <cx:pt idx="189">Wednesday</cx:pt>
          <cx:pt idx="190">Wednesday</cx:pt>
          <cx:pt idx="191">Wednesday</cx:pt>
          <cx:pt idx="192">Wednesday</cx:pt>
          <cx:pt idx="193">Wednesday</cx:pt>
          <cx:pt idx="194">Wednesday</cx:pt>
          <cx:pt idx="195">Wednesday</cx:pt>
          <cx:pt idx="196">Wednesday</cx:pt>
          <cx:pt idx="197">Wednesday</cx:pt>
          <cx:pt idx="198">Thursday</cx:pt>
          <cx:pt idx="199">Thursday</cx:pt>
          <cx:pt idx="200">Thursday</cx:pt>
          <cx:pt idx="201">Thursday</cx:pt>
          <cx:pt idx="202">Thursday</cx:pt>
          <cx:pt idx="203">Thursday</cx:pt>
          <cx:pt idx="204">Thursday</cx:pt>
          <cx:pt idx="205">Thursday</cx:pt>
          <cx:pt idx="206">Thursday</cx:pt>
          <cx:pt idx="207">Thursday</cx:pt>
          <cx:pt idx="208">Thursday</cx:pt>
          <cx:pt idx="209">Thursday</cx:pt>
          <cx:pt idx="210">Thursday</cx:pt>
          <cx:pt idx="211">Thursday</cx:pt>
          <cx:pt idx="212">Thursday</cx:pt>
          <cx:pt idx="213">Thursday</cx:pt>
          <cx:pt idx="214">Thursday</cx:pt>
          <cx:pt idx="215">Thursday</cx:pt>
          <cx:pt idx="216">Friday</cx:pt>
          <cx:pt idx="217">Friday</cx:pt>
          <cx:pt idx="218">Friday</cx:pt>
          <cx:pt idx="219">Friday</cx:pt>
          <cx:pt idx="220">Friday</cx:pt>
          <cx:pt idx="221">Friday</cx:pt>
          <cx:pt idx="222">Friday</cx:pt>
          <cx:pt idx="223">Friday</cx:pt>
          <cx:pt idx="224">Friday</cx:pt>
          <cx:pt idx="225">Friday</cx:pt>
          <cx:pt idx="226">Friday</cx:pt>
          <cx:pt idx="227">Friday</cx:pt>
          <cx:pt idx="228">Friday</cx:pt>
          <cx:pt idx="229">Friday</cx:pt>
          <cx:pt idx="230">Friday</cx:pt>
          <cx:pt idx="231">Friday</cx:pt>
          <cx:pt idx="232">Friday</cx:pt>
          <cx:pt idx="233">Friday</cx:pt>
          <cx:pt idx="234">Tuesday</cx:pt>
          <cx:pt idx="235">Tuesday</cx:pt>
          <cx:pt idx="236">Tuesday</cx:pt>
          <cx:pt idx="237">Tuesday</cx:pt>
          <cx:pt idx="238">Tuesday</cx:pt>
          <cx:pt idx="239">Tuesday</cx:pt>
          <cx:pt idx="240">Tuesday</cx:pt>
          <cx:pt idx="241">Tuesday</cx:pt>
          <cx:pt idx="242">Tuesday</cx:pt>
          <cx:pt idx="243">Tuesday</cx:pt>
          <cx:pt idx="244">Tuesday</cx:pt>
          <cx:pt idx="245">Tuesday</cx:pt>
          <cx:pt idx="246">Tuesday</cx:pt>
          <cx:pt idx="247">Tuesday</cx:pt>
          <cx:pt idx="248">Tuesday</cx:pt>
          <cx:pt idx="249">Tuesday</cx:pt>
          <cx:pt idx="250">Tuesday</cx:pt>
          <cx:pt idx="251">Tuesday</cx:pt>
          <cx:pt idx="252">Wednesday</cx:pt>
          <cx:pt idx="253">Wednesday</cx:pt>
          <cx:pt idx="254">Wednesday</cx:pt>
          <cx:pt idx="255">Wednesday</cx:pt>
          <cx:pt idx="256">Wednesday</cx:pt>
          <cx:pt idx="257">Wednesday</cx:pt>
          <cx:pt idx="258">Wednesday</cx:pt>
          <cx:pt idx="259">Wednesday</cx:pt>
          <cx:pt idx="260">Wednesday</cx:pt>
          <cx:pt idx="261">Wednesday</cx:pt>
          <cx:pt idx="262">Wednesday</cx:pt>
          <cx:pt idx="263">Wednesday</cx:pt>
          <cx:pt idx="264">Wednesday</cx:pt>
          <cx:pt idx="265">Wednesday</cx:pt>
          <cx:pt idx="266">Wednesday</cx:pt>
          <cx:pt idx="267">Wednesday</cx:pt>
          <cx:pt idx="268">Wednesday</cx:pt>
          <cx:pt idx="269">Wednesday</cx:pt>
          <cx:pt idx="270">Thursday</cx:pt>
          <cx:pt idx="271">Thursday</cx:pt>
          <cx:pt idx="272">Thursday</cx:pt>
          <cx:pt idx="273">Thursday</cx:pt>
          <cx:pt idx="274">Thursday</cx:pt>
          <cx:pt idx="275">Thursday</cx:pt>
          <cx:pt idx="276">Thursday</cx:pt>
          <cx:pt idx="277">Thursday</cx:pt>
          <cx:pt idx="278">Thursday</cx:pt>
          <cx:pt idx="279">Thursday</cx:pt>
          <cx:pt idx="280">Thursday</cx:pt>
          <cx:pt idx="281">Thursday</cx:pt>
          <cx:pt idx="282">Thursday</cx:pt>
          <cx:pt idx="283">Thursday</cx:pt>
          <cx:pt idx="284">Thursday</cx:pt>
          <cx:pt idx="285">Thursday</cx:pt>
          <cx:pt idx="286">Thursday</cx:pt>
          <cx:pt idx="287">Thursday</cx:pt>
          <cx:pt idx="288">Friday</cx:pt>
          <cx:pt idx="289">Friday</cx:pt>
          <cx:pt idx="290">Friday</cx:pt>
          <cx:pt idx="291">Friday</cx:pt>
          <cx:pt idx="292">Friday</cx:pt>
          <cx:pt idx="293">Friday</cx:pt>
          <cx:pt idx="294">Friday</cx:pt>
          <cx:pt idx="295">Friday</cx:pt>
          <cx:pt idx="296">Friday</cx:pt>
          <cx:pt idx="297">Friday</cx:pt>
          <cx:pt idx="298">Friday</cx:pt>
          <cx:pt idx="299">Friday</cx:pt>
          <cx:pt idx="300">Friday</cx:pt>
          <cx:pt idx="301">Friday</cx:pt>
          <cx:pt idx="302">Friday</cx:pt>
          <cx:pt idx="303">Friday</cx:pt>
          <cx:pt idx="304">Friday</cx:pt>
          <cx:pt idx="305">Friday</cx:pt>
          <cx:pt idx="306">Saturday</cx:pt>
          <cx:pt idx="307">Saturday</cx:pt>
          <cx:pt idx="308">Saturday</cx:pt>
          <cx:pt idx="309">Saturday</cx:pt>
          <cx:pt idx="310">Saturday</cx:pt>
          <cx:pt idx="311">Saturday</cx:pt>
          <cx:pt idx="312">Saturday</cx:pt>
          <cx:pt idx="313">Saturday</cx:pt>
          <cx:pt idx="314">Saturday</cx:pt>
          <cx:pt idx="315">Saturday</cx:pt>
          <cx:pt idx="316">Saturday</cx:pt>
          <cx:pt idx="317">Saturday</cx:pt>
          <cx:pt idx="318">Saturday</cx:pt>
          <cx:pt idx="319">Saturday</cx:pt>
          <cx:pt idx="320">Saturday</cx:pt>
          <cx:pt idx="321">Saturday</cx:pt>
          <cx:pt idx="322">Saturday</cx:pt>
          <cx:pt idx="323">Saturday</cx:pt>
          <cx:pt idx="324">Sunday</cx:pt>
          <cx:pt idx="325">Sunday</cx:pt>
          <cx:pt idx="326">Sunday</cx:pt>
          <cx:pt idx="327">Sunday</cx:pt>
          <cx:pt idx="328">Sunday</cx:pt>
          <cx:pt idx="329">Sunday</cx:pt>
          <cx:pt idx="330">Sunday</cx:pt>
          <cx:pt idx="331">Sunday</cx:pt>
          <cx:pt idx="332">Sunday</cx:pt>
          <cx:pt idx="333">Sunday</cx:pt>
          <cx:pt idx="334">Sunday</cx:pt>
          <cx:pt idx="335">Sunday</cx:pt>
          <cx:pt idx="336">Sunday</cx:pt>
          <cx:pt idx="337">Sunday</cx:pt>
          <cx:pt idx="338">Sunday</cx:pt>
          <cx:pt idx="339">Sunday</cx:pt>
          <cx:pt idx="340">Sunday</cx:pt>
          <cx:pt idx="341">Sunday</cx:pt>
          <cx:pt idx="342">Monday</cx:pt>
          <cx:pt idx="343">Monday</cx:pt>
          <cx:pt idx="344">Monday</cx:pt>
          <cx:pt idx="345">Monday</cx:pt>
          <cx:pt idx="346">Monday</cx:pt>
          <cx:pt idx="347">Monday</cx:pt>
          <cx:pt idx="348">Monday</cx:pt>
          <cx:pt idx="349">Monday</cx:pt>
          <cx:pt idx="350">Monday</cx:pt>
          <cx:pt idx="351">Monday</cx:pt>
          <cx:pt idx="352">Monday</cx:pt>
          <cx:pt idx="353">Monday</cx:pt>
          <cx:pt idx="354">Monday</cx:pt>
          <cx:pt idx="355">Monday</cx:pt>
          <cx:pt idx="356">Monday</cx:pt>
          <cx:pt idx="357">Monday</cx:pt>
          <cx:pt idx="358">Monday</cx:pt>
          <cx:pt idx="359">Monday</cx:pt>
          <cx:pt idx="360">Tuesday</cx:pt>
          <cx:pt idx="361">Tuesday</cx:pt>
          <cx:pt idx="362">Tuesday</cx:pt>
          <cx:pt idx="363">Tuesday</cx:pt>
          <cx:pt idx="364">Tuesday</cx:pt>
          <cx:pt idx="365">Tuesday</cx:pt>
          <cx:pt idx="366">Tuesday</cx:pt>
          <cx:pt idx="367">Tuesday</cx:pt>
          <cx:pt idx="368">Tuesday</cx:pt>
          <cx:pt idx="369">Tuesday</cx:pt>
          <cx:pt idx="370">Tuesday</cx:pt>
          <cx:pt idx="371">Tuesday</cx:pt>
          <cx:pt idx="372">Tuesday</cx:pt>
          <cx:pt idx="373">Tuesday</cx:pt>
          <cx:pt idx="374">Tuesday</cx:pt>
          <cx:pt idx="375">Tuesday</cx:pt>
          <cx:pt idx="376">Tuesday</cx:pt>
          <cx:pt idx="377">Wednesday</cx:pt>
          <cx:pt idx="378">Wednesday</cx:pt>
          <cx:pt idx="379">Wednesday</cx:pt>
          <cx:pt idx="380">Wednesday</cx:pt>
          <cx:pt idx="381">Wednesday</cx:pt>
          <cx:pt idx="382">Wednesday</cx:pt>
          <cx:pt idx="383">Wednesday</cx:pt>
          <cx:pt idx="384">Wednesday</cx:pt>
          <cx:pt idx="385">Wednesday</cx:pt>
          <cx:pt idx="386">Wednesday</cx:pt>
          <cx:pt idx="387">Wednesday</cx:pt>
          <cx:pt idx="388">Wednesday</cx:pt>
          <cx:pt idx="389">Wednesday</cx:pt>
          <cx:pt idx="390">Wednesday</cx:pt>
          <cx:pt idx="391">Wednesday</cx:pt>
          <cx:pt idx="392">Wednesday</cx:pt>
          <cx:pt idx="393">Wednesday</cx:pt>
          <cx:pt idx="394">Thursday</cx:pt>
          <cx:pt idx="395">Thursday</cx:pt>
          <cx:pt idx="396">Thursday</cx:pt>
          <cx:pt idx="397">Thursday</cx:pt>
          <cx:pt idx="398">Thursday</cx:pt>
          <cx:pt idx="399">Thursday</cx:pt>
          <cx:pt idx="400">Thursday</cx:pt>
          <cx:pt idx="401">Thursday</cx:pt>
          <cx:pt idx="402">Thursday</cx:pt>
          <cx:pt idx="403">Thursday</cx:pt>
          <cx:pt idx="404">Thursday</cx:pt>
          <cx:pt idx="405">Thursday</cx:pt>
          <cx:pt idx="406">Thursday</cx:pt>
          <cx:pt idx="407">Thursday</cx:pt>
          <cx:pt idx="408">Thursday</cx:pt>
          <cx:pt idx="409">Thursday</cx:pt>
          <cx:pt idx="410">Thursday</cx:pt>
          <cx:pt idx="411">Thursday</cx:pt>
          <cx:pt idx="412">Friday</cx:pt>
          <cx:pt idx="413">Friday</cx:pt>
          <cx:pt idx="414">Friday</cx:pt>
          <cx:pt idx="415">Friday</cx:pt>
          <cx:pt idx="416">Friday</cx:pt>
          <cx:pt idx="417">Friday</cx:pt>
          <cx:pt idx="418">Friday</cx:pt>
          <cx:pt idx="419">Friday</cx:pt>
          <cx:pt idx="420">Friday</cx:pt>
          <cx:pt idx="421">Friday</cx:pt>
          <cx:pt idx="422">Friday</cx:pt>
          <cx:pt idx="423">Friday</cx:pt>
          <cx:pt idx="424">Friday</cx:pt>
          <cx:pt idx="425">Friday</cx:pt>
          <cx:pt idx="426">Friday</cx:pt>
          <cx:pt idx="427">Friday</cx:pt>
          <cx:pt idx="428">Friday</cx:pt>
          <cx:pt idx="429">Friday</cx:pt>
          <cx:pt idx="430">Saturday</cx:pt>
          <cx:pt idx="431">Saturday</cx:pt>
          <cx:pt idx="432">Saturday</cx:pt>
          <cx:pt idx="433">Saturday</cx:pt>
          <cx:pt idx="434">Saturday</cx:pt>
          <cx:pt idx="435">Saturday</cx:pt>
          <cx:pt idx="436">Saturday</cx:pt>
          <cx:pt idx="437">Saturday</cx:pt>
          <cx:pt idx="438">Saturday</cx:pt>
          <cx:pt idx="439">Saturday</cx:pt>
          <cx:pt idx="440">Saturday</cx:pt>
          <cx:pt idx="441">Saturday</cx:pt>
          <cx:pt idx="442">Saturday</cx:pt>
          <cx:pt idx="443">Saturday</cx:pt>
          <cx:pt idx="444">Saturday</cx:pt>
          <cx:pt idx="445">Saturday</cx:pt>
          <cx:pt idx="446">Saturday</cx:pt>
          <cx:pt idx="447">Saturday</cx:pt>
          <cx:pt idx="448">Sunday</cx:pt>
          <cx:pt idx="449">Sunday</cx:pt>
          <cx:pt idx="450">Sunday</cx:pt>
          <cx:pt idx="451">Sunday</cx:pt>
          <cx:pt idx="452">Sunday</cx:pt>
          <cx:pt idx="453">Sunday</cx:pt>
          <cx:pt idx="454">Sunday</cx:pt>
          <cx:pt idx="455">Sunday</cx:pt>
          <cx:pt idx="456">Sunday</cx:pt>
          <cx:pt idx="457">Sunday</cx:pt>
          <cx:pt idx="458">Sunday</cx:pt>
          <cx:pt idx="459">Sunday</cx:pt>
          <cx:pt idx="460">Sunday</cx:pt>
          <cx:pt idx="461">Sunday</cx:pt>
          <cx:pt idx="462">Sunday</cx:pt>
          <cx:pt idx="463">Sunday</cx:pt>
          <cx:pt idx="464">Sunday</cx:pt>
          <cx:pt idx="465">Sunday</cx:pt>
          <cx:pt idx="466">Monday</cx:pt>
          <cx:pt idx="467">Monday</cx:pt>
          <cx:pt idx="468">Monday</cx:pt>
          <cx:pt idx="469">Monday</cx:pt>
          <cx:pt idx="470">Monday</cx:pt>
          <cx:pt idx="471">Monday</cx:pt>
          <cx:pt idx="472">Monday</cx:pt>
          <cx:pt idx="473">Monday</cx:pt>
          <cx:pt idx="474">Monday</cx:pt>
          <cx:pt idx="475">Monday</cx:pt>
          <cx:pt idx="476">Monday</cx:pt>
          <cx:pt idx="477">Monday</cx:pt>
          <cx:pt idx="478">Monday</cx:pt>
          <cx:pt idx="479">Monday</cx:pt>
          <cx:pt idx="480">Monday</cx:pt>
          <cx:pt idx="481">Monday</cx:pt>
          <cx:pt idx="482">Monday</cx:pt>
          <cx:pt idx="483">Monday</cx:pt>
          <cx:pt idx="484">Tuesday</cx:pt>
          <cx:pt idx="485">Tuesday</cx:pt>
          <cx:pt idx="486">Tuesday</cx:pt>
          <cx:pt idx="487">Tuesday</cx:pt>
          <cx:pt idx="488">Tuesday</cx:pt>
          <cx:pt idx="489">Tuesday</cx:pt>
          <cx:pt idx="490">Tuesday</cx:pt>
          <cx:pt idx="491">Tuesday</cx:pt>
          <cx:pt idx="492">Tuesday</cx:pt>
          <cx:pt idx="493">Tuesday</cx:pt>
          <cx:pt idx="494">Tuesday</cx:pt>
          <cx:pt idx="495">Tuesday</cx:pt>
          <cx:pt idx="496">Tuesday</cx:pt>
          <cx:pt idx="497">Tuesday</cx:pt>
          <cx:pt idx="498">Tuesday</cx:pt>
          <cx:pt idx="499">Tuesday</cx:pt>
          <cx:pt idx="500">Tuesday</cx:pt>
          <cx:pt idx="501">Tuesday</cx:pt>
          <cx:pt idx="502">Wednesday</cx:pt>
          <cx:pt idx="503">Wednesday</cx:pt>
          <cx:pt idx="504">Wednesday</cx:pt>
          <cx:pt idx="505">Wednesday</cx:pt>
          <cx:pt idx="506">Wednesday</cx:pt>
          <cx:pt idx="507">Wednesday</cx:pt>
          <cx:pt idx="508">Wednesday</cx:pt>
          <cx:pt idx="509">Wednesday</cx:pt>
          <cx:pt idx="510">Wednesday</cx:pt>
          <cx:pt idx="511">Wednesday</cx:pt>
          <cx:pt idx="512">Wednesday</cx:pt>
          <cx:pt idx="513">Wednesday</cx:pt>
          <cx:pt idx="514">Wednesday</cx:pt>
          <cx:pt idx="515">Wednesday</cx:pt>
          <cx:pt idx="516">Wednesday</cx:pt>
          <cx:pt idx="517">Wednesday</cx:pt>
          <cx:pt idx="518">Wednesday</cx:pt>
          <cx:pt idx="519">Wednesday</cx:pt>
          <cx:pt idx="520">Thursday</cx:pt>
          <cx:pt idx="521">Thursday</cx:pt>
          <cx:pt idx="522">Thursday</cx:pt>
          <cx:pt idx="523">Thursday</cx:pt>
          <cx:pt idx="524">Thursday</cx:pt>
          <cx:pt idx="525">Thursday</cx:pt>
          <cx:pt idx="526">Thursday</cx:pt>
          <cx:pt idx="527">Thursday</cx:pt>
          <cx:pt idx="528">Thursday</cx:pt>
          <cx:pt idx="529">Thursday</cx:pt>
          <cx:pt idx="530">Thursday</cx:pt>
          <cx:pt idx="531">Thursday</cx:pt>
          <cx:pt idx="532">Thursday</cx:pt>
          <cx:pt idx="533">Thursday</cx:pt>
          <cx:pt idx="534">Thursday</cx:pt>
          <cx:pt idx="535">Thursday</cx:pt>
          <cx:pt idx="536">Thursday</cx:pt>
          <cx:pt idx="537">Thursday</cx:pt>
          <cx:pt idx="538">Friday</cx:pt>
          <cx:pt idx="539">Friday</cx:pt>
          <cx:pt idx="540">Friday</cx:pt>
          <cx:pt idx="541">Friday</cx:pt>
          <cx:pt idx="542">Friday</cx:pt>
          <cx:pt idx="543">Friday</cx:pt>
          <cx:pt idx="544">Friday</cx:pt>
          <cx:pt idx="545">Friday</cx:pt>
          <cx:pt idx="546">Friday</cx:pt>
          <cx:pt idx="547">Friday</cx:pt>
          <cx:pt idx="548">Friday</cx:pt>
          <cx:pt idx="549">Friday</cx:pt>
          <cx:pt idx="550">Friday</cx:pt>
          <cx:pt idx="551">Friday</cx:pt>
          <cx:pt idx="552">Friday</cx:pt>
          <cx:pt idx="553">Friday</cx:pt>
          <cx:pt idx="554">Friday</cx:pt>
          <cx:pt idx="555">Friday</cx:pt>
          <cx:pt idx="556">Saturday</cx:pt>
          <cx:pt idx="557">Saturday</cx:pt>
          <cx:pt idx="558">Saturday</cx:pt>
          <cx:pt idx="559">Saturday</cx:pt>
          <cx:pt idx="560">Saturday</cx:pt>
          <cx:pt idx="561">Saturday</cx:pt>
          <cx:pt idx="562">Saturday</cx:pt>
          <cx:pt idx="563">Saturday</cx:pt>
          <cx:pt idx="564">Saturday</cx:pt>
          <cx:pt idx="565">Saturday</cx:pt>
          <cx:pt idx="566">Saturday</cx:pt>
          <cx:pt idx="567">Saturday</cx:pt>
          <cx:pt idx="568">Saturday</cx:pt>
          <cx:pt idx="569">Saturday</cx:pt>
          <cx:pt idx="570">Saturday</cx:pt>
          <cx:pt idx="571">Saturday</cx:pt>
          <cx:pt idx="572">Saturday</cx:pt>
          <cx:pt idx="573">Saturday</cx:pt>
          <cx:pt idx="574">Sunday</cx:pt>
          <cx:pt idx="575">Sunday</cx:pt>
          <cx:pt idx="576">Sunday</cx:pt>
          <cx:pt idx="577">Sunday</cx:pt>
          <cx:pt idx="578">Sunday</cx:pt>
          <cx:pt idx="579">Sunday</cx:pt>
          <cx:pt idx="580">Sunday</cx:pt>
          <cx:pt idx="581">Sunday</cx:pt>
          <cx:pt idx="582">Sunday</cx:pt>
          <cx:pt idx="583">Sunday</cx:pt>
          <cx:pt idx="584">Sunday</cx:pt>
          <cx:pt idx="585">Sunday</cx:pt>
          <cx:pt idx="586">Sunday</cx:pt>
          <cx:pt idx="587">Sunday</cx:pt>
          <cx:pt idx="588">Sunday</cx:pt>
          <cx:pt idx="589">Sunday</cx:pt>
          <cx:pt idx="590">Sunday</cx:pt>
          <cx:pt idx="591">Sunday</cx:pt>
          <cx:pt idx="592">Monday</cx:pt>
          <cx:pt idx="593">Monday</cx:pt>
          <cx:pt idx="594">Monday</cx:pt>
          <cx:pt idx="595">Monday</cx:pt>
          <cx:pt idx="596">Monday</cx:pt>
          <cx:pt idx="597">Monday</cx:pt>
          <cx:pt idx="598">Monday</cx:pt>
          <cx:pt idx="599">Monday</cx:pt>
          <cx:pt idx="600">Monday</cx:pt>
          <cx:pt idx="601">Monday</cx:pt>
          <cx:pt idx="602">Monday</cx:pt>
          <cx:pt idx="603">Monday</cx:pt>
          <cx:pt idx="604">Monday</cx:pt>
          <cx:pt idx="605">Monday</cx:pt>
          <cx:pt idx="606">Monday</cx:pt>
          <cx:pt idx="607">Monday</cx:pt>
          <cx:pt idx="608">Monday</cx:pt>
          <cx:pt idx="609">Monday</cx:pt>
          <cx:pt idx="610">Tuesday</cx:pt>
          <cx:pt idx="611">Tuesday</cx:pt>
          <cx:pt idx="612">Tuesday</cx:pt>
          <cx:pt idx="613">Tuesday</cx:pt>
          <cx:pt idx="614">Tuesday</cx:pt>
          <cx:pt idx="615">Tuesday</cx:pt>
          <cx:pt idx="616">Tuesday</cx:pt>
          <cx:pt idx="617">Tuesday</cx:pt>
          <cx:pt idx="618">Tuesday</cx:pt>
          <cx:pt idx="619">Tuesday</cx:pt>
          <cx:pt idx="620">Tuesday</cx:pt>
          <cx:pt idx="621">Tuesday</cx:pt>
          <cx:pt idx="622">Tuesday</cx:pt>
          <cx:pt idx="623">Tuesday</cx:pt>
          <cx:pt idx="624">Tuesday</cx:pt>
          <cx:pt idx="625">Tuesday</cx:pt>
          <cx:pt idx="626">Tuesday</cx:pt>
          <cx:pt idx="627">Tuesday</cx:pt>
          <cx:pt idx="628">Wednesday</cx:pt>
          <cx:pt idx="629">Wednesday</cx:pt>
          <cx:pt idx="630">Wednesday</cx:pt>
          <cx:pt idx="631">Wednesday</cx:pt>
          <cx:pt idx="632">Wednesday</cx:pt>
          <cx:pt idx="633">Wednesday</cx:pt>
          <cx:pt idx="634">Wednesday</cx:pt>
          <cx:pt idx="635">Wednesday</cx:pt>
          <cx:pt idx="636">Wednesday</cx:pt>
          <cx:pt idx="637">Wednesday</cx:pt>
          <cx:pt idx="638">Wednesday</cx:pt>
          <cx:pt idx="639">Wednesday</cx:pt>
          <cx:pt idx="640">Wednesday</cx:pt>
          <cx:pt idx="641">Wednesday</cx:pt>
          <cx:pt idx="642">Wednesday</cx:pt>
          <cx:pt idx="643">Wednesday</cx:pt>
          <cx:pt idx="644">Wednesday</cx:pt>
          <cx:pt idx="645">Wednesday</cx:pt>
          <cx:pt idx="646">Thursday</cx:pt>
          <cx:pt idx="647">Thursday</cx:pt>
          <cx:pt idx="648">Thursday</cx:pt>
          <cx:pt idx="649">Thursday</cx:pt>
          <cx:pt idx="650">Thursday</cx:pt>
          <cx:pt idx="651">Thursday</cx:pt>
          <cx:pt idx="652">Thursday</cx:pt>
          <cx:pt idx="653">Thursday</cx:pt>
          <cx:pt idx="654">Thursday</cx:pt>
          <cx:pt idx="655">Thursday</cx:pt>
          <cx:pt idx="656">Thursday</cx:pt>
          <cx:pt idx="657">Thursday</cx:pt>
          <cx:pt idx="658">Thursday</cx:pt>
          <cx:pt idx="659">Thursday</cx:pt>
          <cx:pt idx="660">Thursday</cx:pt>
          <cx:pt idx="661">Thursday</cx:pt>
          <cx:pt idx="662">Thursday</cx:pt>
          <cx:pt idx="663">Thursday</cx:pt>
          <cx:pt idx="664">Friday</cx:pt>
          <cx:pt idx="665">Friday</cx:pt>
          <cx:pt idx="666">Friday</cx:pt>
          <cx:pt idx="667">Friday</cx:pt>
          <cx:pt idx="668">Friday</cx:pt>
          <cx:pt idx="669">Friday</cx:pt>
          <cx:pt idx="670">Friday</cx:pt>
          <cx:pt idx="671">Friday</cx:pt>
          <cx:pt idx="672">Friday</cx:pt>
          <cx:pt idx="673">Friday</cx:pt>
          <cx:pt idx="674">Friday</cx:pt>
          <cx:pt idx="675">Friday</cx:pt>
          <cx:pt idx="676">Friday</cx:pt>
          <cx:pt idx="677">Friday</cx:pt>
          <cx:pt idx="678">Friday</cx:pt>
          <cx:pt idx="679">Friday</cx:pt>
          <cx:pt idx="680">Friday</cx:pt>
          <cx:pt idx="681">Friday</cx:pt>
          <cx:pt idx="682">Monday</cx:pt>
          <cx:pt idx="683">Monday</cx:pt>
          <cx:pt idx="684">Monday</cx:pt>
          <cx:pt idx="685">Monday</cx:pt>
          <cx:pt idx="686">Monday</cx:pt>
          <cx:pt idx="687">Monday</cx:pt>
          <cx:pt idx="688">Monday</cx:pt>
          <cx:pt idx="689">Monday</cx:pt>
          <cx:pt idx="690">Monday</cx:pt>
          <cx:pt idx="691">Monday</cx:pt>
          <cx:pt idx="692">Monday</cx:pt>
          <cx:pt idx="693">Monday</cx:pt>
          <cx:pt idx="694">Monday</cx:pt>
          <cx:pt idx="695">Monday</cx:pt>
          <cx:pt idx="696">Monday</cx:pt>
          <cx:pt idx="697">Monday</cx:pt>
          <cx:pt idx="698">Monday</cx:pt>
          <cx:pt idx="699">Monday</cx:pt>
          <cx:pt idx="700">Tuesday</cx:pt>
          <cx:pt idx="701">Tuesday</cx:pt>
          <cx:pt idx="702">Tuesday</cx:pt>
          <cx:pt idx="703">Tuesday</cx:pt>
          <cx:pt idx="704">Tuesday</cx:pt>
          <cx:pt idx="705">Tuesday</cx:pt>
          <cx:pt idx="706">Tuesday</cx:pt>
          <cx:pt idx="707">Tuesday</cx:pt>
          <cx:pt idx="708">Tuesday</cx:pt>
          <cx:pt idx="709">Tuesday</cx:pt>
          <cx:pt idx="710">Tuesday</cx:pt>
          <cx:pt idx="711">Tuesday</cx:pt>
          <cx:pt idx="712">Tuesday</cx:pt>
          <cx:pt idx="713">Tuesday</cx:pt>
          <cx:pt idx="714">Tuesday</cx:pt>
          <cx:pt idx="715">Tuesday</cx:pt>
          <cx:pt idx="716">Tuesday</cx:pt>
          <cx:pt idx="717">Tuesday</cx:pt>
          <cx:pt idx="718">Wednesday</cx:pt>
          <cx:pt idx="719">Wednesday</cx:pt>
          <cx:pt idx="720">Wednesday</cx:pt>
          <cx:pt idx="721">Wednesday</cx:pt>
          <cx:pt idx="722">Wednesday</cx:pt>
          <cx:pt idx="723">Wednesday</cx:pt>
          <cx:pt idx="724">Wednesday</cx:pt>
          <cx:pt idx="725">Wednesday</cx:pt>
          <cx:pt idx="726">Wednesday</cx:pt>
          <cx:pt idx="727">Wednesday</cx:pt>
          <cx:pt idx="728">Wednesday</cx:pt>
          <cx:pt idx="729">Wednesday</cx:pt>
          <cx:pt idx="730">Wednesday</cx:pt>
          <cx:pt idx="731">Wednesday</cx:pt>
          <cx:pt idx="732">Wednesday</cx:pt>
          <cx:pt idx="733">Wednesday</cx:pt>
          <cx:pt idx="734">Wednesday</cx:pt>
          <cx:pt idx="735">Wednesday</cx:pt>
          <cx:pt idx="736">Thursday</cx:pt>
          <cx:pt idx="737">Thursday</cx:pt>
          <cx:pt idx="738">Thursday</cx:pt>
          <cx:pt idx="739">Thursday</cx:pt>
          <cx:pt idx="740">Thursday</cx:pt>
          <cx:pt idx="741">Thursday</cx:pt>
          <cx:pt idx="742">Thursday</cx:pt>
          <cx:pt idx="743">Thursday</cx:pt>
          <cx:pt idx="744">Thursday</cx:pt>
          <cx:pt idx="745">Thursday</cx:pt>
          <cx:pt idx="746">Thursday</cx:pt>
          <cx:pt idx="747">Thursday</cx:pt>
          <cx:pt idx="748">Thursday</cx:pt>
          <cx:pt idx="749">Thursday</cx:pt>
          <cx:pt idx="750">Thursday</cx:pt>
          <cx:pt idx="751">Thursday</cx:pt>
          <cx:pt idx="752">Thursday</cx:pt>
          <cx:pt idx="753">Thursday</cx:pt>
          <cx:pt idx="754">Friday</cx:pt>
          <cx:pt idx="755">Friday</cx:pt>
          <cx:pt idx="756">Friday</cx:pt>
          <cx:pt idx="757">Friday</cx:pt>
          <cx:pt idx="758">Friday</cx:pt>
          <cx:pt idx="759">Friday</cx:pt>
          <cx:pt idx="760">Friday</cx:pt>
          <cx:pt idx="761">Friday</cx:pt>
          <cx:pt idx="762">Friday</cx:pt>
          <cx:pt idx="763">Friday</cx:pt>
          <cx:pt idx="764">Friday</cx:pt>
          <cx:pt idx="765">Friday</cx:pt>
          <cx:pt idx="766">Friday</cx:pt>
          <cx:pt idx="767">Friday</cx:pt>
          <cx:pt idx="768">Friday</cx:pt>
          <cx:pt idx="769">Friday</cx:pt>
          <cx:pt idx="770">Friday</cx:pt>
          <cx:pt idx="771">Friday</cx:pt>
          <cx:pt idx="772">Saturday</cx:pt>
          <cx:pt idx="773">Saturday</cx:pt>
          <cx:pt idx="774">Saturday</cx:pt>
          <cx:pt idx="775">Saturday</cx:pt>
          <cx:pt idx="776">Saturday</cx:pt>
          <cx:pt idx="777">Saturday</cx:pt>
          <cx:pt idx="778">Saturday</cx:pt>
          <cx:pt idx="779">Saturday</cx:pt>
          <cx:pt idx="780">Saturday</cx:pt>
          <cx:pt idx="781">Saturday</cx:pt>
          <cx:pt idx="782">Saturday</cx:pt>
          <cx:pt idx="783">Saturday</cx:pt>
          <cx:pt idx="784">Saturday</cx:pt>
          <cx:pt idx="785">Saturday</cx:pt>
          <cx:pt idx="786">Saturday</cx:pt>
          <cx:pt idx="787">Saturday</cx:pt>
          <cx:pt idx="788">Saturday</cx:pt>
          <cx:pt idx="789">Saturday</cx:pt>
          <cx:pt idx="790">Sunday</cx:pt>
          <cx:pt idx="791">Sunday</cx:pt>
          <cx:pt idx="792">Sunday</cx:pt>
          <cx:pt idx="793">Sunday</cx:pt>
          <cx:pt idx="794">Sunday</cx:pt>
          <cx:pt idx="795">Sunday</cx:pt>
          <cx:pt idx="796">Sunday</cx:pt>
          <cx:pt idx="797">Sunday</cx:pt>
          <cx:pt idx="798">Sunday</cx:pt>
          <cx:pt idx="799">Sunday</cx:pt>
          <cx:pt idx="800">Sunday</cx:pt>
          <cx:pt idx="801">Sunday</cx:pt>
          <cx:pt idx="802">Sunday</cx:pt>
          <cx:pt idx="803">Sunday</cx:pt>
          <cx:pt idx="804">Sunday</cx:pt>
          <cx:pt idx="805">Sunday</cx:pt>
          <cx:pt idx="806">Sunday</cx:pt>
          <cx:pt idx="807">Sunday</cx:pt>
          <cx:pt idx="808">Monday</cx:pt>
          <cx:pt idx="809">Monday</cx:pt>
          <cx:pt idx="810">Monday</cx:pt>
          <cx:pt idx="811">Monday</cx:pt>
          <cx:pt idx="812">Monday</cx:pt>
          <cx:pt idx="813">Monday</cx:pt>
          <cx:pt idx="814">Monday</cx:pt>
          <cx:pt idx="815">Monday</cx:pt>
          <cx:pt idx="816">Monday</cx:pt>
          <cx:pt idx="817">Monday</cx:pt>
          <cx:pt idx="818">Monday</cx:pt>
          <cx:pt idx="819">Monday</cx:pt>
          <cx:pt idx="820">Monday</cx:pt>
          <cx:pt idx="821">Monday</cx:pt>
          <cx:pt idx="822">Monday</cx:pt>
          <cx:pt idx="823">Monday</cx:pt>
          <cx:pt idx="824">Monday</cx:pt>
          <cx:pt idx="825">Monday</cx:pt>
          <cx:pt idx="826">Tuesday</cx:pt>
          <cx:pt idx="827">Tuesday</cx:pt>
          <cx:pt idx="828">Tuesday</cx:pt>
          <cx:pt idx="829">Tuesday</cx:pt>
          <cx:pt idx="830">Tuesday</cx:pt>
          <cx:pt idx="831">Tuesday</cx:pt>
          <cx:pt idx="832">Tuesday</cx:pt>
          <cx:pt idx="833">Tuesday</cx:pt>
          <cx:pt idx="834">Tuesday</cx:pt>
          <cx:pt idx="835">Tuesday</cx:pt>
          <cx:pt idx="836">Tuesday</cx:pt>
          <cx:pt idx="837">Tuesday</cx:pt>
          <cx:pt idx="838">Tuesday</cx:pt>
          <cx:pt idx="839">Tuesday</cx:pt>
          <cx:pt idx="840">Tuesday</cx:pt>
          <cx:pt idx="841">Tuesday</cx:pt>
          <cx:pt idx="842">Tuesday</cx:pt>
          <cx:pt idx="843">Wednesday</cx:pt>
          <cx:pt idx="844">Wednesday</cx:pt>
          <cx:pt idx="845">Wednesday</cx:pt>
          <cx:pt idx="846">Wednesday</cx:pt>
          <cx:pt idx="847">Wednesday</cx:pt>
          <cx:pt idx="848">Wednesday</cx:pt>
          <cx:pt idx="849">Wednesday</cx:pt>
          <cx:pt idx="850">Wednesday</cx:pt>
          <cx:pt idx="851">Wednesday</cx:pt>
          <cx:pt idx="852">Wednesday</cx:pt>
          <cx:pt idx="853">Wednesday</cx:pt>
          <cx:pt idx="854">Wednesday</cx:pt>
          <cx:pt idx="855">Wednesday</cx:pt>
          <cx:pt idx="856">Wednesday</cx:pt>
          <cx:pt idx="857">Wednesday</cx:pt>
          <cx:pt idx="858">Wednesday</cx:pt>
          <cx:pt idx="859">Wednesday</cx:pt>
          <cx:pt idx="860">Thursday</cx:pt>
          <cx:pt idx="861">Thursday</cx:pt>
          <cx:pt idx="862">Thursday</cx:pt>
          <cx:pt idx="863">Thursday</cx:pt>
          <cx:pt idx="864">Thursday</cx:pt>
          <cx:pt idx="865">Thursday</cx:pt>
          <cx:pt idx="866">Thursday</cx:pt>
          <cx:pt idx="867">Thursday</cx:pt>
          <cx:pt idx="868">Thursday</cx:pt>
          <cx:pt idx="869">Thursday</cx:pt>
          <cx:pt idx="870">Thursday</cx:pt>
          <cx:pt idx="871">Thursday</cx:pt>
          <cx:pt idx="872">Thursday</cx:pt>
          <cx:pt idx="873">Thursday</cx:pt>
          <cx:pt idx="874">Thursday</cx:pt>
          <cx:pt idx="875">Thursday</cx:pt>
          <cx:pt idx="876">Thursday</cx:pt>
          <cx:pt idx="877">Thursday</cx:pt>
          <cx:pt idx="878">Friday</cx:pt>
          <cx:pt idx="879">Friday</cx:pt>
          <cx:pt idx="880">Friday</cx:pt>
          <cx:pt idx="881">Friday</cx:pt>
          <cx:pt idx="882">Friday</cx:pt>
          <cx:pt idx="883">Friday</cx:pt>
          <cx:pt idx="884">Friday</cx:pt>
          <cx:pt idx="885">Friday</cx:pt>
          <cx:pt idx="886">Friday</cx:pt>
          <cx:pt idx="887">Friday</cx:pt>
          <cx:pt idx="888">Friday</cx:pt>
          <cx:pt idx="889">Friday</cx:pt>
          <cx:pt idx="890">Friday</cx:pt>
          <cx:pt idx="891">Friday</cx:pt>
          <cx:pt idx="892">Friday</cx:pt>
          <cx:pt idx="893">Friday</cx:pt>
          <cx:pt idx="894">Friday</cx:pt>
          <cx:pt idx="895">Friday</cx:pt>
          <cx:pt idx="896">Saturday</cx:pt>
          <cx:pt idx="897">Saturday</cx:pt>
          <cx:pt idx="898">Saturday</cx:pt>
          <cx:pt idx="899">Saturday</cx:pt>
          <cx:pt idx="900">Saturday</cx:pt>
          <cx:pt idx="901">Saturday</cx:pt>
          <cx:pt idx="902">Saturday</cx:pt>
          <cx:pt idx="903">Saturday</cx:pt>
          <cx:pt idx="904">Saturday</cx:pt>
          <cx:pt idx="905">Saturday</cx:pt>
          <cx:pt idx="906">Saturday</cx:pt>
          <cx:pt idx="907">Saturday</cx:pt>
          <cx:pt idx="908">Saturday</cx:pt>
          <cx:pt idx="909">Saturday</cx:pt>
          <cx:pt idx="910">Saturday</cx:pt>
          <cx:pt idx="911">Saturday</cx:pt>
          <cx:pt idx="912">Saturday</cx:pt>
          <cx:pt idx="913">Saturday</cx:pt>
          <cx:pt idx="914">Sunday</cx:pt>
          <cx:pt idx="915">Sunday</cx:pt>
          <cx:pt idx="916">Sunday</cx:pt>
          <cx:pt idx="917">Sunday</cx:pt>
          <cx:pt idx="918">Sunday</cx:pt>
          <cx:pt idx="919">Sunday</cx:pt>
          <cx:pt idx="920">Sunday</cx:pt>
          <cx:pt idx="921">Sunday</cx:pt>
          <cx:pt idx="922">Sunday</cx:pt>
          <cx:pt idx="923">Sunday</cx:pt>
          <cx:pt idx="924">Sunday</cx:pt>
          <cx:pt idx="925">Sunday</cx:pt>
          <cx:pt idx="926">Sunday</cx:pt>
          <cx:pt idx="927">Sunday</cx:pt>
          <cx:pt idx="928">Sunday</cx:pt>
          <cx:pt idx="929">Sunday</cx:pt>
          <cx:pt idx="930">Sunday</cx:pt>
          <cx:pt idx="931">Sunday</cx:pt>
          <cx:pt idx="932">Monday</cx:pt>
          <cx:pt idx="933">Monday</cx:pt>
          <cx:pt idx="934">Monday</cx:pt>
          <cx:pt idx="935">Monday</cx:pt>
          <cx:pt idx="936">Monday</cx:pt>
          <cx:pt idx="937">Monday</cx:pt>
          <cx:pt idx="938">Monday</cx:pt>
          <cx:pt idx="939">Monday</cx:pt>
          <cx:pt idx="940">Monday</cx:pt>
          <cx:pt idx="941">Monday</cx:pt>
          <cx:pt idx="942">Monday</cx:pt>
          <cx:pt idx="943">Monday</cx:pt>
          <cx:pt idx="944">Monday</cx:pt>
          <cx:pt idx="945">Monday</cx:pt>
          <cx:pt idx="946">Monday</cx:pt>
          <cx:pt idx="947">Monday</cx:pt>
          <cx:pt idx="948">Monday</cx:pt>
          <cx:pt idx="949">Monday</cx:pt>
          <cx:pt idx="950">Tuesday</cx:pt>
          <cx:pt idx="951">Tuesday</cx:pt>
          <cx:pt idx="952">Tuesday</cx:pt>
          <cx:pt idx="953">Tuesday</cx:pt>
          <cx:pt idx="954">Tuesday</cx:pt>
          <cx:pt idx="955">Tuesday</cx:pt>
          <cx:pt idx="956">Tuesday</cx:pt>
          <cx:pt idx="957">Tuesday</cx:pt>
          <cx:pt idx="958">Tuesday</cx:pt>
          <cx:pt idx="959">Tuesday</cx:pt>
          <cx:pt idx="960">Tuesday</cx:pt>
          <cx:pt idx="961">Tuesday</cx:pt>
          <cx:pt idx="962">Tuesday</cx:pt>
          <cx:pt idx="963">Tuesday</cx:pt>
          <cx:pt idx="964">Tuesday</cx:pt>
          <cx:pt idx="965">Tuesday</cx:pt>
          <cx:pt idx="966">Tuesday</cx:pt>
          <cx:pt idx="967">Tuesday</cx:pt>
          <cx:pt idx="968">Wednesday</cx:pt>
          <cx:pt idx="969">Wednesday</cx:pt>
          <cx:pt idx="970">Wednesday</cx:pt>
          <cx:pt idx="971">Wednesday</cx:pt>
          <cx:pt idx="972">Wednesday</cx:pt>
          <cx:pt idx="973">Wednesday</cx:pt>
          <cx:pt idx="974">Wednesday</cx:pt>
          <cx:pt idx="975">Wednesday</cx:pt>
          <cx:pt idx="976">Wednesday</cx:pt>
          <cx:pt idx="977">Wednesday</cx:pt>
          <cx:pt idx="978">Wednesday</cx:pt>
          <cx:pt idx="979">Wednesday</cx:pt>
          <cx:pt idx="980">Wednesday</cx:pt>
          <cx:pt idx="981">Wednesday</cx:pt>
          <cx:pt idx="982">Wednesday</cx:pt>
          <cx:pt idx="983">Wednesday</cx:pt>
          <cx:pt idx="984">Wednesday</cx:pt>
          <cx:pt idx="985">Wednesday</cx:pt>
          <cx:pt idx="986">Thursday</cx:pt>
          <cx:pt idx="987">Thursday</cx:pt>
          <cx:pt idx="988">Thursday</cx:pt>
          <cx:pt idx="989">Thursday</cx:pt>
          <cx:pt idx="990">Thursday</cx:pt>
          <cx:pt idx="991">Thursday</cx:pt>
          <cx:pt idx="992">Thursday</cx:pt>
          <cx:pt idx="993">Thursday</cx:pt>
          <cx:pt idx="994">Thursday</cx:pt>
          <cx:pt idx="995">Thursday</cx:pt>
          <cx:pt idx="996">Thursday</cx:pt>
          <cx:pt idx="997">Thursday</cx:pt>
          <cx:pt idx="998">Thursday</cx:pt>
          <cx:pt idx="999">Thursday</cx:pt>
          <cx:pt idx="1000">Thursday</cx:pt>
          <cx:pt idx="1001">Thursday</cx:pt>
          <cx:pt idx="1002">Thursday</cx:pt>
          <cx:pt idx="1003">Thursday</cx:pt>
          <cx:pt idx="1004">Friday</cx:pt>
          <cx:pt idx="1005">Friday</cx:pt>
          <cx:pt idx="1006">Friday</cx:pt>
          <cx:pt idx="1007">Friday</cx:pt>
          <cx:pt idx="1008">Friday</cx:pt>
          <cx:pt idx="1009">Friday</cx:pt>
          <cx:pt idx="1010">Friday</cx:pt>
          <cx:pt idx="1011">Friday</cx:pt>
          <cx:pt idx="1012">Friday</cx:pt>
          <cx:pt idx="1013">Friday</cx:pt>
          <cx:pt idx="1014">Friday</cx:pt>
          <cx:pt idx="1015">Friday</cx:pt>
          <cx:pt idx="1016">Friday</cx:pt>
          <cx:pt idx="1017">Friday</cx:pt>
          <cx:pt idx="1018">Friday</cx:pt>
          <cx:pt idx="1019">Friday</cx:pt>
          <cx:pt idx="1020">Friday</cx:pt>
          <cx:pt idx="1021">Friday</cx:pt>
          <cx:pt idx="1022">Saturday</cx:pt>
          <cx:pt idx="1023">Saturday</cx:pt>
          <cx:pt idx="1024">Saturday</cx:pt>
          <cx:pt idx="1025">Saturday</cx:pt>
          <cx:pt idx="1026">Saturday</cx:pt>
          <cx:pt idx="1027">Saturday</cx:pt>
          <cx:pt idx="1028">Saturday</cx:pt>
          <cx:pt idx="1029">Saturday</cx:pt>
          <cx:pt idx="1030">Saturday</cx:pt>
          <cx:pt idx="1031">Saturday</cx:pt>
          <cx:pt idx="1032">Saturday</cx:pt>
          <cx:pt idx="1033">Saturday</cx:pt>
          <cx:pt idx="1034">Saturday</cx:pt>
          <cx:pt idx="1035">Saturday</cx:pt>
          <cx:pt idx="1036">Saturday</cx:pt>
          <cx:pt idx="1037">Saturday</cx:pt>
          <cx:pt idx="1038">Saturday</cx:pt>
          <cx:pt idx="1039">Saturday</cx:pt>
          <cx:pt idx="1040">Sunday</cx:pt>
          <cx:pt idx="1041">Sunday</cx:pt>
          <cx:pt idx="1042">Sunday</cx:pt>
          <cx:pt idx="1043">Sunday</cx:pt>
          <cx:pt idx="1044">Sunday</cx:pt>
          <cx:pt idx="1045">Sunday</cx:pt>
          <cx:pt idx="1046">Sunday</cx:pt>
          <cx:pt idx="1047">Sunday</cx:pt>
          <cx:pt idx="1048">Sunday</cx:pt>
          <cx:pt idx="1049">Sunday</cx:pt>
          <cx:pt idx="1050">Sunday</cx:pt>
          <cx:pt idx="1051">Sunday</cx:pt>
          <cx:pt idx="1052">Sunday</cx:pt>
          <cx:pt idx="1053">Sunday</cx:pt>
          <cx:pt idx="1054">Sunday</cx:pt>
          <cx:pt idx="1055">Sunday</cx:pt>
          <cx:pt idx="1056">Sunday</cx:pt>
          <cx:pt idx="1057">Sunday</cx:pt>
          <cx:pt idx="1058">Monday</cx:pt>
          <cx:pt idx="1059">Monday</cx:pt>
          <cx:pt idx="1060">Monday</cx:pt>
          <cx:pt idx="1061">Monday</cx:pt>
          <cx:pt idx="1062">Monday</cx:pt>
          <cx:pt idx="1063">Monday</cx:pt>
          <cx:pt idx="1064">Monday</cx:pt>
          <cx:pt idx="1065">Monday</cx:pt>
          <cx:pt idx="1066">Monday</cx:pt>
          <cx:pt idx="1067">Monday</cx:pt>
          <cx:pt idx="1068">Monday</cx:pt>
          <cx:pt idx="1069">Monday</cx:pt>
          <cx:pt idx="1070">Monday</cx:pt>
          <cx:pt idx="1071">Monday</cx:pt>
          <cx:pt idx="1072">Monday</cx:pt>
          <cx:pt idx="1073">Monday</cx:pt>
          <cx:pt idx="1074">Monday</cx:pt>
          <cx:pt idx="1075">Monday</cx:pt>
          <cx:pt idx="1076">Tuesday</cx:pt>
          <cx:pt idx="1077">Tuesday</cx:pt>
          <cx:pt idx="1078">Tuesday</cx:pt>
          <cx:pt idx="1079">Tuesday</cx:pt>
          <cx:pt idx="1080">Tuesday</cx:pt>
          <cx:pt idx="1081">Tuesday</cx:pt>
          <cx:pt idx="1082">Tuesday</cx:pt>
          <cx:pt idx="1083">Tuesday</cx:pt>
          <cx:pt idx="1084">Tuesday</cx:pt>
          <cx:pt idx="1085">Tuesday</cx:pt>
          <cx:pt idx="1086">Tuesday</cx:pt>
          <cx:pt idx="1087">Tuesday</cx:pt>
          <cx:pt idx="1088">Tuesday</cx:pt>
          <cx:pt idx="1089">Tuesday</cx:pt>
          <cx:pt idx="1090">Tuesday</cx:pt>
          <cx:pt idx="1091">Tuesday</cx:pt>
          <cx:pt idx="1092">Tuesday</cx:pt>
          <cx:pt idx="1093">Tuesday</cx:pt>
          <cx:pt idx="1094">Wednesday</cx:pt>
          <cx:pt idx="1095">Wednesday</cx:pt>
          <cx:pt idx="1096">Wednesday</cx:pt>
          <cx:pt idx="1097">Wednesday</cx:pt>
          <cx:pt idx="1098">Wednesday</cx:pt>
          <cx:pt idx="1099">Wednesday</cx:pt>
          <cx:pt idx="1100">Wednesday</cx:pt>
          <cx:pt idx="1101">Wednesday</cx:pt>
          <cx:pt idx="1102">Wednesday</cx:pt>
          <cx:pt idx="1103">Wednesday</cx:pt>
          <cx:pt idx="1104">Wednesday</cx:pt>
          <cx:pt idx="1105">Wednesday</cx:pt>
          <cx:pt idx="1106">Wednesday</cx:pt>
          <cx:pt idx="1107">Wednesday</cx:pt>
          <cx:pt idx="1108">Wednesday</cx:pt>
          <cx:pt idx="1109">Wednesday</cx:pt>
          <cx:pt idx="1110">Wednesday</cx:pt>
          <cx:pt idx="1111">Wednesday</cx:pt>
          <cx:pt idx="1112">Thursday</cx:pt>
          <cx:pt idx="1113">Thursday</cx:pt>
          <cx:pt idx="1114">Thursday</cx:pt>
          <cx:pt idx="1115">Thursday</cx:pt>
          <cx:pt idx="1116">Thursday</cx:pt>
          <cx:pt idx="1117">Thursday</cx:pt>
          <cx:pt idx="1118">Thursday</cx:pt>
          <cx:pt idx="1119">Thursday</cx:pt>
          <cx:pt idx="1120">Thursday</cx:pt>
          <cx:pt idx="1121">Thursday</cx:pt>
          <cx:pt idx="1122">Thursday</cx:pt>
          <cx:pt idx="1123">Thursday</cx:pt>
          <cx:pt idx="1124">Thursday</cx:pt>
          <cx:pt idx="1125">Thursday</cx:pt>
          <cx:pt idx="1126">Thursday</cx:pt>
          <cx:pt idx="1127">Thursday</cx:pt>
          <cx:pt idx="1128">Thursday</cx:pt>
          <cx:pt idx="1129">Thursday</cx:pt>
          <cx:pt idx="1130">Friday</cx:pt>
          <cx:pt idx="1131">Friday</cx:pt>
          <cx:pt idx="1132">Friday</cx:pt>
          <cx:pt idx="1133">Friday</cx:pt>
          <cx:pt idx="1134">Friday</cx:pt>
          <cx:pt idx="1135">Friday</cx:pt>
          <cx:pt idx="1136">Friday</cx:pt>
          <cx:pt idx="1137">Friday</cx:pt>
          <cx:pt idx="1138">Friday</cx:pt>
          <cx:pt idx="1139">Friday</cx:pt>
          <cx:pt idx="1140">Friday</cx:pt>
          <cx:pt idx="1141">Friday</cx:pt>
          <cx:pt idx="1142">Friday</cx:pt>
          <cx:pt idx="1143">Friday</cx:pt>
          <cx:pt idx="1144">Friday</cx:pt>
          <cx:pt idx="1145">Friday</cx:pt>
          <cx:pt idx="1146">Friday</cx:pt>
          <cx:pt idx="1147">Friday</cx:pt>
          <cx:pt idx="1148">Monday</cx:pt>
          <cx:pt idx="1149">Monday</cx:pt>
          <cx:pt idx="1150">Monday</cx:pt>
          <cx:pt idx="1151">Monday</cx:pt>
          <cx:pt idx="1152">Monday</cx:pt>
          <cx:pt idx="1153">Monday</cx:pt>
          <cx:pt idx="1154">Monday</cx:pt>
          <cx:pt idx="1155">Monday</cx:pt>
          <cx:pt idx="1156">Monday</cx:pt>
          <cx:pt idx="1157">Monday</cx:pt>
          <cx:pt idx="1158">Monday</cx:pt>
          <cx:pt idx="1159">Monday</cx:pt>
          <cx:pt idx="1160">Monday</cx:pt>
          <cx:pt idx="1161">Monday</cx:pt>
          <cx:pt idx="1162">Monday</cx:pt>
          <cx:pt idx="1163">Monday</cx:pt>
          <cx:pt idx="1164">Monday</cx:pt>
          <cx:pt idx="1165">Monday</cx:pt>
          <cx:pt idx="1166">Tuesday</cx:pt>
          <cx:pt idx="1167">Tuesday</cx:pt>
          <cx:pt idx="1168">Tuesday</cx:pt>
          <cx:pt idx="1169">Tuesday</cx:pt>
          <cx:pt idx="1170">Tuesday</cx:pt>
          <cx:pt idx="1171">Tuesday</cx:pt>
          <cx:pt idx="1172">Tuesday</cx:pt>
          <cx:pt idx="1173">Tuesday</cx:pt>
          <cx:pt idx="1174">Tuesday</cx:pt>
          <cx:pt idx="1175">Tuesday</cx:pt>
          <cx:pt idx="1176">Tuesday</cx:pt>
          <cx:pt idx="1177">Tuesday</cx:pt>
          <cx:pt idx="1178">Tuesday</cx:pt>
          <cx:pt idx="1179">Tuesday</cx:pt>
          <cx:pt idx="1180">Tuesday</cx:pt>
          <cx:pt idx="1181">Tuesday</cx:pt>
          <cx:pt idx="1182">Tuesday</cx:pt>
          <cx:pt idx="1183">Tuesday</cx:pt>
          <cx:pt idx="1184">Wednesday</cx:pt>
          <cx:pt idx="1185">Wednesday</cx:pt>
          <cx:pt idx="1186">Wednesday</cx:pt>
          <cx:pt idx="1187">Wednesday</cx:pt>
          <cx:pt idx="1188">Wednesday</cx:pt>
          <cx:pt idx="1189">Wednesday</cx:pt>
          <cx:pt idx="1190">Wednesday</cx:pt>
          <cx:pt idx="1191">Wednesday</cx:pt>
          <cx:pt idx="1192">Wednesday</cx:pt>
          <cx:pt idx="1193">Wednesday</cx:pt>
          <cx:pt idx="1194">Wednesday</cx:pt>
          <cx:pt idx="1195">Wednesday</cx:pt>
          <cx:pt idx="1196">Wednesday</cx:pt>
          <cx:pt idx="1197">Wednesday</cx:pt>
          <cx:pt idx="1198">Wednesday</cx:pt>
          <cx:pt idx="1199">Wednesday</cx:pt>
          <cx:pt idx="1200">Wednesday</cx:pt>
          <cx:pt idx="1201">Wednesday</cx:pt>
          <cx:pt idx="1202">Thursday</cx:pt>
          <cx:pt idx="1203">Thursday</cx:pt>
          <cx:pt idx="1204">Thursday</cx:pt>
          <cx:pt idx="1205">Thursday</cx:pt>
          <cx:pt idx="1206">Thursday</cx:pt>
          <cx:pt idx="1207">Thursday</cx:pt>
          <cx:pt idx="1208">Thursday</cx:pt>
          <cx:pt idx="1209">Thursday</cx:pt>
          <cx:pt idx="1210">Thursday</cx:pt>
          <cx:pt idx="1211">Thursday</cx:pt>
          <cx:pt idx="1212">Thursday</cx:pt>
          <cx:pt idx="1213">Thursday</cx:pt>
          <cx:pt idx="1214">Thursday</cx:pt>
          <cx:pt idx="1215">Thursday</cx:pt>
          <cx:pt idx="1216">Thursday</cx:pt>
          <cx:pt idx="1217">Thursday</cx:pt>
          <cx:pt idx="1218">Thursday</cx:pt>
          <cx:pt idx="1219">Thursday</cx:pt>
          <cx:pt idx="1220">Friday</cx:pt>
          <cx:pt idx="1221">Friday</cx:pt>
          <cx:pt idx="1222">Friday</cx:pt>
          <cx:pt idx="1223">Friday</cx:pt>
          <cx:pt idx="1224">Friday</cx:pt>
          <cx:pt idx="1225">Friday</cx:pt>
          <cx:pt idx="1226">Friday</cx:pt>
          <cx:pt idx="1227">Friday</cx:pt>
          <cx:pt idx="1228">Friday</cx:pt>
          <cx:pt idx="1229">Friday</cx:pt>
          <cx:pt idx="1230">Friday</cx:pt>
          <cx:pt idx="1231">Friday</cx:pt>
          <cx:pt idx="1232">Friday</cx:pt>
          <cx:pt idx="1233">Friday</cx:pt>
          <cx:pt idx="1234">Friday</cx:pt>
          <cx:pt idx="1235">Friday</cx:pt>
          <cx:pt idx="1236">Friday</cx:pt>
          <cx:pt idx="1237">Friday</cx:pt>
          <cx:pt idx="1238">Saturday</cx:pt>
          <cx:pt idx="1239">Saturday</cx:pt>
          <cx:pt idx="1240">Saturday</cx:pt>
          <cx:pt idx="1241">Saturday</cx:pt>
          <cx:pt idx="1242">Saturday</cx:pt>
          <cx:pt idx="1243">Saturday</cx:pt>
          <cx:pt idx="1244">Saturday</cx:pt>
          <cx:pt idx="1245">Saturday</cx:pt>
          <cx:pt idx="1246">Saturday</cx:pt>
          <cx:pt idx="1247">Saturday</cx:pt>
          <cx:pt idx="1248">Saturday</cx:pt>
          <cx:pt idx="1249">Saturday</cx:pt>
          <cx:pt idx="1250">Saturday</cx:pt>
          <cx:pt idx="1251">Saturday</cx:pt>
          <cx:pt idx="1252">Saturday</cx:pt>
          <cx:pt idx="1253">Saturday</cx:pt>
          <cx:pt idx="1254">Saturday</cx:pt>
          <cx:pt idx="1255">Saturday</cx:pt>
          <cx:pt idx="1256">Sunday</cx:pt>
          <cx:pt idx="1257">Sunday</cx:pt>
          <cx:pt idx="1258">Sunday</cx:pt>
          <cx:pt idx="1259">Sunday</cx:pt>
          <cx:pt idx="1260">Sunday</cx:pt>
          <cx:pt idx="1261">Sunday</cx:pt>
          <cx:pt idx="1262">Sunday</cx:pt>
          <cx:pt idx="1263">Sunday</cx:pt>
          <cx:pt idx="1264">Sunday</cx:pt>
          <cx:pt idx="1265">Sunday</cx:pt>
          <cx:pt idx="1266">Sunday</cx:pt>
          <cx:pt idx="1267">Sunday</cx:pt>
          <cx:pt idx="1268">Sunday</cx:pt>
          <cx:pt idx="1269">Sunday</cx:pt>
          <cx:pt idx="1270">Sunday</cx:pt>
          <cx:pt idx="1271">Sunday</cx:pt>
          <cx:pt idx="1272">Sunday</cx:pt>
          <cx:pt idx="1273">Sunday</cx:pt>
          <cx:pt idx="1274">Monday</cx:pt>
          <cx:pt idx="1275">Monday</cx:pt>
          <cx:pt idx="1276">Monday</cx:pt>
          <cx:pt idx="1277">Monday</cx:pt>
          <cx:pt idx="1278">Monday</cx:pt>
          <cx:pt idx="1279">Monday</cx:pt>
          <cx:pt idx="1280">Monday</cx:pt>
          <cx:pt idx="1281">Monday</cx:pt>
          <cx:pt idx="1282">Monday</cx:pt>
          <cx:pt idx="1283">Monday</cx:pt>
          <cx:pt idx="1284">Monday</cx:pt>
          <cx:pt idx="1285">Monday</cx:pt>
          <cx:pt idx="1286">Monday</cx:pt>
          <cx:pt idx="1287">Monday</cx:pt>
          <cx:pt idx="1288">Monday</cx:pt>
          <cx:pt idx="1289">Monday</cx:pt>
          <cx:pt idx="1290">Monday</cx:pt>
          <cx:pt idx="1291">Monday</cx:pt>
          <cx:pt idx="1292">Tuesday</cx:pt>
          <cx:pt idx="1293">Tuesday</cx:pt>
          <cx:pt idx="1294">Tuesday</cx:pt>
          <cx:pt idx="1295">Tuesday</cx:pt>
          <cx:pt idx="1296">Tuesday</cx:pt>
          <cx:pt idx="1297">Tuesday</cx:pt>
          <cx:pt idx="1298">Tuesday</cx:pt>
          <cx:pt idx="1299">Tuesday</cx:pt>
          <cx:pt idx="1300">Tuesday</cx:pt>
          <cx:pt idx="1301">Tuesday</cx:pt>
          <cx:pt idx="1302">Tuesday</cx:pt>
          <cx:pt idx="1303">Tuesday</cx:pt>
          <cx:pt idx="1304">Tuesday</cx:pt>
          <cx:pt idx="1305">Tuesday</cx:pt>
          <cx:pt idx="1306">Tuesday</cx:pt>
          <cx:pt idx="1307">Tuesday</cx:pt>
          <cx:pt idx="1308">Tuesday</cx:pt>
          <cx:pt idx="1309">Wednesday</cx:pt>
          <cx:pt idx="1310">Wednesday</cx:pt>
          <cx:pt idx="1311">Wednesday</cx:pt>
          <cx:pt idx="1312">Wednesday</cx:pt>
          <cx:pt idx="1313">Wednesday</cx:pt>
          <cx:pt idx="1314">Wednesday</cx:pt>
          <cx:pt idx="1315">Wednesday</cx:pt>
          <cx:pt idx="1316">Wednesday</cx:pt>
          <cx:pt idx="1317">Wednesday</cx:pt>
          <cx:pt idx="1318">Wednesday</cx:pt>
          <cx:pt idx="1319">Wednesday</cx:pt>
          <cx:pt idx="1320">Wednesday</cx:pt>
          <cx:pt idx="1321">Wednesday</cx:pt>
          <cx:pt idx="1322">Wednesday</cx:pt>
          <cx:pt idx="1323">Wednesday</cx:pt>
          <cx:pt idx="1324">Wednesday</cx:pt>
          <cx:pt idx="1325">Wednesday</cx:pt>
          <cx:pt idx="1326">Thursday</cx:pt>
          <cx:pt idx="1327">Thursday</cx:pt>
          <cx:pt idx="1328">Thursday</cx:pt>
          <cx:pt idx="1329">Thursday</cx:pt>
          <cx:pt idx="1330">Thursday</cx:pt>
          <cx:pt idx="1331">Thursday</cx:pt>
          <cx:pt idx="1332">Thursday</cx:pt>
          <cx:pt idx="1333">Thursday</cx:pt>
          <cx:pt idx="1334">Thursday</cx:pt>
          <cx:pt idx="1335">Thursday</cx:pt>
          <cx:pt idx="1336">Thursday</cx:pt>
          <cx:pt idx="1337">Thursday</cx:pt>
          <cx:pt idx="1338">Thursday</cx:pt>
          <cx:pt idx="1339">Thursday</cx:pt>
          <cx:pt idx="1340">Thursday</cx:pt>
          <cx:pt idx="1341">Thursday</cx:pt>
          <cx:pt idx="1342">Thursday</cx:pt>
          <cx:pt idx="1343">Thursday</cx:pt>
          <cx:pt idx="1344">Friday</cx:pt>
          <cx:pt idx="1345">Friday</cx:pt>
          <cx:pt idx="1346">Friday</cx:pt>
          <cx:pt idx="1347">Friday</cx:pt>
          <cx:pt idx="1348">Friday</cx:pt>
          <cx:pt idx="1349">Friday</cx:pt>
          <cx:pt idx="1350">Friday</cx:pt>
          <cx:pt idx="1351">Friday</cx:pt>
          <cx:pt idx="1352">Friday</cx:pt>
          <cx:pt idx="1353">Friday</cx:pt>
          <cx:pt idx="1354">Friday</cx:pt>
          <cx:pt idx="1355">Friday</cx:pt>
          <cx:pt idx="1356">Friday</cx:pt>
          <cx:pt idx="1357">Friday</cx:pt>
          <cx:pt idx="1358">Friday</cx:pt>
          <cx:pt idx="1359">Friday</cx:pt>
          <cx:pt idx="1360">Friday</cx:pt>
          <cx:pt idx="1361">Friday</cx:pt>
          <cx:pt idx="1362">Saturday</cx:pt>
          <cx:pt idx="1363">Saturday</cx:pt>
          <cx:pt idx="1364">Saturday</cx:pt>
          <cx:pt idx="1365">Saturday</cx:pt>
          <cx:pt idx="1366">Saturday</cx:pt>
          <cx:pt idx="1367">Saturday</cx:pt>
          <cx:pt idx="1368">Saturday</cx:pt>
          <cx:pt idx="1369">Saturday</cx:pt>
          <cx:pt idx="1370">Saturday</cx:pt>
          <cx:pt idx="1371">Saturday</cx:pt>
          <cx:pt idx="1372">Saturday</cx:pt>
          <cx:pt idx="1373">Saturday</cx:pt>
          <cx:pt idx="1374">Saturday</cx:pt>
          <cx:pt idx="1375">Saturday</cx:pt>
          <cx:pt idx="1376">Saturday</cx:pt>
          <cx:pt idx="1377">Saturday</cx:pt>
          <cx:pt idx="1378">Saturday</cx:pt>
          <cx:pt idx="1379">Saturday</cx:pt>
          <cx:pt idx="1380">Sunday</cx:pt>
          <cx:pt idx="1381">Sunday</cx:pt>
          <cx:pt idx="1382">Sunday</cx:pt>
          <cx:pt idx="1383">Sunday</cx:pt>
          <cx:pt idx="1384">Sunday</cx:pt>
          <cx:pt idx="1385">Sunday</cx:pt>
          <cx:pt idx="1386">Sunday</cx:pt>
          <cx:pt idx="1387">Sunday</cx:pt>
          <cx:pt idx="1388">Sunday</cx:pt>
          <cx:pt idx="1389">Sunday</cx:pt>
          <cx:pt idx="1390">Sunday</cx:pt>
          <cx:pt idx="1391">Sunday</cx:pt>
          <cx:pt idx="1392">Sunday</cx:pt>
          <cx:pt idx="1393">Sunday</cx:pt>
          <cx:pt idx="1394">Sunday</cx:pt>
          <cx:pt idx="1395">Sunday</cx:pt>
          <cx:pt idx="1396">Sunday</cx:pt>
          <cx:pt idx="1397">Sunday</cx:pt>
          <cx:pt idx="1398">Monday</cx:pt>
          <cx:pt idx="1399">Monday</cx:pt>
          <cx:pt idx="1400">Monday</cx:pt>
          <cx:pt idx="1401">Monday</cx:pt>
          <cx:pt idx="1402">Monday</cx:pt>
          <cx:pt idx="1403">Monday</cx:pt>
          <cx:pt idx="1404">Monday</cx:pt>
          <cx:pt idx="1405">Monday</cx:pt>
          <cx:pt idx="1406">Monday</cx:pt>
          <cx:pt idx="1407">Monday</cx:pt>
          <cx:pt idx="1408">Monday</cx:pt>
          <cx:pt idx="1409">Monday</cx:pt>
          <cx:pt idx="1410">Monday</cx:pt>
          <cx:pt idx="1411">Monday</cx:pt>
          <cx:pt idx="1412">Monday</cx:pt>
          <cx:pt idx="1413">Monday</cx:pt>
          <cx:pt idx="1414">Monday</cx:pt>
          <cx:pt idx="1415">Monday</cx:pt>
          <cx:pt idx="1416">Tuesday</cx:pt>
          <cx:pt idx="1417">Tuesday</cx:pt>
          <cx:pt idx="1418">Tuesday</cx:pt>
          <cx:pt idx="1419">Tuesday</cx:pt>
          <cx:pt idx="1420">Tuesday</cx:pt>
          <cx:pt idx="1421">Tuesday</cx:pt>
          <cx:pt idx="1422">Tuesday</cx:pt>
          <cx:pt idx="1423">Tuesday</cx:pt>
          <cx:pt idx="1424">Tuesday</cx:pt>
          <cx:pt idx="1425">Tuesday</cx:pt>
          <cx:pt idx="1426">Tuesday</cx:pt>
          <cx:pt idx="1427">Tuesday</cx:pt>
          <cx:pt idx="1428">Tuesday</cx:pt>
          <cx:pt idx="1429">Tuesday</cx:pt>
          <cx:pt idx="1430">Tuesday</cx:pt>
          <cx:pt idx="1431">Tuesday</cx:pt>
          <cx:pt idx="1432">Tuesday</cx:pt>
          <cx:pt idx="1433">Tuesday</cx:pt>
          <cx:pt idx="1434">Wednesday</cx:pt>
          <cx:pt idx="1435">Wednesday</cx:pt>
          <cx:pt idx="1436">Wednesday</cx:pt>
          <cx:pt idx="1437">Wednesday</cx:pt>
          <cx:pt idx="1438">Wednesday</cx:pt>
          <cx:pt idx="1439">Wednesday</cx:pt>
          <cx:pt idx="1440">Wednesday</cx:pt>
          <cx:pt idx="1441">Wednesday</cx:pt>
          <cx:pt idx="1442">Wednesday</cx:pt>
          <cx:pt idx="1443">Wednesday</cx:pt>
          <cx:pt idx="1444">Wednesday</cx:pt>
          <cx:pt idx="1445">Wednesday</cx:pt>
          <cx:pt idx="1446">Wednesday</cx:pt>
          <cx:pt idx="1447">Wednesday</cx:pt>
          <cx:pt idx="1448">Wednesday</cx:pt>
          <cx:pt idx="1449">Wednesday</cx:pt>
          <cx:pt idx="1450">Wednesday</cx:pt>
          <cx:pt idx="1451">Wednesday</cx:pt>
          <cx:pt idx="1452">Thursday</cx:pt>
          <cx:pt idx="1453">Thursday</cx:pt>
          <cx:pt idx="1454">Thursday</cx:pt>
          <cx:pt idx="1455">Thursday</cx:pt>
          <cx:pt idx="1456">Thursday</cx:pt>
          <cx:pt idx="1457">Thursday</cx:pt>
          <cx:pt idx="1458">Thursday</cx:pt>
          <cx:pt idx="1459">Thursday</cx:pt>
          <cx:pt idx="1460">Thursday</cx:pt>
          <cx:pt idx="1461">Thursday</cx:pt>
          <cx:pt idx="1462">Thursday</cx:pt>
          <cx:pt idx="1463">Thursday</cx:pt>
          <cx:pt idx="1464">Thursday</cx:pt>
          <cx:pt idx="1465">Thursday</cx:pt>
          <cx:pt idx="1466">Thursday</cx:pt>
          <cx:pt idx="1467">Thursday</cx:pt>
          <cx:pt idx="1468">Thursday</cx:pt>
          <cx:pt idx="1469">Thursday</cx:pt>
          <cx:pt idx="1470">Friday</cx:pt>
          <cx:pt idx="1471">Friday</cx:pt>
          <cx:pt idx="1472">Friday</cx:pt>
          <cx:pt idx="1473">Friday</cx:pt>
          <cx:pt idx="1474">Friday</cx:pt>
          <cx:pt idx="1475">Friday</cx:pt>
          <cx:pt idx="1476">Friday</cx:pt>
          <cx:pt idx="1477">Friday</cx:pt>
          <cx:pt idx="1478">Friday</cx:pt>
          <cx:pt idx="1479">Friday</cx:pt>
          <cx:pt idx="1480">Friday</cx:pt>
          <cx:pt idx="1481">Friday</cx:pt>
          <cx:pt idx="1482">Friday</cx:pt>
          <cx:pt idx="1483">Friday</cx:pt>
          <cx:pt idx="1484">Friday</cx:pt>
          <cx:pt idx="1485">Friday</cx:pt>
          <cx:pt idx="1486">Friday</cx:pt>
          <cx:pt idx="1487">Friday</cx:pt>
          <cx:pt idx="1488">Saturday</cx:pt>
          <cx:pt idx="1489">Saturday</cx:pt>
          <cx:pt idx="1490">Saturday</cx:pt>
          <cx:pt idx="1491">Saturday</cx:pt>
          <cx:pt idx="1492">Saturday</cx:pt>
          <cx:pt idx="1493">Saturday</cx:pt>
          <cx:pt idx="1494">Saturday</cx:pt>
          <cx:pt idx="1495">Saturday</cx:pt>
          <cx:pt idx="1496">Saturday</cx:pt>
          <cx:pt idx="1497">Saturday</cx:pt>
          <cx:pt idx="1498">Saturday</cx:pt>
          <cx:pt idx="1499">Saturday</cx:pt>
          <cx:pt idx="1500">Saturday</cx:pt>
          <cx:pt idx="1501">Saturday</cx:pt>
          <cx:pt idx="1502">Saturday</cx:pt>
          <cx:pt idx="1503">Saturday</cx:pt>
          <cx:pt idx="1504">Saturday</cx:pt>
          <cx:pt idx="1505">Saturday</cx:pt>
          <cx:pt idx="1506">Sunday</cx:pt>
          <cx:pt idx="1507">Sunday</cx:pt>
          <cx:pt idx="1508">Sunday</cx:pt>
          <cx:pt idx="1509">Sunday</cx:pt>
          <cx:pt idx="1510">Sunday</cx:pt>
          <cx:pt idx="1511">Sunday</cx:pt>
          <cx:pt idx="1512">Sunday</cx:pt>
          <cx:pt idx="1513">Sunday</cx:pt>
          <cx:pt idx="1514">Sunday</cx:pt>
          <cx:pt idx="1515">Sunday</cx:pt>
          <cx:pt idx="1516">Sunday</cx:pt>
          <cx:pt idx="1517">Sunday</cx:pt>
          <cx:pt idx="1518">Sunday</cx:pt>
          <cx:pt idx="1519">Sunday</cx:pt>
          <cx:pt idx="1520">Sunday</cx:pt>
          <cx:pt idx="1521">Sunday</cx:pt>
          <cx:pt idx="1522">Sunday</cx:pt>
          <cx:pt idx="1523">Sunday</cx:pt>
          <cx:pt idx="1524">Monday</cx:pt>
          <cx:pt idx="1525">Monday</cx:pt>
          <cx:pt idx="1526">Monday</cx:pt>
          <cx:pt idx="1527">Monday</cx:pt>
          <cx:pt idx="1528">Monday</cx:pt>
          <cx:pt idx="1529">Monday</cx:pt>
          <cx:pt idx="1530">Monday</cx:pt>
          <cx:pt idx="1531">Monday</cx:pt>
          <cx:pt idx="1532">Monday</cx:pt>
          <cx:pt idx="1533">Monday</cx:pt>
          <cx:pt idx="1534">Monday</cx:pt>
          <cx:pt idx="1535">Monday</cx:pt>
          <cx:pt idx="1536">Monday</cx:pt>
          <cx:pt idx="1537">Monday</cx:pt>
          <cx:pt idx="1538">Monday</cx:pt>
          <cx:pt idx="1539">Monday</cx:pt>
          <cx:pt idx="1540">Monday</cx:pt>
          <cx:pt idx="1541">Monday</cx:pt>
          <cx:pt idx="1542">Tuesday</cx:pt>
          <cx:pt idx="1543">Tuesday</cx:pt>
          <cx:pt idx="1544">Tuesday</cx:pt>
          <cx:pt idx="1545">Tuesday</cx:pt>
          <cx:pt idx="1546">Tuesday</cx:pt>
          <cx:pt idx="1547">Tuesday</cx:pt>
          <cx:pt idx="1548">Tuesday</cx:pt>
          <cx:pt idx="1549">Tuesday</cx:pt>
          <cx:pt idx="1550">Tuesday</cx:pt>
          <cx:pt idx="1551">Tuesday</cx:pt>
          <cx:pt idx="1552">Tuesday</cx:pt>
          <cx:pt idx="1553">Tuesday</cx:pt>
          <cx:pt idx="1554">Tuesday</cx:pt>
          <cx:pt idx="1555">Tuesday</cx:pt>
          <cx:pt idx="1556">Tuesday</cx:pt>
          <cx:pt idx="1557">Tuesday</cx:pt>
          <cx:pt idx="1558">Tuesday</cx:pt>
          <cx:pt idx="1559">Tuesday</cx:pt>
          <cx:pt idx="1560">Wednesday</cx:pt>
          <cx:pt idx="1561">Wednesday</cx:pt>
          <cx:pt idx="1562">Wednesday</cx:pt>
          <cx:pt idx="1563">Wednesday</cx:pt>
          <cx:pt idx="1564">Wednesday</cx:pt>
          <cx:pt idx="1565">Wednesday</cx:pt>
          <cx:pt idx="1566">Wednesday</cx:pt>
          <cx:pt idx="1567">Wednesday</cx:pt>
          <cx:pt idx="1568">Wednesday</cx:pt>
          <cx:pt idx="1569">Wednesday</cx:pt>
          <cx:pt idx="1570">Wednesday</cx:pt>
          <cx:pt idx="1571">Wednesday</cx:pt>
          <cx:pt idx="1572">Wednesday</cx:pt>
          <cx:pt idx="1573">Wednesday</cx:pt>
          <cx:pt idx="1574">Wednesday</cx:pt>
          <cx:pt idx="1575">Wednesday</cx:pt>
          <cx:pt idx="1576">Wednesday</cx:pt>
          <cx:pt idx="1577">Wednesday</cx:pt>
          <cx:pt idx="1578">Thursday</cx:pt>
          <cx:pt idx="1579">Thursday</cx:pt>
          <cx:pt idx="1580">Thursday</cx:pt>
          <cx:pt idx="1581">Thursday</cx:pt>
          <cx:pt idx="1582">Thursday</cx:pt>
          <cx:pt idx="1583">Thursday</cx:pt>
          <cx:pt idx="1584">Thursday</cx:pt>
          <cx:pt idx="1585">Thursday</cx:pt>
          <cx:pt idx="1586">Thursday</cx:pt>
          <cx:pt idx="1587">Thursday</cx:pt>
          <cx:pt idx="1588">Thursday</cx:pt>
          <cx:pt idx="1589">Thursday</cx:pt>
          <cx:pt idx="1590">Thursday</cx:pt>
          <cx:pt idx="1591">Thursday</cx:pt>
          <cx:pt idx="1592">Thursday</cx:pt>
          <cx:pt idx="1593">Thursday</cx:pt>
          <cx:pt idx="1594">Thursday</cx:pt>
          <cx:pt idx="1595">Thursday</cx:pt>
          <cx:pt idx="1596">Friday</cx:pt>
          <cx:pt idx="1597">Friday</cx:pt>
          <cx:pt idx="1598">Friday</cx:pt>
          <cx:pt idx="1599">Friday</cx:pt>
          <cx:pt idx="1600">Friday</cx:pt>
          <cx:pt idx="1601">Friday</cx:pt>
          <cx:pt idx="1602">Friday</cx:pt>
          <cx:pt idx="1603">Friday</cx:pt>
          <cx:pt idx="1604">Friday</cx:pt>
          <cx:pt idx="1605">Friday</cx:pt>
          <cx:pt idx="1606">Friday</cx:pt>
          <cx:pt idx="1607">Friday</cx:pt>
          <cx:pt idx="1608">Friday</cx:pt>
          <cx:pt idx="1609">Friday</cx:pt>
          <cx:pt idx="1610">Friday</cx:pt>
          <cx:pt idx="1611">Friday</cx:pt>
          <cx:pt idx="1612">Friday</cx:pt>
          <cx:pt idx="1613">Friday</cx:pt>
          <cx:pt idx="1614">Monday</cx:pt>
          <cx:pt idx="1615">Monday</cx:pt>
          <cx:pt idx="1616">Monday</cx:pt>
          <cx:pt idx="1617">Monday</cx:pt>
          <cx:pt idx="1618">Monday</cx:pt>
          <cx:pt idx="1619">Monday</cx:pt>
          <cx:pt idx="1620">Monday</cx:pt>
          <cx:pt idx="1621">Monday</cx:pt>
          <cx:pt idx="1622">Monday</cx:pt>
          <cx:pt idx="1623">Monday</cx:pt>
          <cx:pt idx="1624">Monday</cx:pt>
          <cx:pt idx="1625">Monday</cx:pt>
          <cx:pt idx="1626">Monday</cx:pt>
          <cx:pt idx="1627">Monday</cx:pt>
          <cx:pt idx="1628">Monday</cx:pt>
          <cx:pt idx="1629">Monday</cx:pt>
          <cx:pt idx="1630">Monday</cx:pt>
          <cx:pt idx="1631">Monday</cx:pt>
          <cx:pt idx="1632">Tuesday</cx:pt>
          <cx:pt idx="1633">Tuesday</cx:pt>
          <cx:pt idx="1634">Tuesday</cx:pt>
          <cx:pt idx="1635">Tuesday</cx:pt>
          <cx:pt idx="1636">Tuesday</cx:pt>
          <cx:pt idx="1637">Tuesday</cx:pt>
          <cx:pt idx="1638">Tuesday</cx:pt>
          <cx:pt idx="1639">Tuesday</cx:pt>
          <cx:pt idx="1640">Tuesday</cx:pt>
          <cx:pt idx="1641">Tuesday</cx:pt>
          <cx:pt idx="1642">Tuesday</cx:pt>
          <cx:pt idx="1643">Tuesday</cx:pt>
          <cx:pt idx="1644">Tuesday</cx:pt>
          <cx:pt idx="1645">Tuesday</cx:pt>
          <cx:pt idx="1646">Tuesday</cx:pt>
          <cx:pt idx="1647">Tuesday</cx:pt>
          <cx:pt idx="1648">Tuesday</cx:pt>
          <cx:pt idx="1649">Tuesday</cx:pt>
          <cx:pt idx="1650">Wednesday</cx:pt>
          <cx:pt idx="1651">Wednesday</cx:pt>
          <cx:pt idx="1652">Wednesday</cx:pt>
          <cx:pt idx="1653">Wednesday</cx:pt>
          <cx:pt idx="1654">Wednesday</cx:pt>
          <cx:pt idx="1655">Wednesday</cx:pt>
          <cx:pt idx="1656">Wednesday</cx:pt>
          <cx:pt idx="1657">Wednesday</cx:pt>
          <cx:pt idx="1658">Wednesday</cx:pt>
          <cx:pt idx="1659">Wednesday</cx:pt>
          <cx:pt idx="1660">Wednesday</cx:pt>
          <cx:pt idx="1661">Wednesday</cx:pt>
          <cx:pt idx="1662">Wednesday</cx:pt>
          <cx:pt idx="1663">Wednesday</cx:pt>
          <cx:pt idx="1664">Wednesday</cx:pt>
          <cx:pt idx="1665">Wednesday</cx:pt>
          <cx:pt idx="1666">Wednesday</cx:pt>
          <cx:pt idx="1667">Wednesday</cx:pt>
          <cx:pt idx="1668">Thursday</cx:pt>
          <cx:pt idx="1669">Thursday</cx:pt>
          <cx:pt idx="1670">Thursday</cx:pt>
          <cx:pt idx="1671">Thursday</cx:pt>
          <cx:pt idx="1672">Thursday</cx:pt>
          <cx:pt idx="1673">Thursday</cx:pt>
          <cx:pt idx="1674">Thursday</cx:pt>
          <cx:pt idx="1675">Thursday</cx:pt>
          <cx:pt idx="1676">Thursday</cx:pt>
          <cx:pt idx="1677">Thursday</cx:pt>
          <cx:pt idx="1678">Thursday</cx:pt>
          <cx:pt idx="1679">Thursday</cx:pt>
          <cx:pt idx="1680">Thursday</cx:pt>
          <cx:pt idx="1681">Thursday</cx:pt>
          <cx:pt idx="1682">Thursday</cx:pt>
          <cx:pt idx="1683">Thursday</cx:pt>
          <cx:pt idx="1684">Thursday</cx:pt>
          <cx:pt idx="1685">Thursday</cx:pt>
          <cx:pt idx="1686">Friday</cx:pt>
          <cx:pt idx="1687">Friday</cx:pt>
          <cx:pt idx="1688">Friday</cx:pt>
          <cx:pt idx="1689">Friday</cx:pt>
          <cx:pt idx="1690">Friday</cx:pt>
          <cx:pt idx="1691">Friday</cx:pt>
          <cx:pt idx="1692">Friday</cx:pt>
          <cx:pt idx="1693">Friday</cx:pt>
          <cx:pt idx="1694">Friday</cx:pt>
          <cx:pt idx="1695">Friday</cx:pt>
          <cx:pt idx="1696">Friday</cx:pt>
          <cx:pt idx="1697">Friday</cx:pt>
          <cx:pt idx="1698">Friday</cx:pt>
          <cx:pt idx="1699">Friday</cx:pt>
          <cx:pt idx="1700">Friday</cx:pt>
          <cx:pt idx="1701">Friday</cx:pt>
          <cx:pt idx="1702">Friday</cx:pt>
          <cx:pt idx="1703">Friday</cx:pt>
          <cx:pt idx="1704">Saturday</cx:pt>
          <cx:pt idx="1705">Saturday</cx:pt>
          <cx:pt idx="1706">Saturday</cx:pt>
          <cx:pt idx="1707">Saturday</cx:pt>
          <cx:pt idx="1708">Saturday</cx:pt>
          <cx:pt idx="1709">Saturday</cx:pt>
          <cx:pt idx="1710">Saturday</cx:pt>
          <cx:pt idx="1711">Saturday</cx:pt>
          <cx:pt idx="1712">Saturday</cx:pt>
          <cx:pt idx="1713">Saturday</cx:pt>
          <cx:pt idx="1714">Saturday</cx:pt>
          <cx:pt idx="1715">Saturday</cx:pt>
          <cx:pt idx="1716">Saturday</cx:pt>
          <cx:pt idx="1717">Saturday</cx:pt>
          <cx:pt idx="1718">Saturday</cx:pt>
          <cx:pt idx="1719">Saturday</cx:pt>
          <cx:pt idx="1720">Saturday</cx:pt>
          <cx:pt idx="1721">Saturday</cx:pt>
          <cx:pt idx="1722">Sunday</cx:pt>
          <cx:pt idx="1723">Sunday</cx:pt>
          <cx:pt idx="1724">Sunday</cx:pt>
          <cx:pt idx="1725">Sunday</cx:pt>
          <cx:pt idx="1726">Sunday</cx:pt>
          <cx:pt idx="1727">Sunday</cx:pt>
          <cx:pt idx="1728">Sunday</cx:pt>
          <cx:pt idx="1729">Sunday</cx:pt>
          <cx:pt idx="1730">Sunday</cx:pt>
          <cx:pt idx="1731">Sunday</cx:pt>
          <cx:pt idx="1732">Sunday</cx:pt>
          <cx:pt idx="1733">Sunday</cx:pt>
          <cx:pt idx="1734">Sunday</cx:pt>
          <cx:pt idx="1735">Sunday</cx:pt>
          <cx:pt idx="1736">Sunday</cx:pt>
          <cx:pt idx="1737">Sunday</cx:pt>
          <cx:pt idx="1738">Sunday</cx:pt>
          <cx:pt idx="1739">Sunday</cx:pt>
          <cx:pt idx="1740">Monday</cx:pt>
          <cx:pt idx="1741">Monday</cx:pt>
          <cx:pt idx="1742">Monday</cx:pt>
          <cx:pt idx="1743">Monday</cx:pt>
          <cx:pt idx="1744">Monday</cx:pt>
          <cx:pt idx="1745">Monday</cx:pt>
          <cx:pt idx="1746">Monday</cx:pt>
          <cx:pt idx="1747">Monday</cx:pt>
          <cx:pt idx="1748">Monday</cx:pt>
          <cx:pt idx="1749">Monday</cx:pt>
          <cx:pt idx="1750">Monday</cx:pt>
          <cx:pt idx="1751">Monday</cx:pt>
          <cx:pt idx="1752">Monday</cx:pt>
          <cx:pt idx="1753">Monday</cx:pt>
          <cx:pt idx="1754">Monday</cx:pt>
          <cx:pt idx="1755">Monday</cx:pt>
          <cx:pt idx="1756">Monday</cx:pt>
          <cx:pt idx="1757">Monday</cx:pt>
          <cx:pt idx="1758">Tuesday</cx:pt>
          <cx:pt idx="1759">Tuesday</cx:pt>
          <cx:pt idx="1760">Tuesday</cx:pt>
          <cx:pt idx="1761">Tuesday</cx:pt>
          <cx:pt idx="1762">Tuesday</cx:pt>
          <cx:pt idx="1763">Tuesday</cx:pt>
          <cx:pt idx="1764">Tuesday</cx:pt>
          <cx:pt idx="1765">Tuesday</cx:pt>
          <cx:pt idx="1766">Tuesday</cx:pt>
          <cx:pt idx="1767">Tuesday</cx:pt>
          <cx:pt idx="1768">Tuesday</cx:pt>
          <cx:pt idx="1769">Tuesday</cx:pt>
          <cx:pt idx="1770">Tuesday</cx:pt>
          <cx:pt idx="1771">Tuesday</cx:pt>
          <cx:pt idx="1772">Tuesday</cx:pt>
          <cx:pt idx="1773">Tuesday</cx:pt>
          <cx:pt idx="1774">Tuesday</cx:pt>
          <cx:pt idx="1775">Wednesday</cx:pt>
          <cx:pt idx="1776">Wednesday</cx:pt>
          <cx:pt idx="1777">Wednesday</cx:pt>
          <cx:pt idx="1778">Wednesday</cx:pt>
          <cx:pt idx="1779">Wednesday</cx:pt>
          <cx:pt idx="1780">Wednesday</cx:pt>
          <cx:pt idx="1781">Wednesday</cx:pt>
          <cx:pt idx="1782">Wednesday</cx:pt>
          <cx:pt idx="1783">Wednesday</cx:pt>
          <cx:pt idx="1784">Wednesday</cx:pt>
          <cx:pt idx="1785">Wednesday</cx:pt>
          <cx:pt idx="1786">Wednesday</cx:pt>
          <cx:pt idx="1787">Wednesday</cx:pt>
          <cx:pt idx="1788">Wednesday</cx:pt>
          <cx:pt idx="1789">Wednesday</cx:pt>
          <cx:pt idx="1790">Wednesday</cx:pt>
          <cx:pt idx="1791">Wednesday</cx:pt>
          <cx:pt idx="1792">Thursday</cx:pt>
          <cx:pt idx="1793">Thursday</cx:pt>
          <cx:pt idx="1794">Thursday</cx:pt>
          <cx:pt idx="1795">Thursday</cx:pt>
          <cx:pt idx="1796">Thursday</cx:pt>
          <cx:pt idx="1797">Thursday</cx:pt>
          <cx:pt idx="1798">Thursday</cx:pt>
          <cx:pt idx="1799">Thursday</cx:pt>
          <cx:pt idx="1800">Thursday</cx:pt>
          <cx:pt idx="1801">Thursday</cx:pt>
          <cx:pt idx="1802">Thursday</cx:pt>
          <cx:pt idx="1803">Thursday</cx:pt>
          <cx:pt idx="1804">Thursday</cx:pt>
          <cx:pt idx="1805">Thursday</cx:pt>
          <cx:pt idx="1806">Thursday</cx:pt>
          <cx:pt idx="1807">Thursday</cx:pt>
          <cx:pt idx="1808">Thursday</cx:pt>
          <cx:pt idx="1809">Thursday</cx:pt>
          <cx:pt idx="1810">Friday</cx:pt>
          <cx:pt idx="1811">Friday</cx:pt>
          <cx:pt idx="1812">Friday</cx:pt>
          <cx:pt idx="1813">Friday</cx:pt>
          <cx:pt idx="1814">Friday</cx:pt>
          <cx:pt idx="1815">Friday</cx:pt>
          <cx:pt idx="1816">Friday</cx:pt>
          <cx:pt idx="1817">Friday</cx:pt>
          <cx:pt idx="1818">Friday</cx:pt>
          <cx:pt idx="1819">Friday</cx:pt>
          <cx:pt idx="1820">Friday</cx:pt>
          <cx:pt idx="1821">Friday</cx:pt>
          <cx:pt idx="1822">Friday</cx:pt>
          <cx:pt idx="1823">Friday</cx:pt>
          <cx:pt idx="1824">Friday</cx:pt>
          <cx:pt idx="1825">Friday</cx:pt>
          <cx:pt idx="1826">Friday</cx:pt>
          <cx:pt idx="1827">Friday</cx:pt>
          <cx:pt idx="1828">Saturday</cx:pt>
          <cx:pt idx="1829">Saturday</cx:pt>
          <cx:pt idx="1830">Saturday</cx:pt>
          <cx:pt idx="1831">Saturday</cx:pt>
          <cx:pt idx="1832">Saturday</cx:pt>
          <cx:pt idx="1833">Saturday</cx:pt>
          <cx:pt idx="1834">Saturday</cx:pt>
          <cx:pt idx="1835">Saturday</cx:pt>
          <cx:pt idx="1836">Saturday</cx:pt>
          <cx:pt idx="1837">Saturday</cx:pt>
          <cx:pt idx="1838">Saturday</cx:pt>
          <cx:pt idx="1839">Saturday</cx:pt>
          <cx:pt idx="1840">Saturday</cx:pt>
          <cx:pt idx="1841">Saturday</cx:pt>
          <cx:pt idx="1842">Saturday</cx:pt>
          <cx:pt idx="1843">Saturday</cx:pt>
          <cx:pt idx="1844">Saturday</cx:pt>
          <cx:pt idx="1845">Saturday</cx:pt>
          <cx:pt idx="1846">Sunday</cx:pt>
          <cx:pt idx="1847">Sunday</cx:pt>
          <cx:pt idx="1848">Sunday</cx:pt>
          <cx:pt idx="1849">Sunday</cx:pt>
          <cx:pt idx="1850">Sunday</cx:pt>
          <cx:pt idx="1851">Sunday</cx:pt>
          <cx:pt idx="1852">Sunday</cx:pt>
          <cx:pt idx="1853">Sunday</cx:pt>
          <cx:pt idx="1854">Sunday</cx:pt>
          <cx:pt idx="1855">Sunday</cx:pt>
          <cx:pt idx="1856">Sunday</cx:pt>
          <cx:pt idx="1857">Sunday</cx:pt>
          <cx:pt idx="1858">Sunday</cx:pt>
          <cx:pt idx="1859">Sunday</cx:pt>
          <cx:pt idx="1860">Sunday</cx:pt>
          <cx:pt idx="1861">Sunday</cx:pt>
          <cx:pt idx="1862">Sunday</cx:pt>
          <cx:pt idx="1863">Sunday</cx:pt>
          <cx:pt idx="1864">Monday</cx:pt>
          <cx:pt idx="1865">Monday</cx:pt>
          <cx:pt idx="1866">Monday</cx:pt>
          <cx:pt idx="1867">Monday</cx:pt>
          <cx:pt idx="1868">Monday</cx:pt>
          <cx:pt idx="1869">Monday</cx:pt>
          <cx:pt idx="1870">Monday</cx:pt>
          <cx:pt idx="1871">Monday</cx:pt>
          <cx:pt idx="1872">Monday</cx:pt>
          <cx:pt idx="1873">Monday</cx:pt>
          <cx:pt idx="1874">Monday</cx:pt>
          <cx:pt idx="1875">Monday</cx:pt>
          <cx:pt idx="1876">Monday</cx:pt>
          <cx:pt idx="1877">Monday</cx:pt>
          <cx:pt idx="1878">Monday</cx:pt>
          <cx:pt idx="1879">Monday</cx:pt>
          <cx:pt idx="1880">Monday</cx:pt>
          <cx:pt idx="1881">Monday</cx:pt>
          <cx:pt idx="1882">Tuesday</cx:pt>
          <cx:pt idx="1883">Tuesday</cx:pt>
          <cx:pt idx="1884">Tuesday</cx:pt>
          <cx:pt idx="1885">Tuesday</cx:pt>
          <cx:pt idx="1886">Tuesday</cx:pt>
          <cx:pt idx="1887">Tuesday</cx:pt>
          <cx:pt idx="1888">Tuesday</cx:pt>
          <cx:pt idx="1889">Tuesday</cx:pt>
          <cx:pt idx="1890">Tuesday</cx:pt>
          <cx:pt idx="1891">Tuesday</cx:pt>
          <cx:pt idx="1892">Tuesday</cx:pt>
          <cx:pt idx="1893">Tuesday</cx:pt>
          <cx:pt idx="1894">Tuesday</cx:pt>
          <cx:pt idx="1895">Tuesday</cx:pt>
          <cx:pt idx="1896">Tuesday</cx:pt>
          <cx:pt idx="1897">Tuesday</cx:pt>
          <cx:pt idx="1898">Tuesday</cx:pt>
          <cx:pt idx="1899">Tuesday</cx:pt>
          <cx:pt idx="1900">Wednesday</cx:pt>
          <cx:pt idx="1901">Wednesday</cx:pt>
          <cx:pt idx="1902">Wednesday</cx:pt>
          <cx:pt idx="1903">Wednesday</cx:pt>
          <cx:pt idx="1904">Wednesday</cx:pt>
          <cx:pt idx="1905">Wednesday</cx:pt>
          <cx:pt idx="1906">Wednesday</cx:pt>
          <cx:pt idx="1907">Wednesday</cx:pt>
          <cx:pt idx="1908">Wednesday</cx:pt>
          <cx:pt idx="1909">Wednesday</cx:pt>
          <cx:pt idx="1910">Wednesday</cx:pt>
          <cx:pt idx="1911">Wednesday</cx:pt>
          <cx:pt idx="1912">Wednesday</cx:pt>
          <cx:pt idx="1913">Wednesday</cx:pt>
          <cx:pt idx="1914">Wednesday</cx:pt>
          <cx:pt idx="1915">Wednesday</cx:pt>
          <cx:pt idx="1916">Wednesday</cx:pt>
          <cx:pt idx="1917">Wednesday</cx:pt>
          <cx:pt idx="1918">Thursday</cx:pt>
          <cx:pt idx="1919">Thursday</cx:pt>
          <cx:pt idx="1920">Thursday</cx:pt>
          <cx:pt idx="1921">Thursday</cx:pt>
          <cx:pt idx="1922">Thursday</cx:pt>
          <cx:pt idx="1923">Thursday</cx:pt>
          <cx:pt idx="1924">Thursday</cx:pt>
          <cx:pt idx="1925">Thursday</cx:pt>
          <cx:pt idx="1926">Thursday</cx:pt>
          <cx:pt idx="1927">Thursday</cx:pt>
          <cx:pt idx="1928">Thursday</cx:pt>
          <cx:pt idx="1929">Thursday</cx:pt>
          <cx:pt idx="1930">Thursday</cx:pt>
          <cx:pt idx="1931">Thursday</cx:pt>
          <cx:pt idx="1932">Thursday</cx:pt>
          <cx:pt idx="1933">Thursday</cx:pt>
          <cx:pt idx="1934">Thursday</cx:pt>
          <cx:pt idx="1935">Thursday</cx:pt>
          <cx:pt idx="1936">Friday</cx:pt>
          <cx:pt idx="1937">Friday</cx:pt>
          <cx:pt idx="1938">Friday</cx:pt>
          <cx:pt idx="1939">Friday</cx:pt>
          <cx:pt idx="1940">Friday</cx:pt>
          <cx:pt idx="1941">Friday</cx:pt>
          <cx:pt idx="1942">Friday</cx:pt>
          <cx:pt idx="1943">Friday</cx:pt>
          <cx:pt idx="1944">Friday</cx:pt>
          <cx:pt idx="1945">Friday</cx:pt>
          <cx:pt idx="1946">Friday</cx:pt>
          <cx:pt idx="1947">Friday</cx:pt>
          <cx:pt idx="1948">Friday</cx:pt>
          <cx:pt idx="1949">Friday</cx:pt>
          <cx:pt idx="1950">Friday</cx:pt>
          <cx:pt idx="1951">Friday</cx:pt>
          <cx:pt idx="1952">Friday</cx:pt>
          <cx:pt idx="1953">Friday</cx:pt>
          <cx:pt idx="1954">Saturday</cx:pt>
          <cx:pt idx="1955">Saturday</cx:pt>
          <cx:pt idx="1956">Saturday</cx:pt>
          <cx:pt idx="1957">Saturday</cx:pt>
          <cx:pt idx="1958">Saturday</cx:pt>
          <cx:pt idx="1959">Saturday</cx:pt>
          <cx:pt idx="1960">Saturday</cx:pt>
          <cx:pt idx="1961">Saturday</cx:pt>
          <cx:pt idx="1962">Saturday</cx:pt>
          <cx:pt idx="1963">Saturday</cx:pt>
          <cx:pt idx="1964">Saturday</cx:pt>
          <cx:pt idx="1965">Saturday</cx:pt>
          <cx:pt idx="1966">Saturday</cx:pt>
          <cx:pt idx="1967">Saturday</cx:pt>
          <cx:pt idx="1968">Saturday</cx:pt>
          <cx:pt idx="1969">Saturday</cx:pt>
          <cx:pt idx="1970">Saturday</cx:pt>
          <cx:pt idx="1971">Saturday</cx:pt>
          <cx:pt idx="1972">Sunday</cx:pt>
          <cx:pt idx="1973">Sunday</cx:pt>
          <cx:pt idx="1974">Sunday</cx:pt>
          <cx:pt idx="1975">Sunday</cx:pt>
          <cx:pt idx="1976">Sunday</cx:pt>
          <cx:pt idx="1977">Sunday</cx:pt>
          <cx:pt idx="1978">Sunday</cx:pt>
          <cx:pt idx="1979">Sunday</cx:pt>
          <cx:pt idx="1980">Sunday</cx:pt>
          <cx:pt idx="1981">Sunday</cx:pt>
          <cx:pt idx="1982">Sunday</cx:pt>
          <cx:pt idx="1983">Sunday</cx:pt>
          <cx:pt idx="1984">Sunday</cx:pt>
          <cx:pt idx="1985">Sunday</cx:pt>
          <cx:pt idx="1986">Sunday</cx:pt>
          <cx:pt idx="1987">Sunday</cx:pt>
          <cx:pt idx="1988">Sunday</cx:pt>
          <cx:pt idx="1989">Sunday</cx:pt>
          <cx:pt idx="1990">Monday</cx:pt>
          <cx:pt idx="1991">Monday</cx:pt>
          <cx:pt idx="1992">Monday</cx:pt>
          <cx:pt idx="1993">Monday</cx:pt>
          <cx:pt idx="1994">Monday</cx:pt>
          <cx:pt idx="1995">Monday</cx:pt>
          <cx:pt idx="1996">Monday</cx:pt>
          <cx:pt idx="1997">Monday</cx:pt>
          <cx:pt idx="1998">Monday</cx:pt>
          <cx:pt idx="1999">Monday</cx:pt>
          <cx:pt idx="2000">Monday</cx:pt>
          <cx:pt idx="2001">Monday</cx:pt>
          <cx:pt idx="2002">Monday</cx:pt>
          <cx:pt idx="2003">Monday</cx:pt>
          <cx:pt idx="2004">Monday</cx:pt>
          <cx:pt idx="2005">Monday</cx:pt>
          <cx:pt idx="2006">Monday</cx:pt>
          <cx:pt idx="2007">Monday</cx:pt>
          <cx:pt idx="2008">Tuesday</cx:pt>
          <cx:pt idx="2009">Tuesday</cx:pt>
          <cx:pt idx="2010">Tuesday</cx:pt>
          <cx:pt idx="2011">Tuesday</cx:pt>
          <cx:pt idx="2012">Tuesday</cx:pt>
          <cx:pt idx="2013">Tuesday</cx:pt>
          <cx:pt idx="2014">Tuesday</cx:pt>
          <cx:pt idx="2015">Tuesday</cx:pt>
          <cx:pt idx="2016">Tuesday</cx:pt>
          <cx:pt idx="2017">Tuesday</cx:pt>
          <cx:pt idx="2018">Tuesday</cx:pt>
          <cx:pt idx="2019">Tuesday</cx:pt>
          <cx:pt idx="2020">Tuesday</cx:pt>
          <cx:pt idx="2021">Tuesday</cx:pt>
          <cx:pt idx="2022">Tuesday</cx:pt>
          <cx:pt idx="2023">Tuesday</cx:pt>
          <cx:pt idx="2024">Tuesday</cx:pt>
          <cx:pt idx="2025">Tuesday</cx:pt>
          <cx:pt idx="2026">Wednesday</cx:pt>
          <cx:pt idx="2027">Wednesday</cx:pt>
          <cx:pt idx="2028">Wednesday</cx:pt>
          <cx:pt idx="2029">Wednesday</cx:pt>
          <cx:pt idx="2030">Wednesday</cx:pt>
          <cx:pt idx="2031">Wednesday</cx:pt>
          <cx:pt idx="2032">Wednesday</cx:pt>
          <cx:pt idx="2033">Wednesday</cx:pt>
          <cx:pt idx="2034">Wednesday</cx:pt>
          <cx:pt idx="2035">Wednesday</cx:pt>
          <cx:pt idx="2036">Wednesday</cx:pt>
          <cx:pt idx="2037">Wednesday</cx:pt>
          <cx:pt idx="2038">Wednesday</cx:pt>
          <cx:pt idx="2039">Wednesday</cx:pt>
          <cx:pt idx="2040">Wednesday</cx:pt>
          <cx:pt idx="2041">Wednesday</cx:pt>
          <cx:pt idx="2042">Wednesday</cx:pt>
          <cx:pt idx="2043">Wednesday</cx:pt>
          <cx:pt idx="2044">Thursday</cx:pt>
          <cx:pt idx="2045">Thursday</cx:pt>
          <cx:pt idx="2046">Thursday</cx:pt>
          <cx:pt idx="2047">Thursday</cx:pt>
          <cx:pt idx="2048">Thursday</cx:pt>
          <cx:pt idx="2049">Thursday</cx:pt>
          <cx:pt idx="2050">Thursday</cx:pt>
          <cx:pt idx="2051">Thursday</cx:pt>
          <cx:pt idx="2052">Thursday</cx:pt>
          <cx:pt idx="2053">Thursday</cx:pt>
          <cx:pt idx="2054">Thursday</cx:pt>
          <cx:pt idx="2055">Thursday</cx:pt>
          <cx:pt idx="2056">Thursday</cx:pt>
          <cx:pt idx="2057">Thursday</cx:pt>
          <cx:pt idx="2058">Thursday</cx:pt>
          <cx:pt idx="2059">Thursday</cx:pt>
          <cx:pt idx="2060">Thursday</cx:pt>
          <cx:pt idx="2061">Thursday</cx:pt>
          <cx:pt idx="2062">Friday</cx:pt>
          <cx:pt idx="2063">Friday</cx:pt>
          <cx:pt idx="2064">Friday</cx:pt>
          <cx:pt idx="2065">Friday</cx:pt>
          <cx:pt idx="2066">Friday</cx:pt>
          <cx:pt idx="2067">Friday</cx:pt>
          <cx:pt idx="2068">Friday</cx:pt>
          <cx:pt idx="2069">Friday</cx:pt>
          <cx:pt idx="2070">Friday</cx:pt>
          <cx:pt idx="2071">Friday</cx:pt>
          <cx:pt idx="2072">Friday</cx:pt>
          <cx:pt idx="2073">Friday</cx:pt>
          <cx:pt idx="2074">Friday</cx:pt>
          <cx:pt idx="2075">Friday</cx:pt>
          <cx:pt idx="2076">Friday</cx:pt>
          <cx:pt idx="2077">Friday</cx:pt>
          <cx:pt idx="2078">Friday</cx:pt>
          <cx:pt idx="2079">Friday</cx:pt>
          <cx:pt idx="2080">Monday</cx:pt>
          <cx:pt idx="2081">Monday</cx:pt>
          <cx:pt idx="2082">Monday</cx:pt>
          <cx:pt idx="2083">Monday</cx:pt>
          <cx:pt idx="2084">Monday</cx:pt>
          <cx:pt idx="2085">Monday</cx:pt>
          <cx:pt idx="2086">Monday</cx:pt>
          <cx:pt idx="2087">Monday</cx:pt>
          <cx:pt idx="2088">Monday</cx:pt>
          <cx:pt idx="2089">Monday</cx:pt>
          <cx:pt idx="2090">Monday</cx:pt>
          <cx:pt idx="2091">Monday</cx:pt>
          <cx:pt idx="2092">Monday</cx:pt>
          <cx:pt idx="2093">Monday</cx:pt>
          <cx:pt idx="2094">Monday</cx:pt>
          <cx:pt idx="2095">Monday</cx:pt>
          <cx:pt idx="2096">Monday</cx:pt>
          <cx:pt idx="2097">Monday</cx:pt>
          <cx:pt idx="2098">Tuesday</cx:pt>
          <cx:pt idx="2099">Tuesday</cx:pt>
          <cx:pt idx="2100">Tuesday</cx:pt>
          <cx:pt idx="2101">Tuesday</cx:pt>
          <cx:pt idx="2102">Tuesday</cx:pt>
          <cx:pt idx="2103">Tuesday</cx:pt>
          <cx:pt idx="2104">Tuesday</cx:pt>
          <cx:pt idx="2105">Tuesday</cx:pt>
          <cx:pt idx="2106">Tuesday</cx:pt>
          <cx:pt idx="2107">Tuesday</cx:pt>
          <cx:pt idx="2108">Tuesday</cx:pt>
          <cx:pt idx="2109">Tuesday</cx:pt>
          <cx:pt idx="2110">Tuesday</cx:pt>
          <cx:pt idx="2111">Tuesday</cx:pt>
          <cx:pt idx="2112">Tuesday</cx:pt>
          <cx:pt idx="2113">Tuesday</cx:pt>
          <cx:pt idx="2114">Tuesday</cx:pt>
          <cx:pt idx="2115">Tuesday</cx:pt>
          <cx:pt idx="2116">Wednesday</cx:pt>
          <cx:pt idx="2117">Wednesday</cx:pt>
          <cx:pt idx="2118">Wednesday</cx:pt>
          <cx:pt idx="2119">Wednesday</cx:pt>
          <cx:pt idx="2120">Wednesday</cx:pt>
          <cx:pt idx="2121">Wednesday</cx:pt>
          <cx:pt idx="2122">Wednesday</cx:pt>
          <cx:pt idx="2123">Wednesday</cx:pt>
          <cx:pt idx="2124">Wednesday</cx:pt>
          <cx:pt idx="2125">Wednesday</cx:pt>
          <cx:pt idx="2126">Wednesday</cx:pt>
          <cx:pt idx="2127">Wednesday</cx:pt>
          <cx:pt idx="2128">Wednesday</cx:pt>
          <cx:pt idx="2129">Wednesday</cx:pt>
          <cx:pt idx="2130">Wednesday</cx:pt>
          <cx:pt idx="2131">Wednesday</cx:pt>
          <cx:pt idx="2132">Wednesday</cx:pt>
          <cx:pt idx="2133">Wednesday</cx:pt>
          <cx:pt idx="2134">Thursday</cx:pt>
          <cx:pt idx="2135">Thursday</cx:pt>
          <cx:pt idx="2136">Thursday</cx:pt>
          <cx:pt idx="2137">Thursday</cx:pt>
          <cx:pt idx="2138">Thursday</cx:pt>
          <cx:pt idx="2139">Thursday</cx:pt>
          <cx:pt idx="2140">Thursday</cx:pt>
          <cx:pt idx="2141">Thursday</cx:pt>
          <cx:pt idx="2142">Thursday</cx:pt>
          <cx:pt idx="2143">Thursday</cx:pt>
          <cx:pt idx="2144">Thursday</cx:pt>
          <cx:pt idx="2145">Thursday</cx:pt>
          <cx:pt idx="2146">Thursday</cx:pt>
          <cx:pt idx="2147">Thursday</cx:pt>
          <cx:pt idx="2148">Thursday</cx:pt>
          <cx:pt idx="2149">Thursday</cx:pt>
          <cx:pt idx="2150">Thursday</cx:pt>
          <cx:pt idx="2151">Thursday</cx:pt>
          <cx:pt idx="2152">Friday</cx:pt>
          <cx:pt idx="2153">Friday</cx:pt>
          <cx:pt idx="2154">Friday</cx:pt>
          <cx:pt idx="2155">Friday</cx:pt>
          <cx:pt idx="2156">Friday</cx:pt>
          <cx:pt idx="2157">Friday</cx:pt>
          <cx:pt idx="2158">Friday</cx:pt>
          <cx:pt idx="2159">Friday</cx:pt>
          <cx:pt idx="2160">Friday</cx:pt>
          <cx:pt idx="2161">Friday</cx:pt>
          <cx:pt idx="2162">Friday</cx:pt>
          <cx:pt idx="2163">Friday</cx:pt>
          <cx:pt idx="2164">Friday</cx:pt>
          <cx:pt idx="2165">Friday</cx:pt>
          <cx:pt idx="2166">Friday</cx:pt>
          <cx:pt idx="2167">Friday</cx:pt>
          <cx:pt idx="2168">Friday</cx:pt>
          <cx:pt idx="2169">Friday</cx:pt>
          <cx:pt idx="2170">Saturday</cx:pt>
          <cx:pt idx="2171">Saturday</cx:pt>
          <cx:pt idx="2172">Saturday</cx:pt>
          <cx:pt idx="2173">Saturday</cx:pt>
          <cx:pt idx="2174">Saturday</cx:pt>
          <cx:pt idx="2175">Saturday</cx:pt>
          <cx:pt idx="2176">Saturday</cx:pt>
          <cx:pt idx="2177">Saturday</cx:pt>
          <cx:pt idx="2178">Saturday</cx:pt>
          <cx:pt idx="2179">Saturday</cx:pt>
          <cx:pt idx="2180">Saturday</cx:pt>
          <cx:pt idx="2181">Saturday</cx:pt>
          <cx:pt idx="2182">Saturday</cx:pt>
          <cx:pt idx="2183">Saturday</cx:pt>
          <cx:pt idx="2184">Saturday</cx:pt>
          <cx:pt idx="2185">Saturday</cx:pt>
          <cx:pt idx="2186">Saturday</cx:pt>
          <cx:pt idx="2187">Saturday</cx:pt>
          <cx:pt idx="2188">Sunday</cx:pt>
          <cx:pt idx="2189">Sunday</cx:pt>
          <cx:pt idx="2190">Sunday</cx:pt>
          <cx:pt idx="2191">Sunday</cx:pt>
          <cx:pt idx="2192">Sunday</cx:pt>
          <cx:pt idx="2193">Sunday</cx:pt>
          <cx:pt idx="2194">Sunday</cx:pt>
          <cx:pt idx="2195">Sunday</cx:pt>
          <cx:pt idx="2196">Sunday</cx:pt>
          <cx:pt idx="2197">Sunday</cx:pt>
          <cx:pt idx="2198">Sunday</cx:pt>
          <cx:pt idx="2199">Sunday</cx:pt>
          <cx:pt idx="2200">Sunday</cx:pt>
          <cx:pt idx="2201">Sunday</cx:pt>
          <cx:pt idx="2202">Sunday</cx:pt>
          <cx:pt idx="2203">Sunday</cx:pt>
          <cx:pt idx="2204">Sunday</cx:pt>
          <cx:pt idx="2205">Sunday</cx:pt>
          <cx:pt idx="2206">Monday</cx:pt>
          <cx:pt idx="2207">Monday</cx:pt>
          <cx:pt idx="2208">Monday</cx:pt>
          <cx:pt idx="2209">Monday</cx:pt>
          <cx:pt idx="2210">Monday</cx:pt>
          <cx:pt idx="2211">Monday</cx:pt>
          <cx:pt idx="2212">Monday</cx:pt>
          <cx:pt idx="2213">Monday</cx:pt>
          <cx:pt idx="2214">Monday</cx:pt>
          <cx:pt idx="2215">Monday</cx:pt>
          <cx:pt idx="2216">Monday</cx:pt>
          <cx:pt idx="2217">Monday</cx:pt>
          <cx:pt idx="2218">Monday</cx:pt>
          <cx:pt idx="2219">Monday</cx:pt>
          <cx:pt idx="2220">Monday</cx:pt>
          <cx:pt idx="2221">Monday</cx:pt>
          <cx:pt idx="2222">Monday</cx:pt>
          <cx:pt idx="2223">Monday</cx:pt>
          <cx:pt idx="2224">Tuesday</cx:pt>
          <cx:pt idx="2225">Tuesday</cx:pt>
          <cx:pt idx="2226">Tuesday</cx:pt>
          <cx:pt idx="2227">Tuesday</cx:pt>
          <cx:pt idx="2228">Tuesday</cx:pt>
          <cx:pt idx="2229">Tuesday</cx:pt>
          <cx:pt idx="2230">Tuesday</cx:pt>
          <cx:pt idx="2231">Tuesday</cx:pt>
          <cx:pt idx="2232">Tuesday</cx:pt>
          <cx:pt idx="2233">Tuesday</cx:pt>
          <cx:pt idx="2234">Tuesday</cx:pt>
          <cx:pt idx="2235">Tuesday</cx:pt>
          <cx:pt idx="2236">Tuesday</cx:pt>
          <cx:pt idx="2237">Tuesday</cx:pt>
          <cx:pt idx="2238">Tuesday</cx:pt>
          <cx:pt idx="2239">Tuesday</cx:pt>
          <cx:pt idx="2240">Tuesday</cx:pt>
          <cx:pt idx="2241">Wednesday</cx:pt>
          <cx:pt idx="2242">Wednesday</cx:pt>
          <cx:pt idx="2243">Wednesday</cx:pt>
          <cx:pt idx="2244">Wednesday</cx:pt>
          <cx:pt idx="2245">Wednesday</cx:pt>
          <cx:pt idx="2246">Wednesday</cx:pt>
          <cx:pt idx="2247">Wednesday</cx:pt>
          <cx:pt idx="2248">Wednesday</cx:pt>
          <cx:pt idx="2249">Wednesday</cx:pt>
          <cx:pt idx="2250">Wednesday</cx:pt>
          <cx:pt idx="2251">Wednesday</cx:pt>
          <cx:pt idx="2252">Wednesday</cx:pt>
          <cx:pt idx="2253">Wednesday</cx:pt>
          <cx:pt idx="2254">Wednesday</cx:pt>
          <cx:pt idx="2255">Wednesday</cx:pt>
          <cx:pt idx="2256">Wednesday</cx:pt>
          <cx:pt idx="2257">Wednesday</cx:pt>
          <cx:pt idx="2258">Thursday</cx:pt>
          <cx:pt idx="2259">Thursday</cx:pt>
          <cx:pt idx="2260">Thursday</cx:pt>
          <cx:pt idx="2261">Thursday</cx:pt>
          <cx:pt idx="2262">Thursday</cx:pt>
          <cx:pt idx="2263">Thursday</cx:pt>
          <cx:pt idx="2264">Thursday</cx:pt>
          <cx:pt idx="2265">Thursday</cx:pt>
          <cx:pt idx="2266">Thursday</cx:pt>
          <cx:pt idx="2267">Thursday</cx:pt>
          <cx:pt idx="2268">Thursday</cx:pt>
          <cx:pt idx="2269">Thursday</cx:pt>
          <cx:pt idx="2270">Thursday</cx:pt>
          <cx:pt idx="2271">Thursday</cx:pt>
          <cx:pt idx="2272">Thursday</cx:pt>
          <cx:pt idx="2273">Thursday</cx:pt>
          <cx:pt idx="2274">Thursday</cx:pt>
          <cx:pt idx="2275">Thursday</cx:pt>
          <cx:pt idx="2276">Friday</cx:pt>
          <cx:pt idx="2277">Friday</cx:pt>
          <cx:pt idx="2278">Friday</cx:pt>
          <cx:pt idx="2279">Friday</cx:pt>
          <cx:pt idx="2280">Friday</cx:pt>
          <cx:pt idx="2281">Friday</cx:pt>
          <cx:pt idx="2282">Friday</cx:pt>
          <cx:pt idx="2283">Friday</cx:pt>
          <cx:pt idx="2284">Friday</cx:pt>
          <cx:pt idx="2285">Friday</cx:pt>
          <cx:pt idx="2286">Friday</cx:pt>
          <cx:pt idx="2287">Friday</cx:pt>
          <cx:pt idx="2288">Friday</cx:pt>
          <cx:pt idx="2289">Friday</cx:pt>
          <cx:pt idx="2290">Friday</cx:pt>
          <cx:pt idx="2291">Friday</cx:pt>
          <cx:pt idx="2292">Friday</cx:pt>
          <cx:pt idx="2293">Friday</cx:pt>
          <cx:pt idx="2294">Saturday</cx:pt>
          <cx:pt idx="2295">Saturday</cx:pt>
          <cx:pt idx="2296">Saturday</cx:pt>
          <cx:pt idx="2297">Saturday</cx:pt>
          <cx:pt idx="2298">Saturday</cx:pt>
          <cx:pt idx="2299">Saturday</cx:pt>
          <cx:pt idx="2300">Saturday</cx:pt>
          <cx:pt idx="2301">Saturday</cx:pt>
          <cx:pt idx="2302">Saturday</cx:pt>
          <cx:pt idx="2303">Saturday</cx:pt>
          <cx:pt idx="2304">Saturday</cx:pt>
          <cx:pt idx="2305">Saturday</cx:pt>
          <cx:pt idx="2306">Saturday</cx:pt>
          <cx:pt idx="2307">Saturday</cx:pt>
          <cx:pt idx="2308">Saturday</cx:pt>
          <cx:pt idx="2309">Saturday</cx:pt>
          <cx:pt idx="2310">Saturday</cx:pt>
          <cx:pt idx="2311">Saturday</cx:pt>
          <cx:pt idx="2312">Sunday</cx:pt>
          <cx:pt idx="2313">Sunday</cx:pt>
          <cx:pt idx="2314">Sunday</cx:pt>
          <cx:pt idx="2315">Sunday</cx:pt>
          <cx:pt idx="2316">Sunday</cx:pt>
          <cx:pt idx="2317">Sunday</cx:pt>
          <cx:pt idx="2318">Sunday</cx:pt>
          <cx:pt idx="2319">Sunday</cx:pt>
          <cx:pt idx="2320">Sunday</cx:pt>
          <cx:pt idx="2321">Sunday</cx:pt>
          <cx:pt idx="2322">Sunday</cx:pt>
          <cx:pt idx="2323">Sunday</cx:pt>
          <cx:pt idx="2324">Sunday</cx:pt>
          <cx:pt idx="2325">Sunday</cx:pt>
          <cx:pt idx="2326">Sunday</cx:pt>
          <cx:pt idx="2327">Sunday</cx:pt>
          <cx:pt idx="2328">Sunday</cx:pt>
          <cx:pt idx="2329">Sunday</cx:pt>
          <cx:pt idx="2330">Monday</cx:pt>
          <cx:pt idx="2331">Monday</cx:pt>
          <cx:pt idx="2332">Monday</cx:pt>
          <cx:pt idx="2333">Monday</cx:pt>
          <cx:pt idx="2334">Monday</cx:pt>
          <cx:pt idx="2335">Monday</cx:pt>
          <cx:pt idx="2336">Monday</cx:pt>
          <cx:pt idx="2337">Monday</cx:pt>
          <cx:pt idx="2338">Monday</cx:pt>
          <cx:pt idx="2339">Monday</cx:pt>
          <cx:pt idx="2340">Monday</cx:pt>
          <cx:pt idx="2341">Monday</cx:pt>
          <cx:pt idx="2342">Monday</cx:pt>
          <cx:pt idx="2343">Monday</cx:pt>
          <cx:pt idx="2344">Monday</cx:pt>
          <cx:pt idx="2345">Monday</cx:pt>
          <cx:pt idx="2346">Monday</cx:pt>
          <cx:pt idx="2347">Monday</cx:pt>
          <cx:pt idx="2348">Tuesday</cx:pt>
          <cx:pt idx="2349">Tuesday</cx:pt>
          <cx:pt idx="2350">Tuesday</cx:pt>
          <cx:pt idx="2351">Tuesday</cx:pt>
          <cx:pt idx="2352">Tuesday</cx:pt>
          <cx:pt idx="2353">Tuesday</cx:pt>
          <cx:pt idx="2354">Tuesday</cx:pt>
          <cx:pt idx="2355">Tuesday</cx:pt>
          <cx:pt idx="2356">Tuesday</cx:pt>
          <cx:pt idx="2357">Tuesday</cx:pt>
          <cx:pt idx="2358">Tuesday</cx:pt>
          <cx:pt idx="2359">Tuesday</cx:pt>
          <cx:pt idx="2360">Tuesday</cx:pt>
          <cx:pt idx="2361">Tuesday</cx:pt>
          <cx:pt idx="2362">Tuesday</cx:pt>
          <cx:pt idx="2363">Tuesday</cx:pt>
          <cx:pt idx="2364">Tuesday</cx:pt>
          <cx:pt idx="2365">Tuesday</cx:pt>
          <cx:pt idx="2366">Wednesday</cx:pt>
          <cx:pt idx="2367">Wednesday</cx:pt>
          <cx:pt idx="2368">Wednesday</cx:pt>
          <cx:pt idx="2369">Wednesday</cx:pt>
          <cx:pt idx="2370">Wednesday</cx:pt>
          <cx:pt idx="2371">Wednesday</cx:pt>
          <cx:pt idx="2372">Wednesday</cx:pt>
          <cx:pt idx="2373">Wednesday</cx:pt>
          <cx:pt idx="2374">Wednesday</cx:pt>
          <cx:pt idx="2375">Wednesday</cx:pt>
          <cx:pt idx="2376">Wednesday</cx:pt>
          <cx:pt idx="2377">Wednesday</cx:pt>
          <cx:pt idx="2378">Wednesday</cx:pt>
          <cx:pt idx="2379">Wednesday</cx:pt>
          <cx:pt idx="2380">Wednesday</cx:pt>
          <cx:pt idx="2381">Wednesday</cx:pt>
          <cx:pt idx="2382">Wednesday</cx:pt>
          <cx:pt idx="2383">Wednesday</cx:pt>
          <cx:pt idx="2384">Thursday</cx:pt>
          <cx:pt idx="2385">Thursday</cx:pt>
          <cx:pt idx="2386">Thursday</cx:pt>
          <cx:pt idx="2387">Thursday</cx:pt>
          <cx:pt idx="2388">Thursday</cx:pt>
          <cx:pt idx="2389">Thursday</cx:pt>
          <cx:pt idx="2390">Thursday</cx:pt>
          <cx:pt idx="2391">Thursday</cx:pt>
          <cx:pt idx="2392">Thursday</cx:pt>
          <cx:pt idx="2393">Thursday</cx:pt>
          <cx:pt idx="2394">Thursday</cx:pt>
          <cx:pt idx="2395">Thursday</cx:pt>
          <cx:pt idx="2396">Thursday</cx:pt>
          <cx:pt idx="2397">Thursday</cx:pt>
          <cx:pt idx="2398">Thursday</cx:pt>
          <cx:pt idx="2399">Thursday</cx:pt>
          <cx:pt idx="2400">Thursday</cx:pt>
          <cx:pt idx="2401">Thursday</cx:pt>
          <cx:pt idx="2402">Friday</cx:pt>
          <cx:pt idx="2403">Friday</cx:pt>
          <cx:pt idx="2404">Friday</cx:pt>
          <cx:pt idx="2405">Friday</cx:pt>
          <cx:pt idx="2406">Friday</cx:pt>
          <cx:pt idx="2407">Friday</cx:pt>
          <cx:pt idx="2408">Friday</cx:pt>
          <cx:pt idx="2409">Friday</cx:pt>
          <cx:pt idx="2410">Friday</cx:pt>
          <cx:pt idx="2411">Friday</cx:pt>
          <cx:pt idx="2412">Friday</cx:pt>
          <cx:pt idx="2413">Friday</cx:pt>
          <cx:pt idx="2414">Friday</cx:pt>
          <cx:pt idx="2415">Friday</cx:pt>
          <cx:pt idx="2416">Friday</cx:pt>
          <cx:pt idx="2417">Friday</cx:pt>
          <cx:pt idx="2418">Friday</cx:pt>
          <cx:pt idx="2419">Friday</cx:pt>
          <cx:pt idx="2420">Saturday</cx:pt>
          <cx:pt idx="2421">Saturday</cx:pt>
          <cx:pt idx="2422">Saturday</cx:pt>
          <cx:pt idx="2423">Saturday</cx:pt>
          <cx:pt idx="2424">Saturday</cx:pt>
          <cx:pt idx="2425">Saturday</cx:pt>
          <cx:pt idx="2426">Saturday</cx:pt>
          <cx:pt idx="2427">Saturday</cx:pt>
          <cx:pt idx="2428">Saturday</cx:pt>
          <cx:pt idx="2429">Saturday</cx:pt>
          <cx:pt idx="2430">Saturday</cx:pt>
          <cx:pt idx="2431">Saturday</cx:pt>
          <cx:pt idx="2432">Saturday</cx:pt>
          <cx:pt idx="2433">Saturday</cx:pt>
          <cx:pt idx="2434">Saturday</cx:pt>
          <cx:pt idx="2435">Saturday</cx:pt>
          <cx:pt idx="2436">Saturday</cx:pt>
          <cx:pt idx="2437">Saturday</cx:pt>
          <cx:pt idx="2438">Monday</cx:pt>
          <cx:pt idx="2439">Monday</cx:pt>
          <cx:pt idx="2440">Monday</cx:pt>
          <cx:pt idx="2441">Monday</cx:pt>
          <cx:pt idx="2442">Monday</cx:pt>
          <cx:pt idx="2443">Monday</cx:pt>
          <cx:pt idx="2444">Monday</cx:pt>
          <cx:pt idx="2445">Monday</cx:pt>
          <cx:pt idx="2446">Monday</cx:pt>
          <cx:pt idx="2447">Monday</cx:pt>
          <cx:pt idx="2448">Monday</cx:pt>
          <cx:pt idx="2449">Monday</cx:pt>
          <cx:pt idx="2450">Monday</cx:pt>
          <cx:pt idx="2451">Monday</cx:pt>
          <cx:pt idx="2452">Monday</cx:pt>
          <cx:pt idx="2453">Monday</cx:pt>
          <cx:pt idx="2454">Monday</cx:pt>
          <cx:pt idx="2455">Monday</cx:pt>
          <cx:pt idx="2456">Tuesday</cx:pt>
          <cx:pt idx="2457">Tuesday</cx:pt>
          <cx:pt idx="2458">Tuesday</cx:pt>
          <cx:pt idx="2459">Tuesday</cx:pt>
          <cx:pt idx="2460">Tuesday</cx:pt>
          <cx:pt idx="2461">Tuesday</cx:pt>
          <cx:pt idx="2462">Tuesday</cx:pt>
          <cx:pt idx="2463">Tuesday</cx:pt>
          <cx:pt idx="2464">Tuesday</cx:pt>
          <cx:pt idx="2465">Tuesday</cx:pt>
          <cx:pt idx="2466">Tuesday</cx:pt>
          <cx:pt idx="2467">Tuesday</cx:pt>
          <cx:pt idx="2468">Tuesday</cx:pt>
          <cx:pt idx="2469">Tuesday</cx:pt>
          <cx:pt idx="2470">Tuesday</cx:pt>
          <cx:pt idx="2471">Tuesday</cx:pt>
          <cx:pt idx="2472">Tuesday</cx:pt>
          <cx:pt idx="2473">Tuesday</cx:pt>
          <cx:pt idx="2474">Wednesday</cx:pt>
          <cx:pt idx="2475">Wednesday</cx:pt>
          <cx:pt idx="2476">Wednesday</cx:pt>
          <cx:pt idx="2477">Wednesday</cx:pt>
          <cx:pt idx="2478">Wednesday</cx:pt>
          <cx:pt idx="2479">Wednesday</cx:pt>
          <cx:pt idx="2480">Wednesday</cx:pt>
          <cx:pt idx="2481">Wednesday</cx:pt>
          <cx:pt idx="2482">Wednesday</cx:pt>
          <cx:pt idx="2483">Wednesday</cx:pt>
          <cx:pt idx="2484">Wednesday</cx:pt>
          <cx:pt idx="2485">Wednesday</cx:pt>
          <cx:pt idx="2486">Wednesday</cx:pt>
          <cx:pt idx="2487">Wednesday</cx:pt>
          <cx:pt idx="2488">Wednesday</cx:pt>
          <cx:pt idx="2489">Wednesday</cx:pt>
          <cx:pt idx="2490">Wednesday</cx:pt>
          <cx:pt idx="2491">Wednesday</cx:pt>
          <cx:pt idx="2492">Thursday</cx:pt>
          <cx:pt idx="2493">Thursday</cx:pt>
          <cx:pt idx="2494">Thursday</cx:pt>
          <cx:pt idx="2495">Thursday</cx:pt>
          <cx:pt idx="2496">Thursday</cx:pt>
          <cx:pt idx="2497">Thursday</cx:pt>
          <cx:pt idx="2498">Thursday</cx:pt>
          <cx:pt idx="2499">Thursday</cx:pt>
          <cx:pt idx="2500">Thursday</cx:pt>
          <cx:pt idx="2501">Thursday</cx:pt>
          <cx:pt idx="2502">Thursday</cx:pt>
          <cx:pt idx="2503">Thursday</cx:pt>
          <cx:pt idx="2504">Thursday</cx:pt>
          <cx:pt idx="2505">Thursday</cx:pt>
          <cx:pt idx="2506">Thursday</cx:pt>
          <cx:pt idx="2507">Thursday</cx:pt>
          <cx:pt idx="2508">Thursday</cx:pt>
          <cx:pt idx="2509">Thursday</cx:pt>
          <cx:pt idx="2510">Friday</cx:pt>
          <cx:pt idx="2511">Friday</cx:pt>
          <cx:pt idx="2512">Friday</cx:pt>
          <cx:pt idx="2513">Friday</cx:pt>
          <cx:pt idx="2514">Friday</cx:pt>
          <cx:pt idx="2515">Friday</cx:pt>
          <cx:pt idx="2516">Friday</cx:pt>
          <cx:pt idx="2517">Friday</cx:pt>
          <cx:pt idx="2518">Friday</cx:pt>
          <cx:pt idx="2519">Friday</cx:pt>
          <cx:pt idx="2520">Friday</cx:pt>
          <cx:pt idx="2521">Friday</cx:pt>
          <cx:pt idx="2522">Friday</cx:pt>
          <cx:pt idx="2523">Friday</cx:pt>
          <cx:pt idx="2524">Friday</cx:pt>
          <cx:pt idx="2525">Friday</cx:pt>
          <cx:pt idx="2526">Friday</cx:pt>
          <cx:pt idx="2527">Friday</cx:pt>
          <cx:pt idx="2528">Monday</cx:pt>
          <cx:pt idx="2529">Monday</cx:pt>
          <cx:pt idx="2530">Monday</cx:pt>
          <cx:pt idx="2531">Monday</cx:pt>
          <cx:pt idx="2532">Monday</cx:pt>
          <cx:pt idx="2533">Monday</cx:pt>
          <cx:pt idx="2534">Monday</cx:pt>
          <cx:pt idx="2535">Monday</cx:pt>
          <cx:pt idx="2536">Monday</cx:pt>
          <cx:pt idx="2537">Monday</cx:pt>
          <cx:pt idx="2538">Monday</cx:pt>
          <cx:pt idx="2539">Monday</cx:pt>
          <cx:pt idx="2540">Monday</cx:pt>
          <cx:pt idx="2541">Monday</cx:pt>
          <cx:pt idx="2542">Monday</cx:pt>
          <cx:pt idx="2543">Monday</cx:pt>
          <cx:pt idx="2544">Monday</cx:pt>
          <cx:pt idx="2545">Monday</cx:pt>
          <cx:pt idx="2546">Tuesday</cx:pt>
          <cx:pt idx="2547">Tuesday</cx:pt>
          <cx:pt idx="2548">Tuesday</cx:pt>
          <cx:pt idx="2549">Tuesday</cx:pt>
          <cx:pt idx="2550">Tuesday</cx:pt>
          <cx:pt idx="2551">Tuesday</cx:pt>
          <cx:pt idx="2552">Tuesday</cx:pt>
          <cx:pt idx="2553">Tuesday</cx:pt>
          <cx:pt idx="2554">Tuesday</cx:pt>
          <cx:pt idx="2555">Tuesday</cx:pt>
          <cx:pt idx="2556">Tuesday</cx:pt>
          <cx:pt idx="2557">Tuesday</cx:pt>
          <cx:pt idx="2558">Tuesday</cx:pt>
          <cx:pt idx="2559">Tuesday</cx:pt>
          <cx:pt idx="2560">Tuesday</cx:pt>
          <cx:pt idx="2561">Tuesday</cx:pt>
          <cx:pt idx="2562">Tuesday</cx:pt>
          <cx:pt idx="2563">Tuesday</cx:pt>
          <cx:pt idx="2564">Wednesday</cx:pt>
          <cx:pt idx="2565">Wednesday</cx:pt>
          <cx:pt idx="2566">Wednesday</cx:pt>
          <cx:pt idx="2567">Wednesday</cx:pt>
          <cx:pt idx="2568">Wednesday</cx:pt>
          <cx:pt idx="2569">Wednesday</cx:pt>
          <cx:pt idx="2570">Wednesday</cx:pt>
          <cx:pt idx="2571">Wednesday</cx:pt>
          <cx:pt idx="2572">Wednesday</cx:pt>
          <cx:pt idx="2573">Wednesday</cx:pt>
          <cx:pt idx="2574">Wednesday</cx:pt>
          <cx:pt idx="2575">Wednesday</cx:pt>
          <cx:pt idx="2576">Wednesday</cx:pt>
          <cx:pt idx="2577">Wednesday</cx:pt>
          <cx:pt idx="2578">Wednesday</cx:pt>
          <cx:pt idx="2579">Wednesday</cx:pt>
          <cx:pt idx="2580">Wednesday</cx:pt>
          <cx:pt idx="2581">Wednesday</cx:pt>
          <cx:pt idx="2582">Thursday</cx:pt>
          <cx:pt idx="2583">Thursday</cx:pt>
          <cx:pt idx="2584">Thursday</cx:pt>
          <cx:pt idx="2585">Thursday</cx:pt>
          <cx:pt idx="2586">Thursday</cx:pt>
          <cx:pt idx="2587">Thursday</cx:pt>
          <cx:pt idx="2588">Thursday</cx:pt>
          <cx:pt idx="2589">Thursday</cx:pt>
          <cx:pt idx="2590">Thursday</cx:pt>
          <cx:pt idx="2591">Thursday</cx:pt>
          <cx:pt idx="2592">Thursday</cx:pt>
          <cx:pt idx="2593">Thursday</cx:pt>
          <cx:pt idx="2594">Thursday</cx:pt>
          <cx:pt idx="2595">Thursday</cx:pt>
          <cx:pt idx="2596">Thursday</cx:pt>
          <cx:pt idx="2597">Thursday</cx:pt>
          <cx:pt idx="2598">Thursday</cx:pt>
          <cx:pt idx="2599">Thursday</cx:pt>
          <cx:pt idx="2600">Friday</cx:pt>
          <cx:pt idx="2601">Friday</cx:pt>
          <cx:pt idx="2602">Friday</cx:pt>
          <cx:pt idx="2603">Friday</cx:pt>
          <cx:pt idx="2604">Friday</cx:pt>
          <cx:pt idx="2605">Friday</cx:pt>
          <cx:pt idx="2606">Friday</cx:pt>
          <cx:pt idx="2607">Friday</cx:pt>
          <cx:pt idx="2608">Friday</cx:pt>
          <cx:pt idx="2609">Friday</cx:pt>
          <cx:pt idx="2610">Friday</cx:pt>
          <cx:pt idx="2611">Friday</cx:pt>
          <cx:pt idx="2612">Friday</cx:pt>
          <cx:pt idx="2613">Friday</cx:pt>
          <cx:pt idx="2614">Friday</cx:pt>
          <cx:pt idx="2615">Friday</cx:pt>
          <cx:pt idx="2616">Friday</cx:pt>
          <cx:pt idx="2617">Friday</cx:pt>
          <cx:pt idx="2618">Saturday</cx:pt>
          <cx:pt idx="2619">Saturday</cx:pt>
          <cx:pt idx="2620">Saturday</cx:pt>
          <cx:pt idx="2621">Saturday</cx:pt>
          <cx:pt idx="2622">Saturday</cx:pt>
          <cx:pt idx="2623">Saturday</cx:pt>
          <cx:pt idx="2624">Saturday</cx:pt>
          <cx:pt idx="2625">Saturday</cx:pt>
          <cx:pt idx="2626">Saturday</cx:pt>
          <cx:pt idx="2627">Saturday</cx:pt>
          <cx:pt idx="2628">Saturday</cx:pt>
          <cx:pt idx="2629">Saturday</cx:pt>
          <cx:pt idx="2630">Saturday</cx:pt>
          <cx:pt idx="2631">Saturday</cx:pt>
          <cx:pt idx="2632">Saturday</cx:pt>
          <cx:pt idx="2633">Saturday</cx:pt>
          <cx:pt idx="2634">Saturday</cx:pt>
          <cx:pt idx="2635">Saturday</cx:pt>
          <cx:pt idx="2636">Sunday</cx:pt>
          <cx:pt idx="2637">Sunday</cx:pt>
          <cx:pt idx="2638">Sunday</cx:pt>
          <cx:pt idx="2639">Sunday</cx:pt>
          <cx:pt idx="2640">Sunday</cx:pt>
          <cx:pt idx="2641">Sunday</cx:pt>
          <cx:pt idx="2642">Sunday</cx:pt>
          <cx:pt idx="2643">Sunday</cx:pt>
          <cx:pt idx="2644">Sunday</cx:pt>
          <cx:pt idx="2645">Sunday</cx:pt>
          <cx:pt idx="2646">Sunday</cx:pt>
          <cx:pt idx="2647">Sunday</cx:pt>
          <cx:pt idx="2648">Sunday</cx:pt>
          <cx:pt idx="2649">Sunday</cx:pt>
          <cx:pt idx="2650">Sunday</cx:pt>
          <cx:pt idx="2651">Sunday</cx:pt>
          <cx:pt idx="2652">Sunday</cx:pt>
          <cx:pt idx="2653">Sunday</cx:pt>
          <cx:pt idx="2654">Monday</cx:pt>
          <cx:pt idx="2655">Monday</cx:pt>
          <cx:pt idx="2656">Monday</cx:pt>
          <cx:pt idx="2657">Monday</cx:pt>
          <cx:pt idx="2658">Monday</cx:pt>
          <cx:pt idx="2659">Monday</cx:pt>
          <cx:pt idx="2660">Monday</cx:pt>
          <cx:pt idx="2661">Monday</cx:pt>
          <cx:pt idx="2662">Monday</cx:pt>
          <cx:pt idx="2663">Monday</cx:pt>
          <cx:pt idx="2664">Monday</cx:pt>
          <cx:pt idx="2665">Monday</cx:pt>
          <cx:pt idx="2666">Monday</cx:pt>
          <cx:pt idx="2667">Monday</cx:pt>
          <cx:pt idx="2668">Monday</cx:pt>
          <cx:pt idx="2669">Monday</cx:pt>
          <cx:pt idx="2670">Monday</cx:pt>
          <cx:pt idx="2671">Monday</cx:pt>
          <cx:pt idx="2672">Tuesday</cx:pt>
          <cx:pt idx="2673">Tuesday</cx:pt>
          <cx:pt idx="2674">Tuesday</cx:pt>
          <cx:pt idx="2675">Tuesday</cx:pt>
          <cx:pt idx="2676">Tuesday</cx:pt>
          <cx:pt idx="2677">Tuesday</cx:pt>
          <cx:pt idx="2678">Tuesday</cx:pt>
          <cx:pt idx="2679">Tuesday</cx:pt>
          <cx:pt idx="2680">Tuesday</cx:pt>
          <cx:pt idx="2681">Tuesday</cx:pt>
          <cx:pt idx="2682">Tuesday</cx:pt>
          <cx:pt idx="2683">Tuesday</cx:pt>
          <cx:pt idx="2684">Tuesday</cx:pt>
          <cx:pt idx="2685">Tuesday</cx:pt>
          <cx:pt idx="2686">Tuesday</cx:pt>
          <cx:pt idx="2687">Tuesday</cx:pt>
          <cx:pt idx="2688">Tuesday</cx:pt>
          <cx:pt idx="2689">Wednesday</cx:pt>
          <cx:pt idx="2690">Wednesday</cx:pt>
          <cx:pt idx="2691">Wednesday</cx:pt>
          <cx:pt idx="2692">Wednesday</cx:pt>
          <cx:pt idx="2693">Wednesday</cx:pt>
          <cx:pt idx="2694">Wednesday</cx:pt>
          <cx:pt idx="2695">Wednesday</cx:pt>
          <cx:pt idx="2696">Wednesday</cx:pt>
          <cx:pt idx="2697">Wednesday</cx:pt>
          <cx:pt idx="2698">Wednesday</cx:pt>
          <cx:pt idx="2699">Wednesday</cx:pt>
          <cx:pt idx="2700">Wednesday</cx:pt>
          <cx:pt idx="2701">Wednesday</cx:pt>
          <cx:pt idx="2702">Wednesday</cx:pt>
          <cx:pt idx="2703">Wednesday</cx:pt>
          <cx:pt idx="2704">Wednesday</cx:pt>
          <cx:pt idx="2705">Wednesday</cx:pt>
          <cx:pt idx="2706">Thursday</cx:pt>
          <cx:pt idx="2707">Thursday</cx:pt>
          <cx:pt idx="2708">Thursday</cx:pt>
          <cx:pt idx="2709">Thursday</cx:pt>
          <cx:pt idx="2710">Thursday</cx:pt>
          <cx:pt idx="2711">Thursday</cx:pt>
          <cx:pt idx="2712">Thursday</cx:pt>
          <cx:pt idx="2713">Thursday</cx:pt>
          <cx:pt idx="2714">Thursday</cx:pt>
          <cx:pt idx="2715">Thursday</cx:pt>
          <cx:pt idx="2716">Thursday</cx:pt>
          <cx:pt idx="2717">Thursday</cx:pt>
          <cx:pt idx="2718">Thursday</cx:pt>
          <cx:pt idx="2719">Thursday</cx:pt>
          <cx:pt idx="2720">Thursday</cx:pt>
          <cx:pt idx="2721">Thursday</cx:pt>
          <cx:pt idx="2722">Thursday</cx:pt>
          <cx:pt idx="2723">Thursday</cx:pt>
          <cx:pt idx="2724">Friday</cx:pt>
          <cx:pt idx="2725">Friday</cx:pt>
          <cx:pt idx="2726">Friday</cx:pt>
          <cx:pt idx="2727">Friday</cx:pt>
          <cx:pt idx="2728">Friday</cx:pt>
          <cx:pt idx="2729">Friday</cx:pt>
          <cx:pt idx="2730">Friday</cx:pt>
          <cx:pt idx="2731">Friday</cx:pt>
          <cx:pt idx="2732">Friday</cx:pt>
          <cx:pt idx="2733">Friday</cx:pt>
          <cx:pt idx="2734">Friday</cx:pt>
          <cx:pt idx="2735">Friday</cx:pt>
          <cx:pt idx="2736">Friday</cx:pt>
          <cx:pt idx="2737">Friday</cx:pt>
          <cx:pt idx="2738">Friday</cx:pt>
          <cx:pt idx="2739">Friday</cx:pt>
          <cx:pt idx="2740">Friday</cx:pt>
          <cx:pt idx="2741">Friday</cx:pt>
          <cx:pt idx="2742">Saturday</cx:pt>
          <cx:pt idx="2743">Saturday</cx:pt>
          <cx:pt idx="2744">Saturday</cx:pt>
          <cx:pt idx="2745">Saturday</cx:pt>
          <cx:pt idx="2746">Saturday</cx:pt>
          <cx:pt idx="2747">Saturday</cx:pt>
          <cx:pt idx="2748">Saturday</cx:pt>
          <cx:pt idx="2749">Saturday</cx:pt>
          <cx:pt idx="2750">Saturday</cx:pt>
          <cx:pt idx="2751">Saturday</cx:pt>
          <cx:pt idx="2752">Saturday</cx:pt>
          <cx:pt idx="2753">Saturday</cx:pt>
          <cx:pt idx="2754">Saturday</cx:pt>
          <cx:pt idx="2755">Saturday</cx:pt>
          <cx:pt idx="2756">Saturday</cx:pt>
          <cx:pt idx="2757">Saturday</cx:pt>
          <cx:pt idx="2758">Saturday</cx:pt>
          <cx:pt idx="2759">Saturday</cx:pt>
          <cx:pt idx="2760">Sunday</cx:pt>
          <cx:pt idx="2761">Sunday</cx:pt>
          <cx:pt idx="2762">Sunday</cx:pt>
          <cx:pt idx="2763">Sunday</cx:pt>
          <cx:pt idx="2764">Sunday</cx:pt>
          <cx:pt idx="2765">Sunday</cx:pt>
          <cx:pt idx="2766">Sunday</cx:pt>
          <cx:pt idx="2767">Sunday</cx:pt>
          <cx:pt idx="2768">Sunday</cx:pt>
          <cx:pt idx="2769">Sunday</cx:pt>
          <cx:pt idx="2770">Sunday</cx:pt>
          <cx:pt idx="2771">Sunday</cx:pt>
          <cx:pt idx="2772">Sunday</cx:pt>
          <cx:pt idx="2773">Sunday</cx:pt>
          <cx:pt idx="2774">Sunday</cx:pt>
          <cx:pt idx="2775">Sunday</cx:pt>
          <cx:pt idx="2776">Sunday</cx:pt>
          <cx:pt idx="2777">Sunday</cx:pt>
          <cx:pt idx="2778">Monday</cx:pt>
          <cx:pt idx="2779">Monday</cx:pt>
          <cx:pt idx="2780">Monday</cx:pt>
          <cx:pt idx="2781">Monday</cx:pt>
          <cx:pt idx="2782">Monday</cx:pt>
          <cx:pt idx="2783">Monday</cx:pt>
          <cx:pt idx="2784">Monday</cx:pt>
          <cx:pt idx="2785">Monday</cx:pt>
          <cx:pt idx="2786">Monday</cx:pt>
          <cx:pt idx="2787">Monday</cx:pt>
          <cx:pt idx="2788">Monday</cx:pt>
          <cx:pt idx="2789">Monday</cx:pt>
          <cx:pt idx="2790">Monday</cx:pt>
          <cx:pt idx="2791">Monday</cx:pt>
          <cx:pt idx="2792">Monday</cx:pt>
          <cx:pt idx="2793">Monday</cx:pt>
          <cx:pt idx="2794">Monday</cx:pt>
          <cx:pt idx="2795">Monday</cx:pt>
          <cx:pt idx="2796">Tuesday</cx:pt>
          <cx:pt idx="2797">Tuesday</cx:pt>
          <cx:pt idx="2798">Tuesday</cx:pt>
          <cx:pt idx="2799">Tuesday</cx:pt>
          <cx:pt idx="2800">Tuesday</cx:pt>
          <cx:pt idx="2801">Tuesday</cx:pt>
          <cx:pt idx="2802">Tuesday</cx:pt>
          <cx:pt idx="2803">Tuesday</cx:pt>
          <cx:pt idx="2804">Tuesday</cx:pt>
          <cx:pt idx="2805">Tuesday</cx:pt>
          <cx:pt idx="2806">Tuesday</cx:pt>
          <cx:pt idx="2807">Tuesday</cx:pt>
          <cx:pt idx="2808">Tuesday</cx:pt>
          <cx:pt idx="2809">Tuesday</cx:pt>
          <cx:pt idx="2810">Tuesday</cx:pt>
          <cx:pt idx="2811">Tuesday</cx:pt>
          <cx:pt idx="2812">Tuesday</cx:pt>
          <cx:pt idx="2813">Tuesday</cx:pt>
          <cx:pt idx="2814">Wednesday</cx:pt>
          <cx:pt idx="2815">Wednesday</cx:pt>
          <cx:pt idx="2816">Wednesday</cx:pt>
          <cx:pt idx="2817">Wednesday</cx:pt>
          <cx:pt idx="2818">Wednesday</cx:pt>
          <cx:pt idx="2819">Wednesday</cx:pt>
          <cx:pt idx="2820">Wednesday</cx:pt>
          <cx:pt idx="2821">Wednesday</cx:pt>
          <cx:pt idx="2822">Wednesday</cx:pt>
          <cx:pt idx="2823">Wednesday</cx:pt>
          <cx:pt idx="2824">Wednesday</cx:pt>
          <cx:pt idx="2825">Wednesday</cx:pt>
          <cx:pt idx="2826">Wednesday</cx:pt>
          <cx:pt idx="2827">Wednesday</cx:pt>
          <cx:pt idx="2828">Wednesday</cx:pt>
          <cx:pt idx="2829">Wednesday</cx:pt>
          <cx:pt idx="2830">Wednesday</cx:pt>
          <cx:pt idx="2831">Wednesday</cx:pt>
          <cx:pt idx="2832">Thursday</cx:pt>
          <cx:pt idx="2833">Thursday</cx:pt>
          <cx:pt idx="2834">Thursday</cx:pt>
          <cx:pt idx="2835">Thursday</cx:pt>
          <cx:pt idx="2836">Thursday</cx:pt>
          <cx:pt idx="2837">Thursday</cx:pt>
          <cx:pt idx="2838">Thursday</cx:pt>
          <cx:pt idx="2839">Thursday</cx:pt>
          <cx:pt idx="2840">Thursday</cx:pt>
          <cx:pt idx="2841">Thursday</cx:pt>
          <cx:pt idx="2842">Thursday</cx:pt>
          <cx:pt idx="2843">Thursday</cx:pt>
          <cx:pt idx="2844">Thursday</cx:pt>
          <cx:pt idx="2845">Thursday</cx:pt>
          <cx:pt idx="2846">Thursday</cx:pt>
          <cx:pt idx="2847">Thursday</cx:pt>
          <cx:pt idx="2848">Thursday</cx:pt>
          <cx:pt idx="2849">Thursday</cx:pt>
          <cx:pt idx="2850">Friday</cx:pt>
          <cx:pt idx="2851">Friday</cx:pt>
          <cx:pt idx="2852">Friday</cx:pt>
          <cx:pt idx="2853">Friday</cx:pt>
          <cx:pt idx="2854">Friday</cx:pt>
          <cx:pt idx="2855">Friday</cx:pt>
          <cx:pt idx="2856">Friday</cx:pt>
          <cx:pt idx="2857">Friday</cx:pt>
          <cx:pt idx="2858">Friday</cx:pt>
          <cx:pt idx="2859">Friday</cx:pt>
          <cx:pt idx="2860">Friday</cx:pt>
          <cx:pt idx="2861">Friday</cx:pt>
          <cx:pt idx="2862">Friday</cx:pt>
          <cx:pt idx="2863">Friday</cx:pt>
          <cx:pt idx="2864">Friday</cx:pt>
          <cx:pt idx="2865">Friday</cx:pt>
          <cx:pt idx="2866">Friday</cx:pt>
          <cx:pt idx="2867">Friday</cx:pt>
          <cx:pt idx="2868">Saturday</cx:pt>
          <cx:pt idx="2869">Saturday</cx:pt>
          <cx:pt idx="2870">Saturday</cx:pt>
          <cx:pt idx="2871">Saturday</cx:pt>
          <cx:pt idx="2872">Saturday</cx:pt>
          <cx:pt idx="2873">Saturday</cx:pt>
          <cx:pt idx="2874">Saturday</cx:pt>
          <cx:pt idx="2875">Saturday</cx:pt>
          <cx:pt idx="2876">Saturday</cx:pt>
          <cx:pt idx="2877">Saturday</cx:pt>
          <cx:pt idx="2878">Saturday</cx:pt>
          <cx:pt idx="2879">Saturday</cx:pt>
          <cx:pt idx="2880">Saturday</cx:pt>
          <cx:pt idx="2881">Saturday</cx:pt>
          <cx:pt idx="2882">Saturday</cx:pt>
          <cx:pt idx="2883">Saturday</cx:pt>
          <cx:pt idx="2884">Saturday</cx:pt>
          <cx:pt idx="2885">Saturday</cx:pt>
          <cx:pt idx="2886">Sunday</cx:pt>
          <cx:pt idx="2887">Sunday</cx:pt>
          <cx:pt idx="2888">Sunday</cx:pt>
          <cx:pt idx="2889">Sunday</cx:pt>
          <cx:pt idx="2890">Sunday</cx:pt>
          <cx:pt idx="2891">Sunday</cx:pt>
          <cx:pt idx="2892">Sunday</cx:pt>
          <cx:pt idx="2893">Sunday</cx:pt>
          <cx:pt idx="2894">Sunday</cx:pt>
          <cx:pt idx="2895">Sunday</cx:pt>
          <cx:pt idx="2896">Sunday</cx:pt>
          <cx:pt idx="2897">Sunday</cx:pt>
          <cx:pt idx="2898">Sunday</cx:pt>
          <cx:pt idx="2899">Sunday</cx:pt>
          <cx:pt idx="2900">Sunday</cx:pt>
          <cx:pt idx="2901">Sunday</cx:pt>
          <cx:pt idx="2902">Sunday</cx:pt>
          <cx:pt idx="2903">Sunday</cx:pt>
          <cx:pt idx="2904">Monday</cx:pt>
          <cx:pt idx="2905">Monday</cx:pt>
          <cx:pt idx="2906">Monday</cx:pt>
          <cx:pt idx="2907">Monday</cx:pt>
          <cx:pt idx="2908">Monday</cx:pt>
          <cx:pt idx="2909">Monday</cx:pt>
          <cx:pt idx="2910">Monday</cx:pt>
          <cx:pt idx="2911">Monday</cx:pt>
          <cx:pt idx="2912">Monday</cx:pt>
          <cx:pt idx="2913">Monday</cx:pt>
          <cx:pt idx="2914">Monday</cx:pt>
          <cx:pt idx="2915">Monday</cx:pt>
          <cx:pt idx="2916">Monday</cx:pt>
          <cx:pt idx="2917">Monday</cx:pt>
          <cx:pt idx="2918">Monday</cx:pt>
          <cx:pt idx="2919">Monday</cx:pt>
          <cx:pt idx="2920">Monday</cx:pt>
          <cx:pt idx="2921">Monday</cx:pt>
          <cx:pt idx="2922">Tuesday</cx:pt>
          <cx:pt idx="2923">Tuesday</cx:pt>
          <cx:pt idx="2924">Tuesday</cx:pt>
          <cx:pt idx="2925">Tuesday</cx:pt>
          <cx:pt idx="2926">Tuesday</cx:pt>
          <cx:pt idx="2927">Tuesday</cx:pt>
          <cx:pt idx="2928">Tuesday</cx:pt>
          <cx:pt idx="2929">Tuesday</cx:pt>
          <cx:pt idx="2930">Tuesday</cx:pt>
          <cx:pt idx="2931">Tuesday</cx:pt>
          <cx:pt idx="2932">Tuesday</cx:pt>
          <cx:pt idx="2933">Tuesday</cx:pt>
          <cx:pt idx="2934">Tuesday</cx:pt>
          <cx:pt idx="2935">Tuesday</cx:pt>
          <cx:pt idx="2936">Tuesday</cx:pt>
          <cx:pt idx="2937">Tuesday</cx:pt>
          <cx:pt idx="2938">Tuesday</cx:pt>
          <cx:pt idx="2939">Tuesday</cx:pt>
          <cx:pt idx="2940">Wednesday</cx:pt>
          <cx:pt idx="2941">Wednesday</cx:pt>
          <cx:pt idx="2942">Wednesday</cx:pt>
          <cx:pt idx="2943">Wednesday</cx:pt>
          <cx:pt idx="2944">Wednesday</cx:pt>
          <cx:pt idx="2945">Wednesday</cx:pt>
          <cx:pt idx="2946">Wednesday</cx:pt>
          <cx:pt idx="2947">Wednesday</cx:pt>
          <cx:pt idx="2948">Wednesday</cx:pt>
          <cx:pt idx="2949">Wednesday</cx:pt>
          <cx:pt idx="2950">Wednesday</cx:pt>
          <cx:pt idx="2951">Wednesday</cx:pt>
          <cx:pt idx="2952">Wednesday</cx:pt>
          <cx:pt idx="2953">Wednesday</cx:pt>
          <cx:pt idx="2954">Wednesday</cx:pt>
          <cx:pt idx="2955">Wednesday</cx:pt>
          <cx:pt idx="2956">Wednesday</cx:pt>
          <cx:pt idx="2957">Wednesday</cx:pt>
          <cx:pt idx="2958">Thursday</cx:pt>
          <cx:pt idx="2959">Thursday</cx:pt>
          <cx:pt idx="2960">Thursday</cx:pt>
          <cx:pt idx="2961">Thursday</cx:pt>
          <cx:pt idx="2962">Thursday</cx:pt>
          <cx:pt idx="2963">Thursday</cx:pt>
          <cx:pt idx="2964">Thursday</cx:pt>
          <cx:pt idx="2965">Thursday</cx:pt>
          <cx:pt idx="2966">Thursday</cx:pt>
          <cx:pt idx="2967">Thursday</cx:pt>
          <cx:pt idx="2968">Thursday</cx:pt>
          <cx:pt idx="2969">Thursday</cx:pt>
          <cx:pt idx="2970">Thursday</cx:pt>
          <cx:pt idx="2971">Thursday</cx:pt>
          <cx:pt idx="2972">Thursday</cx:pt>
          <cx:pt idx="2973">Thursday</cx:pt>
          <cx:pt idx="2974">Thursday</cx:pt>
          <cx:pt idx="2975">Thursday</cx:pt>
          <cx:pt idx="2976">Friday</cx:pt>
          <cx:pt idx="2977">Friday</cx:pt>
          <cx:pt idx="2978">Friday</cx:pt>
          <cx:pt idx="2979">Friday</cx:pt>
          <cx:pt idx="2980">Friday</cx:pt>
          <cx:pt idx="2981">Friday</cx:pt>
          <cx:pt idx="2982">Friday</cx:pt>
          <cx:pt idx="2983">Friday</cx:pt>
          <cx:pt idx="2984">Friday</cx:pt>
          <cx:pt idx="2985">Friday</cx:pt>
          <cx:pt idx="2986">Friday</cx:pt>
          <cx:pt idx="2987">Friday</cx:pt>
          <cx:pt idx="2988">Friday</cx:pt>
          <cx:pt idx="2989">Friday</cx:pt>
          <cx:pt idx="2990">Friday</cx:pt>
          <cx:pt idx="2991">Friday</cx:pt>
          <cx:pt idx="2992">Friday</cx:pt>
          <cx:pt idx="2993">Friday</cx:pt>
          <cx:pt idx="2994">Monday</cx:pt>
          <cx:pt idx="2995">Monday</cx:pt>
          <cx:pt idx="2996">Monday</cx:pt>
          <cx:pt idx="2997">Monday</cx:pt>
          <cx:pt idx="2998">Monday</cx:pt>
          <cx:pt idx="2999">Monday</cx:pt>
          <cx:pt idx="3000">Monday</cx:pt>
          <cx:pt idx="3001">Monday</cx:pt>
          <cx:pt idx="3002">Monday</cx:pt>
          <cx:pt idx="3003">Monday</cx:pt>
          <cx:pt idx="3004">Monday</cx:pt>
          <cx:pt idx="3005">Monday</cx:pt>
          <cx:pt idx="3006">Monday</cx:pt>
          <cx:pt idx="3007">Monday</cx:pt>
          <cx:pt idx="3008">Monday</cx:pt>
          <cx:pt idx="3009">Monday</cx:pt>
          <cx:pt idx="3010">Monday</cx:pt>
          <cx:pt idx="3011">Monday</cx:pt>
          <cx:pt idx="3012">Tuesday</cx:pt>
          <cx:pt idx="3013">Tuesday</cx:pt>
          <cx:pt idx="3014">Tuesday</cx:pt>
          <cx:pt idx="3015">Tuesday</cx:pt>
          <cx:pt idx="3016">Tuesday</cx:pt>
          <cx:pt idx="3017">Tuesday</cx:pt>
          <cx:pt idx="3018">Tuesday</cx:pt>
          <cx:pt idx="3019">Tuesday</cx:pt>
          <cx:pt idx="3020">Tuesday</cx:pt>
          <cx:pt idx="3021">Tuesday</cx:pt>
          <cx:pt idx="3022">Tuesday</cx:pt>
          <cx:pt idx="3023">Tuesday</cx:pt>
          <cx:pt idx="3024">Tuesday</cx:pt>
          <cx:pt idx="3025">Tuesday</cx:pt>
          <cx:pt idx="3026">Tuesday</cx:pt>
          <cx:pt idx="3027">Tuesday</cx:pt>
          <cx:pt idx="3028">Tuesday</cx:pt>
          <cx:pt idx="3029">Tuesday</cx:pt>
          <cx:pt idx="3030">Wednesday</cx:pt>
          <cx:pt idx="3031">Wednesday</cx:pt>
          <cx:pt idx="3032">Wednesday</cx:pt>
          <cx:pt idx="3033">Wednesday</cx:pt>
          <cx:pt idx="3034">Wednesday</cx:pt>
          <cx:pt idx="3035">Wednesday</cx:pt>
          <cx:pt idx="3036">Wednesday</cx:pt>
          <cx:pt idx="3037">Wednesday</cx:pt>
          <cx:pt idx="3038">Wednesday</cx:pt>
          <cx:pt idx="3039">Wednesday</cx:pt>
          <cx:pt idx="3040">Wednesday</cx:pt>
          <cx:pt idx="3041">Wednesday</cx:pt>
          <cx:pt idx="3042">Wednesday</cx:pt>
          <cx:pt idx="3043">Wednesday</cx:pt>
          <cx:pt idx="3044">Wednesday</cx:pt>
          <cx:pt idx="3045">Wednesday</cx:pt>
          <cx:pt idx="3046">Wednesday</cx:pt>
          <cx:pt idx="3047">Wednesday</cx:pt>
          <cx:pt idx="3048">Thursday</cx:pt>
          <cx:pt idx="3049">Thursday</cx:pt>
          <cx:pt idx="3050">Thursday</cx:pt>
          <cx:pt idx="3051">Thursday</cx:pt>
          <cx:pt idx="3052">Thursday</cx:pt>
          <cx:pt idx="3053">Thursday</cx:pt>
          <cx:pt idx="3054">Thursday</cx:pt>
          <cx:pt idx="3055">Thursday</cx:pt>
          <cx:pt idx="3056">Thursday</cx:pt>
          <cx:pt idx="3057">Thursday</cx:pt>
          <cx:pt idx="3058">Thursday</cx:pt>
          <cx:pt idx="3059">Thursday</cx:pt>
          <cx:pt idx="3060">Thursday</cx:pt>
          <cx:pt idx="3061">Thursday</cx:pt>
          <cx:pt idx="3062">Thursday</cx:pt>
          <cx:pt idx="3063">Thursday</cx:pt>
          <cx:pt idx="3064">Thursday</cx:pt>
          <cx:pt idx="3065">Thursday</cx:pt>
          <cx:pt idx="3066">Friday</cx:pt>
          <cx:pt idx="3067">Friday</cx:pt>
          <cx:pt idx="3068">Friday</cx:pt>
          <cx:pt idx="3069">Friday</cx:pt>
          <cx:pt idx="3070">Friday</cx:pt>
          <cx:pt idx="3071">Friday</cx:pt>
          <cx:pt idx="3072">Friday</cx:pt>
          <cx:pt idx="3073">Friday</cx:pt>
          <cx:pt idx="3074">Friday</cx:pt>
          <cx:pt idx="3075">Friday</cx:pt>
          <cx:pt idx="3076">Friday</cx:pt>
          <cx:pt idx="3077">Friday</cx:pt>
          <cx:pt idx="3078">Friday</cx:pt>
          <cx:pt idx="3079">Friday</cx:pt>
          <cx:pt idx="3080">Friday</cx:pt>
          <cx:pt idx="3081">Friday</cx:pt>
          <cx:pt idx="3082">Friday</cx:pt>
          <cx:pt idx="3083">Friday</cx:pt>
          <cx:pt idx="3084">Saturday</cx:pt>
          <cx:pt idx="3085">Saturday</cx:pt>
          <cx:pt idx="3086">Saturday</cx:pt>
          <cx:pt idx="3087">Saturday</cx:pt>
          <cx:pt idx="3088">Saturday</cx:pt>
          <cx:pt idx="3089">Saturday</cx:pt>
          <cx:pt idx="3090">Saturday</cx:pt>
          <cx:pt idx="3091">Saturday</cx:pt>
          <cx:pt idx="3092">Saturday</cx:pt>
          <cx:pt idx="3093">Saturday</cx:pt>
          <cx:pt idx="3094">Saturday</cx:pt>
          <cx:pt idx="3095">Saturday</cx:pt>
          <cx:pt idx="3096">Saturday</cx:pt>
          <cx:pt idx="3097">Saturday</cx:pt>
          <cx:pt idx="3098">Saturday</cx:pt>
          <cx:pt idx="3099">Saturday</cx:pt>
          <cx:pt idx="3100">Saturday</cx:pt>
          <cx:pt idx="3101">Saturday</cx:pt>
          <cx:pt idx="3102">Sunday</cx:pt>
          <cx:pt idx="3103">Sunday</cx:pt>
          <cx:pt idx="3104">Sunday</cx:pt>
          <cx:pt idx="3105">Sunday</cx:pt>
          <cx:pt idx="3106">Sunday</cx:pt>
          <cx:pt idx="3107">Sunday</cx:pt>
          <cx:pt idx="3108">Sunday</cx:pt>
          <cx:pt idx="3109">Sunday</cx:pt>
          <cx:pt idx="3110">Sunday</cx:pt>
          <cx:pt idx="3111">Sunday</cx:pt>
          <cx:pt idx="3112">Sunday</cx:pt>
          <cx:pt idx="3113">Sunday</cx:pt>
          <cx:pt idx="3114">Sunday</cx:pt>
          <cx:pt idx="3115">Sunday</cx:pt>
          <cx:pt idx="3116">Sunday</cx:pt>
          <cx:pt idx="3117">Sunday</cx:pt>
          <cx:pt idx="3118">Sunday</cx:pt>
          <cx:pt idx="3119">Sunday</cx:pt>
          <cx:pt idx="3120">Monday</cx:pt>
          <cx:pt idx="3121">Monday</cx:pt>
          <cx:pt idx="3122">Monday</cx:pt>
          <cx:pt idx="3123">Monday</cx:pt>
          <cx:pt idx="3124">Monday</cx:pt>
          <cx:pt idx="3125">Monday</cx:pt>
          <cx:pt idx="3126">Monday</cx:pt>
          <cx:pt idx="3127">Monday</cx:pt>
          <cx:pt idx="3128">Monday</cx:pt>
          <cx:pt idx="3129">Monday</cx:pt>
          <cx:pt idx="3130">Monday</cx:pt>
          <cx:pt idx="3131">Monday</cx:pt>
          <cx:pt idx="3132">Monday</cx:pt>
          <cx:pt idx="3133">Monday</cx:pt>
          <cx:pt idx="3134">Monday</cx:pt>
          <cx:pt idx="3135">Monday</cx:pt>
          <cx:pt idx="3136">Monday</cx:pt>
          <cx:pt idx="3137">Monday</cx:pt>
          <cx:pt idx="3138">Tuesday</cx:pt>
          <cx:pt idx="3139">Tuesday</cx:pt>
          <cx:pt idx="3140">Tuesday</cx:pt>
          <cx:pt idx="3141">Tuesday</cx:pt>
          <cx:pt idx="3142">Tuesday</cx:pt>
          <cx:pt idx="3143">Tuesday</cx:pt>
          <cx:pt idx="3144">Tuesday</cx:pt>
          <cx:pt idx="3145">Tuesday</cx:pt>
          <cx:pt idx="3146">Tuesday</cx:pt>
          <cx:pt idx="3147">Tuesday</cx:pt>
          <cx:pt idx="3148">Tuesday</cx:pt>
          <cx:pt idx="3149">Tuesday</cx:pt>
          <cx:pt idx="3150">Tuesday</cx:pt>
          <cx:pt idx="3151">Tuesday</cx:pt>
          <cx:pt idx="3152">Tuesday</cx:pt>
          <cx:pt idx="3153">Tuesday</cx:pt>
          <cx:pt idx="3154">Tuesday</cx:pt>
          <cx:pt idx="3155">Wednesday</cx:pt>
          <cx:pt idx="3156">Wednesday</cx:pt>
          <cx:pt idx="3157">Wednesday</cx:pt>
          <cx:pt idx="3158">Wednesday</cx:pt>
          <cx:pt idx="3159">Wednesday</cx:pt>
          <cx:pt idx="3160">Wednesday</cx:pt>
          <cx:pt idx="3161">Wednesday</cx:pt>
          <cx:pt idx="3162">Wednesday</cx:pt>
          <cx:pt idx="3163">Wednesday</cx:pt>
          <cx:pt idx="3164">Wednesday</cx:pt>
          <cx:pt idx="3165">Wednesday</cx:pt>
          <cx:pt idx="3166">Wednesday</cx:pt>
          <cx:pt idx="3167">Wednesday</cx:pt>
          <cx:pt idx="3168">Wednesday</cx:pt>
          <cx:pt idx="3169">Wednesday</cx:pt>
          <cx:pt idx="3170">Wednesday</cx:pt>
          <cx:pt idx="3171">Wednesday</cx:pt>
          <cx:pt idx="3172">Thursday</cx:pt>
          <cx:pt idx="3173">Thursday</cx:pt>
          <cx:pt idx="3174">Thursday</cx:pt>
          <cx:pt idx="3175">Thursday</cx:pt>
          <cx:pt idx="3176">Thursday</cx:pt>
          <cx:pt idx="3177">Thursday</cx:pt>
          <cx:pt idx="3178">Thursday</cx:pt>
          <cx:pt idx="3179">Thursday</cx:pt>
          <cx:pt idx="3180">Thursday</cx:pt>
          <cx:pt idx="3181">Thursday</cx:pt>
          <cx:pt idx="3182">Thursday</cx:pt>
          <cx:pt idx="3183">Thursday</cx:pt>
          <cx:pt idx="3184">Thursday</cx:pt>
          <cx:pt idx="3185">Thursday</cx:pt>
          <cx:pt idx="3186">Thursday</cx:pt>
          <cx:pt idx="3187">Thursday</cx:pt>
          <cx:pt idx="3188">Thursday</cx:pt>
          <cx:pt idx="3189">Thursday</cx:pt>
          <cx:pt idx="3190">Friday</cx:pt>
          <cx:pt idx="3191">Friday</cx:pt>
          <cx:pt idx="3192">Friday</cx:pt>
          <cx:pt idx="3193">Friday</cx:pt>
          <cx:pt idx="3194">Friday</cx:pt>
          <cx:pt idx="3195">Friday</cx:pt>
          <cx:pt idx="3196">Friday</cx:pt>
          <cx:pt idx="3197">Friday</cx:pt>
          <cx:pt idx="3198">Friday</cx:pt>
          <cx:pt idx="3199">Friday</cx:pt>
          <cx:pt idx="3200">Friday</cx:pt>
          <cx:pt idx="3201">Friday</cx:pt>
          <cx:pt idx="3202">Friday</cx:pt>
          <cx:pt idx="3203">Friday</cx:pt>
          <cx:pt idx="3204">Friday</cx:pt>
          <cx:pt idx="3205">Friday</cx:pt>
          <cx:pt idx="3206">Friday</cx:pt>
          <cx:pt idx="3207">Friday</cx:pt>
          <cx:pt idx="3208">Saturday</cx:pt>
          <cx:pt idx="3209">Saturday</cx:pt>
          <cx:pt idx="3210">Saturday</cx:pt>
          <cx:pt idx="3211">Saturday</cx:pt>
          <cx:pt idx="3212">Saturday</cx:pt>
          <cx:pt idx="3213">Saturday</cx:pt>
          <cx:pt idx="3214">Saturday</cx:pt>
          <cx:pt idx="3215">Saturday</cx:pt>
          <cx:pt idx="3216">Saturday</cx:pt>
          <cx:pt idx="3217">Saturday</cx:pt>
          <cx:pt idx="3218">Saturday</cx:pt>
          <cx:pt idx="3219">Saturday</cx:pt>
          <cx:pt idx="3220">Saturday</cx:pt>
          <cx:pt idx="3221">Saturday</cx:pt>
          <cx:pt idx="3222">Saturday</cx:pt>
          <cx:pt idx="3223">Saturday</cx:pt>
          <cx:pt idx="3224">Saturday</cx:pt>
          <cx:pt idx="3225">Saturday</cx:pt>
          <cx:pt idx="3226">Sunday</cx:pt>
          <cx:pt idx="3227">Sunday</cx:pt>
          <cx:pt idx="3228">Sunday</cx:pt>
          <cx:pt idx="3229">Sunday</cx:pt>
          <cx:pt idx="3230">Sunday</cx:pt>
          <cx:pt idx="3231">Sunday</cx:pt>
          <cx:pt idx="3232">Sunday</cx:pt>
          <cx:pt idx="3233">Sunday</cx:pt>
          <cx:pt idx="3234">Sunday</cx:pt>
          <cx:pt idx="3235">Sunday</cx:pt>
          <cx:pt idx="3236">Sunday</cx:pt>
          <cx:pt idx="3237">Sunday</cx:pt>
          <cx:pt idx="3238">Sunday</cx:pt>
          <cx:pt idx="3239">Sunday</cx:pt>
          <cx:pt idx="3240">Sunday</cx:pt>
          <cx:pt idx="3241">Sunday</cx:pt>
          <cx:pt idx="3242">Sunday</cx:pt>
          <cx:pt idx="3243">Sunday</cx:pt>
          <cx:pt idx="3244">Monday</cx:pt>
          <cx:pt idx="3245">Monday</cx:pt>
          <cx:pt idx="3246">Monday</cx:pt>
          <cx:pt idx="3247">Monday</cx:pt>
          <cx:pt idx="3248">Monday</cx:pt>
          <cx:pt idx="3249">Monday</cx:pt>
          <cx:pt idx="3250">Monday</cx:pt>
          <cx:pt idx="3251">Monday</cx:pt>
          <cx:pt idx="3252">Monday</cx:pt>
          <cx:pt idx="3253">Monday</cx:pt>
          <cx:pt idx="3254">Monday</cx:pt>
          <cx:pt idx="3255">Monday</cx:pt>
          <cx:pt idx="3256">Monday</cx:pt>
          <cx:pt idx="3257">Monday</cx:pt>
          <cx:pt idx="3258">Monday</cx:pt>
          <cx:pt idx="3259">Monday</cx:pt>
          <cx:pt idx="3260">Monday</cx:pt>
          <cx:pt idx="3261">Monday</cx:pt>
          <cx:pt idx="3262">Tuesday</cx:pt>
          <cx:pt idx="3263">Tuesday</cx:pt>
          <cx:pt idx="3264">Tuesday</cx:pt>
          <cx:pt idx="3265">Tuesday</cx:pt>
          <cx:pt idx="3266">Tuesday</cx:pt>
          <cx:pt idx="3267">Tuesday</cx:pt>
          <cx:pt idx="3268">Tuesday</cx:pt>
          <cx:pt idx="3269">Tuesday</cx:pt>
          <cx:pt idx="3270">Tuesday</cx:pt>
          <cx:pt idx="3271">Tuesday</cx:pt>
          <cx:pt idx="3272">Tuesday</cx:pt>
          <cx:pt idx="3273">Tuesday</cx:pt>
          <cx:pt idx="3274">Tuesday</cx:pt>
          <cx:pt idx="3275">Tuesday</cx:pt>
          <cx:pt idx="3276">Tuesday</cx:pt>
          <cx:pt idx="3277">Tuesday</cx:pt>
          <cx:pt idx="3278">Tuesday</cx:pt>
          <cx:pt idx="3279">Tuesday</cx:pt>
          <cx:pt idx="3280">Wednesday</cx:pt>
          <cx:pt idx="3281">Wednesday</cx:pt>
          <cx:pt idx="3282">Wednesday</cx:pt>
          <cx:pt idx="3283">Wednesday</cx:pt>
          <cx:pt idx="3284">Wednesday</cx:pt>
          <cx:pt idx="3285">Wednesday</cx:pt>
          <cx:pt idx="3286">Wednesday</cx:pt>
          <cx:pt idx="3287">Wednesday</cx:pt>
          <cx:pt idx="3288">Wednesday</cx:pt>
          <cx:pt idx="3289">Wednesday</cx:pt>
          <cx:pt idx="3290">Wednesday</cx:pt>
          <cx:pt idx="3291">Wednesday</cx:pt>
          <cx:pt idx="3292">Wednesday</cx:pt>
          <cx:pt idx="3293">Wednesday</cx:pt>
          <cx:pt idx="3294">Wednesday</cx:pt>
          <cx:pt idx="3295">Wednesday</cx:pt>
          <cx:pt idx="3296">Wednesday</cx:pt>
          <cx:pt idx="3297">Wednesday</cx:pt>
          <cx:pt idx="3298">Thursday</cx:pt>
          <cx:pt idx="3299">Thursday</cx:pt>
          <cx:pt idx="3300">Thursday</cx:pt>
          <cx:pt idx="3301">Thursday</cx:pt>
          <cx:pt idx="3302">Thursday</cx:pt>
          <cx:pt idx="3303">Thursday</cx:pt>
          <cx:pt idx="3304">Thursday</cx:pt>
          <cx:pt idx="3305">Thursday</cx:pt>
          <cx:pt idx="3306">Thursday</cx:pt>
          <cx:pt idx="3307">Thursday</cx:pt>
          <cx:pt idx="3308">Thursday</cx:pt>
          <cx:pt idx="3309">Thursday</cx:pt>
          <cx:pt idx="3310">Thursday</cx:pt>
          <cx:pt idx="3311">Thursday</cx:pt>
          <cx:pt idx="3312">Thursday</cx:pt>
          <cx:pt idx="3313">Thursday</cx:pt>
          <cx:pt idx="3314">Thursday</cx:pt>
          <cx:pt idx="3315">Thursday</cx:pt>
          <cx:pt idx="3316">Friday</cx:pt>
          <cx:pt idx="3317">Friday</cx:pt>
          <cx:pt idx="3318">Friday</cx:pt>
          <cx:pt idx="3319">Friday</cx:pt>
          <cx:pt idx="3320">Friday</cx:pt>
          <cx:pt idx="3321">Friday</cx:pt>
          <cx:pt idx="3322">Friday</cx:pt>
          <cx:pt idx="3323">Friday</cx:pt>
          <cx:pt idx="3324">Friday</cx:pt>
          <cx:pt idx="3325">Friday</cx:pt>
          <cx:pt idx="3326">Friday</cx:pt>
          <cx:pt idx="3327">Friday</cx:pt>
          <cx:pt idx="3328">Friday</cx:pt>
          <cx:pt idx="3329">Friday</cx:pt>
          <cx:pt idx="3330">Friday</cx:pt>
          <cx:pt idx="3331">Friday</cx:pt>
          <cx:pt idx="3332">Friday</cx:pt>
          <cx:pt idx="3333">Friday</cx:pt>
          <cx:pt idx="3334">Saturday</cx:pt>
          <cx:pt idx="3335">Saturday</cx:pt>
          <cx:pt idx="3336">Saturday</cx:pt>
          <cx:pt idx="3337">Saturday</cx:pt>
          <cx:pt idx="3338">Saturday</cx:pt>
          <cx:pt idx="3339">Saturday</cx:pt>
          <cx:pt idx="3340">Saturday</cx:pt>
          <cx:pt idx="3341">Saturday</cx:pt>
          <cx:pt idx="3342">Saturday</cx:pt>
          <cx:pt idx="3343">Saturday</cx:pt>
          <cx:pt idx="3344">Saturday</cx:pt>
          <cx:pt idx="3345">Saturday</cx:pt>
          <cx:pt idx="3346">Saturday</cx:pt>
          <cx:pt idx="3347">Saturday</cx:pt>
          <cx:pt idx="3348">Saturday</cx:pt>
          <cx:pt idx="3349">Saturday</cx:pt>
          <cx:pt idx="3350">Saturday</cx:pt>
          <cx:pt idx="3351">Saturday</cx:pt>
          <cx:pt idx="3352">Sunday</cx:pt>
          <cx:pt idx="3353">Sunday</cx:pt>
          <cx:pt idx="3354">Sunday</cx:pt>
          <cx:pt idx="3355">Sunday</cx:pt>
          <cx:pt idx="3356">Sunday</cx:pt>
          <cx:pt idx="3357">Sunday</cx:pt>
          <cx:pt idx="3358">Sunday</cx:pt>
          <cx:pt idx="3359">Sunday</cx:pt>
          <cx:pt idx="3360">Sunday</cx:pt>
          <cx:pt idx="3361">Sunday</cx:pt>
          <cx:pt idx="3362">Sunday</cx:pt>
          <cx:pt idx="3363">Sunday</cx:pt>
          <cx:pt idx="3364">Sunday</cx:pt>
          <cx:pt idx="3365">Sunday</cx:pt>
          <cx:pt idx="3366">Sunday</cx:pt>
          <cx:pt idx="3367">Sunday</cx:pt>
          <cx:pt idx="3368">Sunday</cx:pt>
          <cx:pt idx="3369">Sunday</cx:pt>
          <cx:pt idx="3370">Monday</cx:pt>
          <cx:pt idx="3371">Monday</cx:pt>
          <cx:pt idx="3372">Monday</cx:pt>
          <cx:pt idx="3373">Monday</cx:pt>
          <cx:pt idx="3374">Monday</cx:pt>
          <cx:pt idx="3375">Monday</cx:pt>
          <cx:pt idx="3376">Monday</cx:pt>
          <cx:pt idx="3377">Monday</cx:pt>
          <cx:pt idx="3378">Monday</cx:pt>
          <cx:pt idx="3379">Monday</cx:pt>
          <cx:pt idx="3380">Monday</cx:pt>
          <cx:pt idx="3381">Monday</cx:pt>
          <cx:pt idx="3382">Monday</cx:pt>
          <cx:pt idx="3383">Monday</cx:pt>
          <cx:pt idx="3384">Monday</cx:pt>
          <cx:pt idx="3385">Monday</cx:pt>
          <cx:pt idx="3386">Monday</cx:pt>
          <cx:pt idx="3387">Monday</cx:pt>
          <cx:pt idx="3388">Tuesday</cx:pt>
          <cx:pt idx="3389">Tuesday</cx:pt>
          <cx:pt idx="3390">Tuesday</cx:pt>
          <cx:pt idx="3391">Tuesday</cx:pt>
          <cx:pt idx="3392">Tuesday</cx:pt>
          <cx:pt idx="3393">Tuesday</cx:pt>
          <cx:pt idx="3394">Tuesday</cx:pt>
          <cx:pt idx="3395">Tuesday</cx:pt>
          <cx:pt idx="3396">Tuesday</cx:pt>
          <cx:pt idx="3397">Tuesday</cx:pt>
          <cx:pt idx="3398">Tuesday</cx:pt>
          <cx:pt idx="3399">Tuesday</cx:pt>
          <cx:pt idx="3400">Tuesday</cx:pt>
          <cx:pt idx="3401">Tuesday</cx:pt>
          <cx:pt idx="3402">Tuesday</cx:pt>
          <cx:pt idx="3403">Tuesday</cx:pt>
          <cx:pt idx="3404">Tuesday</cx:pt>
          <cx:pt idx="3405">Tuesday</cx:pt>
          <cx:pt idx="3406">Wednesday</cx:pt>
          <cx:pt idx="3407">Wednesday</cx:pt>
          <cx:pt idx="3408">Wednesday</cx:pt>
          <cx:pt idx="3409">Wednesday</cx:pt>
          <cx:pt idx="3410">Wednesday</cx:pt>
          <cx:pt idx="3411">Wednesday</cx:pt>
          <cx:pt idx="3412">Wednesday</cx:pt>
          <cx:pt idx="3413">Wednesday</cx:pt>
          <cx:pt idx="3414">Wednesday</cx:pt>
          <cx:pt idx="3415">Wednesday</cx:pt>
          <cx:pt idx="3416">Wednesday</cx:pt>
          <cx:pt idx="3417">Wednesday</cx:pt>
          <cx:pt idx="3418">Wednesday</cx:pt>
          <cx:pt idx="3419">Wednesday</cx:pt>
          <cx:pt idx="3420">Wednesday</cx:pt>
          <cx:pt idx="3421">Wednesday</cx:pt>
          <cx:pt idx="3422">Wednesday</cx:pt>
          <cx:pt idx="3423">Wednesday</cx:pt>
          <cx:pt idx="3424">Thursday</cx:pt>
          <cx:pt idx="3425">Thursday</cx:pt>
          <cx:pt idx="3426">Thursday</cx:pt>
          <cx:pt idx="3427">Thursday</cx:pt>
          <cx:pt idx="3428">Thursday</cx:pt>
          <cx:pt idx="3429">Thursday</cx:pt>
          <cx:pt idx="3430">Thursday</cx:pt>
          <cx:pt idx="3431">Thursday</cx:pt>
          <cx:pt idx="3432">Thursday</cx:pt>
          <cx:pt idx="3433">Thursday</cx:pt>
          <cx:pt idx="3434">Thursday</cx:pt>
          <cx:pt idx="3435">Thursday</cx:pt>
          <cx:pt idx="3436">Thursday</cx:pt>
          <cx:pt idx="3437">Thursday</cx:pt>
          <cx:pt idx="3438">Thursday</cx:pt>
          <cx:pt idx="3439">Thursday</cx:pt>
          <cx:pt idx="3440">Thursday</cx:pt>
          <cx:pt idx="3441">Thursday</cx:pt>
          <cx:pt idx="3442">Friday</cx:pt>
          <cx:pt idx="3443">Friday</cx:pt>
          <cx:pt idx="3444">Friday</cx:pt>
          <cx:pt idx="3445">Friday</cx:pt>
          <cx:pt idx="3446">Friday</cx:pt>
          <cx:pt idx="3447">Friday</cx:pt>
          <cx:pt idx="3448">Friday</cx:pt>
          <cx:pt idx="3449">Friday</cx:pt>
          <cx:pt idx="3450">Friday</cx:pt>
          <cx:pt idx="3451">Friday</cx:pt>
          <cx:pt idx="3452">Friday</cx:pt>
          <cx:pt idx="3453">Friday</cx:pt>
          <cx:pt idx="3454">Friday</cx:pt>
          <cx:pt idx="3455">Friday</cx:pt>
          <cx:pt idx="3456">Friday</cx:pt>
          <cx:pt idx="3457">Friday</cx:pt>
          <cx:pt idx="3458">Friday</cx:pt>
          <cx:pt idx="3459">Friday</cx:pt>
          <cx:pt idx="3460">Monday</cx:pt>
          <cx:pt idx="3461">Monday</cx:pt>
          <cx:pt idx="3462">Monday</cx:pt>
          <cx:pt idx="3463">Monday</cx:pt>
          <cx:pt idx="3464">Monday</cx:pt>
          <cx:pt idx="3465">Monday</cx:pt>
          <cx:pt idx="3466">Monday</cx:pt>
          <cx:pt idx="3467">Monday</cx:pt>
          <cx:pt idx="3468">Monday</cx:pt>
          <cx:pt idx="3469">Monday</cx:pt>
          <cx:pt idx="3470">Monday</cx:pt>
          <cx:pt idx="3471">Monday</cx:pt>
          <cx:pt idx="3472">Monday</cx:pt>
          <cx:pt idx="3473">Monday</cx:pt>
          <cx:pt idx="3474">Monday</cx:pt>
          <cx:pt idx="3475">Monday</cx:pt>
          <cx:pt idx="3476">Monday</cx:pt>
          <cx:pt idx="3477">Monday</cx:pt>
          <cx:pt idx="3478">Tuesday</cx:pt>
          <cx:pt idx="3479">Tuesday</cx:pt>
          <cx:pt idx="3480">Tuesday</cx:pt>
          <cx:pt idx="3481">Tuesday</cx:pt>
          <cx:pt idx="3482">Tuesday</cx:pt>
          <cx:pt idx="3483">Tuesday</cx:pt>
          <cx:pt idx="3484">Tuesday</cx:pt>
          <cx:pt idx="3485">Tuesday</cx:pt>
          <cx:pt idx="3486">Tuesday</cx:pt>
          <cx:pt idx="3487">Tuesday</cx:pt>
          <cx:pt idx="3488">Tuesday</cx:pt>
          <cx:pt idx="3489">Tuesday</cx:pt>
          <cx:pt idx="3490">Tuesday</cx:pt>
          <cx:pt idx="3491">Tuesday</cx:pt>
          <cx:pt idx="3492">Tuesday</cx:pt>
          <cx:pt idx="3493">Tuesday</cx:pt>
          <cx:pt idx="3494">Tuesday</cx:pt>
          <cx:pt idx="3495">Tuesday</cx:pt>
          <cx:pt idx="3496">Wednesday</cx:pt>
          <cx:pt idx="3497">Wednesday</cx:pt>
          <cx:pt idx="3498">Wednesday</cx:pt>
          <cx:pt idx="3499">Wednesday</cx:pt>
          <cx:pt idx="3500">Wednesday</cx:pt>
          <cx:pt idx="3501">Wednesday</cx:pt>
          <cx:pt idx="3502">Wednesday</cx:pt>
          <cx:pt idx="3503">Wednesday</cx:pt>
          <cx:pt idx="3504">Wednesday</cx:pt>
          <cx:pt idx="3505">Wednesday</cx:pt>
          <cx:pt idx="3506">Wednesday</cx:pt>
          <cx:pt idx="3507">Wednesday</cx:pt>
          <cx:pt idx="3508">Wednesday</cx:pt>
          <cx:pt idx="3509">Wednesday</cx:pt>
          <cx:pt idx="3510">Wednesday</cx:pt>
          <cx:pt idx="3511">Wednesday</cx:pt>
          <cx:pt idx="3512">Wednesday</cx:pt>
          <cx:pt idx="3513">Wednesday</cx:pt>
          <cx:pt idx="3514">Thursday</cx:pt>
          <cx:pt idx="3515">Thursday</cx:pt>
          <cx:pt idx="3516">Thursday</cx:pt>
          <cx:pt idx="3517">Thursday</cx:pt>
          <cx:pt idx="3518">Thursday</cx:pt>
          <cx:pt idx="3519">Thursday</cx:pt>
          <cx:pt idx="3520">Thursday</cx:pt>
          <cx:pt idx="3521">Thursday</cx:pt>
          <cx:pt idx="3522">Thursday</cx:pt>
          <cx:pt idx="3523">Thursday</cx:pt>
          <cx:pt idx="3524">Thursday</cx:pt>
          <cx:pt idx="3525">Thursday</cx:pt>
          <cx:pt idx="3526">Thursday</cx:pt>
          <cx:pt idx="3527">Thursday</cx:pt>
          <cx:pt idx="3528">Thursday</cx:pt>
          <cx:pt idx="3529">Thursday</cx:pt>
          <cx:pt idx="3530">Thursday</cx:pt>
          <cx:pt idx="3531">Thursday</cx:pt>
          <cx:pt idx="3532">Friday</cx:pt>
          <cx:pt idx="3533">Friday</cx:pt>
          <cx:pt idx="3534">Friday</cx:pt>
          <cx:pt idx="3535">Friday</cx:pt>
          <cx:pt idx="3536">Friday</cx:pt>
          <cx:pt idx="3537">Friday</cx:pt>
          <cx:pt idx="3538">Friday</cx:pt>
          <cx:pt idx="3539">Friday</cx:pt>
          <cx:pt idx="3540">Friday</cx:pt>
          <cx:pt idx="3541">Friday</cx:pt>
          <cx:pt idx="3542">Friday</cx:pt>
          <cx:pt idx="3543">Friday</cx:pt>
          <cx:pt idx="3544">Friday</cx:pt>
          <cx:pt idx="3545">Friday</cx:pt>
          <cx:pt idx="3546">Friday</cx:pt>
          <cx:pt idx="3547">Friday</cx:pt>
          <cx:pt idx="3548">Friday</cx:pt>
          <cx:pt idx="3549">Friday</cx:pt>
          <cx:pt idx="3550">Saturday</cx:pt>
          <cx:pt idx="3551">Saturday</cx:pt>
          <cx:pt idx="3552">Saturday</cx:pt>
          <cx:pt idx="3553">Saturday</cx:pt>
          <cx:pt idx="3554">Saturday</cx:pt>
          <cx:pt idx="3555">Saturday</cx:pt>
          <cx:pt idx="3556">Saturday</cx:pt>
          <cx:pt idx="3557">Saturday</cx:pt>
          <cx:pt idx="3558">Saturday</cx:pt>
          <cx:pt idx="3559">Saturday</cx:pt>
          <cx:pt idx="3560">Saturday</cx:pt>
          <cx:pt idx="3561">Saturday</cx:pt>
          <cx:pt idx="3562">Saturday</cx:pt>
          <cx:pt idx="3563">Saturday</cx:pt>
          <cx:pt idx="3564">Saturday</cx:pt>
          <cx:pt idx="3565">Saturday</cx:pt>
          <cx:pt idx="3566">Saturday</cx:pt>
          <cx:pt idx="3567">Saturday</cx:pt>
          <cx:pt idx="3568">Sunday</cx:pt>
          <cx:pt idx="3569">Sunday</cx:pt>
          <cx:pt idx="3570">Sunday</cx:pt>
          <cx:pt idx="3571">Sunday</cx:pt>
          <cx:pt idx="3572">Sunday</cx:pt>
          <cx:pt idx="3573">Sunday</cx:pt>
          <cx:pt idx="3574">Sunday</cx:pt>
          <cx:pt idx="3575">Sunday</cx:pt>
          <cx:pt idx="3576">Sunday</cx:pt>
          <cx:pt idx="3577">Sunday</cx:pt>
          <cx:pt idx="3578">Sunday</cx:pt>
          <cx:pt idx="3579">Sunday</cx:pt>
          <cx:pt idx="3580">Sunday</cx:pt>
          <cx:pt idx="3581">Sunday</cx:pt>
          <cx:pt idx="3582">Sunday</cx:pt>
          <cx:pt idx="3583">Sunday</cx:pt>
          <cx:pt idx="3584">Sunday</cx:pt>
          <cx:pt idx="3585">Sunday</cx:pt>
          <cx:pt idx="3586">Monday</cx:pt>
          <cx:pt idx="3587">Monday</cx:pt>
          <cx:pt idx="3588">Monday</cx:pt>
          <cx:pt idx="3589">Monday</cx:pt>
          <cx:pt idx="3590">Monday</cx:pt>
          <cx:pt idx="3591">Monday</cx:pt>
          <cx:pt idx="3592">Monday</cx:pt>
          <cx:pt idx="3593">Monday</cx:pt>
          <cx:pt idx="3594">Monday</cx:pt>
          <cx:pt idx="3595">Monday</cx:pt>
          <cx:pt idx="3596">Monday</cx:pt>
          <cx:pt idx="3597">Monday</cx:pt>
          <cx:pt idx="3598">Monday</cx:pt>
          <cx:pt idx="3599">Monday</cx:pt>
          <cx:pt idx="3600">Monday</cx:pt>
          <cx:pt idx="3601">Monday</cx:pt>
          <cx:pt idx="3602">Monday</cx:pt>
          <cx:pt idx="3603">Monday</cx:pt>
          <cx:pt idx="3604">Tuesday</cx:pt>
          <cx:pt idx="3605">Tuesday</cx:pt>
          <cx:pt idx="3606">Tuesday</cx:pt>
          <cx:pt idx="3607">Tuesday</cx:pt>
          <cx:pt idx="3608">Tuesday</cx:pt>
          <cx:pt idx="3609">Tuesday</cx:pt>
          <cx:pt idx="3610">Tuesday</cx:pt>
          <cx:pt idx="3611">Tuesday</cx:pt>
          <cx:pt idx="3612">Tuesday</cx:pt>
          <cx:pt idx="3613">Tuesday</cx:pt>
          <cx:pt idx="3614">Tuesday</cx:pt>
          <cx:pt idx="3615">Tuesday</cx:pt>
          <cx:pt idx="3616">Tuesday</cx:pt>
          <cx:pt idx="3617">Tuesday</cx:pt>
          <cx:pt idx="3618">Tuesday</cx:pt>
          <cx:pt idx="3619">Tuesday</cx:pt>
          <cx:pt idx="3620">Tuesday</cx:pt>
          <cx:pt idx="3621">Wednesday</cx:pt>
          <cx:pt idx="3622">Wednesday</cx:pt>
          <cx:pt idx="3623">Wednesday</cx:pt>
          <cx:pt idx="3624">Wednesday</cx:pt>
          <cx:pt idx="3625">Wednesday</cx:pt>
          <cx:pt idx="3626">Wednesday</cx:pt>
          <cx:pt idx="3627">Wednesday</cx:pt>
          <cx:pt idx="3628">Wednesday</cx:pt>
          <cx:pt idx="3629">Wednesday</cx:pt>
          <cx:pt idx="3630">Wednesday</cx:pt>
          <cx:pt idx="3631">Wednesday</cx:pt>
          <cx:pt idx="3632">Wednesday</cx:pt>
          <cx:pt idx="3633">Wednesday</cx:pt>
          <cx:pt idx="3634">Wednesday</cx:pt>
          <cx:pt idx="3635">Wednesday</cx:pt>
          <cx:pt idx="3636">Wednesday</cx:pt>
          <cx:pt idx="3637">Wednesday</cx:pt>
          <cx:pt idx="3638">Thursday</cx:pt>
          <cx:pt idx="3639">Thursday</cx:pt>
          <cx:pt idx="3640">Thursday</cx:pt>
          <cx:pt idx="3641">Thursday</cx:pt>
          <cx:pt idx="3642">Thursday</cx:pt>
          <cx:pt idx="3643">Thursday</cx:pt>
          <cx:pt idx="3644">Thursday</cx:pt>
          <cx:pt idx="3645">Thursday</cx:pt>
          <cx:pt idx="3646">Thursday</cx:pt>
          <cx:pt idx="3647">Thursday</cx:pt>
          <cx:pt idx="3648">Thursday</cx:pt>
          <cx:pt idx="3649">Thursday</cx:pt>
          <cx:pt idx="3650">Thursday</cx:pt>
          <cx:pt idx="3651">Thursday</cx:pt>
          <cx:pt idx="3652">Thursday</cx:pt>
          <cx:pt idx="3653">Thursday</cx:pt>
          <cx:pt idx="3654">Thursday</cx:pt>
          <cx:pt idx="3655">Thursday</cx:pt>
          <cx:pt idx="3656">Friday</cx:pt>
          <cx:pt idx="3657">Friday</cx:pt>
          <cx:pt idx="3658">Friday</cx:pt>
          <cx:pt idx="3659">Friday</cx:pt>
          <cx:pt idx="3660">Friday</cx:pt>
          <cx:pt idx="3661">Friday</cx:pt>
          <cx:pt idx="3662">Friday</cx:pt>
          <cx:pt idx="3663">Friday</cx:pt>
          <cx:pt idx="3664">Friday</cx:pt>
          <cx:pt idx="3665">Friday</cx:pt>
          <cx:pt idx="3666">Friday</cx:pt>
          <cx:pt idx="3667">Friday</cx:pt>
          <cx:pt idx="3668">Friday</cx:pt>
          <cx:pt idx="3669">Friday</cx:pt>
          <cx:pt idx="3670">Friday</cx:pt>
          <cx:pt idx="3671">Friday</cx:pt>
          <cx:pt idx="3672">Friday</cx:pt>
          <cx:pt idx="3673">Friday</cx:pt>
          <cx:pt idx="3674">Saturday</cx:pt>
          <cx:pt idx="3675">Saturday</cx:pt>
          <cx:pt idx="3676">Saturday</cx:pt>
          <cx:pt idx="3677">Saturday</cx:pt>
          <cx:pt idx="3678">Saturday</cx:pt>
          <cx:pt idx="3679">Saturday</cx:pt>
          <cx:pt idx="3680">Saturday</cx:pt>
          <cx:pt idx="3681">Saturday</cx:pt>
          <cx:pt idx="3682">Saturday</cx:pt>
          <cx:pt idx="3683">Saturday</cx:pt>
          <cx:pt idx="3684">Saturday</cx:pt>
          <cx:pt idx="3685">Saturday</cx:pt>
          <cx:pt idx="3686">Saturday</cx:pt>
          <cx:pt idx="3687">Saturday</cx:pt>
          <cx:pt idx="3688">Saturday</cx:pt>
          <cx:pt idx="3689">Saturday</cx:pt>
          <cx:pt idx="3690">Saturday</cx:pt>
          <cx:pt idx="3691">Saturday</cx:pt>
          <cx:pt idx="3692">Sunday</cx:pt>
          <cx:pt idx="3693">Sunday</cx:pt>
          <cx:pt idx="3694">Sunday</cx:pt>
          <cx:pt idx="3695">Sunday</cx:pt>
          <cx:pt idx="3696">Sunday</cx:pt>
          <cx:pt idx="3697">Sunday</cx:pt>
          <cx:pt idx="3698">Sunday</cx:pt>
          <cx:pt idx="3699">Sunday</cx:pt>
          <cx:pt idx="3700">Sunday</cx:pt>
          <cx:pt idx="3701">Sunday</cx:pt>
          <cx:pt idx="3702">Sunday</cx:pt>
          <cx:pt idx="3703">Sunday</cx:pt>
          <cx:pt idx="3704">Sunday</cx:pt>
          <cx:pt idx="3705">Sunday</cx:pt>
          <cx:pt idx="3706">Sunday</cx:pt>
          <cx:pt idx="3707">Sunday</cx:pt>
          <cx:pt idx="3708">Sunday</cx:pt>
          <cx:pt idx="3709">Sunday</cx:pt>
          <cx:pt idx="3710">Monday</cx:pt>
          <cx:pt idx="3711">Monday</cx:pt>
          <cx:pt idx="3712">Monday</cx:pt>
          <cx:pt idx="3713">Monday</cx:pt>
          <cx:pt idx="3714">Monday</cx:pt>
          <cx:pt idx="3715">Monday</cx:pt>
          <cx:pt idx="3716">Monday</cx:pt>
          <cx:pt idx="3717">Monday</cx:pt>
          <cx:pt idx="3718">Monday</cx:pt>
          <cx:pt idx="3719">Monday</cx:pt>
          <cx:pt idx="3720">Monday</cx:pt>
          <cx:pt idx="3721">Monday</cx:pt>
          <cx:pt idx="3722">Monday</cx:pt>
          <cx:pt idx="3723">Monday</cx:pt>
          <cx:pt idx="3724">Monday</cx:pt>
          <cx:pt idx="3725">Monday</cx:pt>
          <cx:pt idx="3726">Monday</cx:pt>
          <cx:pt idx="3727">Monday</cx:pt>
          <cx:pt idx="3728">Tuesday</cx:pt>
          <cx:pt idx="3729">Tuesday</cx:pt>
          <cx:pt idx="3730">Tuesday</cx:pt>
          <cx:pt idx="3731">Tuesday</cx:pt>
          <cx:pt idx="3732">Tuesday</cx:pt>
          <cx:pt idx="3733">Tuesday</cx:pt>
          <cx:pt idx="3734">Tuesday</cx:pt>
          <cx:pt idx="3735">Tuesday</cx:pt>
          <cx:pt idx="3736">Tuesday</cx:pt>
          <cx:pt idx="3737">Tuesday</cx:pt>
          <cx:pt idx="3738">Tuesday</cx:pt>
          <cx:pt idx="3739">Tuesday</cx:pt>
          <cx:pt idx="3740">Tuesday</cx:pt>
          <cx:pt idx="3741">Tuesday</cx:pt>
          <cx:pt idx="3742">Tuesday</cx:pt>
          <cx:pt idx="3743">Tuesday</cx:pt>
          <cx:pt idx="3744">Tuesday</cx:pt>
          <cx:pt idx="3745">Tuesday</cx:pt>
          <cx:pt idx="3746">Wednesday</cx:pt>
          <cx:pt idx="3747">Wednesday</cx:pt>
          <cx:pt idx="3748">Wednesday</cx:pt>
          <cx:pt idx="3749">Wednesday</cx:pt>
          <cx:pt idx="3750">Wednesday</cx:pt>
          <cx:pt idx="3751">Wednesday</cx:pt>
          <cx:pt idx="3752">Wednesday</cx:pt>
          <cx:pt idx="3753">Wednesday</cx:pt>
          <cx:pt idx="3754">Wednesday</cx:pt>
          <cx:pt idx="3755">Wednesday</cx:pt>
          <cx:pt idx="3756">Wednesday</cx:pt>
          <cx:pt idx="3757">Wednesday</cx:pt>
          <cx:pt idx="3758">Wednesday</cx:pt>
          <cx:pt idx="3759">Wednesday</cx:pt>
          <cx:pt idx="3760">Wednesday</cx:pt>
          <cx:pt idx="3761">Wednesday</cx:pt>
          <cx:pt idx="3762">Wednesday</cx:pt>
          <cx:pt idx="3763">Wednesday</cx:pt>
          <cx:pt idx="3764">Thursday</cx:pt>
          <cx:pt idx="3765">Thursday</cx:pt>
          <cx:pt idx="3766">Thursday</cx:pt>
          <cx:pt idx="3767">Thursday</cx:pt>
          <cx:pt idx="3768">Thursday</cx:pt>
          <cx:pt idx="3769">Thursday</cx:pt>
          <cx:pt idx="3770">Thursday</cx:pt>
          <cx:pt idx="3771">Thursday</cx:pt>
          <cx:pt idx="3772">Thursday</cx:pt>
          <cx:pt idx="3773">Thursday</cx:pt>
          <cx:pt idx="3774">Thursday</cx:pt>
          <cx:pt idx="3775">Thursday</cx:pt>
          <cx:pt idx="3776">Thursday</cx:pt>
          <cx:pt idx="3777">Thursday</cx:pt>
          <cx:pt idx="3778">Thursday</cx:pt>
          <cx:pt idx="3779">Thursday</cx:pt>
          <cx:pt idx="3780">Thursday</cx:pt>
          <cx:pt idx="3781">Thursday</cx:pt>
          <cx:pt idx="3782">Friday</cx:pt>
          <cx:pt idx="3783">Friday</cx:pt>
          <cx:pt idx="3784">Friday</cx:pt>
          <cx:pt idx="3785">Friday</cx:pt>
          <cx:pt idx="3786">Friday</cx:pt>
          <cx:pt idx="3787">Friday</cx:pt>
          <cx:pt idx="3788">Friday</cx:pt>
          <cx:pt idx="3789">Friday</cx:pt>
          <cx:pt idx="3790">Friday</cx:pt>
          <cx:pt idx="3791">Friday</cx:pt>
          <cx:pt idx="3792">Friday</cx:pt>
          <cx:pt idx="3793">Friday</cx:pt>
          <cx:pt idx="3794">Friday</cx:pt>
          <cx:pt idx="3795">Friday</cx:pt>
          <cx:pt idx="3796">Friday</cx:pt>
          <cx:pt idx="3797">Friday</cx:pt>
          <cx:pt idx="3798">Friday</cx:pt>
          <cx:pt idx="3799">Friday</cx:pt>
          <cx:pt idx="3800">Saturday</cx:pt>
          <cx:pt idx="3801">Saturday</cx:pt>
          <cx:pt idx="3802">Saturday</cx:pt>
          <cx:pt idx="3803">Saturday</cx:pt>
          <cx:pt idx="3804">Saturday</cx:pt>
          <cx:pt idx="3805">Saturday</cx:pt>
          <cx:pt idx="3806">Saturday</cx:pt>
          <cx:pt idx="3807">Saturday</cx:pt>
          <cx:pt idx="3808">Saturday</cx:pt>
          <cx:pt idx="3809">Saturday</cx:pt>
          <cx:pt idx="3810">Saturday</cx:pt>
          <cx:pt idx="3811">Saturday</cx:pt>
          <cx:pt idx="3812">Saturday</cx:pt>
          <cx:pt idx="3813">Saturday</cx:pt>
          <cx:pt idx="3814">Saturday</cx:pt>
          <cx:pt idx="3815">Saturday</cx:pt>
          <cx:pt idx="3816">Saturday</cx:pt>
          <cx:pt idx="3817">Saturday</cx:pt>
          <cx:pt idx="3818">Sunday</cx:pt>
          <cx:pt idx="3819">Sunday</cx:pt>
          <cx:pt idx="3820">Sunday</cx:pt>
          <cx:pt idx="3821">Sunday</cx:pt>
          <cx:pt idx="3822">Sunday</cx:pt>
          <cx:pt idx="3823">Sunday</cx:pt>
          <cx:pt idx="3824">Sunday</cx:pt>
          <cx:pt idx="3825">Sunday</cx:pt>
          <cx:pt idx="3826">Sunday</cx:pt>
          <cx:pt idx="3827">Sunday</cx:pt>
          <cx:pt idx="3828">Sunday</cx:pt>
          <cx:pt idx="3829">Sunday</cx:pt>
          <cx:pt idx="3830">Sunday</cx:pt>
          <cx:pt idx="3831">Sunday</cx:pt>
          <cx:pt idx="3832">Sunday</cx:pt>
          <cx:pt idx="3833">Sunday</cx:pt>
          <cx:pt idx="3834">Sunday</cx:pt>
          <cx:pt idx="3835">Sunday</cx:pt>
          <cx:pt idx="3836">Monday</cx:pt>
          <cx:pt idx="3837">Monday</cx:pt>
          <cx:pt idx="3838">Monday</cx:pt>
          <cx:pt idx="3839">Monday</cx:pt>
          <cx:pt idx="3840">Monday</cx:pt>
          <cx:pt idx="3841">Monday</cx:pt>
          <cx:pt idx="3842">Monday</cx:pt>
          <cx:pt idx="3843">Monday</cx:pt>
          <cx:pt idx="3844">Monday</cx:pt>
          <cx:pt idx="3845">Monday</cx:pt>
          <cx:pt idx="3846">Monday</cx:pt>
          <cx:pt idx="3847">Monday</cx:pt>
          <cx:pt idx="3848">Monday</cx:pt>
          <cx:pt idx="3849">Monday</cx:pt>
          <cx:pt idx="3850">Monday</cx:pt>
          <cx:pt idx="3851">Monday</cx:pt>
          <cx:pt idx="3852">Monday</cx:pt>
          <cx:pt idx="3853">Monday</cx:pt>
          <cx:pt idx="3854">Tuesday</cx:pt>
          <cx:pt idx="3855">Tuesday</cx:pt>
          <cx:pt idx="3856">Tuesday</cx:pt>
          <cx:pt idx="3857">Tuesday</cx:pt>
          <cx:pt idx="3858">Tuesday</cx:pt>
          <cx:pt idx="3859">Tuesday</cx:pt>
          <cx:pt idx="3860">Tuesday</cx:pt>
          <cx:pt idx="3861">Tuesday</cx:pt>
          <cx:pt idx="3862">Tuesday</cx:pt>
          <cx:pt idx="3863">Tuesday</cx:pt>
          <cx:pt idx="3864">Tuesday</cx:pt>
          <cx:pt idx="3865">Tuesday</cx:pt>
          <cx:pt idx="3866">Tuesday</cx:pt>
          <cx:pt idx="3867">Tuesday</cx:pt>
          <cx:pt idx="3868">Tuesday</cx:pt>
          <cx:pt idx="3869">Tuesday</cx:pt>
          <cx:pt idx="3870">Tuesday</cx:pt>
          <cx:pt idx="3871">Tuesday</cx:pt>
          <cx:pt idx="3872">Wednesday</cx:pt>
          <cx:pt idx="3873">Wednesday</cx:pt>
          <cx:pt idx="3874">Wednesday</cx:pt>
          <cx:pt idx="3875">Wednesday</cx:pt>
          <cx:pt idx="3876">Wednesday</cx:pt>
          <cx:pt idx="3877">Wednesday</cx:pt>
          <cx:pt idx="3878">Wednesday</cx:pt>
          <cx:pt idx="3879">Wednesday</cx:pt>
          <cx:pt idx="3880">Wednesday</cx:pt>
          <cx:pt idx="3881">Wednesday</cx:pt>
          <cx:pt idx="3882">Wednesday</cx:pt>
          <cx:pt idx="3883">Wednesday</cx:pt>
          <cx:pt idx="3884">Wednesday</cx:pt>
          <cx:pt idx="3885">Wednesday</cx:pt>
          <cx:pt idx="3886">Wednesday</cx:pt>
          <cx:pt idx="3887">Wednesday</cx:pt>
          <cx:pt idx="3888">Wednesday</cx:pt>
          <cx:pt idx="3889">Wednesday</cx:pt>
          <cx:pt idx="3890">Thursday</cx:pt>
          <cx:pt idx="3891">Thursday</cx:pt>
          <cx:pt idx="3892">Thursday</cx:pt>
          <cx:pt idx="3893">Thursday</cx:pt>
          <cx:pt idx="3894">Thursday</cx:pt>
          <cx:pt idx="3895">Thursday</cx:pt>
          <cx:pt idx="3896">Thursday</cx:pt>
          <cx:pt idx="3897">Thursday</cx:pt>
          <cx:pt idx="3898">Thursday</cx:pt>
          <cx:pt idx="3899">Thursday</cx:pt>
          <cx:pt idx="3900">Thursday</cx:pt>
          <cx:pt idx="3901">Thursday</cx:pt>
          <cx:pt idx="3902">Thursday</cx:pt>
          <cx:pt idx="3903">Thursday</cx:pt>
          <cx:pt idx="3904">Thursday</cx:pt>
          <cx:pt idx="3905">Thursday</cx:pt>
          <cx:pt idx="3906">Thursday</cx:pt>
          <cx:pt idx="3907">Thursday</cx:pt>
          <cx:pt idx="3908">Friday</cx:pt>
          <cx:pt idx="3909">Friday</cx:pt>
          <cx:pt idx="3910">Friday</cx:pt>
          <cx:pt idx="3911">Friday</cx:pt>
          <cx:pt idx="3912">Friday</cx:pt>
          <cx:pt idx="3913">Friday</cx:pt>
          <cx:pt idx="3914">Friday</cx:pt>
          <cx:pt idx="3915">Friday</cx:pt>
          <cx:pt idx="3916">Friday</cx:pt>
          <cx:pt idx="3917">Friday</cx:pt>
          <cx:pt idx="3918">Friday</cx:pt>
          <cx:pt idx="3919">Friday</cx:pt>
          <cx:pt idx="3920">Friday</cx:pt>
          <cx:pt idx="3921">Friday</cx:pt>
          <cx:pt idx="3922">Friday</cx:pt>
          <cx:pt idx="3923">Friday</cx:pt>
          <cx:pt idx="3924">Friday</cx:pt>
          <cx:pt idx="3925">Friday</cx:pt>
          <cx:pt idx="3926">Tuesday</cx:pt>
          <cx:pt idx="3927">Tuesday</cx:pt>
          <cx:pt idx="3928">Tuesday</cx:pt>
          <cx:pt idx="3929">Tuesday</cx:pt>
          <cx:pt idx="3930">Tuesday</cx:pt>
          <cx:pt idx="3931">Tuesday</cx:pt>
          <cx:pt idx="3932">Tuesday</cx:pt>
          <cx:pt idx="3933">Tuesday</cx:pt>
          <cx:pt idx="3934">Tuesday</cx:pt>
          <cx:pt idx="3935">Tuesday</cx:pt>
          <cx:pt idx="3936">Tuesday</cx:pt>
          <cx:pt idx="3937">Tuesday</cx:pt>
          <cx:pt idx="3938">Tuesday</cx:pt>
          <cx:pt idx="3939">Tuesday</cx:pt>
          <cx:pt idx="3940">Tuesday</cx:pt>
          <cx:pt idx="3941">Tuesday</cx:pt>
          <cx:pt idx="3942">Tuesday</cx:pt>
          <cx:pt idx="3943">Tuesday</cx:pt>
          <cx:pt idx="3944">Wednesday</cx:pt>
          <cx:pt idx="3945">Wednesday</cx:pt>
          <cx:pt idx="3946">Wednesday</cx:pt>
          <cx:pt idx="3947">Wednesday</cx:pt>
          <cx:pt idx="3948">Wednesday</cx:pt>
          <cx:pt idx="3949">Wednesday</cx:pt>
          <cx:pt idx="3950">Wednesday</cx:pt>
          <cx:pt idx="3951">Wednesday</cx:pt>
          <cx:pt idx="3952">Wednesday</cx:pt>
          <cx:pt idx="3953">Wednesday</cx:pt>
          <cx:pt idx="3954">Wednesday</cx:pt>
          <cx:pt idx="3955">Wednesday</cx:pt>
          <cx:pt idx="3956">Wednesday</cx:pt>
          <cx:pt idx="3957">Wednesday</cx:pt>
          <cx:pt idx="3958">Wednesday</cx:pt>
          <cx:pt idx="3959">Wednesday</cx:pt>
          <cx:pt idx="3960">Wednesday</cx:pt>
          <cx:pt idx="3961">Wednesday</cx:pt>
          <cx:pt idx="3962">Thursday</cx:pt>
          <cx:pt idx="3963">Thursday</cx:pt>
          <cx:pt idx="3964">Thursday</cx:pt>
          <cx:pt idx="3965">Thursday</cx:pt>
          <cx:pt idx="3966">Thursday</cx:pt>
          <cx:pt idx="3967">Thursday</cx:pt>
          <cx:pt idx="3968">Thursday</cx:pt>
          <cx:pt idx="3969">Thursday</cx:pt>
          <cx:pt idx="3970">Thursday</cx:pt>
          <cx:pt idx="3971">Thursday</cx:pt>
          <cx:pt idx="3972">Thursday</cx:pt>
          <cx:pt idx="3973">Thursday</cx:pt>
          <cx:pt idx="3974">Thursday</cx:pt>
          <cx:pt idx="3975">Thursday</cx:pt>
          <cx:pt idx="3976">Thursday</cx:pt>
          <cx:pt idx="3977">Thursday</cx:pt>
          <cx:pt idx="3978">Thursday</cx:pt>
          <cx:pt idx="3979">Thursday</cx:pt>
          <cx:pt idx="3980">Friday</cx:pt>
          <cx:pt idx="3981">Friday</cx:pt>
          <cx:pt idx="3982">Friday</cx:pt>
          <cx:pt idx="3983">Friday</cx:pt>
          <cx:pt idx="3984">Friday</cx:pt>
          <cx:pt idx="3985">Friday</cx:pt>
          <cx:pt idx="3986">Friday</cx:pt>
          <cx:pt idx="3987">Friday</cx:pt>
          <cx:pt idx="3988">Friday</cx:pt>
          <cx:pt idx="3989">Friday</cx:pt>
          <cx:pt idx="3990">Friday</cx:pt>
          <cx:pt idx="3991">Friday</cx:pt>
          <cx:pt idx="3992">Friday</cx:pt>
          <cx:pt idx="3993">Friday</cx:pt>
          <cx:pt idx="3994">Friday</cx:pt>
          <cx:pt idx="3995">Friday</cx:pt>
          <cx:pt idx="3996">Friday</cx:pt>
          <cx:pt idx="3997">Friday</cx:pt>
          <cx:pt idx="3998">Saturday</cx:pt>
          <cx:pt idx="3999">Saturday</cx:pt>
          <cx:pt idx="4000">Saturday</cx:pt>
          <cx:pt idx="4001">Saturday</cx:pt>
          <cx:pt idx="4002">Saturday</cx:pt>
          <cx:pt idx="4003">Saturday</cx:pt>
          <cx:pt idx="4004">Saturday</cx:pt>
          <cx:pt idx="4005">Saturday</cx:pt>
          <cx:pt idx="4006">Saturday</cx:pt>
          <cx:pt idx="4007">Saturday</cx:pt>
          <cx:pt idx="4008">Saturday</cx:pt>
          <cx:pt idx="4009">Saturday</cx:pt>
          <cx:pt idx="4010">Saturday</cx:pt>
          <cx:pt idx="4011">Saturday</cx:pt>
          <cx:pt idx="4012">Saturday</cx:pt>
          <cx:pt idx="4013">Saturday</cx:pt>
          <cx:pt idx="4014">Saturday</cx:pt>
          <cx:pt idx="4015">Saturday</cx:pt>
          <cx:pt idx="4016">Sunday</cx:pt>
          <cx:pt idx="4017">Sunday</cx:pt>
          <cx:pt idx="4018">Sunday</cx:pt>
          <cx:pt idx="4019">Sunday</cx:pt>
          <cx:pt idx="4020">Sunday</cx:pt>
          <cx:pt idx="4021">Sunday</cx:pt>
          <cx:pt idx="4022">Sunday</cx:pt>
          <cx:pt idx="4023">Sunday</cx:pt>
          <cx:pt idx="4024">Sunday</cx:pt>
          <cx:pt idx="4025">Sunday</cx:pt>
          <cx:pt idx="4026">Sunday</cx:pt>
          <cx:pt idx="4027">Sunday</cx:pt>
          <cx:pt idx="4028">Sunday</cx:pt>
          <cx:pt idx="4029">Sunday</cx:pt>
          <cx:pt idx="4030">Sunday</cx:pt>
          <cx:pt idx="4031">Sunday</cx:pt>
          <cx:pt idx="4032">Sunday</cx:pt>
          <cx:pt idx="4033">Sunday</cx:pt>
          <cx:pt idx="4034">Monday</cx:pt>
          <cx:pt idx="4035">Monday</cx:pt>
          <cx:pt idx="4036">Monday</cx:pt>
          <cx:pt idx="4037">Monday</cx:pt>
          <cx:pt idx="4038">Monday</cx:pt>
          <cx:pt idx="4039">Monday</cx:pt>
          <cx:pt idx="4040">Monday</cx:pt>
          <cx:pt idx="4041">Monday</cx:pt>
          <cx:pt idx="4042">Monday</cx:pt>
          <cx:pt idx="4043">Monday</cx:pt>
          <cx:pt idx="4044">Monday</cx:pt>
          <cx:pt idx="4045">Monday</cx:pt>
          <cx:pt idx="4046">Monday</cx:pt>
          <cx:pt idx="4047">Monday</cx:pt>
          <cx:pt idx="4048">Monday</cx:pt>
          <cx:pt idx="4049">Monday</cx:pt>
          <cx:pt idx="4050">Monday</cx:pt>
          <cx:pt idx="4051">Monday</cx:pt>
          <cx:pt idx="4052">Tuesday</cx:pt>
          <cx:pt idx="4053">Tuesday</cx:pt>
          <cx:pt idx="4054">Tuesday</cx:pt>
          <cx:pt idx="4055">Tuesday</cx:pt>
          <cx:pt idx="4056">Tuesday</cx:pt>
          <cx:pt idx="4057">Tuesday</cx:pt>
          <cx:pt idx="4058">Tuesday</cx:pt>
          <cx:pt idx="4059">Tuesday</cx:pt>
          <cx:pt idx="4060">Tuesday</cx:pt>
          <cx:pt idx="4061">Tuesday</cx:pt>
          <cx:pt idx="4062">Tuesday</cx:pt>
          <cx:pt idx="4063">Tuesday</cx:pt>
          <cx:pt idx="4064">Tuesday</cx:pt>
          <cx:pt idx="4065">Tuesday</cx:pt>
          <cx:pt idx="4066">Tuesday</cx:pt>
          <cx:pt idx="4067">Tuesday</cx:pt>
          <cx:pt idx="4068">Tuesday</cx:pt>
          <cx:pt idx="4069">Wednesday</cx:pt>
          <cx:pt idx="4070">Wednesday</cx:pt>
          <cx:pt idx="4071">Wednesday</cx:pt>
          <cx:pt idx="4072">Wednesday</cx:pt>
          <cx:pt idx="4073">Wednesday</cx:pt>
          <cx:pt idx="4074">Wednesday</cx:pt>
          <cx:pt idx="4075">Wednesday</cx:pt>
          <cx:pt idx="4076">Wednesday</cx:pt>
          <cx:pt idx="4077">Wednesday</cx:pt>
          <cx:pt idx="4078">Wednesday</cx:pt>
          <cx:pt idx="4079">Wednesday</cx:pt>
          <cx:pt idx="4080">Wednesday</cx:pt>
          <cx:pt idx="4081">Wednesday</cx:pt>
          <cx:pt idx="4082">Wednesday</cx:pt>
          <cx:pt idx="4083">Wednesday</cx:pt>
          <cx:pt idx="4084">Wednesday</cx:pt>
          <cx:pt idx="4085">Wednesday</cx:pt>
          <cx:pt idx="4086">Thursday</cx:pt>
          <cx:pt idx="4087">Thursday</cx:pt>
          <cx:pt idx="4088">Thursday</cx:pt>
          <cx:pt idx="4089">Thursday</cx:pt>
          <cx:pt idx="4090">Thursday</cx:pt>
          <cx:pt idx="4091">Thursday</cx:pt>
          <cx:pt idx="4092">Thursday</cx:pt>
          <cx:pt idx="4093">Thursday</cx:pt>
          <cx:pt idx="4094">Thursday</cx:pt>
          <cx:pt idx="4095">Thursday</cx:pt>
          <cx:pt idx="4096">Thursday</cx:pt>
          <cx:pt idx="4097">Thursday</cx:pt>
          <cx:pt idx="4098">Thursday</cx:pt>
          <cx:pt idx="4099">Thursday</cx:pt>
          <cx:pt idx="4100">Thursday</cx:pt>
          <cx:pt idx="4101">Thursday</cx:pt>
          <cx:pt idx="4102">Friday</cx:pt>
          <cx:pt idx="4103">Friday</cx:pt>
          <cx:pt idx="4104">Friday</cx:pt>
          <cx:pt idx="4105">Friday</cx:pt>
          <cx:pt idx="4106">Friday</cx:pt>
          <cx:pt idx="4107">Friday</cx:pt>
          <cx:pt idx="4108">Friday</cx:pt>
          <cx:pt idx="4109">Friday</cx:pt>
          <cx:pt idx="4110">Friday</cx:pt>
          <cx:pt idx="4111">Friday</cx:pt>
          <cx:pt idx="4112">Friday</cx:pt>
          <cx:pt idx="4113">Friday</cx:pt>
          <cx:pt idx="4114">Friday</cx:pt>
          <cx:pt idx="4115">Friday</cx:pt>
          <cx:pt idx="4116">Friday</cx:pt>
          <cx:pt idx="4117">Friday</cx:pt>
          <cx:pt idx="4118">Friday</cx:pt>
          <cx:pt idx="4119">Friday</cx:pt>
          <cx:pt idx="4120">Saturday</cx:pt>
          <cx:pt idx="4121">Saturday</cx:pt>
          <cx:pt idx="4122">Saturday</cx:pt>
          <cx:pt idx="4123">Saturday</cx:pt>
          <cx:pt idx="4124">Saturday</cx:pt>
          <cx:pt idx="4125">Saturday</cx:pt>
          <cx:pt idx="4126">Saturday</cx:pt>
          <cx:pt idx="4127">Saturday</cx:pt>
          <cx:pt idx="4128">Saturday</cx:pt>
          <cx:pt idx="4129">Saturday</cx:pt>
          <cx:pt idx="4130">Saturday</cx:pt>
          <cx:pt idx="4131">Saturday</cx:pt>
          <cx:pt idx="4132">Saturday</cx:pt>
          <cx:pt idx="4133">Saturday</cx:pt>
          <cx:pt idx="4134">Saturday</cx:pt>
          <cx:pt idx="4135">Saturday</cx:pt>
          <cx:pt idx="4136">Saturday</cx:pt>
          <cx:pt idx="4137">Saturday</cx:pt>
        </cx:lvl>
      </cx:strDim>
      <cx:numDim type="val">
        <cx:f>ParkingLotUtilization!$F$2:$F$4139</cx:f>
        <cx:lvl ptCount="4138" formatCode="General">
          <cx:pt idx="0">20.200000000000003</cx:pt>
          <cx:pt idx="1">20.700000000000003</cx:pt>
          <cx:pt idx="2">21.900000000000002</cx:pt>
          <cx:pt idx="3">22.800000000000001</cx:pt>
          <cx:pt idx="4">26.200000000000003</cx:pt>
          <cx:pt idx="5">28.600000000000001</cx:pt>
          <cx:pt idx="6">38.400000000000006</cx:pt>
          <cx:pt idx="7">46.300000000000004</cx:pt>
          <cx:pt idx="8">54.300000000000004</cx:pt>
          <cx:pt idx="9">59.100000000000001</cx:pt>
          <cx:pt idx="10">68.799999999999997</cx:pt>
          <cx:pt idx="11">71.600000000000009</cx:pt>
          <cx:pt idx="12">73.799999999999997</cx:pt>
          <cx:pt idx="13">75.900000000000006</cx:pt>
          <cx:pt idx="14">73.5</cx:pt>
          <cx:pt idx="15">69.200000000000003</cx:pt>
          <cx:pt idx="16">61.800000000000004</cx:pt>
          <cx:pt idx="17">55.200000000000003</cx:pt>
          <cx:pt idx="18">42.100000000000001</cx:pt>
          <cx:pt idx="19">52.5</cx:pt>
          <cx:pt idx="20">65.900000000000006</cx:pt>
          <cx:pt idx="21">78.900000000000006</cx:pt>
          <cx:pt idx="22">91.200000000000003</cx:pt>
          <cx:pt idx="23">99.300000000000011</cx:pt>
          <cx:pt idx="24">99.900000000000006</cx:pt>
          <cx:pt idx="25">99.300000000000011</cx:pt>
          <cx:pt idx="26">99.700000000000003</cx:pt>
          <cx:pt idx="27">98.300000000000011</cx:pt>
          <cx:pt idx="28">98.700000000000003</cx:pt>
          <cx:pt idx="29">96.900000000000006</cx:pt>
          <cx:pt idx="30">95.400000000000006</cx:pt>
          <cx:pt idx="31">93.200000000000003</cx:pt>
          <cx:pt idx="32">89.100000000000009</cx:pt>
          <cx:pt idx="33">82.600000000000009</cx:pt>
          <cx:pt idx="34">77.5</cx:pt>
          <cx:pt idx="35">68.700000000000003</cx:pt>
          <cx:pt idx="36">37.200000000000003</cx:pt>
          <cx:pt idx="37">48.300000000000004</cx:pt>
          <cx:pt idx="38">61</cx:pt>
          <cx:pt idx="39">71.400000000000006</cx:pt>
          <cx:pt idx="40">86.400000000000006</cx:pt>
          <cx:pt idx="41">93.700000000000003</cx:pt>
          <cx:pt idx="42">95.600000000000009</cx:pt>
          <cx:pt idx="43">96.800000000000011</cx:pt>
          <cx:pt idx="44">97</cx:pt>
          <cx:pt idx="45">97</cx:pt>
          <cx:pt idx="46">97.300000000000011</cx:pt>
          <cx:pt idx="47">96.900000000000006</cx:pt>
          <cx:pt idx="48">95.200000000000003</cx:pt>
          <cx:pt idx="49">92.700000000000003</cx:pt>
          <cx:pt idx="50">90.600000000000009</cx:pt>
          <cx:pt idx="51">84.900000000000006</cx:pt>
          <cx:pt idx="52">78.900000000000006</cx:pt>
          <cx:pt idx="53">70.200000000000003</cx:pt>
          <cx:pt idx="54">38.800000000000004</cx:pt>
          <cx:pt idx="55">49</cx:pt>
          <cx:pt idx="56">61.800000000000004</cx:pt>
          <cx:pt idx="57">74.900000000000006</cx:pt>
          <cx:pt idx="58">87.800000000000011</cx:pt>
          <cx:pt idx="59">94.600000000000009</cx:pt>
          <cx:pt idx="60">96.900000000000006</cx:pt>
          <cx:pt idx="61">96.800000000000011</cx:pt>
          <cx:pt idx="62">97.900000000000006</cx:pt>
          <cx:pt idx="63">97.100000000000009</cx:pt>
          <cx:pt idx="64">97.100000000000009</cx:pt>
          <cx:pt idx="65">97</cx:pt>
          <cx:pt idx="66">95</cx:pt>
          <cx:pt idx="67">92.800000000000011</cx:pt>
          <cx:pt idx="68">89.800000000000011</cx:pt>
          <cx:pt idx="69">86.700000000000003</cx:pt>
          <cx:pt idx="70">80.300000000000011</cx:pt>
          <cx:pt idx="71">74.600000000000009</cx:pt>
          <cx:pt idx="72">40.200000000000003</cx:pt>
          <cx:pt idx="73">50.400000000000006</cx:pt>
          <cx:pt idx="74">63.400000000000006</cx:pt>
          <cx:pt idx="75">79</cx:pt>
          <cx:pt idx="76">86.700000000000003</cx:pt>
          <cx:pt idx="77">92.400000000000006</cx:pt>
          <cx:pt idx="78">96.5</cx:pt>
          <cx:pt idx="79">97.900000000000006</cx:pt>
          <cx:pt idx="80">98.100000000000009</cx:pt>
          <cx:pt idx="81">97.200000000000003</cx:pt>
          <cx:pt idx="82">98</cx:pt>
          <cx:pt idx="83">96.900000000000006</cx:pt>
          <cx:pt idx="84">96.100000000000009</cx:pt>
          <cx:pt idx="85">91.800000000000011</cx:pt>
          <cx:pt idx="86">90.200000000000003</cx:pt>
          <cx:pt idx="87">85.300000000000011</cx:pt>
          <cx:pt idx="88">82.400000000000006</cx:pt>
          <cx:pt idx="89">74.600000000000009</cx:pt>
          <cx:pt idx="90">39</cx:pt>
          <cx:pt idx="91">39</cx:pt>
          <cx:pt idx="92">61.300000000000004</cx:pt>
          <cx:pt idx="93">71.100000000000009</cx:pt>
          <cx:pt idx="94">82.200000000000003</cx:pt>
          <cx:pt idx="95">87.700000000000003</cx:pt>
          <cx:pt idx="96">90.5</cx:pt>
          <cx:pt idx="97">92.200000000000003</cx:pt>
          <cx:pt idx="98">92.400000000000006</cx:pt>
          <cx:pt idx="99">92.400000000000006</cx:pt>
          <cx:pt idx="100">89.5</cx:pt>
          <cx:pt idx="101">90.400000000000006</cx:pt>
          <cx:pt idx="102">89.800000000000011</cx:pt>
          <cx:pt idx="103">85.5</cx:pt>
          <cx:pt idx="104">82.300000000000011</cx:pt>
          <cx:pt idx="105">79.100000000000009</cx:pt>
          <cx:pt idx="106">73.5</cx:pt>
          <cx:pt idx="107">66</cx:pt>
          <cx:pt idx="108">26.200000000000003</cx:pt>
          <cx:pt idx="109">27.200000000000003</cx:pt>
          <cx:pt idx="110">31.5</cx:pt>
          <cx:pt idx="111">37.800000000000004</cx:pt>
          <cx:pt idx="112">45</cx:pt>
          <cx:pt idx="113">52.600000000000001</cx:pt>
          <cx:pt idx="114">59.400000000000006</cx:pt>
          <cx:pt idx="115">63.300000000000004</cx:pt>
          <cx:pt idx="116">71.100000000000009</cx:pt>
          <cx:pt idx="117">76.600000000000009</cx:pt>
          <cx:pt idx="118">82.900000000000006</cx:pt>
          <cx:pt idx="119">86</cx:pt>
          <cx:pt idx="120">87.600000000000009</cx:pt>
          <cx:pt idx="121">90</cx:pt>
          <cx:pt idx="122">90.600000000000009</cx:pt>
          <cx:pt idx="123">90</cx:pt>
          <cx:pt idx="124">85.600000000000009</cx:pt>
          <cx:pt idx="125">83.800000000000011</cx:pt>
          <cx:pt idx="126">29.300000000000001</cx:pt>
          <cx:pt idx="127">30.100000000000001</cx:pt>
          <cx:pt idx="128">30.600000000000001</cx:pt>
          <cx:pt idx="129">32.200000000000003</cx:pt>
          <cx:pt idx="130">35.300000000000004</cx:pt>
          <cx:pt idx="131">41.600000000000001</cx:pt>
          <cx:pt idx="132">52.5</cx:pt>
          <cx:pt idx="133">64.700000000000003</cx:pt>
          <cx:pt idx="134">72.299999999999997</cx:pt>
          <cx:pt idx="135">81.100000000000009</cx:pt>
          <cx:pt idx="136">87.800000000000011</cx:pt>
          <cx:pt idx="137">91</cx:pt>
          <cx:pt idx="138">91.5</cx:pt>
          <cx:pt idx="139">89.900000000000006</cx:pt>
          <cx:pt idx="140">88.100000000000009</cx:pt>
          <cx:pt idx="141">82.900000000000006</cx:pt>
          <cx:pt idx="142">77.600000000000009</cx:pt>
          <cx:pt idx="143">69.900000000000006</cx:pt>
          <cx:pt idx="144">45.100000000000001</cx:pt>
          <cx:pt idx="145">55.600000000000001</cx:pt>
          <cx:pt idx="146">65.700000000000003</cx:pt>
          <cx:pt idx="147">75.299999999999997</cx:pt>
          <cx:pt idx="148">89.5</cx:pt>
          <cx:pt idx="149">98</cx:pt>
          <cx:pt idx="150">99.700000000000003</cx:pt>
          <cx:pt idx="151">99.700000000000003</cx:pt>
          <cx:pt idx="152">99.400000000000006</cx:pt>
          <cx:pt idx="153">98.400000000000006</cx:pt>
          <cx:pt idx="154">97.800000000000011</cx:pt>
          <cx:pt idx="155">95</cx:pt>
          <cx:pt idx="156">95.100000000000009</cx:pt>
          <cx:pt idx="157">92.700000000000003</cx:pt>
          <cx:pt idx="158">90</cx:pt>
          <cx:pt idx="159">83.200000000000003</cx:pt>
          <cx:pt idx="160">76.200000000000003</cx:pt>
          <cx:pt idx="161">70.5</cx:pt>
          <cx:pt idx="162">37.800000000000004</cx:pt>
          <cx:pt idx="163">46.300000000000004</cx:pt>
          <cx:pt idx="164">59.400000000000006</cx:pt>
          <cx:pt idx="165">71.600000000000009</cx:pt>
          <cx:pt idx="166">88.800000000000011</cx:pt>
          <cx:pt idx="167">98.600000000000009</cx:pt>
          <cx:pt idx="168">98.400000000000006</cx:pt>
          <cx:pt idx="169">98.700000000000003</cx:pt>
          <cx:pt idx="170">98.700000000000003</cx:pt>
          <cx:pt idx="171">98.5</cx:pt>
          <cx:pt idx="172">97.700000000000003</cx:pt>
          <cx:pt idx="173">96.600000000000009</cx:pt>
          <cx:pt idx="174">97.200000000000003</cx:pt>
          <cx:pt idx="175">96.600000000000009</cx:pt>
          <cx:pt idx="176">93.200000000000003</cx:pt>
          <cx:pt idx="177">85.5</cx:pt>
          <cx:pt idx="178">79.5</cx:pt>
          <cx:pt idx="179">70.700000000000003</cx:pt>
          <cx:pt idx="180">44.600000000000001</cx:pt>
          <cx:pt idx="181">53.100000000000001</cx:pt>
          <cx:pt idx="182">66.200000000000003</cx:pt>
          <cx:pt idx="183">79</cx:pt>
          <cx:pt idx="184">91.700000000000003</cx:pt>
          <cx:pt idx="185">100</cx:pt>
          <cx:pt idx="186">99.800000000000011</cx:pt>
          <cx:pt idx="187">99.300000000000011</cx:pt>
          <cx:pt idx="188">99.900000000000006</cx:pt>
          <cx:pt idx="189">99.400000000000006</cx:pt>
          <cx:pt idx="190">99.5</cx:pt>
          <cx:pt idx="191">99.200000000000003</cx:pt>
          <cx:pt idx="192">97.300000000000011</cx:pt>
          <cx:pt idx="193">94.100000000000009</cx:pt>
          <cx:pt idx="194">90.700000000000003</cx:pt>
          <cx:pt idx="195">86.400000000000006</cx:pt>
          <cx:pt idx="196">79.600000000000009</cx:pt>
          <cx:pt idx="197">72.5</cx:pt>
          <cx:pt idx="198">41.400000000000006</cx:pt>
          <cx:pt idx="199">47.5</cx:pt>
          <cx:pt idx="200">59.900000000000006</cx:pt>
          <cx:pt idx="201">72.799999999999997</cx:pt>
          <cx:pt idx="202">83.400000000000006</cx:pt>
          <cx:pt idx="203">91.200000000000003</cx:pt>
          <cx:pt idx="204">96.900000000000006</cx:pt>
          <cx:pt idx="205">96.300000000000011</cx:pt>
          <cx:pt idx="206">97.100000000000009</cx:pt>
          <cx:pt idx="207">98.300000000000011</cx:pt>
          <cx:pt idx="208">96.5</cx:pt>
          <cx:pt idx="209">97.200000000000003</cx:pt>
          <cx:pt idx="210">98.5</cx:pt>
          <cx:pt idx="211">95.100000000000009</cx:pt>
          <cx:pt idx="212">91.700000000000003</cx:pt>
          <cx:pt idx="213">89.300000000000011</cx:pt>
          <cx:pt idx="214">84.800000000000011</cx:pt>
          <cx:pt idx="215">79.100000000000009</cx:pt>
          <cx:pt idx="216">39.900000000000006</cx:pt>
          <cx:pt idx="217">49.200000000000003</cx:pt>
          <cx:pt idx="218">62.100000000000001</cx:pt>
          <cx:pt idx="219">70.5</cx:pt>
          <cx:pt idx="220">78</cx:pt>
          <cx:pt idx="221">83</cx:pt>
          <cx:pt idx="222">88.400000000000006</cx:pt>
          <cx:pt idx="223">89.100000000000009</cx:pt>
          <cx:pt idx="224">90.800000000000011</cx:pt>
          <cx:pt idx="225">91.900000000000006</cx:pt>
          <cx:pt idx="226">93.5</cx:pt>
          <cx:pt idx="227">92.100000000000009</cx:pt>
          <cx:pt idx="228">93.300000000000011</cx:pt>
          <cx:pt idx="229">90.300000000000011</cx:pt>
          <cx:pt idx="230">86.300000000000011</cx:pt>
          <cx:pt idx="231">78.200000000000003</cx:pt>
          <cx:pt idx="232">70.700000000000003</cx:pt>
          <cx:pt idx="233">65</cx:pt>
          <cx:pt idx="234">100</cx:pt>
          <cx:pt idx="235">100</cx:pt>
          <cx:pt idx="236">100</cx:pt>
          <cx:pt idx="237">100</cx:pt>
          <cx:pt idx="238">100</cx:pt>
          <cx:pt idx="239">100</cx:pt>
          <cx:pt idx="240">100</cx:pt>
          <cx:pt idx="241">100</cx:pt>
          <cx:pt idx="242">100</cx:pt>
          <cx:pt idx="243">99.400000000000006</cx:pt>
          <cx:pt idx="244">99.800000000000011</cx:pt>
          <cx:pt idx="245">98.800000000000011</cx:pt>
          <cx:pt idx="246">96.600000000000009</cx:pt>
          <cx:pt idx="247">94.200000000000003</cx:pt>
          <cx:pt idx="248">90</cx:pt>
          <cx:pt idx="249">83.700000000000003</cx:pt>
          <cx:pt idx="250">77.5</cx:pt>
          <cx:pt idx="251">70</cx:pt>
          <cx:pt idx="252">40.100000000000001</cx:pt>
          <cx:pt idx="253">47.200000000000003</cx:pt>
          <cx:pt idx="254">56.300000000000004</cx:pt>
          <cx:pt idx="255">69.100000000000009</cx:pt>
          <cx:pt idx="256">81.300000000000011</cx:pt>
          <cx:pt idx="257">91.200000000000003</cx:pt>
          <cx:pt idx="258">97.900000000000006</cx:pt>
          <cx:pt idx="259">99.700000000000003</cx:pt>
          <cx:pt idx="260">99.700000000000003</cx:pt>
          <cx:pt idx="261">99.200000000000003</cx:pt>
          <cx:pt idx="262">99</cx:pt>
          <cx:pt idx="263">97.5</cx:pt>
          <cx:pt idx="264">97.5</cx:pt>
          <cx:pt idx="265">95.700000000000003</cx:pt>
          <cx:pt idx="266">89.900000000000006</cx:pt>
          <cx:pt idx="267">85.600000000000009</cx:pt>
          <cx:pt idx="268">81.5</cx:pt>
          <cx:pt idx="269">74.5</cx:pt>
          <cx:pt idx="270">38.200000000000003</cx:pt>
          <cx:pt idx="271">48.300000000000004</cx:pt>
          <cx:pt idx="272">60.5</cx:pt>
          <cx:pt idx="273">72.200000000000003</cx:pt>
          <cx:pt idx="274">86.900000000000006</cx:pt>
          <cx:pt idx="275">97.100000000000009</cx:pt>
          <cx:pt idx="276">99.300000000000011</cx:pt>
          <cx:pt idx="277">99.200000000000003</cx:pt>
          <cx:pt idx="278">99.400000000000006</cx:pt>
          <cx:pt idx="279">98.600000000000009</cx:pt>
          <cx:pt idx="280">99.900000000000006</cx:pt>
          <cx:pt idx="281">99.800000000000011</cx:pt>
          <cx:pt idx="282">99.5</cx:pt>
          <cx:pt idx="283">98.700000000000003</cx:pt>
          <cx:pt idx="284">94.900000000000006</cx:pt>
          <cx:pt idx="285">89.700000000000003</cx:pt>
          <cx:pt idx="286">84</cx:pt>
          <cx:pt idx="287">78.300000000000011</cx:pt>
          <cx:pt idx="288">46.600000000000001</cx:pt>
          <cx:pt idx="289">54.600000000000001</cx:pt>
          <cx:pt idx="290">65.600000000000009</cx:pt>
          <cx:pt idx="291">77.300000000000011</cx:pt>
          <cx:pt idx="292">85.200000000000003</cx:pt>
          <cx:pt idx="293">91.200000000000003</cx:pt>
          <cx:pt idx="294">93.5</cx:pt>
          <cx:pt idx="295">97.200000000000003</cx:pt>
          <cx:pt idx="296">97.800000000000011</cx:pt>
          <cx:pt idx="297">99.5</cx:pt>
          <cx:pt idx="298">98.400000000000006</cx:pt>
          <cx:pt idx="299">96.200000000000003</cx:pt>
          <cx:pt idx="300">94.400000000000006</cx:pt>
          <cx:pt idx="301">93.700000000000003</cx:pt>
          <cx:pt idx="302">89.300000000000011</cx:pt>
          <cx:pt idx="303">84.100000000000009</cx:pt>
          <cx:pt idx="304">72.5</cx:pt>
          <cx:pt idx="305">66</cx:pt>
          <cx:pt idx="306">29.800000000000001</cx:pt>
          <cx:pt idx="307">31.200000000000003</cx:pt>
          <cx:pt idx="308">35.100000000000001</cx:pt>
          <cx:pt idx="309">39.200000000000003</cx:pt>
          <cx:pt idx="310">46.300000000000004</cx:pt>
          <cx:pt idx="311">54.200000000000003</cx:pt>
          <cx:pt idx="312">60.400000000000006</cx:pt>
          <cx:pt idx="313">65.100000000000009</cx:pt>
          <cx:pt idx="314">70.100000000000009</cx:pt>
          <cx:pt idx="315">71.600000000000009</cx:pt>
          <cx:pt idx="316">75.400000000000006</cx:pt>
          <cx:pt idx="317">78.400000000000006</cx:pt>
          <cx:pt idx="318">79.300000000000011</cx:pt>
          <cx:pt idx="319">80.300000000000011</cx:pt>
          <cx:pt idx="320">79.400000000000006</cx:pt>
          <cx:pt idx="321">77.300000000000011</cx:pt>
          <cx:pt idx="322">71.100000000000009</cx:pt>
          <cx:pt idx="323">67.400000000000006</cx:pt>
          <cx:pt idx="324">30.100000000000001</cx:pt>
          <cx:pt idx="325">30.200000000000003</cx:pt>
          <cx:pt idx="326">30.600000000000001</cx:pt>
          <cx:pt idx="327">31.400000000000002</cx:pt>
          <cx:pt idx="328">35</cx:pt>
          <cx:pt idx="329">43</cx:pt>
          <cx:pt idx="330">56.300000000000004</cx:pt>
          <cx:pt idx="331">65.900000000000006</cx:pt>
          <cx:pt idx="332">76.5</cx:pt>
          <cx:pt idx="333">83.800000000000011</cx:pt>
          <cx:pt idx="334">90.400000000000006</cx:pt>
          <cx:pt idx="335">95.400000000000006</cx:pt>
          <cx:pt idx="336">99.700000000000003</cx:pt>
          <cx:pt idx="337">98.600000000000009</cx:pt>
          <cx:pt idx="338">95.400000000000006</cx:pt>
          <cx:pt idx="339">92.400000000000006</cx:pt>
          <cx:pt idx="340">86.800000000000011</cx:pt>
          <cx:pt idx="341">78.400000000000006</cx:pt>
          <cx:pt idx="342">42.800000000000004</cx:pt>
          <cx:pt idx="343">53.200000000000003</cx:pt>
          <cx:pt idx="344">64.5</cx:pt>
          <cx:pt idx="345">75.400000000000006</cx:pt>
          <cx:pt idx="346">88.400000000000006</cx:pt>
          <cx:pt idx="347">93.700000000000003</cx:pt>
          <cx:pt idx="348">97.600000000000009</cx:pt>
          <cx:pt idx="349">100</cx:pt>
          <cx:pt idx="350">99.100000000000009</cx:pt>
          <cx:pt idx="351">97.900000000000006</cx:pt>
          <cx:pt idx="352">97.700000000000003</cx:pt>
          <cx:pt idx="353">95.5</cx:pt>
          <cx:pt idx="354">95.100000000000009</cx:pt>
          <cx:pt idx="355">92.700000000000003</cx:pt>
          <cx:pt idx="356">90.5</cx:pt>
          <cx:pt idx="357">84.400000000000006</cx:pt>
          <cx:pt idx="358">78.700000000000003</cx:pt>
          <cx:pt idx="359">71.100000000000009</cx:pt>
          <cx:pt idx="360">41.300000000000004</cx:pt>
          <cx:pt idx="361">48</cx:pt>
          <cx:pt idx="362">61.100000000000001</cx:pt>
          <cx:pt idx="363">71.799999999999997</cx:pt>
          <cx:pt idx="364">82.5</cx:pt>
          <cx:pt idx="365">92.800000000000011</cx:pt>
          <cx:pt idx="366">99.400000000000006</cx:pt>
          <cx:pt idx="367">100</cx:pt>
          <cx:pt idx="368">99.5</cx:pt>
          <cx:pt idx="369">97.900000000000006</cx:pt>
          <cx:pt idx="370">97.700000000000003</cx:pt>
          <cx:pt idx="371">97.200000000000003</cx:pt>
          <cx:pt idx="372">95</cx:pt>
          <cx:pt idx="373">91.5</cx:pt>
          <cx:pt idx="374">86</cx:pt>
          <cx:pt idx="375">80.100000000000009</cx:pt>
          <cx:pt idx="376">72</cx:pt>
          <cx:pt idx="377">44.100000000000001</cx:pt>
          <cx:pt idx="378">55.5</cx:pt>
          <cx:pt idx="379">62.600000000000001</cx:pt>
          <cx:pt idx="380">74.5</cx:pt>
          <cx:pt idx="381">88.300000000000011</cx:pt>
          <cx:pt idx="382">95.200000000000003</cx:pt>
          <cx:pt idx="383">97.5</cx:pt>
          <cx:pt idx="384">96.600000000000009</cx:pt>
          <cx:pt idx="385">98.400000000000006</cx:pt>
          <cx:pt idx="386">99</cx:pt>
          <cx:pt idx="387">97.200000000000003</cx:pt>
          <cx:pt idx="388">96.900000000000006</cx:pt>
          <cx:pt idx="389">94.400000000000006</cx:pt>
          <cx:pt idx="390">88.900000000000006</cx:pt>
          <cx:pt idx="391">85.900000000000006</cx:pt>
          <cx:pt idx="392">79.400000000000006</cx:pt>
          <cx:pt idx="393">73.100000000000009</cx:pt>
          <cx:pt idx="394">44.100000000000001</cx:pt>
          <cx:pt idx="395">53.900000000000006</cx:pt>
          <cx:pt idx="396">67.799999999999997</cx:pt>
          <cx:pt idx="397">79.800000000000011</cx:pt>
          <cx:pt idx="398">89.200000000000003</cx:pt>
          <cx:pt idx="399">96.800000000000011</cx:pt>
          <cx:pt idx="400">99</cx:pt>
          <cx:pt idx="401">98.700000000000003</cx:pt>
          <cx:pt idx="402">99.300000000000011</cx:pt>
          <cx:pt idx="403">99.300000000000011</cx:pt>
          <cx:pt idx="404">99.300000000000011</cx:pt>
          <cx:pt idx="405">99.200000000000003</cx:pt>
          <cx:pt idx="406">98.100000000000009</cx:pt>
          <cx:pt idx="407">97.200000000000003</cx:pt>
          <cx:pt idx="408">94.200000000000003</cx:pt>
          <cx:pt idx="409">89.700000000000003</cx:pt>
          <cx:pt idx="410">83.800000000000011</cx:pt>
          <cx:pt idx="411">78.200000000000003</cx:pt>
          <cx:pt idx="412">43.5</cx:pt>
          <cx:pt idx="413">54.800000000000004</cx:pt>
          <cx:pt idx="414">66.900000000000006</cx:pt>
          <cx:pt idx="415">78.700000000000003</cx:pt>
          <cx:pt idx="416">88.300000000000011</cx:pt>
          <cx:pt idx="417">91.700000000000003</cx:pt>
          <cx:pt idx="418">93.700000000000003</cx:pt>
          <cx:pt idx="419">95.700000000000003</cx:pt>
          <cx:pt idx="420">96.300000000000011</cx:pt>
          <cx:pt idx="421">96.5</cx:pt>
          <cx:pt idx="422">95.800000000000011</cx:pt>
          <cx:pt idx="423">95.800000000000011</cx:pt>
          <cx:pt idx="424">93.700000000000003</cx:pt>
          <cx:pt idx="425">90.800000000000011</cx:pt>
          <cx:pt idx="426">88.300000000000011</cx:pt>
          <cx:pt idx="427">81.300000000000011</cx:pt>
          <cx:pt idx="428">76.700000000000003</cx:pt>
          <cx:pt idx="429">71.400000000000006</cx:pt>
          <cx:pt idx="430">28.5</cx:pt>
          <cx:pt idx="431">30.5</cx:pt>
          <cx:pt idx="432">34</cx:pt>
          <cx:pt idx="433">39.600000000000001</cx:pt>
          <cx:pt idx="434">46.5</cx:pt>
          <cx:pt idx="435">54.800000000000004</cx:pt>
          <cx:pt idx="436">59.800000000000004</cx:pt>
          <cx:pt idx="437">65.100000000000009</cx:pt>
          <cx:pt idx="438">67.100000000000009</cx:pt>
          <cx:pt idx="439">68</cx:pt>
          <cx:pt idx="440">71.700000000000003</cx:pt>
          <cx:pt idx="441">73.200000000000003</cx:pt>
          <cx:pt idx="442">75.799999999999997</cx:pt>
          <cx:pt idx="443">79.600000000000009</cx:pt>
          <cx:pt idx="444">82</cx:pt>
          <cx:pt idx="445">82.5</cx:pt>
          <cx:pt idx="446">76.700000000000003</cx:pt>
          <cx:pt idx="447">73.299999999999997</cx:pt>
          <cx:pt idx="448">29.200000000000003</cx:pt>
          <cx:pt idx="449">30.200000000000003</cx:pt>
          <cx:pt idx="450">32</cx:pt>
          <cx:pt idx="451">40.600000000000001</cx:pt>
          <cx:pt idx="452">54.5</cx:pt>
          <cx:pt idx="453">64.100000000000009</cx:pt>
          <cx:pt idx="454">84.5</cx:pt>
          <cx:pt idx="455">94.800000000000011</cx:pt>
          <cx:pt idx="456">100</cx:pt>
          <cx:pt idx="457">100</cx:pt>
          <cx:pt idx="458">100</cx:pt>
          <cx:pt idx="459">100</cx:pt>
          <cx:pt idx="460">100</cx:pt>
          <cx:pt idx="461">100</cx:pt>
          <cx:pt idx="462">100</cx:pt>
          <cx:pt idx="463">100</cx:pt>
          <cx:pt idx="464">100</cx:pt>
          <cx:pt idx="465">100</cx:pt>
          <cx:pt idx="466">39.5</cx:pt>
          <cx:pt idx="467">42.900000000000006</cx:pt>
          <cx:pt idx="468">49.600000000000001</cx:pt>
          <cx:pt idx="469">55.600000000000001</cx:pt>
          <cx:pt idx="470">64.600000000000009</cx:pt>
          <cx:pt idx="471">68.5</cx:pt>
          <cx:pt idx="472">76.700000000000003</cx:pt>
          <cx:pt idx="473">84</cx:pt>
          <cx:pt idx="474">87.900000000000006</cx:pt>
          <cx:pt idx="475">89.900000000000006</cx:pt>
          <cx:pt idx="476">94.100000000000009</cx:pt>
          <cx:pt idx="477">91.5</cx:pt>
          <cx:pt idx="478">92.800000000000011</cx:pt>
          <cx:pt idx="479">93</cx:pt>
          <cx:pt idx="480">89.400000000000006</cx:pt>
          <cx:pt idx="481">83.200000000000003</cx:pt>
          <cx:pt idx="482">80.900000000000006</cx:pt>
          <cx:pt idx="483">74.400000000000006</cx:pt>
          <cx:pt idx="484">51.900000000000006</cx:pt>
          <cx:pt idx="485">58.400000000000006</cx:pt>
          <cx:pt idx="486">68.5</cx:pt>
          <cx:pt idx="487">75.200000000000003</cx:pt>
          <cx:pt idx="488">85.300000000000011</cx:pt>
          <cx:pt idx="489">93.5</cx:pt>
          <cx:pt idx="490">100</cx:pt>
          <cx:pt idx="491">100</cx:pt>
          <cx:pt idx="492">100</cx:pt>
          <cx:pt idx="493">98.400000000000006</cx:pt>
          <cx:pt idx="494">100.80000000000001</cx:pt>
          <cx:pt idx="495">100</cx:pt>
          <cx:pt idx="496">100</cx:pt>
          <cx:pt idx="497">100</cx:pt>
          <cx:pt idx="498">99.700000000000003</cx:pt>
          <cx:pt idx="499">97.900000000000006</cx:pt>
          <cx:pt idx="500">95.100000000000009</cx:pt>
          <cx:pt idx="501">86.600000000000009</cx:pt>
          <cx:pt idx="502">57.900000000000006</cx:pt>
          <cx:pt idx="503">65.400000000000006</cx:pt>
          <cx:pt idx="504">73.900000000000006</cx:pt>
          <cx:pt idx="505">86.300000000000011</cx:pt>
          <cx:pt idx="506">96.900000000000006</cx:pt>
          <cx:pt idx="507">100</cx:pt>
          <cx:pt idx="508">100</cx:pt>
          <cx:pt idx="509">100</cx:pt>
          <cx:pt idx="510">100</cx:pt>
          <cx:pt idx="511">100</cx:pt>
          <cx:pt idx="512">100</cx:pt>
          <cx:pt idx="513">100</cx:pt>
          <cx:pt idx="514">100</cx:pt>
          <cx:pt idx="515">100</cx:pt>
          <cx:pt idx="516">100</cx:pt>
          <cx:pt idx="517">98.200000000000003</cx:pt>
          <cx:pt idx="518">92.200000000000003</cx:pt>
          <cx:pt idx="519">87.600000000000009</cx:pt>
          <cx:pt idx="520">39.5</cx:pt>
          <cx:pt idx="521">42.900000000000006</cx:pt>
          <cx:pt idx="522">51.400000000000006</cx:pt>
          <cx:pt idx="523">61.800000000000004</cx:pt>
          <cx:pt idx="524">70.5</cx:pt>
          <cx:pt idx="525">76.5</cx:pt>
          <cx:pt idx="526">86.300000000000011</cx:pt>
          <cx:pt idx="527">91.200000000000003</cx:pt>
          <cx:pt idx="528">98.200000000000003</cx:pt>
          <cx:pt idx="529">100</cx:pt>
          <cx:pt idx="530">100</cx:pt>
          <cx:pt idx="531">100</cx:pt>
          <cx:pt idx="532">100</cx:pt>
          <cx:pt idx="533">100</cx:pt>
          <cx:pt idx="534">100</cx:pt>
          <cx:pt idx="535">95.300000000000011</cx:pt>
          <cx:pt idx="536">92.200000000000003</cx:pt>
          <cx:pt idx="537">87.600000000000009</cx:pt>
          <cx:pt idx="538">40.100000000000001</cx:pt>
          <cx:pt idx="539">40.100000000000001</cx:pt>
          <cx:pt idx="540">53</cx:pt>
          <cx:pt idx="541">63</cx:pt>
          <cx:pt idx="542">77.300000000000011</cx:pt>
          <cx:pt idx="543">88.600000000000009</cx:pt>
          <cx:pt idx="544">97.900000000000006</cx:pt>
          <cx:pt idx="545">100</cx:pt>
          <cx:pt idx="546">100</cx:pt>
          <cx:pt idx="547">100</cx:pt>
          <cx:pt idx="548">100</cx:pt>
          <cx:pt idx="549">100</cx:pt>
          <cx:pt idx="550">100</cx:pt>
          <cx:pt idx="551">100</cx:pt>
          <cx:pt idx="552">100</cx:pt>
          <cx:pt idx="553">95.100000000000009</cx:pt>
          <cx:pt idx="554">91</cx:pt>
          <cx:pt idx="555">88.400000000000006</cx:pt>
          <cx:pt idx="556">31.5</cx:pt>
          <cx:pt idx="557">38</cx:pt>
          <cx:pt idx="558">48.800000000000004</cx:pt>
          <cx:pt idx="559">63</cx:pt>
          <cx:pt idx="560">77</cx:pt>
          <cx:pt idx="561">92.800000000000011</cx:pt>
          <cx:pt idx="562">100</cx:pt>
          <cx:pt idx="563">100</cx:pt>
          <cx:pt idx="564">100</cx:pt>
          <cx:pt idx="565">100</cx:pt>
          <cx:pt idx="566">100</cx:pt>
          <cx:pt idx="567">100</cx:pt>
          <cx:pt idx="568">100</cx:pt>
          <cx:pt idx="569">100</cx:pt>
          <cx:pt idx="570">100</cx:pt>
          <cx:pt idx="571">100</cx:pt>
          <cx:pt idx="572">100</cx:pt>
          <cx:pt idx="573">100</cx:pt>
          <cx:pt idx="574">37.5</cx:pt>
          <cx:pt idx="575">37.700000000000003</cx:pt>
          <cx:pt idx="576">38.800000000000004</cx:pt>
          <cx:pt idx="577">45</cx:pt>
          <cx:pt idx="578">53.5</cx:pt>
          <cx:pt idx="579">68.700000000000003</cx:pt>
          <cx:pt idx="580">89.100000000000009</cx:pt>
          <cx:pt idx="581">100</cx:pt>
          <cx:pt idx="582">100</cx:pt>
          <cx:pt idx="583">100</cx:pt>
          <cx:pt idx="584">100</cx:pt>
          <cx:pt idx="585">100</cx:pt>
          <cx:pt idx="586">100</cx:pt>
          <cx:pt idx="587">100</cx:pt>
          <cx:pt idx="588">100</cx:pt>
          <cx:pt idx="589">100</cx:pt>
          <cx:pt idx="590">100</cx:pt>
          <cx:pt idx="591">100</cx:pt>
          <cx:pt idx="592">37.700000000000003</cx:pt>
          <cx:pt idx="593">42.900000000000006</cx:pt>
          <cx:pt idx="594">49.900000000000006</cx:pt>
          <cx:pt idx="595">57.600000000000001</cx:pt>
          <cx:pt idx="596">69.799999999999997</cx:pt>
          <cx:pt idx="597">82.900000000000006</cx:pt>
          <cx:pt idx="598">92.800000000000011</cx:pt>
          <cx:pt idx="599">97.400000000000006</cx:pt>
          <cx:pt idx="600">99.200000000000003</cx:pt>
          <cx:pt idx="601">100</cx:pt>
          <cx:pt idx="602">100</cx:pt>
          <cx:pt idx="603">100</cx:pt>
          <cx:pt idx="604">100</cx:pt>
          <cx:pt idx="605">99.200000000000003</cx:pt>
          <cx:pt idx="606">97.700000000000003</cx:pt>
          <cx:pt idx="607">95.100000000000009</cx:pt>
          <cx:pt idx="608">93</cx:pt>
          <cx:pt idx="609">91</cx:pt>
          <cx:pt idx="610">57.100000000000001</cx:pt>
          <cx:pt idx="611">64.900000000000006</cx:pt>
          <cx:pt idx="612">72.100000000000009</cx:pt>
          <cx:pt idx="613">81.700000000000003</cx:pt>
          <cx:pt idx="614">76</cx:pt>
          <cx:pt idx="615">86.800000000000011</cx:pt>
          <cx:pt idx="616">99</cx:pt>
          <cx:pt idx="617">100</cx:pt>
          <cx:pt idx="618">100</cx:pt>
          <cx:pt idx="619">100</cx:pt>
          <cx:pt idx="620">100</cx:pt>
          <cx:pt idx="621">99</cx:pt>
          <cx:pt idx="622">100</cx:pt>
          <cx:pt idx="623">100</cx:pt>
          <cx:pt idx="624">100</cx:pt>
          <cx:pt idx="625">97.700000000000003</cx:pt>
          <cx:pt idx="626">95.900000000000006</cx:pt>
          <cx:pt idx="627">87.100000000000009</cx:pt>
          <cx:pt idx="628">53</cx:pt>
          <cx:pt idx="629">57.100000000000001</cx:pt>
          <cx:pt idx="630">68.700000000000003</cx:pt>
          <cx:pt idx="631">78.300000000000011</cx:pt>
          <cx:pt idx="632">90.400000000000006</cx:pt>
          <cx:pt idx="633">98.700000000000003</cx:pt>
          <cx:pt idx="634">97.700000000000003</cx:pt>
          <cx:pt idx="635">100</cx:pt>
          <cx:pt idx="636">100</cx:pt>
          <cx:pt idx="637">100</cx:pt>
          <cx:pt idx="638">100</cx:pt>
          <cx:pt idx="639">100</cx:pt>
          <cx:pt idx="640">100</cx:pt>
          <cx:pt idx="641">100</cx:pt>
          <cx:pt idx="642">100</cx:pt>
          <cx:pt idx="643">97.700000000000003</cx:pt>
          <cx:pt idx="644">94.800000000000011</cx:pt>
          <cx:pt idx="645">91.200000000000003</cx:pt>
          <cx:pt idx="646">53.5</cx:pt>
          <cx:pt idx="647">56.600000000000001</cx:pt>
          <cx:pt idx="648">68.700000000000003</cx:pt>
          <cx:pt idx="649">78</cx:pt>
          <cx:pt idx="650">89.100000000000009</cx:pt>
          <cx:pt idx="651">95.300000000000011</cx:pt>
          <cx:pt idx="652">100</cx:pt>
          <cx:pt idx="653">100</cx:pt>
          <cx:pt idx="654">100</cx:pt>
          <cx:pt idx="655">100</cx:pt>
          <cx:pt idx="656">100</cx:pt>
          <cx:pt idx="657">100</cx:pt>
          <cx:pt idx="658">100</cx:pt>
          <cx:pt idx="659">100</cx:pt>
          <cx:pt idx="660">100</cx:pt>
          <cx:pt idx="661">100</cx:pt>
          <cx:pt idx="662">94.100000000000009</cx:pt>
          <cx:pt idx="663">94.600000000000009</cx:pt>
          <cx:pt idx="664">35.399999999999999</cx:pt>
          <cx:pt idx="665">41.600000000000001</cx:pt>
          <cx:pt idx="666">49.600000000000001</cx:pt>
          <cx:pt idx="667">56.600000000000001</cx:pt>
          <cx:pt idx="668">64.299999999999997</cx:pt>
          <cx:pt idx="669">69.799999999999997</cx:pt>
          <cx:pt idx="670">81.900000000000006</cx:pt>
          <cx:pt idx="671">89.400000000000006</cx:pt>
          <cx:pt idx="672">96.600000000000009</cx:pt>
          <cx:pt idx="673">100</cx:pt>
          <cx:pt idx="674">100</cx:pt>
          <cx:pt idx="675">100</cx:pt>
          <cx:pt idx="676">100</cx:pt>
          <cx:pt idx="677">100</cx:pt>
          <cx:pt idx="678">100</cx:pt>
          <cx:pt idx="679">98.700000000000003</cx:pt>
          <cx:pt idx="680">94.300000000000011</cx:pt>
          <cx:pt idx="681">90.200000000000003</cx:pt>
          <cx:pt idx="682">34.100000000000001</cx:pt>
          <cx:pt idx="683">38.5</cx:pt>
          <cx:pt idx="684">44.700000000000003</cx:pt>
          <cx:pt idx="685">53.5</cx:pt>
          <cx:pt idx="686">64.299999999999997</cx:pt>
          <cx:pt idx="687">75.200000000000003</cx:pt>
          <cx:pt idx="688">85.800000000000011</cx:pt>
          <cx:pt idx="689">92.800000000000011</cx:pt>
          <cx:pt idx="690">100</cx:pt>
          <cx:pt idx="691">100</cx:pt>
          <cx:pt idx="692">100</cx:pt>
          <cx:pt idx="693">100</cx:pt>
          <cx:pt idx="694">99</cx:pt>
          <cx:pt idx="695">97.200000000000003</cx:pt>
          <cx:pt idx="696">91</cx:pt>
          <cx:pt idx="697">90.200000000000003</cx:pt>
          <cx:pt idx="698">81.700000000000003</cx:pt>
          <cx:pt idx="699">78</cx:pt>
          <cx:pt idx="700">50.400000000000006</cx:pt>
          <cx:pt idx="701">53.5</cx:pt>
          <cx:pt idx="702">55.800000000000004</cx:pt>
          <cx:pt idx="703">65.600000000000009</cx:pt>
          <cx:pt idx="704">76.5</cx:pt>
          <cx:pt idx="705">83.700000000000003</cx:pt>
          <cx:pt idx="706">97.700000000000003</cx:pt>
          <cx:pt idx="707">100</cx:pt>
          <cx:pt idx="708">100</cx:pt>
          <cx:pt idx="709">100</cx:pt>
          <cx:pt idx="710">100</cx:pt>
          <cx:pt idx="711">100</cx:pt>
          <cx:pt idx="712">100</cx:pt>
          <cx:pt idx="713">98.700000000000003</cx:pt>
          <cx:pt idx="714">94.300000000000011</cx:pt>
          <cx:pt idx="715">89.700000000000003</cx:pt>
          <cx:pt idx="716">86.300000000000011</cx:pt>
          <cx:pt idx="717">84.5</cx:pt>
          <cx:pt idx="718">55.300000000000004</cx:pt>
          <cx:pt idx="719">58.400000000000006</cx:pt>
          <cx:pt idx="720">68.200000000000003</cx:pt>
          <cx:pt idx="721">77</cx:pt>
          <cx:pt idx="722">91.5</cx:pt>
          <cx:pt idx="723">99</cx:pt>
          <cx:pt idx="724">100</cx:pt>
          <cx:pt idx="725">100</cx:pt>
          <cx:pt idx="726">100</cx:pt>
          <cx:pt idx="727">100</cx:pt>
          <cx:pt idx="728">100</cx:pt>
          <cx:pt idx="729">100</cx:pt>
          <cx:pt idx="730">100</cx:pt>
          <cx:pt idx="731">100</cx:pt>
          <cx:pt idx="732">100</cx:pt>
          <cx:pt idx="733">99.200000000000003</cx:pt>
          <cx:pt idx="734">96.400000000000006</cx:pt>
          <cx:pt idx="735">94.100000000000009</cx:pt>
          <cx:pt idx="736">42.900000000000006</cx:pt>
          <cx:pt idx="737">46.300000000000004</cx:pt>
          <cx:pt idx="738">51.200000000000003</cx:pt>
          <cx:pt idx="739">60.5</cx:pt>
          <cx:pt idx="740">69</cx:pt>
          <cx:pt idx="741">85</cx:pt>
          <cx:pt idx="742">96.400000000000006</cx:pt>
          <cx:pt idx="743">100</cx:pt>
          <cx:pt idx="744">100</cx:pt>
          <cx:pt idx="745">100</cx:pt>
          <cx:pt idx="746">100</cx:pt>
          <cx:pt idx="747">100</cx:pt>
          <cx:pt idx="748">100</cx:pt>
          <cx:pt idx="749">100</cx:pt>
          <cx:pt idx="750">100</cx:pt>
          <cx:pt idx="751">100</cx:pt>
          <cx:pt idx="752">97.200000000000003</cx:pt>
          <cx:pt idx="753">95.300000000000011</cx:pt>
          <cx:pt idx="754">41.100000000000001</cx:pt>
          <cx:pt idx="755">46.5</cx:pt>
          <cx:pt idx="756">55.600000000000001</cx:pt>
          <cx:pt idx="757">65.600000000000009</cx:pt>
          <cx:pt idx="758">75.700000000000003</cx:pt>
          <cx:pt idx="759">86</cx:pt>
          <cx:pt idx="760">92.5</cx:pt>
          <cx:pt idx="761">100</cx:pt>
          <cx:pt idx="762">100</cx:pt>
          <cx:pt idx="763">100</cx:pt>
          <cx:pt idx="764">100</cx:pt>
          <cx:pt idx="765">100</cx:pt>
          <cx:pt idx="766">100</cx:pt>
          <cx:pt idx="767">100</cx:pt>
          <cx:pt idx="768">100</cx:pt>
          <cx:pt idx="769">99.700000000000003</cx:pt>
          <cx:pt idx="770">96.900000000000006</cx:pt>
          <cx:pt idx="771">94.300000000000011</cx:pt>
          <cx:pt idx="772">39.800000000000004</cx:pt>
          <cx:pt idx="773">43.900000000000006</cx:pt>
          <cx:pt idx="774">57.100000000000001</cx:pt>
          <cx:pt idx="775">65.100000000000009</cx:pt>
          <cx:pt idx="776">78.600000000000009</cx:pt>
          <cx:pt idx="777">89.100000000000009</cx:pt>
          <cx:pt idx="778">100</cx:pt>
          <cx:pt idx="779">100</cx:pt>
          <cx:pt idx="780">100</cx:pt>
          <cx:pt idx="781">100</cx:pt>
          <cx:pt idx="782">100</cx:pt>
          <cx:pt idx="783">100</cx:pt>
          <cx:pt idx="784">100</cx:pt>
          <cx:pt idx="785">100</cx:pt>
          <cx:pt idx="786">100</cx:pt>
          <cx:pt idx="787">100</cx:pt>
          <cx:pt idx="788">100</cx:pt>
          <cx:pt idx="789">100</cx:pt>
          <cx:pt idx="790">32</cx:pt>
          <cx:pt idx="791">31.800000000000001</cx:pt>
          <cx:pt idx="792">34.600000000000001</cx:pt>
          <cx:pt idx="793">39</cx:pt>
          <cx:pt idx="794">53.700000000000003</cx:pt>
          <cx:pt idx="795">69</cx:pt>
          <cx:pt idx="796">95.900000000000006</cx:pt>
          <cx:pt idx="797">100</cx:pt>
          <cx:pt idx="798">100</cx:pt>
          <cx:pt idx="799">100</cx:pt>
          <cx:pt idx="800">100</cx:pt>
          <cx:pt idx="801">100</cx:pt>
          <cx:pt idx="802">100</cx:pt>
          <cx:pt idx="803">100</cx:pt>
          <cx:pt idx="804">100</cx:pt>
          <cx:pt idx="805">100</cx:pt>
          <cx:pt idx="806">100</cx:pt>
          <cx:pt idx="807">100</cx:pt>
          <cx:pt idx="808">39</cx:pt>
          <cx:pt idx="809">46.5</cx:pt>
          <cx:pt idx="810">54.300000000000004</cx:pt>
          <cx:pt idx="811">59.700000000000003</cx:pt>
          <cx:pt idx="812">74.200000000000003</cx:pt>
          <cx:pt idx="813">82.700000000000003</cx:pt>
          <cx:pt idx="814">92.5</cx:pt>
          <cx:pt idx="815">100</cx:pt>
          <cx:pt idx="816">100</cx:pt>
          <cx:pt idx="817">100</cx:pt>
          <cx:pt idx="818">100</cx:pt>
          <cx:pt idx="819">100</cx:pt>
          <cx:pt idx="820">100</cx:pt>
          <cx:pt idx="821">100</cx:pt>
          <cx:pt idx="822">100</cx:pt>
          <cx:pt idx="823">100</cx:pt>
          <cx:pt idx="824">96.400000000000006</cx:pt>
          <cx:pt idx="825">90.400000000000006</cx:pt>
          <cx:pt idx="826">49.600000000000001</cx:pt>
          <cx:pt idx="827">54</cx:pt>
          <cx:pt idx="828">63.300000000000004</cx:pt>
          <cx:pt idx="829">70.5</cx:pt>
          <cx:pt idx="830">81.700000000000003</cx:pt>
          <cx:pt idx="831">88.900000000000006</cx:pt>
          <cx:pt idx="832">96.600000000000009</cx:pt>
          <cx:pt idx="833">100</cx:pt>
          <cx:pt idx="834">100</cx:pt>
          <cx:pt idx="835">100</cx:pt>
          <cx:pt idx="836">100</cx:pt>
          <cx:pt idx="837">100</cx:pt>
          <cx:pt idx="838">99.200000000000003</cx:pt>
          <cx:pt idx="839">92.5</cx:pt>
          <cx:pt idx="840">89.700000000000003</cx:pt>
          <cx:pt idx="841">85</cx:pt>
          <cx:pt idx="842">82.400000000000006</cx:pt>
          <cx:pt idx="843">53.700000000000003</cx:pt>
          <cx:pt idx="844">62.800000000000004</cx:pt>
          <cx:pt idx="845">69.5</cx:pt>
          <cx:pt idx="846">79.600000000000009</cx:pt>
          <cx:pt idx="847">93.5</cx:pt>
          <cx:pt idx="848">100</cx:pt>
          <cx:pt idx="849">100</cx:pt>
          <cx:pt idx="850">100</cx:pt>
          <cx:pt idx="851">100</cx:pt>
          <cx:pt idx="852">100</cx:pt>
          <cx:pt idx="853">100</cx:pt>
          <cx:pt idx="854">100</cx:pt>
          <cx:pt idx="855">100</cx:pt>
          <cx:pt idx="856">100</cx:pt>
          <cx:pt idx="857">100</cx:pt>
          <cx:pt idx="858">99.5</cx:pt>
          <cx:pt idx="859">96.100000000000009</cx:pt>
          <cx:pt idx="860">39</cx:pt>
          <cx:pt idx="861">45.5</cx:pt>
          <cx:pt idx="862">53.5</cx:pt>
          <cx:pt idx="863">63</cx:pt>
          <cx:pt idx="864">71.100000000000009</cx:pt>
          <cx:pt idx="865">81.700000000000003</cx:pt>
          <cx:pt idx="866">91.200000000000003</cx:pt>
          <cx:pt idx="867">97.900000000000006</cx:pt>
          <cx:pt idx="868">100</cx:pt>
          <cx:pt idx="869">100</cx:pt>
          <cx:pt idx="870">100</cx:pt>
          <cx:pt idx="871">100</cx:pt>
          <cx:pt idx="872">100</cx:pt>
          <cx:pt idx="873">100</cx:pt>
          <cx:pt idx="874">100</cx:pt>
          <cx:pt idx="875">100</cx:pt>
          <cx:pt idx="876">97.700000000000003</cx:pt>
          <cx:pt idx="877">93.800000000000011</cx:pt>
          <cx:pt idx="878">43.900000000000006</cx:pt>
          <cx:pt idx="879">49.900000000000006</cx:pt>
          <cx:pt idx="880">56.100000000000001</cx:pt>
          <cx:pt idx="881">65.100000000000009</cx:pt>
          <cx:pt idx="882">75.700000000000003</cx:pt>
          <cx:pt idx="883">84.5</cx:pt>
          <cx:pt idx="884">89.900000000000006</cx:pt>
          <cx:pt idx="885">95.600000000000009</cx:pt>
          <cx:pt idx="886">100</cx:pt>
          <cx:pt idx="887">100</cx:pt>
          <cx:pt idx="888">100</cx:pt>
          <cx:pt idx="889">100</cx:pt>
          <cx:pt idx="890">100</cx:pt>
          <cx:pt idx="891">100</cx:pt>
          <cx:pt idx="892">100</cx:pt>
          <cx:pt idx="893">100</cx:pt>
          <cx:pt idx="894">100</cx:pt>
          <cx:pt idx="895">97.700000000000003</cx:pt>
          <cx:pt idx="896">32.300000000000004</cx:pt>
          <cx:pt idx="897">34.899999999999999</cx:pt>
          <cx:pt idx="898">43.400000000000006</cx:pt>
          <cx:pt idx="899">56.800000000000004</cx:pt>
          <cx:pt idx="900">71.299999999999997</cx:pt>
          <cx:pt idx="901">74.900000000000006</cx:pt>
          <cx:pt idx="902">79.800000000000011</cx:pt>
          <cx:pt idx="903">82.200000000000003</cx:pt>
          <cx:pt idx="904">88.900000000000006</cx:pt>
          <cx:pt idx="905">99</cx:pt>
          <cx:pt idx="906">100</cx:pt>
          <cx:pt idx="907">100</cx:pt>
          <cx:pt idx="908">100</cx:pt>
          <cx:pt idx="909">100</cx:pt>
          <cx:pt idx="910">100</cx:pt>
          <cx:pt idx="911">100</cx:pt>
          <cx:pt idx="912">100</cx:pt>
          <cx:pt idx="913">100</cx:pt>
          <cx:pt idx="914">2.2000000000000002</cx:pt>
          <cx:pt idx="915">2.3000000000000003</cx:pt>
          <cx:pt idx="916">4.4000000000000004</cx:pt>
          <cx:pt idx="917">5.8000000000000007</cx:pt>
          <cx:pt idx="918">12.9</cx:pt>
          <cx:pt idx="919">22.300000000000001</cx:pt>
          <cx:pt idx="920">43</cx:pt>
          <cx:pt idx="921">62.100000000000001</cx:pt>
          <cx:pt idx="922">83</cx:pt>
          <cx:pt idx="923">99.800000000000011</cx:pt>
          <cx:pt idx="924">100.10000000000001</cx:pt>
          <cx:pt idx="925">100.10000000000001</cx:pt>
          <cx:pt idx="926">99.900000000000006</cx:pt>
          <cx:pt idx="927">100.10000000000001</cx:pt>
          <cx:pt idx="928">98.600000000000009</cx:pt>
          <cx:pt idx="929">93</cx:pt>
          <cx:pt idx="930">81.700000000000003</cx:pt>
          <cx:pt idx="931">70.5</cx:pt>
          <cx:pt idx="932">6.7000000000000002</cx:pt>
          <cx:pt idx="933">8.5</cx:pt>
          <cx:pt idx="934">11.600000000000001</cx:pt>
          <cx:pt idx="935">14.9</cx:pt>
          <cx:pt idx="936">23</cx:pt>
          <cx:pt idx="937">32.300000000000004</cx:pt>
          <cx:pt idx="938">43.300000000000004</cx:pt>
          <cx:pt idx="939">50.900000000000006</cx:pt>
          <cx:pt idx="940">57.900000000000006</cx:pt>
          <cx:pt idx="941">62.700000000000003</cx:pt>
          <cx:pt idx="942">65.299999999999997</cx:pt>
          <cx:pt idx="943">66.700000000000003</cx:pt>
          <cx:pt idx="944">64.5</cx:pt>
          <cx:pt idx="945">61.400000000000006</cx:pt>
          <cx:pt idx="946">56.300000000000004</cx:pt>
          <cx:pt idx="947">50.900000000000006</cx:pt>
          <cx:pt idx="948">46.700000000000003</cx:pt>
          <cx:pt idx="949">40.5</cx:pt>
          <cx:pt idx="950">6.5</cx:pt>
          <cx:pt idx="951">8.4000000000000004</cx:pt>
          <cx:pt idx="952">12.100000000000001</cx:pt>
          <cx:pt idx="953">16.800000000000001</cx:pt>
          <cx:pt idx="954">25.400000000000002</cx:pt>
          <cx:pt idx="955">33.300000000000004</cx:pt>
          <cx:pt idx="956">43.100000000000001</cx:pt>
          <cx:pt idx="957">50.5</cx:pt>
          <cx:pt idx="958">56.700000000000003</cx:pt>
          <cx:pt idx="959">60.100000000000001</cx:pt>
          <cx:pt idx="960">62.700000000000003</cx:pt>
          <cx:pt idx="961">62</cx:pt>
          <cx:pt idx="962">60</cx:pt>
          <cx:pt idx="963">57</cx:pt>
          <cx:pt idx="964">52.300000000000004</cx:pt>
          <cx:pt idx="965">48.700000000000003</cx:pt>
          <cx:pt idx="966">46.300000000000004</cx:pt>
          <cx:pt idx="967">43.100000000000001</cx:pt>
          <cx:pt idx="968">7.9000000000000004</cx:pt>
          <cx:pt idx="969">9.5</cx:pt>
          <cx:pt idx="970">13.600000000000001</cx:pt>
          <cx:pt idx="971">18.699999999999999</cx:pt>
          <cx:pt idx="972">27.100000000000001</cx:pt>
          <cx:pt idx="973">35.800000000000004</cx:pt>
          <cx:pt idx="974">46.600000000000001</cx:pt>
          <cx:pt idx="975">53.900000000000006</cx:pt>
          <cx:pt idx="976">60.800000000000004</cx:pt>
          <cx:pt idx="977">65.299999999999997</cx:pt>
          <cx:pt idx="978">68.200000000000003</cx:pt>
          <cx:pt idx="979">70.5</cx:pt>
          <cx:pt idx="980">69</cx:pt>
          <cx:pt idx="981">63</cx:pt>
          <cx:pt idx="982">58</cx:pt>
          <cx:pt idx="983">53.700000000000003</cx:pt>
          <cx:pt idx="984">48.300000000000004</cx:pt>
          <cx:pt idx="985">45.100000000000001</cx:pt>
          <cx:pt idx="986">7.2000000000000002</cx:pt>
          <cx:pt idx="987">9.0999999999999996</cx:pt>
          <cx:pt idx="988">13</cx:pt>
          <cx:pt idx="989">18.300000000000001</cx:pt>
          <cx:pt idx="990">25.200000000000003</cx:pt>
          <cx:pt idx="991">34.200000000000003</cx:pt>
          <cx:pt idx="992">44.700000000000003</cx:pt>
          <cx:pt idx="993">52.100000000000001</cx:pt>
          <cx:pt idx="994">60.5</cx:pt>
          <cx:pt idx="995">67.200000000000003</cx:pt>
          <cx:pt idx="996">70.799999999999997</cx:pt>
          <cx:pt idx="997">73</cx:pt>
          <cx:pt idx="998">74</cx:pt>
          <cx:pt idx="999">70.400000000000006</cx:pt>
          <cx:pt idx="1000">67.799999999999997</cx:pt>
          <cx:pt idx="1001">62.5</cx:pt>
          <cx:pt idx="1002">58</cx:pt>
          <cx:pt idx="1003">51.900000000000006</cx:pt>
          <cx:pt idx="1004">15.800000000000001</cx:pt>
          <cx:pt idx="1005">15.800000000000001</cx:pt>
          <cx:pt idx="1006">23</cx:pt>
          <cx:pt idx="1007">30.5</cx:pt>
          <cx:pt idx="1008">44.400000000000006</cx:pt>
          <cx:pt idx="1009">60.300000000000004</cx:pt>
          <cx:pt idx="1010">75.100000000000009</cx:pt>
          <cx:pt idx="1011">88.800000000000011</cx:pt>
          <cx:pt idx="1012">100.2</cx:pt>
          <cx:pt idx="1013">100</cx:pt>
          <cx:pt idx="1014">100</cx:pt>
          <cx:pt idx="1015">100.2</cx:pt>
          <cx:pt idx="1016">99.900000000000006</cx:pt>
          <cx:pt idx="1017">94.600000000000009</cx:pt>
          <cx:pt idx="1018">91</cx:pt>
          <cx:pt idx="1019">87.400000000000006</cx:pt>
          <cx:pt idx="1020">82.5</cx:pt>
          <cx:pt idx="1021">76.600000000000009</cx:pt>
          <cx:pt idx="1022">9.6000000000000014</cx:pt>
          <cx:pt idx="1023">11.200000000000001</cx:pt>
          <cx:pt idx="1024">16.800000000000001</cx:pt>
          <cx:pt idx="1025">29.200000000000003</cx:pt>
          <cx:pt idx="1026">42</cx:pt>
          <cx:pt idx="1027">59.400000000000006</cx:pt>
          <cx:pt idx="1028">70.400000000000006</cx:pt>
          <cx:pt idx="1029">82.700000000000003</cx:pt>
          <cx:pt idx="1030">96.600000000000009</cx:pt>
          <cx:pt idx="1031">100.10000000000001</cx:pt>
          <cx:pt idx="1032">100.2</cx:pt>
          <cx:pt idx="1033">100</cx:pt>
          <cx:pt idx="1034">99.900000000000006</cx:pt>
          <cx:pt idx="1035">100.30000000000001</cx:pt>
          <cx:pt idx="1036">100.10000000000001</cx:pt>
          <cx:pt idx="1037">99.700000000000003</cx:pt>
          <cx:pt idx="1038">100</cx:pt>
          <cx:pt idx="1039">97.700000000000003</cx:pt>
          <cx:pt idx="1040">7.8000000000000007</cx:pt>
          <cx:pt idx="1041">8.4000000000000004</cx:pt>
          <cx:pt idx="1042">9.9000000000000004</cx:pt>
          <cx:pt idx="1043">12.600000000000001</cx:pt>
          <cx:pt idx="1044">20.200000000000003</cx:pt>
          <cx:pt idx="1045">33.899999999999999</cx:pt>
          <cx:pt idx="1046">54.400000000000006</cx:pt>
          <cx:pt idx="1047">74.900000000000006</cx:pt>
          <cx:pt idx="1048">94.900000000000006</cx:pt>
          <cx:pt idx="1049">100.30000000000001</cx:pt>
          <cx:pt idx="1050">100.10000000000001</cx:pt>
          <cx:pt idx="1051">100</cx:pt>
          <cx:pt idx="1052">100.10000000000001</cx:pt>
          <cx:pt idx="1053">100.10000000000001</cx:pt>
          <cx:pt idx="1054">100</cx:pt>
          <cx:pt idx="1055">98.400000000000006</cx:pt>
          <cx:pt idx="1056">87.600000000000009</cx:pt>
          <cx:pt idx="1057">73.299999999999997</cx:pt>
          <cx:pt idx="1058">9.6000000000000014</cx:pt>
          <cx:pt idx="1059">11.200000000000001</cx:pt>
          <cx:pt idx="1060">15.200000000000001</cx:pt>
          <cx:pt idx="1061">18.300000000000001</cx:pt>
          <cx:pt idx="1062">25.400000000000002</cx:pt>
          <cx:pt idx="1063">37.5</cx:pt>
          <cx:pt idx="1064">48</cx:pt>
          <cx:pt idx="1065">59.800000000000004</cx:pt>
          <cx:pt idx="1066">68.299999999999997</cx:pt>
          <cx:pt idx="1067">74</cx:pt>
          <cx:pt idx="1068">78.200000000000003</cx:pt>
          <cx:pt idx="1069">81.600000000000009</cx:pt>
          <cx:pt idx="1070">80.700000000000003</cx:pt>
          <cx:pt idx="1071">76</cx:pt>
          <cx:pt idx="1072">70</cx:pt>
          <cx:pt idx="1073">60.300000000000004</cx:pt>
          <cx:pt idx="1074">56.200000000000003</cx:pt>
          <cx:pt idx="1075">52.800000000000004</cx:pt>
          <cx:pt idx="1076">8.5</cx:pt>
          <cx:pt idx="1077">11</cx:pt>
          <cx:pt idx="1078">14.300000000000001</cx:pt>
          <cx:pt idx="1079">16.199999999999999</cx:pt>
          <cx:pt idx="1080">20.5</cx:pt>
          <cx:pt idx="1081">28.5</cx:pt>
          <cx:pt idx="1082">41.200000000000003</cx:pt>
          <cx:pt idx="1083">50.800000000000004</cx:pt>
          <cx:pt idx="1084">57</cx:pt>
          <cx:pt idx="1085">62.700000000000003</cx:pt>
          <cx:pt idx="1086">65.900000000000006</cx:pt>
          <cx:pt idx="1087">68.100000000000009</cx:pt>
          <cx:pt idx="1088">67.400000000000006</cx:pt>
          <cx:pt idx="1089">63.300000000000004</cx:pt>
          <cx:pt idx="1090">59.300000000000004</cx:pt>
          <cx:pt idx="1091">55.5</cx:pt>
          <cx:pt idx="1092">51.400000000000006</cx:pt>
          <cx:pt idx="1093">48.700000000000003</cx:pt>
          <cx:pt idx="1094">11.600000000000001</cx:pt>
          <cx:pt idx="1095">13.200000000000001</cx:pt>
          <cx:pt idx="1096">16.300000000000001</cx:pt>
          <cx:pt idx="1097">18.800000000000001</cx:pt>
          <cx:pt idx="1098">27.100000000000001</cx:pt>
          <cx:pt idx="1099">37</cx:pt>
          <cx:pt idx="1100">45.5</cx:pt>
          <cx:pt idx="1101">52.900000000000006</cx:pt>
          <cx:pt idx="1102">61.100000000000001</cx:pt>
          <cx:pt idx="1103">62.800000000000004</cx:pt>
          <cx:pt idx="1104">67.400000000000006</cx:pt>
          <cx:pt idx="1105">69.799999999999997</cx:pt>
          <cx:pt idx="1106">71.299999999999997</cx:pt>
          <cx:pt idx="1107">70.200000000000003</cx:pt>
          <cx:pt idx="1108">66.400000000000006</cx:pt>
          <cx:pt idx="1109">61.400000000000006</cx:pt>
          <cx:pt idx="1110">59</cx:pt>
          <cx:pt idx="1111">56</cx:pt>
          <cx:pt idx="1112">7.5</cx:pt>
          <cx:pt idx="1113">8.8000000000000007</cx:pt>
          <cx:pt idx="1114">12</cx:pt>
          <cx:pt idx="1115">15.200000000000001</cx:pt>
          <cx:pt idx="1116">23.5</cx:pt>
          <cx:pt idx="1117">33.5</cx:pt>
          <cx:pt idx="1118">46.100000000000001</cx:pt>
          <cx:pt idx="1119">54.900000000000006</cx:pt>
          <cx:pt idx="1120">61.200000000000003</cx:pt>
          <cx:pt idx="1121">65</cx:pt>
          <cx:pt idx="1122">71.100000000000009</cx:pt>
          <cx:pt idx="1123">73</cx:pt>
          <cx:pt idx="1124">73.400000000000006</cx:pt>
          <cx:pt idx="1125">71.5</cx:pt>
          <cx:pt idx="1126">65.700000000000003</cx:pt>
          <cx:pt idx="1127">60.400000000000006</cx:pt>
          <cx:pt idx="1128">54.800000000000004</cx:pt>
          <cx:pt idx="1129">50.5</cx:pt>
          <cx:pt idx="1130">8.5</cx:pt>
          <cx:pt idx="1131">11.200000000000001</cx:pt>
          <cx:pt idx="1132">15.300000000000001</cx:pt>
          <cx:pt idx="1133">21.400000000000002</cx:pt>
          <cx:pt idx="1134">32.300000000000004</cx:pt>
          <cx:pt idx="1135">42.800000000000004</cx:pt>
          <cx:pt idx="1136">56</cx:pt>
          <cx:pt idx="1137">63</cx:pt>
          <cx:pt idx="1138">72.5</cx:pt>
          <cx:pt idx="1139">79</cx:pt>
          <cx:pt idx="1140">86.700000000000003</cx:pt>
          <cx:pt idx="1141">88.900000000000006</cx:pt>
          <cx:pt idx="1142">90.5</cx:pt>
          <cx:pt idx="1143">86.5</cx:pt>
          <cx:pt idx="1144">81.200000000000003</cx:pt>
          <cx:pt idx="1145">73.299999999999997</cx:pt>
          <cx:pt idx="1146">67.400000000000006</cx:pt>
          <cx:pt idx="1147">61</cx:pt>
          <cx:pt idx="1148">6.3000000000000007</cx:pt>
          <cx:pt idx="1149">8.3000000000000007</cx:pt>
          <cx:pt idx="1150">12.5</cx:pt>
          <cx:pt idx="1151">16.199999999999999</cx:pt>
          <cx:pt idx="1152">23.900000000000002</cx:pt>
          <cx:pt idx="1153">34.5</cx:pt>
          <cx:pt idx="1154">49.300000000000004</cx:pt>
          <cx:pt idx="1155">60.400000000000006</cx:pt>
          <cx:pt idx="1156">68.5</cx:pt>
          <cx:pt idx="1157">81.700000000000003</cx:pt>
          <cx:pt idx="1158">88.600000000000009</cx:pt>
          <cx:pt idx="1159">92.700000000000003</cx:pt>
          <cx:pt idx="1160">92.100000000000009</cx:pt>
          <cx:pt idx="1161">85.800000000000011</cx:pt>
          <cx:pt idx="1162">77.100000000000009</cx:pt>
          <cx:pt idx="1163">69.600000000000009</cx:pt>
          <cx:pt idx="1164">60.900000000000006</cx:pt>
          <cx:pt idx="1165">53.400000000000006</cx:pt>
          <cx:pt idx="1166">7.4000000000000004</cx:pt>
          <cx:pt idx="1167">10.100000000000001</cx:pt>
          <cx:pt idx="1168">12.800000000000001</cx:pt>
          <cx:pt idx="1169">17.699999999999999</cx:pt>
          <cx:pt idx="1170">23.100000000000001</cx:pt>
          <cx:pt idx="1171">31.300000000000001</cx:pt>
          <cx:pt idx="1172">45.600000000000001</cx:pt>
          <cx:pt idx="1173">52.800000000000004</cx:pt>
          <cx:pt idx="1174">59.400000000000006</cx:pt>
          <cx:pt idx="1175">65</cx:pt>
          <cx:pt idx="1176">68.299999999999997</cx:pt>
          <cx:pt idx="1177">73.299999999999997</cx:pt>
          <cx:pt idx="1178">71.700000000000003</cx:pt>
          <cx:pt idx="1179">68.299999999999997</cx:pt>
          <cx:pt idx="1180">62.600000000000001</cx:pt>
          <cx:pt idx="1181">58.100000000000001</cx:pt>
          <cx:pt idx="1182">55</cx:pt>
          <cx:pt idx="1183">49.600000000000001</cx:pt>
          <cx:pt idx="1184">6.6000000000000005</cx:pt>
          <cx:pt idx="1185">9.2000000000000011</cx:pt>
          <cx:pt idx="1186">11.300000000000001</cx:pt>
          <cx:pt idx="1187">14.800000000000001</cx:pt>
          <cx:pt idx="1188">22.400000000000002</cx:pt>
          <cx:pt idx="1189">32.100000000000001</cx:pt>
          <cx:pt idx="1190">46.5</cx:pt>
          <cx:pt idx="1191">56.700000000000003</cx:pt>
          <cx:pt idx="1192">64</cx:pt>
          <cx:pt idx="1193">69.100000000000009</cx:pt>
          <cx:pt idx="1194">74.299999999999997</cx:pt>
          <cx:pt idx="1195">76.600000000000009</cx:pt>
          <cx:pt idx="1196">77.300000000000011</cx:pt>
          <cx:pt idx="1197">74.400000000000006</cx:pt>
          <cx:pt idx="1198">68.700000000000003</cx:pt>
          <cx:pt idx="1199">63.600000000000001</cx:pt>
          <cx:pt idx="1200">59.200000000000003</cx:pt>
          <cx:pt idx="1201">52.800000000000004</cx:pt>
          <cx:pt idx="1202">6.6000000000000005</cx:pt>
          <cx:pt idx="1203">8.7000000000000011</cx:pt>
          <cx:pt idx="1204">11.700000000000001</cx:pt>
          <cx:pt idx="1205">15.5</cx:pt>
          <cx:pt idx="1206">23.300000000000001</cx:pt>
          <cx:pt idx="1207">35.800000000000004</cx:pt>
          <cx:pt idx="1208">48</cx:pt>
          <cx:pt idx="1209">59.800000000000004</cx:pt>
          <cx:pt idx="1210">65.700000000000003</cx:pt>
          <cx:pt idx="1211">70.900000000000006</cx:pt>
          <cx:pt idx="1212">75.799999999999997</cx:pt>
          <cx:pt idx="1213">77.200000000000003</cx:pt>
          <cx:pt idx="1214">77.5</cx:pt>
          <cx:pt idx="1215">74.700000000000003</cx:pt>
          <cx:pt idx="1216">68.200000000000003</cx:pt>
          <cx:pt idx="1217">63.900000000000006</cx:pt>
          <cx:pt idx="1218">58.100000000000001</cx:pt>
          <cx:pt idx="1219">54.700000000000003</cx:pt>
          <cx:pt idx="1220">7.8000000000000007</cx:pt>
          <cx:pt idx="1221">9.8000000000000007</cx:pt>
          <cx:pt idx="1222">12.700000000000001</cx:pt>
          <cx:pt idx="1223">18.400000000000002</cx:pt>
          <cx:pt idx="1224">27.100000000000001</cx:pt>
          <cx:pt idx="1225">41.200000000000003</cx:pt>
          <cx:pt idx="1226">52.800000000000004</cx:pt>
          <cx:pt idx="1227">62.5</cx:pt>
          <cx:pt idx="1228">68.700000000000003</cx:pt>
          <cx:pt idx="1229">78.200000000000003</cx:pt>
          <cx:pt idx="1230">85.900000000000006</cx:pt>
          <cx:pt idx="1231">89.900000000000006</cx:pt>
          <cx:pt idx="1232">88.900000000000006</cx:pt>
          <cx:pt idx="1233">84.5</cx:pt>
          <cx:pt idx="1234">80.800000000000011</cx:pt>
          <cx:pt idx="1235">76.100000000000009</cx:pt>
          <cx:pt idx="1236">66.700000000000003</cx:pt>
          <cx:pt idx="1237">59</cx:pt>
          <cx:pt idx="1238">5.4000000000000004</cx:pt>
          <cx:pt idx="1239">6.4000000000000004</cx:pt>
          <cx:pt idx="1240">14.200000000000001</cx:pt>
          <cx:pt idx="1241">26</cx:pt>
          <cx:pt idx="1242">37.5</cx:pt>
          <cx:pt idx="1243">53.900000000000006</cx:pt>
          <cx:pt idx="1244">67.400000000000006</cx:pt>
          <cx:pt idx="1245">81.5</cx:pt>
          <cx:pt idx="1246">94.300000000000011</cx:pt>
          <cx:pt idx="1247">100</cx:pt>
          <cx:pt idx="1248">99.900000000000006</cx:pt>
          <cx:pt idx="1249">100.10000000000001</cx:pt>
          <cx:pt idx="1250">99.900000000000006</cx:pt>
          <cx:pt idx="1251">100.2</cx:pt>
          <cx:pt idx="1252">100.10000000000001</cx:pt>
          <cx:pt idx="1253">99.700000000000003</cx:pt>
          <cx:pt idx="1254">97.200000000000003</cx:pt>
          <cx:pt idx="1255">95</cx:pt>
          <cx:pt idx="1256">4.5</cx:pt>
          <cx:pt idx="1257">4.7000000000000002</cx:pt>
          <cx:pt idx="1258">5.8000000000000007</cx:pt>
          <cx:pt idx="1259">7.7000000000000002</cx:pt>
          <cx:pt idx="1260">13.700000000000001</cx:pt>
          <cx:pt idx="1261">25.600000000000001</cx:pt>
          <cx:pt idx="1262">50</cx:pt>
          <cx:pt idx="1263">69.400000000000006</cx:pt>
          <cx:pt idx="1264">93</cx:pt>
          <cx:pt idx="1265">100.2</cx:pt>
          <cx:pt idx="1266">100.2</cx:pt>
          <cx:pt idx="1267">100.10000000000001</cx:pt>
          <cx:pt idx="1268">100.10000000000001</cx:pt>
          <cx:pt idx="1269">99.900000000000006</cx:pt>
          <cx:pt idx="1270">100.10000000000001</cx:pt>
          <cx:pt idx="1271">96</cx:pt>
          <cx:pt idx="1272">86.200000000000003</cx:pt>
          <cx:pt idx="1273">74.5</cx:pt>
          <cx:pt idx="1274">7.5</cx:pt>
          <cx:pt idx="1275">10.200000000000001</cx:pt>
          <cx:pt idx="1276">14</cx:pt>
          <cx:pt idx="1277">17.800000000000001</cx:pt>
          <cx:pt idx="1278">28.100000000000001</cx:pt>
          <cx:pt idx="1279">39.400000000000006</cx:pt>
          <cx:pt idx="1280">51.800000000000004</cx:pt>
          <cx:pt idx="1281">62.600000000000001</cx:pt>
          <cx:pt idx="1282">71.700000000000003</cx:pt>
          <cx:pt idx="1283">79.200000000000003</cx:pt>
          <cx:pt idx="1284">83.800000000000011</cx:pt>
          <cx:pt idx="1285">89.900000000000006</cx:pt>
          <cx:pt idx="1286">88.400000000000006</cx:pt>
          <cx:pt idx="1287">83.300000000000011</cx:pt>
          <cx:pt idx="1288">77.800000000000011</cx:pt>
          <cx:pt idx="1289">71.200000000000003</cx:pt>
          <cx:pt idx="1290">64.400000000000006</cx:pt>
          <cx:pt idx="1291">57.900000000000006</cx:pt>
          <cx:pt idx="1292">7.7000000000000002</cx:pt>
          <cx:pt idx="1293">9.9000000000000004</cx:pt>
          <cx:pt idx="1294">13.600000000000001</cx:pt>
          <cx:pt idx="1295">15.800000000000001</cx:pt>
          <cx:pt idx="1296">20.300000000000001</cx:pt>
          <cx:pt idx="1297">31.5</cx:pt>
          <cx:pt idx="1298">40.200000000000003</cx:pt>
          <cx:pt idx="1299">47.400000000000006</cx:pt>
          <cx:pt idx="1300">57.100000000000001</cx:pt>
          <cx:pt idx="1301">61.900000000000006</cx:pt>
          <cx:pt idx="1302">67.200000000000003</cx:pt>
          <cx:pt idx="1303">71.600000000000009</cx:pt>
          <cx:pt idx="1304">69.200000000000003</cx:pt>
          <cx:pt idx="1305">65.799999999999997</cx:pt>
          <cx:pt idx="1306">60.900000000000006</cx:pt>
          <cx:pt idx="1307">56.800000000000004</cx:pt>
          <cx:pt idx="1308">53.400000000000006</cx:pt>
          <cx:pt idx="1309">6.4000000000000004</cx:pt>
          <cx:pt idx="1310">9.9000000000000004</cx:pt>
          <cx:pt idx="1311">11.600000000000001</cx:pt>
          <cx:pt idx="1312">15.200000000000001</cx:pt>
          <cx:pt idx="1313">23.5</cx:pt>
          <cx:pt idx="1314">33.800000000000004</cx:pt>
          <cx:pt idx="1315">54.900000000000006</cx:pt>
          <cx:pt idx="1316">59.5</cx:pt>
          <cx:pt idx="1317">63.200000000000003</cx:pt>
          <cx:pt idx="1318">67.200000000000003</cx:pt>
          <cx:pt idx="1319">71</cx:pt>
          <cx:pt idx="1320">72</cx:pt>
          <cx:pt idx="1321">71.200000000000003</cx:pt>
          <cx:pt idx="1322">68</cx:pt>
          <cx:pt idx="1323">63.5</cx:pt>
          <cx:pt idx="1324">57.600000000000001</cx:pt>
          <cx:pt idx="1325">52.5</cx:pt>
          <cx:pt idx="1326">9.2000000000000011</cx:pt>
          <cx:pt idx="1327">12.100000000000001</cx:pt>
          <cx:pt idx="1328">15.200000000000001</cx:pt>
          <cx:pt idx="1329">19.600000000000001</cx:pt>
          <cx:pt idx="1330">26.600000000000001</cx:pt>
          <cx:pt idx="1331">38.900000000000006</cx:pt>
          <cx:pt idx="1332">50.700000000000003</cx:pt>
          <cx:pt idx="1333">58</cx:pt>
          <cx:pt idx="1334">66</cx:pt>
          <cx:pt idx="1335">68.299999999999997</cx:pt>
          <cx:pt idx="1336">71.400000000000006</cx:pt>
          <cx:pt idx="1337">71.900000000000006</cx:pt>
          <cx:pt idx="1338">72.600000000000009</cx:pt>
          <cx:pt idx="1339">72.5</cx:pt>
          <cx:pt idx="1340">68.5</cx:pt>
          <cx:pt idx="1341">63.900000000000006</cx:pt>
          <cx:pt idx="1342">58.100000000000001</cx:pt>
          <cx:pt idx="1343">53.700000000000003</cx:pt>
          <cx:pt idx="1344">9.0999999999999996</cx:pt>
          <cx:pt idx="1345">11.700000000000001</cx:pt>
          <cx:pt idx="1346">16.100000000000001</cx:pt>
          <cx:pt idx="1347">21.300000000000001</cx:pt>
          <cx:pt idx="1348">32</cx:pt>
          <cx:pt idx="1349">41.5</cx:pt>
          <cx:pt idx="1350">51.200000000000003</cx:pt>
          <cx:pt idx="1351">58</cx:pt>
          <cx:pt idx="1352">65.600000000000009</cx:pt>
          <cx:pt idx="1353">71.900000000000006</cx:pt>
          <cx:pt idx="1354">76.900000000000006</cx:pt>
          <cx:pt idx="1355">82.400000000000006</cx:pt>
          <cx:pt idx="1356">82.600000000000009</cx:pt>
          <cx:pt idx="1357">83.300000000000011</cx:pt>
          <cx:pt idx="1358">79.600000000000009</cx:pt>
          <cx:pt idx="1359">76.299999999999997</cx:pt>
          <cx:pt idx="1360">70.5</cx:pt>
          <cx:pt idx="1361">64.900000000000006</cx:pt>
          <cx:pt idx="1362">5.8000000000000007</cx:pt>
          <cx:pt idx="1363">7</cx:pt>
          <cx:pt idx="1364">14.9</cx:pt>
          <cx:pt idx="1365">25.100000000000001</cx:pt>
          <cx:pt idx="1366">37.300000000000004</cx:pt>
          <cx:pt idx="1367">49.700000000000003</cx:pt>
          <cx:pt idx="1368">59</cx:pt>
          <cx:pt idx="1369">66.600000000000009</cx:pt>
          <cx:pt idx="1370">76.5</cx:pt>
          <cx:pt idx="1371">86.600000000000009</cx:pt>
          <cx:pt idx="1372">97</cx:pt>
          <cx:pt idx="1373">100</cx:pt>
          <cx:pt idx="1374">100.2</cx:pt>
          <cx:pt idx="1375">100</cx:pt>
          <cx:pt idx="1376">100.10000000000001</cx:pt>
          <cx:pt idx="1377">99.300000000000011</cx:pt>
          <cx:pt idx="1378">98.900000000000006</cx:pt>
          <cx:pt idx="1379">95.600000000000009</cx:pt>
          <cx:pt idx="1380">2.5</cx:pt>
          <cx:pt idx="1381">2.9000000000000004</cx:pt>
          <cx:pt idx="1382">5.9000000000000004</cx:pt>
          <cx:pt idx="1383">6.8000000000000007</cx:pt>
          <cx:pt idx="1384">9.5</cx:pt>
          <cx:pt idx="1385">12.800000000000001</cx:pt>
          <cx:pt idx="1386">20.5</cx:pt>
          <cx:pt idx="1387">24.400000000000002</cx:pt>
          <cx:pt idx="1388">29.400000000000002</cx:pt>
          <cx:pt idx="1389">37.700000000000003</cx:pt>
          <cx:pt idx="1390">41.800000000000004</cx:pt>
          <cx:pt idx="1391">45.600000000000001</cx:pt>
          <cx:pt idx="1392">46.600000000000001</cx:pt>
          <cx:pt idx="1393">46.400000000000006</cx:pt>
          <cx:pt idx="1394">43.600000000000001</cx:pt>
          <cx:pt idx="1395">41.300000000000004</cx:pt>
          <cx:pt idx="1396">35.100000000000001</cx:pt>
          <cx:pt idx="1397">29.900000000000002</cx:pt>
          <cx:pt idx="1398">8.2000000000000011</cx:pt>
          <cx:pt idx="1399">10.4</cx:pt>
          <cx:pt idx="1400">12.800000000000001</cx:pt>
          <cx:pt idx="1401">15.200000000000001</cx:pt>
          <cx:pt idx="1402">18.699999999999999</cx:pt>
          <cx:pt idx="1403">21</cx:pt>
          <cx:pt idx="1404">23.600000000000001</cx:pt>
          <cx:pt idx="1405">26.100000000000001</cx:pt>
          <cx:pt idx="1406">29</cx:pt>
          <cx:pt idx="1407">31.600000000000001</cx:pt>
          <cx:pt idx="1408">32.399999999999999</cx:pt>
          <cx:pt idx="1409">32.700000000000003</cx:pt>
          <cx:pt idx="1410">33.5</cx:pt>
          <cx:pt idx="1411">32.200000000000003</cx:pt>
          <cx:pt idx="1412">30.900000000000002</cx:pt>
          <cx:pt idx="1413">26.600000000000001</cx:pt>
          <cx:pt idx="1414">25.700000000000003</cx:pt>
          <cx:pt idx="1415">21.200000000000003</cx:pt>
          <cx:pt idx="1416">7.4000000000000004</cx:pt>
          <cx:pt idx="1417">9.0999999999999996</cx:pt>
          <cx:pt idx="1418">12.700000000000001</cx:pt>
          <cx:pt idx="1419">15.5</cx:pt>
          <cx:pt idx="1420">21.100000000000001</cx:pt>
          <cx:pt idx="1421">24.600000000000001</cx:pt>
          <cx:pt idx="1422">29.400000000000002</cx:pt>
          <cx:pt idx="1423">30.600000000000001</cx:pt>
          <cx:pt idx="1424">35.800000000000004</cx:pt>
          <cx:pt idx="1425">36.5</cx:pt>
          <cx:pt idx="1426">37.700000000000003</cx:pt>
          <cx:pt idx="1427">38.300000000000004</cx:pt>
          <cx:pt idx="1428">37.100000000000001</cx:pt>
          <cx:pt idx="1429">33.899999999999999</cx:pt>
          <cx:pt idx="1430">32.300000000000004</cx:pt>
          <cx:pt idx="1431">29.100000000000001</cx:pt>
          <cx:pt idx="1432">27.400000000000002</cx:pt>
          <cx:pt idx="1433">24.400000000000002</cx:pt>
          <cx:pt idx="1434">7.9000000000000004</cx:pt>
          <cx:pt idx="1435">9.2000000000000011</cx:pt>
          <cx:pt idx="1436">11.100000000000001</cx:pt>
          <cx:pt idx="1437">14.4</cx:pt>
          <cx:pt idx="1438">17.800000000000001</cx:pt>
          <cx:pt idx="1439">21.300000000000001</cx:pt>
          <cx:pt idx="1440">24.900000000000002</cx:pt>
          <cx:pt idx="1441">27.800000000000001</cx:pt>
          <cx:pt idx="1442">29.200000000000003</cx:pt>
          <cx:pt idx="1443">33.700000000000003</cx:pt>
          <cx:pt idx="1444">34.899999999999999</cx:pt>
          <cx:pt idx="1445">34.300000000000004</cx:pt>
          <cx:pt idx="1446">33.200000000000003</cx:pt>
          <cx:pt idx="1447">31.800000000000001</cx:pt>
          <cx:pt idx="1448">30.700000000000003</cx:pt>
          <cx:pt idx="1449">28.5</cx:pt>
          <cx:pt idx="1450">26</cx:pt>
          <cx:pt idx="1451">22.700000000000003</cx:pt>
          <cx:pt idx="1452">8.4000000000000004</cx:pt>
          <cx:pt idx="1453">9.8000000000000007</cx:pt>
          <cx:pt idx="1454">12.4</cx:pt>
          <cx:pt idx="1455">16.699999999999999</cx:pt>
          <cx:pt idx="1456">20.800000000000001</cx:pt>
          <cx:pt idx="1457">24</cx:pt>
          <cx:pt idx="1458">28.200000000000003</cx:pt>
          <cx:pt idx="1459">32</cx:pt>
          <cx:pt idx="1460">34.700000000000003</cx:pt>
          <cx:pt idx="1461">37.100000000000001</cx:pt>
          <cx:pt idx="1462">40.300000000000004</cx:pt>
          <cx:pt idx="1463">41.5</cx:pt>
          <cx:pt idx="1464">41.600000000000001</cx:pt>
          <cx:pt idx="1465">39.700000000000003</cx:pt>
          <cx:pt idx="1466">34.899999999999999</cx:pt>
          <cx:pt idx="1467">33.200000000000003</cx:pt>
          <cx:pt idx="1468">31.300000000000001</cx:pt>
          <cx:pt idx="1469">27.600000000000001</cx:pt>
          <cx:pt idx="1470">13.700000000000001</cx:pt>
          <cx:pt idx="1471">13.700000000000001</cx:pt>
          <cx:pt idx="1472">18</cx:pt>
          <cx:pt idx="1473">23.400000000000002</cx:pt>
          <cx:pt idx="1474">29.400000000000002</cx:pt>
          <cx:pt idx="1475">35.600000000000001</cx:pt>
          <cx:pt idx="1476">42.800000000000004</cx:pt>
          <cx:pt idx="1477">49.400000000000006</cx:pt>
          <cx:pt idx="1478">53.700000000000003</cx:pt>
          <cx:pt idx="1479">56.200000000000003</cx:pt>
          <cx:pt idx="1480">56.300000000000004</cx:pt>
          <cx:pt idx="1481">55.600000000000001</cx:pt>
          <cx:pt idx="1482">52.900000000000006</cx:pt>
          <cx:pt idx="1483">49.100000000000001</cx:pt>
          <cx:pt idx="1484">45.800000000000004</cx:pt>
          <cx:pt idx="1485">41.900000000000006</cx:pt>
          <cx:pt idx="1486">37.700000000000003</cx:pt>
          <cx:pt idx="1487">33.700000000000003</cx:pt>
          <cx:pt idx="1488">10.200000000000001</cx:pt>
          <cx:pt idx="1489">13</cx:pt>
          <cx:pt idx="1490">18</cx:pt>
          <cx:pt idx="1491">25.700000000000003</cx:pt>
          <cx:pt idx="1492">31.100000000000001</cx:pt>
          <cx:pt idx="1493">39.300000000000004</cx:pt>
          <cx:pt idx="1494">44.600000000000001</cx:pt>
          <cx:pt idx="1495">49.400000000000006</cx:pt>
          <cx:pt idx="1496">58.200000000000003</cx:pt>
          <cx:pt idx="1497">63.600000000000001</cx:pt>
          <cx:pt idx="1498">66.799999999999997</cx:pt>
          <cx:pt idx="1499">69.5</cx:pt>
          <cx:pt idx="1500">71.400000000000006</cx:pt>
          <cx:pt idx="1501">70.600000000000009</cx:pt>
          <cx:pt idx="1502">69.700000000000003</cx:pt>
          <cx:pt idx="1503">72.100000000000009</cx:pt>
          <cx:pt idx="1504">68.799999999999997</cx:pt>
          <cx:pt idx="1505">66.100000000000009</cx:pt>
          <cx:pt idx="1506">3.4000000000000004</cx:pt>
          <cx:pt idx="1507">4.6000000000000005</cx:pt>
          <cx:pt idx="1508">7.9000000000000004</cx:pt>
          <cx:pt idx="1509">8.8000000000000007</cx:pt>
          <cx:pt idx="1510">11.5</cx:pt>
          <cx:pt idx="1511">15.9</cx:pt>
          <cx:pt idx="1512">21.900000000000002</cx:pt>
          <cx:pt idx="1513">29.300000000000001</cx:pt>
          <cx:pt idx="1514">36.399999999999999</cx:pt>
          <cx:pt idx="1515">43.200000000000003</cx:pt>
          <cx:pt idx="1516">47.700000000000003</cx:pt>
          <cx:pt idx="1517">50.900000000000006</cx:pt>
          <cx:pt idx="1518">53.700000000000003</cx:pt>
          <cx:pt idx="1519">54.200000000000003</cx:pt>
          <cx:pt idx="1520">51.700000000000003</cx:pt>
          <cx:pt idx="1521">47.300000000000004</cx:pt>
          <cx:pt idx="1522">41.100000000000001</cx:pt>
          <cx:pt idx="1523">34.200000000000003</cx:pt>
          <cx:pt idx="1524">9</cx:pt>
          <cx:pt idx="1525">10.700000000000001</cx:pt>
          <cx:pt idx="1526">12</cx:pt>
          <cx:pt idx="1527">15</cx:pt>
          <cx:pt idx="1528">18.300000000000001</cx:pt>
          <cx:pt idx="1529">22.300000000000001</cx:pt>
          <cx:pt idx="1530">25.800000000000001</cx:pt>
          <cx:pt idx="1531">29</cx:pt>
          <cx:pt idx="1532">31.100000000000001</cx:pt>
          <cx:pt idx="1533">33.600000000000001</cx:pt>
          <cx:pt idx="1534">36.300000000000004</cx:pt>
          <cx:pt idx="1535">37.100000000000001</cx:pt>
          <cx:pt idx="1536">37.800000000000004</cx:pt>
          <cx:pt idx="1537">37.100000000000001</cx:pt>
          <cx:pt idx="1538">34.899999999999999</cx:pt>
          <cx:pt idx="1539">31.200000000000003</cx:pt>
          <cx:pt idx="1540">29.100000000000001</cx:pt>
          <cx:pt idx="1541">26.300000000000001</cx:pt>
          <cx:pt idx="1542">7.8000000000000007</cx:pt>
          <cx:pt idx="1543">9.8000000000000007</cx:pt>
          <cx:pt idx="1544">11.700000000000001</cx:pt>
          <cx:pt idx="1545">16</cx:pt>
          <cx:pt idx="1546">20.5</cx:pt>
          <cx:pt idx="1547">24.700000000000003</cx:pt>
          <cx:pt idx="1548">29.900000000000002</cx:pt>
          <cx:pt idx="1549">34.200000000000003</cx:pt>
          <cx:pt idx="1550">37</cx:pt>
          <cx:pt idx="1551">38.200000000000003</cx:pt>
          <cx:pt idx="1552">39</cx:pt>
          <cx:pt idx="1553">38.400000000000006</cx:pt>
          <cx:pt idx="1554">39.900000000000006</cx:pt>
          <cx:pt idx="1555">38.5</cx:pt>
          <cx:pt idx="1556">36.600000000000001</cx:pt>
          <cx:pt idx="1557">33.300000000000004</cx:pt>
          <cx:pt idx="1558">30.900000000000002</cx:pt>
          <cx:pt idx="1559">29</cx:pt>
          <cx:pt idx="1560">10.700000000000001</cx:pt>
          <cx:pt idx="1561">11.700000000000001</cx:pt>
          <cx:pt idx="1562">13.9</cx:pt>
          <cx:pt idx="1563">17.900000000000002</cx:pt>
          <cx:pt idx="1564">20.600000000000001</cx:pt>
          <cx:pt idx="1565">24.5</cx:pt>
          <cx:pt idx="1566">27.400000000000002</cx:pt>
          <cx:pt idx="1567">31</cx:pt>
          <cx:pt idx="1568">32.200000000000003</cx:pt>
          <cx:pt idx="1569">34.600000000000001</cx:pt>
          <cx:pt idx="1570">34.600000000000001</cx:pt>
          <cx:pt idx="1571">36.899999999999999</cx:pt>
          <cx:pt idx="1572">37.100000000000001</cx:pt>
          <cx:pt idx="1573">37.5</cx:pt>
          <cx:pt idx="1574">35.200000000000003</cx:pt>
          <cx:pt idx="1575">32.399999999999999</cx:pt>
          <cx:pt idx="1576">31.300000000000001</cx:pt>
          <cx:pt idx="1577">29.200000000000003</cx:pt>
          <cx:pt idx="1578">10.100000000000001</cx:pt>
          <cx:pt idx="1579">11</cx:pt>
          <cx:pt idx="1580">12.4</cx:pt>
          <cx:pt idx="1581">14.5</cx:pt>
          <cx:pt idx="1582">19.600000000000001</cx:pt>
          <cx:pt idx="1583">24</cx:pt>
          <cx:pt idx="1584">27.700000000000003</cx:pt>
          <cx:pt idx="1585">31.600000000000001</cx:pt>
          <cx:pt idx="1586">35.200000000000003</cx:pt>
          <cx:pt idx="1587">39.100000000000001</cx:pt>
          <cx:pt idx="1588">41.900000000000006</cx:pt>
          <cx:pt idx="1589">42.400000000000006</cx:pt>
          <cx:pt idx="1590">41.600000000000001</cx:pt>
          <cx:pt idx="1591">40.5</cx:pt>
          <cx:pt idx="1592">37.600000000000001</cx:pt>
          <cx:pt idx="1593">35.200000000000003</cx:pt>
          <cx:pt idx="1594">32.200000000000003</cx:pt>
          <cx:pt idx="1595">30.400000000000002</cx:pt>
          <cx:pt idx="1596">9</cx:pt>
          <cx:pt idx="1597">11.200000000000001</cx:pt>
          <cx:pt idx="1598">13.100000000000001</cx:pt>
          <cx:pt idx="1599">18.400000000000002</cx:pt>
          <cx:pt idx="1600">23.900000000000002</cx:pt>
          <cx:pt idx="1601">27.600000000000001</cx:pt>
          <cx:pt idx="1602">31.800000000000001</cx:pt>
          <cx:pt idx="1603">35.200000000000003</cx:pt>
          <cx:pt idx="1604">39</cx:pt>
          <cx:pt idx="1605">39.300000000000004</cx:pt>
          <cx:pt idx="1606">40.5</cx:pt>
          <cx:pt idx="1607">43.200000000000003</cx:pt>
          <cx:pt idx="1608">41.800000000000004</cx:pt>
          <cx:pt idx="1609">40.400000000000006</cx:pt>
          <cx:pt idx="1610">38</cx:pt>
          <cx:pt idx="1611">34.899999999999999</cx:pt>
          <cx:pt idx="1612">32.200000000000003</cx:pt>
          <cx:pt idx="1613">28.5</cx:pt>
          <cx:pt idx="1614">6.5</cx:pt>
          <cx:pt idx="1615">8.2000000000000011</cx:pt>
          <cx:pt idx="1616">9.8000000000000007</cx:pt>
          <cx:pt idx="1617">12.5</cx:pt>
          <cx:pt idx="1618">15.800000000000001</cx:pt>
          <cx:pt idx="1619">19.100000000000001</cx:pt>
          <cx:pt idx="1620">23.800000000000001</cx:pt>
          <cx:pt idx="1621">26.900000000000002</cx:pt>
          <cx:pt idx="1622">30.5</cx:pt>
          <cx:pt idx="1623">32.899999999999999</cx:pt>
          <cx:pt idx="1624">37.200000000000003</cx:pt>
          <cx:pt idx="1625">38.300000000000004</cx:pt>
          <cx:pt idx="1626">37.800000000000004</cx:pt>
          <cx:pt idx="1627">37.200000000000003</cx:pt>
          <cx:pt idx="1628">35.100000000000001</cx:pt>
          <cx:pt idx="1629">32.600000000000001</cx:pt>
          <cx:pt idx="1630">29.900000000000002</cx:pt>
          <cx:pt idx="1631">26.700000000000003</cx:pt>
          <cx:pt idx="1632">8.4000000000000004</cx:pt>
          <cx:pt idx="1633">9.8000000000000007</cx:pt>
          <cx:pt idx="1634">12.600000000000001</cx:pt>
          <cx:pt idx="1635">16.600000000000001</cx:pt>
          <cx:pt idx="1636">20.800000000000001</cx:pt>
          <cx:pt idx="1637">25.300000000000001</cx:pt>
          <cx:pt idx="1638">32</cx:pt>
          <cx:pt idx="1639">34.700000000000003</cx:pt>
          <cx:pt idx="1640">38.800000000000004</cx:pt>
          <cx:pt idx="1641">41.300000000000004</cx:pt>
          <cx:pt idx="1642">41.5</cx:pt>
          <cx:pt idx="1643">43.600000000000001</cx:pt>
          <cx:pt idx="1644">43.5</cx:pt>
          <cx:pt idx="1645">41.600000000000001</cx:pt>
          <cx:pt idx="1646">37.300000000000004</cx:pt>
          <cx:pt idx="1647">34.200000000000003</cx:pt>
          <cx:pt idx="1648">31.800000000000001</cx:pt>
          <cx:pt idx="1649">28.900000000000002</cx:pt>
          <cx:pt idx="1650">9.4000000000000004</cx:pt>
          <cx:pt idx="1651">11</cx:pt>
          <cx:pt idx="1652">12.4</cx:pt>
          <cx:pt idx="1653">17</cx:pt>
          <cx:pt idx="1654">20.600000000000001</cx:pt>
          <cx:pt idx="1655">23.600000000000001</cx:pt>
          <cx:pt idx="1656">27.300000000000001</cx:pt>
          <cx:pt idx="1657">31.700000000000003</cx:pt>
          <cx:pt idx="1658">34.899999999999999</cx:pt>
          <cx:pt idx="1659">36.5</cx:pt>
          <cx:pt idx="1660">37.600000000000001</cx:pt>
          <cx:pt idx="1661">37.800000000000004</cx:pt>
          <cx:pt idx="1662">39.5</cx:pt>
          <cx:pt idx="1663">38.400000000000006</cx:pt>
          <cx:pt idx="1664">36.5</cx:pt>
          <cx:pt idx="1665">34.200000000000003</cx:pt>
          <cx:pt idx="1666">30.900000000000002</cx:pt>
          <cx:pt idx="1667">28.200000000000003</cx:pt>
          <cx:pt idx="1668">9.4000000000000004</cx:pt>
          <cx:pt idx="1669">10.600000000000001</cx:pt>
          <cx:pt idx="1670">11.9</cx:pt>
          <cx:pt idx="1671">14.4</cx:pt>
          <cx:pt idx="1672">20.800000000000001</cx:pt>
          <cx:pt idx="1673">24.5</cx:pt>
          <cx:pt idx="1674">27.700000000000003</cx:pt>
          <cx:pt idx="1675">33.700000000000003</cx:pt>
          <cx:pt idx="1676">37.800000000000004</cx:pt>
          <cx:pt idx="1677">40.5</cx:pt>
          <cx:pt idx="1678">43.200000000000003</cx:pt>
          <cx:pt idx="1679">45</cx:pt>
          <cx:pt idx="1680">45.200000000000003</cx:pt>
          <cx:pt idx="1681">44.300000000000004</cx:pt>
          <cx:pt idx="1682">39.600000000000001</cx:pt>
          <cx:pt idx="1683">34.700000000000003</cx:pt>
          <cx:pt idx="1684">31.600000000000001</cx:pt>
          <cx:pt idx="1685">28.700000000000003</cx:pt>
          <cx:pt idx="1686">9.4000000000000004</cx:pt>
          <cx:pt idx="1687">11.4</cx:pt>
          <cx:pt idx="1688">13.300000000000001</cx:pt>
          <cx:pt idx="1689">17.900000000000002</cx:pt>
          <cx:pt idx="1690">22.5</cx:pt>
          <cx:pt idx="1691">30.200000000000003</cx:pt>
          <cx:pt idx="1692">34</cx:pt>
          <cx:pt idx="1693">38.300000000000004</cx:pt>
          <cx:pt idx="1694">40</cx:pt>
          <cx:pt idx="1695">44.600000000000001</cx:pt>
          <cx:pt idx="1696">45.900000000000006</cx:pt>
          <cx:pt idx="1697">46.5</cx:pt>
          <cx:pt idx="1698">44.600000000000001</cx:pt>
          <cx:pt idx="1699">42.900000000000006</cx:pt>
          <cx:pt idx="1700">39.900000000000006</cx:pt>
          <cx:pt idx="1701">37.300000000000004</cx:pt>
          <cx:pt idx="1702">35.800000000000004</cx:pt>
          <cx:pt idx="1703">33.200000000000003</cx:pt>
          <cx:pt idx="1704">8.5999999999999996</cx:pt>
          <cx:pt idx="1705">11</cx:pt>
          <cx:pt idx="1706">18</cx:pt>
          <cx:pt idx="1707">24.5</cx:pt>
          <cx:pt idx="1708">29.800000000000001</cx:pt>
          <cx:pt idx="1709">39.100000000000001</cx:pt>
          <cx:pt idx="1710">44.300000000000004</cx:pt>
          <cx:pt idx="1711">48.200000000000003</cx:pt>
          <cx:pt idx="1712">54.100000000000001</cx:pt>
          <cx:pt idx="1713">55.900000000000006</cx:pt>
          <cx:pt idx="1714">58.700000000000003</cx:pt>
          <cx:pt idx="1715">61.600000000000001</cx:pt>
          <cx:pt idx="1716">62.5</cx:pt>
          <cx:pt idx="1717">64.100000000000009</cx:pt>
          <cx:pt idx="1718">65</cx:pt>
          <cx:pt idx="1719">66.200000000000003</cx:pt>
          <cx:pt idx="1720">63</cx:pt>
          <cx:pt idx="1721">61.700000000000003</cx:pt>
          <cx:pt idx="1722">3.2000000000000002</cx:pt>
          <cx:pt idx="1723">4</cx:pt>
          <cx:pt idx="1724">7.4000000000000004</cx:pt>
          <cx:pt idx="1725">8.7000000000000011</cx:pt>
          <cx:pt idx="1726">11.4</cx:pt>
          <cx:pt idx="1727">13.800000000000001</cx:pt>
          <cx:pt idx="1728">20.600000000000001</cx:pt>
          <cx:pt idx="1729">25.700000000000003</cx:pt>
          <cx:pt idx="1730">33.600000000000001</cx:pt>
          <cx:pt idx="1731">41</cx:pt>
          <cx:pt idx="1732">45.5</cx:pt>
          <cx:pt idx="1733">48.100000000000001</cx:pt>
          <cx:pt idx="1734">51.400000000000006</cx:pt>
          <cx:pt idx="1735">52.100000000000001</cx:pt>
          <cx:pt idx="1736">52.300000000000004</cx:pt>
          <cx:pt idx="1737">49.400000000000006</cx:pt>
          <cx:pt idx="1738">44.300000000000004</cx:pt>
          <cx:pt idx="1739">40.200000000000003</cx:pt>
          <cx:pt idx="1740">7.9000000000000004</cx:pt>
          <cx:pt idx="1741">9.3000000000000007</cx:pt>
          <cx:pt idx="1742">11.800000000000001</cx:pt>
          <cx:pt idx="1743">14.4</cx:pt>
          <cx:pt idx="1744">20.600000000000001</cx:pt>
          <cx:pt idx="1745">23.700000000000003</cx:pt>
          <cx:pt idx="1746">26.5</cx:pt>
          <cx:pt idx="1747">30.700000000000003</cx:pt>
          <cx:pt idx="1748">35.700000000000003</cx:pt>
          <cx:pt idx="1749">41.900000000000006</cx:pt>
          <cx:pt idx="1750">45.700000000000003</cx:pt>
          <cx:pt idx="1751">47.800000000000004</cx:pt>
          <cx:pt idx="1752">47.800000000000004</cx:pt>
          <cx:pt idx="1753">46.300000000000004</cx:pt>
          <cx:pt idx="1754">42.300000000000004</cx:pt>
          <cx:pt idx="1755">37.700000000000003</cx:pt>
          <cx:pt idx="1756">34.200000000000003</cx:pt>
          <cx:pt idx="1757">30.400000000000002</cx:pt>
          <cx:pt idx="1758">10.200000000000001</cx:pt>
          <cx:pt idx="1759">11.4</cx:pt>
          <cx:pt idx="1760">13.800000000000001</cx:pt>
          <cx:pt idx="1761">18</cx:pt>
          <cx:pt idx="1762">22.600000000000001</cx:pt>
          <cx:pt idx="1763">28.700000000000003</cx:pt>
          <cx:pt idx="1764">35.200000000000003</cx:pt>
          <cx:pt idx="1765">37.899999999999999</cx:pt>
          <cx:pt idx="1766">40</cx:pt>
          <cx:pt idx="1767">41.600000000000001</cx:pt>
          <cx:pt idx="1768">44.5</cx:pt>
          <cx:pt idx="1769">47.100000000000001</cx:pt>
          <cx:pt idx="1770">48.100000000000001</cx:pt>
          <cx:pt idx="1771">43</cx:pt>
          <cx:pt idx="1772">39.5</cx:pt>
          <cx:pt idx="1773">34.5</cx:pt>
          <cx:pt idx="1774">31</cx:pt>
          <cx:pt idx="1775">9.7000000000000011</cx:pt>
          <cx:pt idx="1776">12.100000000000001</cx:pt>
          <cx:pt idx="1777">13.800000000000001</cx:pt>
          <cx:pt idx="1778">17</cx:pt>
          <cx:pt idx="1779">21.300000000000001</cx:pt>
          <cx:pt idx="1780">24.600000000000001</cx:pt>
          <cx:pt idx="1781">31.400000000000002</cx:pt>
          <cx:pt idx="1782">33.700000000000003</cx:pt>
          <cx:pt idx="1783">35</cx:pt>
          <cx:pt idx="1784">35.200000000000003</cx:pt>
          <cx:pt idx="1785">35.5</cx:pt>
          <cx:pt idx="1786">40.5</cx:pt>
          <cx:pt idx="1787">39.300000000000004</cx:pt>
          <cx:pt idx="1788">37.700000000000003</cx:pt>
          <cx:pt idx="1789">36.200000000000003</cx:pt>
          <cx:pt idx="1790">34.5</cx:pt>
          <cx:pt idx="1791">32.600000000000001</cx:pt>
          <cx:pt idx="1792">8.8000000000000007</cx:pt>
          <cx:pt idx="1793">10.100000000000001</cx:pt>
          <cx:pt idx="1794">13</cx:pt>
          <cx:pt idx="1795">16.400000000000002</cx:pt>
          <cx:pt idx="1796">20.800000000000001</cx:pt>
          <cx:pt idx="1797">25.300000000000001</cx:pt>
          <cx:pt idx="1798">30.200000000000003</cx:pt>
          <cx:pt idx="1799">34.700000000000003</cx:pt>
          <cx:pt idx="1800">36.200000000000003</cx:pt>
          <cx:pt idx="1801">39.300000000000004</cx:pt>
          <cx:pt idx="1802">41.600000000000001</cx:pt>
          <cx:pt idx="1803">43.100000000000001</cx:pt>
          <cx:pt idx="1804">43.800000000000004</cx:pt>
          <cx:pt idx="1805">40.5</cx:pt>
          <cx:pt idx="1806">37.899999999999999</cx:pt>
          <cx:pt idx="1807">35.700000000000003</cx:pt>
          <cx:pt idx="1808">33.600000000000001</cx:pt>
          <cx:pt idx="1809">31.100000000000001</cx:pt>
          <cx:pt idx="1810">9.4000000000000004</cx:pt>
          <cx:pt idx="1811">11.300000000000001</cx:pt>
          <cx:pt idx="1812">15.700000000000001</cx:pt>
          <cx:pt idx="1813">21.900000000000002</cx:pt>
          <cx:pt idx="1814">28.300000000000001</cx:pt>
          <cx:pt idx="1815">33.100000000000001</cx:pt>
          <cx:pt idx="1816">36.600000000000001</cx:pt>
          <cx:pt idx="1817">39.600000000000001</cx:pt>
          <cx:pt idx="1818">40.5</cx:pt>
          <cx:pt idx="1819">45.200000000000003</cx:pt>
          <cx:pt idx="1820">46.900000000000006</cx:pt>
          <cx:pt idx="1821">47.100000000000001</cx:pt>
          <cx:pt idx="1822">48.200000000000003</cx:pt>
          <cx:pt idx="1823">45.300000000000004</cx:pt>
          <cx:pt idx="1824">44.300000000000004</cx:pt>
          <cx:pt idx="1825">42.900000000000006</cx:pt>
          <cx:pt idx="1826">38.400000000000006</cx:pt>
          <cx:pt idx="1827">35.800000000000004</cx:pt>
          <cx:pt idx="1828">8.8000000000000007</cx:pt>
          <cx:pt idx="1829">12.100000000000001</cx:pt>
          <cx:pt idx="1830">19.100000000000001</cx:pt>
          <cx:pt idx="1831">26.400000000000002</cx:pt>
          <cx:pt idx="1832">34.200000000000003</cx:pt>
          <cx:pt idx="1833">41.700000000000003</cx:pt>
          <cx:pt idx="1834">45.800000000000004</cx:pt>
          <cx:pt idx="1835">50.400000000000006</cx:pt>
          <cx:pt idx="1836">54.800000000000004</cx:pt>
          <cx:pt idx="1837">58.200000000000003</cx:pt>
          <cx:pt idx="1838">63</cx:pt>
          <cx:pt idx="1839">65.299999999999997</cx:pt>
          <cx:pt idx="1840">69.100000000000009</cx:pt>
          <cx:pt idx="1841">71.400000000000006</cx:pt>
          <cx:pt idx="1842">72.100000000000009</cx:pt>
          <cx:pt idx="1843">69.700000000000003</cx:pt>
          <cx:pt idx="1844">68.100000000000009</cx:pt>
          <cx:pt idx="1845">60.700000000000003</cx:pt>
          <cx:pt idx="1846">8.7000000000000011</cx:pt>
          <cx:pt idx="1847">8.9000000000000004</cx:pt>
          <cx:pt idx="1848">8.9000000000000004</cx:pt>
          <cx:pt idx="1849">9.0999999999999996</cx:pt>
          <cx:pt idx="1850">10.600000000000001</cx:pt>
          <cx:pt idx="1851">14.300000000000001</cx:pt>
          <cx:pt idx="1852">20.900000000000002</cx:pt>
          <cx:pt idx="1853">22.300000000000001</cx:pt>
          <cx:pt idx="1854">26.800000000000001</cx:pt>
          <cx:pt idx="1855">28.700000000000003</cx:pt>
          <cx:pt idx="1856">33.399999999999999</cx:pt>
          <cx:pt idx="1857">36.399999999999999</cx:pt>
          <cx:pt idx="1858">44.900000000000006</cx:pt>
          <cx:pt idx="1859">50</cx:pt>
          <cx:pt idx="1860">57.900000000000006</cx:pt>
          <cx:pt idx="1861">61.900000000000006</cx:pt>
          <cx:pt idx="1862">63.200000000000003</cx:pt>
          <cx:pt idx="1863">61.5</cx:pt>
          <cx:pt idx="1864">28.900000000000002</cx:pt>
          <cx:pt idx="1865">41.900000000000006</cx:pt>
          <cx:pt idx="1866">58.700000000000003</cx:pt>
          <cx:pt idx="1867">65.100000000000009</cx:pt>
          <cx:pt idx="1868">74</cx:pt>
          <cx:pt idx="1869">78.100000000000009</cx:pt>
          <cx:pt idx="1870">80.400000000000006</cx:pt>
          <cx:pt idx="1871">81.700000000000003</cx:pt>
          <cx:pt idx="1872">85.5</cx:pt>
          <cx:pt idx="1873">86</cx:pt>
          <cx:pt idx="1874">85.300000000000011</cx:pt>
          <cx:pt idx="1875">86</cx:pt>
          <cx:pt idx="1876">86.200000000000003</cx:pt>
          <cx:pt idx="1877">84.300000000000011</cx:pt>
          <cx:pt idx="1878">83.400000000000006</cx:pt>
          <cx:pt idx="1879">79.800000000000011</cx:pt>
          <cx:pt idx="1880">75.299999999999997</cx:pt>
          <cx:pt idx="1881">68.700000000000003</cx:pt>
          <cx:pt idx="1882">34.300000000000004</cx:pt>
          <cx:pt idx="1883">51.100000000000001</cx:pt>
          <cx:pt idx="1884">69.100000000000009</cx:pt>
          <cx:pt idx="1885">78.700000000000003</cx:pt>
          <cx:pt idx="1886">90.200000000000003</cx:pt>
          <cx:pt idx="1887">94.5</cx:pt>
          <cx:pt idx="1888">96</cx:pt>
          <cx:pt idx="1889">98.5</cx:pt>
          <cx:pt idx="1890">94.5</cx:pt>
          <cx:pt idx="1891">98.100000000000009</cx:pt>
          <cx:pt idx="1892">97</cx:pt>
          <cx:pt idx="1893">98.100000000000009</cx:pt>
          <cx:pt idx="1894">76.400000000000006</cx:pt>
          <cx:pt idx="1895">74.5</cx:pt>
          <cx:pt idx="1896">72.799999999999997</cx:pt>
          <cx:pt idx="1897">70</cx:pt>
          <cx:pt idx="1898">93.800000000000011</cx:pt>
          <cx:pt idx="1899">82.300000000000011</cx:pt>
          <cx:pt idx="1900">40</cx:pt>
          <cx:pt idx="1901">52.600000000000001</cx:pt>
          <cx:pt idx="1902">68.700000000000003</cx:pt>
          <cx:pt idx="1903">80.900000000000006</cx:pt>
          <cx:pt idx="1904">91.5</cx:pt>
          <cx:pt idx="1905">95.100000000000009</cx:pt>
          <cx:pt idx="1906">99.400000000000006</cx:pt>
          <cx:pt idx="1907">95.100000000000009</cx:pt>
          <cx:pt idx="1908">98.900000000000006</cx:pt>
          <cx:pt idx="1909">98.100000000000009</cx:pt>
          <cx:pt idx="1910">97.400000000000006</cx:pt>
          <cx:pt idx="1911">99.800000000000011</cx:pt>
          <cx:pt idx="1912">98.100000000000009</cx:pt>
          <cx:pt idx="1913">95.700000000000003</cx:pt>
          <cx:pt idx="1914">92.600000000000009</cx:pt>
          <cx:pt idx="1915">85.300000000000011</cx:pt>
          <cx:pt idx="1916">80</cx:pt>
          <cx:pt idx="1917">72.600000000000009</cx:pt>
          <cx:pt idx="1918">31.300000000000001</cx:pt>
          <cx:pt idx="1919">44.300000000000004</cx:pt>
          <cx:pt idx="1920">63.800000000000004</cx:pt>
          <cx:pt idx="1921">74.299999999999997</cx:pt>
          <cx:pt idx="1922">81.300000000000011</cx:pt>
          <cx:pt idx="1923">84.700000000000003</cx:pt>
          <cx:pt idx="1924">88.5</cx:pt>
          <cx:pt idx="1925">91.100000000000009</cx:pt>
          <cx:pt idx="1926">94.700000000000003</cx:pt>
          <cx:pt idx="1927">96</cx:pt>
          <cx:pt idx="1928">96</cx:pt>
          <cx:pt idx="1929">96.400000000000006</cx:pt>
          <cx:pt idx="1930">97.400000000000006</cx:pt>
          <cx:pt idx="1931">93.800000000000011</cx:pt>
          <cx:pt idx="1932">90.200000000000003</cx:pt>
          <cx:pt idx="1933">86</cx:pt>
          <cx:pt idx="1934">81.100000000000009</cx:pt>
          <cx:pt idx="1935">73.400000000000006</cx:pt>
          <cx:pt idx="1936">28.100000000000001</cx:pt>
          <cx:pt idx="1937">28.100000000000001</cx:pt>
          <cx:pt idx="1938">53.600000000000001</cx:pt>
          <cx:pt idx="1939">60.900000000000006</cx:pt>
          <cx:pt idx="1940">67.200000000000003</cx:pt>
          <cx:pt idx="1941">69.799999999999997</cx:pt>
          <cx:pt idx="1942">74.700000000000003</cx:pt>
          <cx:pt idx="1943">75.700000000000003</cx:pt>
          <cx:pt idx="1944">80.900000000000006</cx:pt>
          <cx:pt idx="1945">81.900000000000006</cx:pt>
          <cx:pt idx="1946">80</cx:pt>
          <cx:pt idx="1947">79.400000000000006</cx:pt>
          <cx:pt idx="1948">80.400000000000006</cx:pt>
          <cx:pt idx="1949">80.400000000000006</cx:pt>
          <cx:pt idx="1950">77.400000000000006</cx:pt>
          <cx:pt idx="1951">76.600000000000009</cx:pt>
          <cx:pt idx="1952">74.5</cx:pt>
          <cx:pt idx="1953">67.400000000000006</cx:pt>
          <cx:pt idx="1954">9.8000000000000007</cx:pt>
          <cx:pt idx="1955">11.300000000000001</cx:pt>
          <cx:pt idx="1956">14.700000000000001</cx:pt>
          <cx:pt idx="1957">15.100000000000001</cx:pt>
          <cx:pt idx="1958">17</cx:pt>
          <cx:pt idx="1959">20.400000000000002</cx:pt>
          <cx:pt idx="1960">23</cx:pt>
          <cx:pt idx="1961">24</cx:pt>
          <cx:pt idx="1962">27.900000000000002</cx:pt>
          <cx:pt idx="1963">33.600000000000001</cx:pt>
          <cx:pt idx="1964">35.700000000000003</cx:pt>
          <cx:pt idx="1965">39.100000000000001</cx:pt>
          <cx:pt idx="1966">42.100000000000001</cx:pt>
          <cx:pt idx="1967">45.5</cx:pt>
          <cx:pt idx="1968">46.600000000000001</cx:pt>
          <cx:pt idx="1969">48.900000000000006</cx:pt>
          <cx:pt idx="1970">49.400000000000006</cx:pt>
          <cx:pt idx="1971">48.5</cx:pt>
          <cx:pt idx="1972">6.4000000000000004</cx:pt>
          <cx:pt idx="1973">6</cx:pt>
          <cx:pt idx="1974">6.6000000000000005</cx:pt>
          <cx:pt idx="1975">7</cx:pt>
          <cx:pt idx="1976">8.5</cx:pt>
          <cx:pt idx="1977">12.100000000000001</cx:pt>
          <cx:pt idx="1978">14.5</cx:pt>
          <cx:pt idx="1979">16</cx:pt>
          <cx:pt idx="1980">18.5</cx:pt>
          <cx:pt idx="1981">22.300000000000001</cx:pt>
          <cx:pt idx="1982">23.800000000000001</cx:pt>
          <cx:pt idx="1983">26.800000000000001</cx:pt>
          <cx:pt idx="1984">28.900000000000002</cx:pt>
          <cx:pt idx="1985">32.600000000000001</cx:pt>
          <cx:pt idx="1986">37</cx:pt>
          <cx:pt idx="1987">41.5</cx:pt>
          <cx:pt idx="1988">42.800000000000004</cx:pt>
          <cx:pt idx="1989">48.300000000000004</cx:pt>
          <cx:pt idx="1990">25.300000000000001</cx:pt>
          <cx:pt idx="1991">38.300000000000004</cx:pt>
          <cx:pt idx="1992">53</cx:pt>
          <cx:pt idx="1993">64</cx:pt>
          <cx:pt idx="1994">75.700000000000003</cx:pt>
          <cx:pt idx="1995">80.200000000000003</cx:pt>
          <cx:pt idx="1996">82.800000000000011</cx:pt>
          <cx:pt idx="1997">84.900000000000006</cx:pt>
          <cx:pt idx="1998">87.200000000000003</cx:pt>
          <cx:pt idx="1999">88.900000000000006</cx:pt>
          <cx:pt idx="2000">90</cx:pt>
          <cx:pt idx="2001">90.200000000000003</cx:pt>
          <cx:pt idx="2002">90.200000000000003</cx:pt>
          <cx:pt idx="2003">88.700000000000003</cx:pt>
          <cx:pt idx="2004">85.300000000000011</cx:pt>
          <cx:pt idx="2005">81.900000000000006</cx:pt>
          <cx:pt idx="2006">77.700000000000003</cx:pt>
          <cx:pt idx="2007">69.799999999999997</cx:pt>
          <cx:pt idx="2008">28.900000000000002</cx:pt>
          <cx:pt idx="2009">42.600000000000001</cx:pt>
          <cx:pt idx="2010">59.600000000000001</cx:pt>
          <cx:pt idx="2011">70.900000000000006</cx:pt>
          <cx:pt idx="2012">80.900000000000006</cx:pt>
          <cx:pt idx="2013">86.200000000000003</cx:pt>
          <cx:pt idx="2014">90.900000000000006</cx:pt>
          <cx:pt idx="2015">93.200000000000003</cx:pt>
          <cx:pt idx="2016">95.5</cx:pt>
          <cx:pt idx="2017">98.300000000000011</cx:pt>
          <cx:pt idx="2018">98.5</cx:pt>
          <cx:pt idx="2019">97.400000000000006</cx:pt>
          <cx:pt idx="2020">95.300000000000011</cx:pt>
          <cx:pt idx="2021">92.100000000000009</cx:pt>
          <cx:pt idx="2022">91.100000000000009</cx:pt>
          <cx:pt idx="2023">84.700000000000003</cx:pt>
          <cx:pt idx="2024">79.100000000000009</cx:pt>
          <cx:pt idx="2025">71.700000000000003</cx:pt>
          <cx:pt idx="2026">30.400000000000002</cx:pt>
          <cx:pt idx="2027">43.400000000000006</cx:pt>
          <cx:pt idx="2028">57.900000000000006</cx:pt>
          <cx:pt idx="2029">68.100000000000009</cx:pt>
          <cx:pt idx="2030">76.800000000000011</cx:pt>
          <cx:pt idx="2031">81.900000000000006</cx:pt>
          <cx:pt idx="2032">83.800000000000011</cx:pt>
          <cx:pt idx="2033">85.300000000000011</cx:pt>
          <cx:pt idx="2034">88.300000000000011</cx:pt>
          <cx:pt idx="2035">89.800000000000011</cx:pt>
          <cx:pt idx="2036">91.5</cx:pt>
          <cx:pt idx="2037">92.300000000000011</cx:pt>
          <cx:pt idx="2038">91.900000000000006</cx:pt>
          <cx:pt idx="2039">91.300000000000011</cx:pt>
          <cx:pt idx="2040">88.900000000000006</cx:pt>
          <cx:pt idx="2041">85.700000000000003</cx:pt>
          <cx:pt idx="2042">79.800000000000011</cx:pt>
          <cx:pt idx="2043">75.100000000000009</cx:pt>
          <cx:pt idx="2044">36</cx:pt>
          <cx:pt idx="2045">46</cx:pt>
          <cx:pt idx="2046">65.100000000000009</cx:pt>
          <cx:pt idx="2047">81.300000000000011</cx:pt>
          <cx:pt idx="2048">91.900000000000006</cx:pt>
          <cx:pt idx="2049">96.800000000000011</cx:pt>
          <cx:pt idx="2050">100</cx:pt>
          <cx:pt idx="2051">99.100000000000009</cx:pt>
          <cx:pt idx="2052">99.100000000000009</cx:pt>
          <cx:pt idx="2053">99.600000000000009</cx:pt>
          <cx:pt idx="2054">100</cx:pt>
          <cx:pt idx="2055">97.900000000000006</cx:pt>
          <cx:pt idx="2056">98.700000000000003</cx:pt>
          <cx:pt idx="2057">98.900000000000006</cx:pt>
          <cx:pt idx="2058">95.100000000000009</cx:pt>
          <cx:pt idx="2059">92.300000000000011</cx:pt>
          <cx:pt idx="2060">87</cx:pt>
          <cx:pt idx="2061">76</cx:pt>
          <cx:pt idx="2062">28.100000000000001</cx:pt>
          <cx:pt idx="2063">43.600000000000001</cx:pt>
          <cx:pt idx="2064">61.900000000000006</cx:pt>
          <cx:pt idx="2065">70.200000000000003</cx:pt>
          <cx:pt idx="2066">76.200000000000003</cx:pt>
          <cx:pt idx="2067">80.200000000000003</cx:pt>
          <cx:pt idx="2068">84.300000000000011</cx:pt>
          <cx:pt idx="2069">86.600000000000009</cx:pt>
          <cx:pt idx="2070">88.900000000000006</cx:pt>
          <cx:pt idx="2071">89.100000000000009</cx:pt>
          <cx:pt idx="2072">89.800000000000011</cx:pt>
          <cx:pt idx="2073">90.600000000000009</cx:pt>
          <cx:pt idx="2074">91.5</cx:pt>
          <cx:pt idx="2075">86.200000000000003</cx:pt>
          <cx:pt idx="2076">84.5</cx:pt>
          <cx:pt idx="2077">80.900000000000006</cx:pt>
          <cx:pt idx="2078">77.400000000000006</cx:pt>
          <cx:pt idx="2079">70</cx:pt>
          <cx:pt idx="2080">26.200000000000003</cx:pt>
          <cx:pt idx="2081">40.900000000000006</cx:pt>
          <cx:pt idx="2082">55.300000000000004</cx:pt>
          <cx:pt idx="2083">64.900000000000006</cx:pt>
          <cx:pt idx="2084">74.299999999999997</cx:pt>
          <cx:pt idx="2085">78.700000000000003</cx:pt>
          <cx:pt idx="2086">81.900000000000006</cx:pt>
          <cx:pt idx="2087">84.900000000000006</cx:pt>
          <cx:pt idx="2088">88.5</cx:pt>
          <cx:pt idx="2089">89.800000000000011</cx:pt>
          <cx:pt idx="2090">91.900000000000006</cx:pt>
          <cx:pt idx="2091">92.800000000000011</cx:pt>
          <cx:pt idx="2092">92.300000000000011</cx:pt>
          <cx:pt idx="2093">90.600000000000009</cx:pt>
          <cx:pt idx="2094">89.100000000000009</cx:pt>
          <cx:pt idx="2095">84</cx:pt>
          <cx:pt idx="2096">79.800000000000011</cx:pt>
          <cx:pt idx="2097">72.799999999999997</cx:pt>
          <cx:pt idx="2098">28.5</cx:pt>
          <cx:pt idx="2099">44.5</cx:pt>
          <cx:pt idx="2100">57.700000000000003</cx:pt>
          <cx:pt idx="2101">69.799999999999997</cx:pt>
          <cx:pt idx="2102">81.5</cx:pt>
          <cx:pt idx="2103">87.700000000000003</cx:pt>
          <cx:pt idx="2104">92.600000000000009</cx:pt>
          <cx:pt idx="2105">94.5</cx:pt>
          <cx:pt idx="2106">98.100000000000009</cx:pt>
          <cx:pt idx="2107">96.400000000000006</cx:pt>
          <cx:pt idx="2108">96.200000000000003</cx:pt>
          <cx:pt idx="2109">94.900000000000006</cx:pt>
          <cx:pt idx="2110">93.800000000000011</cx:pt>
          <cx:pt idx="2111">89.100000000000009</cx:pt>
          <cx:pt idx="2112">86.600000000000009</cx:pt>
          <cx:pt idx="2113">80</cx:pt>
          <cx:pt idx="2114">75.100000000000009</cx:pt>
          <cx:pt idx="2115">69.100000000000009</cx:pt>
          <cx:pt idx="2116">36.600000000000001</cx:pt>
          <cx:pt idx="2117">51.700000000000003</cx:pt>
          <cx:pt idx="2118">67.200000000000003</cx:pt>
          <cx:pt idx="2119">79.600000000000009</cx:pt>
          <cx:pt idx="2120">88.700000000000003</cx:pt>
          <cx:pt idx="2121">94.700000000000003</cx:pt>
          <cx:pt idx="2122">99.800000000000011</cx:pt>
          <cx:pt idx="2123">98.900000000000006</cx:pt>
          <cx:pt idx="2124">97.900000000000006</cx:pt>
          <cx:pt idx="2125">97.400000000000006</cx:pt>
          <cx:pt idx="2126">99.400000000000006</cx:pt>
          <cx:pt idx="2127">96.800000000000011</cx:pt>
          <cx:pt idx="2128">97.200000000000003</cx:pt>
          <cx:pt idx="2129">95.300000000000011</cx:pt>
          <cx:pt idx="2130">92.300000000000011</cx:pt>
          <cx:pt idx="2131">88.100000000000009</cx:pt>
          <cx:pt idx="2132">82.600000000000009</cx:pt>
          <cx:pt idx="2133">75.100000000000009</cx:pt>
          <cx:pt idx="2134">31.5</cx:pt>
          <cx:pt idx="2135">43.400000000000006</cx:pt>
          <cx:pt idx="2136">58.100000000000001</cx:pt>
          <cx:pt idx="2137">67</cx:pt>
          <cx:pt idx="2138">74.5</cx:pt>
          <cx:pt idx="2139">81.700000000000003</cx:pt>
          <cx:pt idx="2140">86.600000000000009</cx:pt>
          <cx:pt idx="2141">88.900000000000006</cx:pt>
          <cx:pt idx="2142">89.800000000000011</cx:pt>
          <cx:pt idx="2143">90.400000000000006</cx:pt>
          <cx:pt idx="2144">91.700000000000003</cx:pt>
          <cx:pt idx="2145">91.900000000000006</cx:pt>
          <cx:pt idx="2146">91.300000000000011</cx:pt>
          <cx:pt idx="2147">89.600000000000009</cx:pt>
          <cx:pt idx="2148">85.300000000000011</cx:pt>
          <cx:pt idx="2149">84.300000000000011</cx:pt>
          <cx:pt idx="2150">77.200000000000003</cx:pt>
          <cx:pt idx="2151">68.299999999999997</cx:pt>
          <cx:pt idx="2152">31.700000000000003</cx:pt>
          <cx:pt idx="2153">46.600000000000001</cx:pt>
          <cx:pt idx="2154">57.200000000000003</cx:pt>
          <cx:pt idx="2155">63.800000000000004</cx:pt>
          <cx:pt idx="2156">69.400000000000006</cx:pt>
          <cx:pt idx="2157">72.799999999999997</cx:pt>
          <cx:pt idx="2158">76.600000000000009</cx:pt>
          <cx:pt idx="2159">78.900000000000006</cx:pt>
          <cx:pt idx="2160">80.400000000000006</cx:pt>
          <cx:pt idx="2161">81.100000000000009</cx:pt>
          <cx:pt idx="2162">80.900000000000006</cx:pt>
          <cx:pt idx="2163">80.400000000000006</cx:pt>
          <cx:pt idx="2164">78.700000000000003</cx:pt>
          <cx:pt idx="2165">76.400000000000006</cx:pt>
          <cx:pt idx="2166">76.200000000000003</cx:pt>
          <cx:pt idx="2167">74.299999999999997</cx:pt>
          <cx:pt idx="2168">66.799999999999997</cx:pt>
          <cx:pt idx="2169">61.5</cx:pt>
          <cx:pt idx="2170">13.200000000000001</cx:pt>
          <cx:pt idx="2171">13.600000000000001</cx:pt>
          <cx:pt idx="2172">13.800000000000001</cx:pt>
          <cx:pt idx="2173">13.600000000000001</cx:pt>
          <cx:pt idx="2174">14.700000000000001</cx:pt>
          <cx:pt idx="2175">15.300000000000001</cx:pt>
          <cx:pt idx="2176">16.600000000000001</cx:pt>
          <cx:pt idx="2177">19.800000000000001</cx:pt>
          <cx:pt idx="2178">23.200000000000003</cx:pt>
          <cx:pt idx="2179">23.200000000000003</cx:pt>
          <cx:pt idx="2180">24.300000000000001</cx:pt>
          <cx:pt idx="2181">28.100000000000001</cx:pt>
          <cx:pt idx="2182">30.900000000000002</cx:pt>
          <cx:pt idx="2183">31.300000000000001</cx:pt>
          <cx:pt idx="2184">34.700000000000003</cx:pt>
          <cx:pt idx="2185">37.899999999999999</cx:pt>
          <cx:pt idx="2186">37.399999999999999</cx:pt>
          <cx:pt idx="2187">38.700000000000003</cx:pt>
          <cx:pt idx="2188">10.600000000000001</cx:pt>
          <cx:pt idx="2189">11.100000000000001</cx:pt>
          <cx:pt idx="2190">10.9</cx:pt>
          <cx:pt idx="2191">11.300000000000001</cx:pt>
          <cx:pt idx="2192">11.700000000000001</cx:pt>
          <cx:pt idx="2193">13.4</cx:pt>
          <cx:pt idx="2194">14.5</cx:pt>
          <cx:pt idx="2195">17.400000000000002</cx:pt>
          <cx:pt idx="2196">21.100000000000001</cx:pt>
          <cx:pt idx="2197">21.700000000000003</cx:pt>
          <cx:pt idx="2198">22.300000000000001</cx:pt>
          <cx:pt idx="2199">24.5</cx:pt>
          <cx:pt idx="2200">27.900000000000002</cx:pt>
          <cx:pt idx="2201">33</cx:pt>
          <cx:pt idx="2202">34.899999999999999</cx:pt>
          <cx:pt idx="2203">35.700000000000003</cx:pt>
          <cx:pt idx="2204">32.600000000000001</cx:pt>
          <cx:pt idx="2205">35.300000000000004</cx:pt>
          <cx:pt idx="2206">26.200000000000003</cx:pt>
          <cx:pt idx="2207">38.700000000000003</cx:pt>
          <cx:pt idx="2208">53.800000000000004</cx:pt>
          <cx:pt idx="2209">63.200000000000003</cx:pt>
          <cx:pt idx="2210">73.400000000000006</cx:pt>
          <cx:pt idx="2211">75.700000000000003</cx:pt>
          <cx:pt idx="2212">77</cx:pt>
          <cx:pt idx="2213">78.900000000000006</cx:pt>
          <cx:pt idx="2214">80.200000000000003</cx:pt>
          <cx:pt idx="2215">81.900000000000006</cx:pt>
          <cx:pt idx="2216">81.5</cx:pt>
          <cx:pt idx="2217">83.200000000000003</cx:pt>
          <cx:pt idx="2218">81.5</cx:pt>
          <cx:pt idx="2219">81.100000000000009</cx:pt>
          <cx:pt idx="2220">78.300000000000011</cx:pt>
          <cx:pt idx="2221">75.5</cx:pt>
          <cx:pt idx="2222">71.5</cx:pt>
          <cx:pt idx="2223">65.700000000000003</cx:pt>
          <cx:pt idx="2224">32.800000000000004</cx:pt>
          <cx:pt idx="2225">44</cx:pt>
          <cx:pt idx="2226">62.300000000000004</cx:pt>
          <cx:pt idx="2227">71.700000000000003</cx:pt>
          <cx:pt idx="2228">79.100000000000009</cx:pt>
          <cx:pt idx="2229">83.200000000000003</cx:pt>
          <cx:pt idx="2230">87.700000000000003</cx:pt>
          <cx:pt idx="2231">90.900000000000006</cx:pt>
          <cx:pt idx="2232">94.700000000000003</cx:pt>
          <cx:pt idx="2233">95.100000000000009</cx:pt>
          <cx:pt idx="2234">94.700000000000003</cx:pt>
          <cx:pt idx="2235">93.600000000000009</cx:pt>
          <cx:pt idx="2236">93</cx:pt>
          <cx:pt idx="2237">89.600000000000009</cx:pt>
          <cx:pt idx="2238">86.800000000000011</cx:pt>
          <cx:pt idx="2239">81.900000000000006</cx:pt>
          <cx:pt idx="2240">75.700000000000003</cx:pt>
          <cx:pt idx="2241">37.700000000000003</cx:pt>
          <cx:pt idx="2242">54.5</cx:pt>
          <cx:pt idx="2243">68.100000000000009</cx:pt>
          <cx:pt idx="2244">80</cx:pt>
          <cx:pt idx="2245">86.800000000000011</cx:pt>
          <cx:pt idx="2246">92.600000000000009</cx:pt>
          <cx:pt idx="2247">99.800000000000011</cx:pt>
          <cx:pt idx="2248">93.200000000000003</cx:pt>
          <cx:pt idx="2249">93.600000000000009</cx:pt>
          <cx:pt idx="2250">94</cx:pt>
          <cx:pt idx="2251">94.5</cx:pt>
          <cx:pt idx="2252">95.700000000000003</cx:pt>
          <cx:pt idx="2253">93</cx:pt>
          <cx:pt idx="2254">90.900000000000006</cx:pt>
          <cx:pt idx="2255">88.100000000000009</cx:pt>
          <cx:pt idx="2256">84.700000000000003</cx:pt>
          <cx:pt idx="2257">76.800000000000011</cx:pt>
          <cx:pt idx="2258">27</cx:pt>
          <cx:pt idx="2259">41.700000000000003</cx:pt>
          <cx:pt idx="2260">61.700000000000003</cx:pt>
          <cx:pt idx="2261">67.700000000000003</cx:pt>
          <cx:pt idx="2262">75.299999999999997</cx:pt>
          <cx:pt idx="2263">81.700000000000003</cx:pt>
          <cx:pt idx="2264">87.200000000000003</cx:pt>
          <cx:pt idx="2265">88.900000000000006</cx:pt>
          <cx:pt idx="2266">91.5</cx:pt>
          <cx:pt idx="2267">91.900000000000006</cx:pt>
          <cx:pt idx="2268">90.900000000000006</cx:pt>
          <cx:pt idx="2269">92.300000000000011</cx:pt>
          <cx:pt idx="2270">92.100000000000009</cx:pt>
          <cx:pt idx="2271">91.100000000000009</cx:pt>
          <cx:pt idx="2272">85.5</cx:pt>
          <cx:pt idx="2273">82.600000000000009</cx:pt>
          <cx:pt idx="2274">77.900000000000006</cx:pt>
          <cx:pt idx="2275">73</cx:pt>
          <cx:pt idx="2276">29.400000000000002</cx:pt>
          <cx:pt idx="2277">42.600000000000001</cx:pt>
          <cx:pt idx="2278">54.700000000000003</cx:pt>
          <cx:pt idx="2279">60.600000000000001</cx:pt>
          <cx:pt idx="2280">66.200000000000003</cx:pt>
          <cx:pt idx="2281">68.299999999999997</cx:pt>
          <cx:pt idx="2282">73</cx:pt>
          <cx:pt idx="2283">74.700000000000003</cx:pt>
          <cx:pt idx="2284">76.800000000000011</cx:pt>
          <cx:pt idx="2285">76</cx:pt>
          <cx:pt idx="2286">75.700000000000003</cx:pt>
          <cx:pt idx="2287">77.700000000000003</cx:pt>
          <cx:pt idx="2288">78.5</cx:pt>
          <cx:pt idx="2289">79.800000000000011</cx:pt>
          <cx:pt idx="2290">78.900000000000006</cx:pt>
          <cx:pt idx="2291">76.600000000000009</cx:pt>
          <cx:pt idx="2292">68.700000000000003</cx:pt>
          <cx:pt idx="2293">66</cx:pt>
          <cx:pt idx="2294">10.9</cx:pt>
          <cx:pt idx="2295">11.9</cx:pt>
          <cx:pt idx="2296">13.800000000000001</cx:pt>
          <cx:pt idx="2297">14</cx:pt>
          <cx:pt idx="2298">16.199999999999999</cx:pt>
          <cx:pt idx="2299">21.5</cx:pt>
          <cx:pt idx="2300">27.400000000000002</cx:pt>
          <cx:pt idx="2301">29.600000000000001</cx:pt>
          <cx:pt idx="2302">33.200000000000003</cx:pt>
          <cx:pt idx="2303">34</cx:pt>
          <cx:pt idx="2304">37.200000000000003</cx:pt>
          <cx:pt idx="2305">38.900000000000006</cx:pt>
          <cx:pt idx="2306">44.5</cx:pt>
          <cx:pt idx="2307">50</cx:pt>
          <cx:pt idx="2308">52.100000000000001</cx:pt>
          <cx:pt idx="2309">52.600000000000001</cx:pt>
          <cx:pt idx="2310">56</cx:pt>
          <cx:pt idx="2311">58.700000000000003</cx:pt>
          <cx:pt idx="2312">7.3000000000000007</cx:pt>
          <cx:pt idx="2313">7.3000000000000007</cx:pt>
          <cx:pt idx="2314">7.7000000000000002</cx:pt>
          <cx:pt idx="2315">7.7000000000000002</cx:pt>
          <cx:pt idx="2316">8.2000000000000011</cx:pt>
          <cx:pt idx="2317">8.2000000000000011</cx:pt>
          <cx:pt idx="2318">7.7000000000000002</cx:pt>
          <cx:pt idx="2319">7.7000000000000002</cx:pt>
          <cx:pt idx="2320">7.3000000000000007</cx:pt>
          <cx:pt idx="2321">6.8000000000000007</cx:pt>
          <cx:pt idx="2322">7.7000000000000002</cx:pt>
          <cx:pt idx="2323">9.0999999999999996</cx:pt>
          <cx:pt idx="2324">11.800000000000001</cx:pt>
          <cx:pt idx="2325">15</cx:pt>
          <cx:pt idx="2326">16.800000000000001</cx:pt>
          <cx:pt idx="2327">17.699999999999999</cx:pt>
          <cx:pt idx="2328">19.100000000000001</cx:pt>
          <cx:pt idx="2329">20</cx:pt>
          <cx:pt idx="2330">31.800000000000001</cx:pt>
          <cx:pt idx="2331">40.900000000000006</cx:pt>
          <cx:pt idx="2332">71.799999999999997</cx:pt>
          <cx:pt idx="2333">81.400000000000006</cx:pt>
          <cx:pt idx="2334">95.5</cx:pt>
          <cx:pt idx="2335">97.300000000000011</cx:pt>
          <cx:pt idx="2336">90.900000000000006</cx:pt>
          <cx:pt idx="2337">91.800000000000011</cx:pt>
          <cx:pt idx="2338">94.100000000000009</cx:pt>
          <cx:pt idx="2339">96.800000000000011</cx:pt>
          <cx:pt idx="2340">98.200000000000003</cx:pt>
          <cx:pt idx="2341">89.5</cx:pt>
          <cx:pt idx="2342">90.900000000000006</cx:pt>
          <cx:pt idx="2343">89.100000000000009</cx:pt>
          <cx:pt idx="2344">87.700000000000003</cx:pt>
          <cx:pt idx="2345">85</cx:pt>
          <cx:pt idx="2346">77.700000000000003</cx:pt>
          <cx:pt idx="2347">66.400000000000006</cx:pt>
          <cx:pt idx="2348">27.700000000000003</cx:pt>
          <cx:pt idx="2349">45.900000000000006</cx:pt>
          <cx:pt idx="2350">74.5</cx:pt>
          <cx:pt idx="2351">85</cx:pt>
          <cx:pt idx="2352">97.700000000000003</cx:pt>
          <cx:pt idx="2353">93.600000000000009</cx:pt>
          <cx:pt idx="2354">95.900000000000006</cx:pt>
          <cx:pt idx="2355">99.5</cx:pt>
          <cx:pt idx="2356">99.5</cx:pt>
          <cx:pt idx="2357">98.200000000000003</cx:pt>
          <cx:pt idx="2358">98.600000000000009</cx:pt>
          <cx:pt idx="2359">97.300000000000011</cx:pt>
          <cx:pt idx="2360">95.5</cx:pt>
          <cx:pt idx="2361">94.5</cx:pt>
          <cx:pt idx="2362">90.5</cx:pt>
          <cx:pt idx="2363">87.700000000000003</cx:pt>
          <cx:pt idx="2364">79.5</cx:pt>
          <cx:pt idx="2365">69.5</cx:pt>
          <cx:pt idx="2366">35.5</cx:pt>
          <cx:pt idx="2367">47.300000000000004</cx:pt>
          <cx:pt idx="2368">74.5</cx:pt>
          <cx:pt idx="2369">92.300000000000011</cx:pt>
          <cx:pt idx="2370">98.600000000000009</cx:pt>
          <cx:pt idx="2371">99.100000000000009</cx:pt>
          <cx:pt idx="2372">97.300000000000011</cx:pt>
          <cx:pt idx="2373">94.5</cx:pt>
          <cx:pt idx="2374">94.5</cx:pt>
          <cx:pt idx="2375">96.400000000000006</cx:pt>
          <cx:pt idx="2376">96.800000000000011</cx:pt>
          <cx:pt idx="2377">96.400000000000006</cx:pt>
          <cx:pt idx="2378">96.800000000000011</cx:pt>
          <cx:pt idx="2379">96.800000000000011</cx:pt>
          <cx:pt idx="2380">90.900000000000006</cx:pt>
          <cx:pt idx="2381">88.200000000000003</cx:pt>
          <cx:pt idx="2382">80</cx:pt>
          <cx:pt idx="2383">70</cx:pt>
          <cx:pt idx="2384">30</cx:pt>
          <cx:pt idx="2385">44.5</cx:pt>
          <cx:pt idx="2386">68.200000000000003</cx:pt>
          <cx:pt idx="2387">78.200000000000003</cx:pt>
          <cx:pt idx="2388">88.600000000000009</cx:pt>
          <cx:pt idx="2389">93.600000000000009</cx:pt>
          <cx:pt idx="2390">95.900000000000006</cx:pt>
          <cx:pt idx="2391">95.900000000000006</cx:pt>
          <cx:pt idx="2392">95.900000000000006</cx:pt>
          <cx:pt idx="2393">95.5</cx:pt>
          <cx:pt idx="2394">94.100000000000009</cx:pt>
          <cx:pt idx="2395">95</cx:pt>
          <cx:pt idx="2396">95.5</cx:pt>
          <cx:pt idx="2397">93.200000000000003</cx:pt>
          <cx:pt idx="2398">91.400000000000006</cx:pt>
          <cx:pt idx="2399">89.100000000000009</cx:pt>
          <cx:pt idx="2400">85</cx:pt>
          <cx:pt idx="2401">75.900000000000006</cx:pt>
          <cx:pt idx="2402">26.400000000000002</cx:pt>
          <cx:pt idx="2403">26.400000000000002</cx:pt>
          <cx:pt idx="2404">60</cx:pt>
          <cx:pt idx="2405">70.5</cx:pt>
          <cx:pt idx="2406">75.5</cx:pt>
          <cx:pt idx="2407">78.600000000000009</cx:pt>
          <cx:pt idx="2408">80.900000000000006</cx:pt>
          <cx:pt idx="2409">81.400000000000006</cx:pt>
          <cx:pt idx="2410">84.100000000000009</cx:pt>
          <cx:pt idx="2411">85</cx:pt>
          <cx:pt idx="2412">83.200000000000003</cx:pt>
          <cx:pt idx="2413">80.900000000000006</cx:pt>
          <cx:pt idx="2414">81.400000000000006</cx:pt>
          <cx:pt idx="2415">80.900000000000006</cx:pt>
          <cx:pt idx="2416">79.5</cx:pt>
          <cx:pt idx="2417">75.900000000000006</cx:pt>
          <cx:pt idx="2418">70.5</cx:pt>
          <cx:pt idx="2419">66.400000000000006</cx:pt>
          <cx:pt idx="2420">16.800000000000001</cx:pt>
          <cx:pt idx="2421">15.9</cx:pt>
          <cx:pt idx="2422">20</cx:pt>
          <cx:pt idx="2423">19.5</cx:pt>
          <cx:pt idx="2424">21.800000000000001</cx:pt>
          <cx:pt idx="2425">22.300000000000001</cx:pt>
          <cx:pt idx="2426">23.200000000000003</cx:pt>
          <cx:pt idx="2427">23.200000000000003</cx:pt>
          <cx:pt idx="2428">23.600000000000001</cx:pt>
          <cx:pt idx="2429">25</cx:pt>
          <cx:pt idx="2430">25.5</cx:pt>
          <cx:pt idx="2431">25</cx:pt>
          <cx:pt idx="2432">25.5</cx:pt>
          <cx:pt idx="2433">26.800000000000001</cx:pt>
          <cx:pt idx="2434">27.300000000000001</cx:pt>
          <cx:pt idx="2435">26.800000000000001</cx:pt>
          <cx:pt idx="2436">29.100000000000001</cx:pt>
          <cx:pt idx="2437">29.100000000000001</cx:pt>
          <cx:pt idx="2438">30.900000000000002</cx:pt>
          <cx:pt idx="2439">52.300000000000004</cx:pt>
          <cx:pt idx="2440">73.200000000000003</cx:pt>
          <cx:pt idx="2441">83.200000000000003</cx:pt>
          <cx:pt idx="2442">93.600000000000009</cx:pt>
          <cx:pt idx="2443">98.600000000000009</cx:pt>
          <cx:pt idx="2444">93.600000000000009</cx:pt>
          <cx:pt idx="2445">96.800000000000011</cx:pt>
          <cx:pt idx="2446">92.700000000000003</cx:pt>
          <cx:pt idx="2447">93.600000000000009</cx:pt>
          <cx:pt idx="2448">94.5</cx:pt>
          <cx:pt idx="2449">94.5</cx:pt>
          <cx:pt idx="2450">95</cx:pt>
          <cx:pt idx="2451">95.5</cx:pt>
          <cx:pt idx="2452">96.800000000000011</cx:pt>
          <cx:pt idx="2453">92.300000000000011</cx:pt>
          <cx:pt idx="2454">89.5</cx:pt>
          <cx:pt idx="2455">78.600000000000009</cx:pt>
          <cx:pt idx="2456">28.600000000000001</cx:pt>
          <cx:pt idx="2457">44.5</cx:pt>
          <cx:pt idx="2458">69.100000000000009</cx:pt>
          <cx:pt idx="2459">81.800000000000011</cx:pt>
          <cx:pt idx="2460">94.100000000000009</cx:pt>
          <cx:pt idx="2461">98.600000000000009</cx:pt>
          <cx:pt idx="2462">99.5</cx:pt>
          <cx:pt idx="2463">99.100000000000009</cx:pt>
          <cx:pt idx="2464">99.100000000000009</cx:pt>
          <cx:pt idx="2465">99.5</cx:pt>
          <cx:pt idx="2466">95</cx:pt>
          <cx:pt idx="2467">93.200000000000003</cx:pt>
          <cx:pt idx="2468">92.300000000000011</cx:pt>
          <cx:pt idx="2469">75.5</cx:pt>
          <cx:pt idx="2470">72.700000000000003</cx:pt>
          <cx:pt idx="2471">65.900000000000006</cx:pt>
          <cx:pt idx="2472">61.400000000000006</cx:pt>
          <cx:pt idx="2473">53.200000000000003</cx:pt>
          <cx:pt idx="2474">27.700000000000003</cx:pt>
          <cx:pt idx="2475">41.800000000000004</cx:pt>
          <cx:pt idx="2476">66.799999999999997</cx:pt>
          <cx:pt idx="2477">75.5</cx:pt>
          <cx:pt idx="2478">78.200000000000003</cx:pt>
          <cx:pt idx="2479">80</cx:pt>
          <cx:pt idx="2480">83.200000000000003</cx:pt>
          <cx:pt idx="2481">85</cx:pt>
          <cx:pt idx="2482">92.700000000000003</cx:pt>
          <cx:pt idx="2483">92.700000000000003</cx:pt>
          <cx:pt idx="2484">95</cx:pt>
          <cx:pt idx="2485">93.600000000000009</cx:pt>
          <cx:pt idx="2486">95.900000000000006</cx:pt>
          <cx:pt idx="2487">94.5</cx:pt>
          <cx:pt idx="2488">92.700000000000003</cx:pt>
          <cx:pt idx="2489">89.5</cx:pt>
          <cx:pt idx="2490">83.600000000000009</cx:pt>
          <cx:pt idx="2491">73.600000000000009</cx:pt>
          <cx:pt idx="2492">30.5</cx:pt>
          <cx:pt idx="2493">39.100000000000001</cx:pt>
          <cx:pt idx="2494">62.700000000000003</cx:pt>
          <cx:pt idx="2495">76.800000000000011</cx:pt>
          <cx:pt idx="2496">89.100000000000009</cx:pt>
          <cx:pt idx="2497">100</cx:pt>
          <cx:pt idx="2498">100</cx:pt>
          <cx:pt idx="2499">99.100000000000009</cx:pt>
          <cx:pt idx="2500">100</cx:pt>
          <cx:pt idx="2501">100</cx:pt>
          <cx:pt idx="2502">100</cx:pt>
          <cx:pt idx="2503">98.200000000000003</cx:pt>
          <cx:pt idx="2504">100</cx:pt>
          <cx:pt idx="2505">97.700000000000003</cx:pt>
          <cx:pt idx="2506">92.700000000000003</cx:pt>
          <cx:pt idx="2507">93.600000000000009</cx:pt>
          <cx:pt idx="2508">90</cx:pt>
          <cx:pt idx="2509">84.5</cx:pt>
          <cx:pt idx="2510">28.600000000000001</cx:pt>
          <cx:pt idx="2511">40.900000000000006</cx:pt>
          <cx:pt idx="2512">65</cx:pt>
          <cx:pt idx="2513">73.200000000000003</cx:pt>
          <cx:pt idx="2514">82.300000000000011</cx:pt>
          <cx:pt idx="2515">84.5</cx:pt>
          <cx:pt idx="2516">88.200000000000003</cx:pt>
          <cx:pt idx="2517">90</cx:pt>
          <cx:pt idx="2518">93.600000000000009</cx:pt>
          <cx:pt idx="2519">91.800000000000011</cx:pt>
          <cx:pt idx="2520">91.400000000000006</cx:pt>
          <cx:pt idx="2521">90.900000000000006</cx:pt>
          <cx:pt idx="2522">92.700000000000003</cx:pt>
          <cx:pt idx="2523">88.600000000000009</cx:pt>
          <cx:pt idx="2524">84.100000000000009</cx:pt>
          <cx:pt idx="2525">81.400000000000006</cx:pt>
          <cx:pt idx="2526">78.600000000000009</cx:pt>
          <cx:pt idx="2527">74.100000000000009</cx:pt>
          <cx:pt idx="2528">22.300000000000001</cx:pt>
          <cx:pt idx="2529">32.700000000000003</cx:pt>
          <cx:pt idx="2530">55.900000000000006</cx:pt>
          <cx:pt idx="2531">69.5</cx:pt>
          <cx:pt idx="2532">82.300000000000011</cx:pt>
          <cx:pt idx="2533">84.5</cx:pt>
          <cx:pt idx="2534">86.400000000000006</cx:pt>
          <cx:pt idx="2535">88.200000000000003</cx:pt>
          <cx:pt idx="2536">92.700000000000003</cx:pt>
          <cx:pt idx="2537">92.300000000000011</cx:pt>
          <cx:pt idx="2538">91.800000000000011</cx:pt>
          <cx:pt idx="2539">89.5</cx:pt>
          <cx:pt idx="2540">90</cx:pt>
          <cx:pt idx="2541">90.900000000000006</cx:pt>
          <cx:pt idx="2542">88.200000000000003</cx:pt>
          <cx:pt idx="2543">84.5</cx:pt>
          <cx:pt idx="2544">78.200000000000003</cx:pt>
          <cx:pt idx="2545">72.299999999999997</cx:pt>
          <cx:pt idx="2546">25</cx:pt>
          <cx:pt idx="2547">45.5</cx:pt>
          <cx:pt idx="2548">67.700000000000003</cx:pt>
          <cx:pt idx="2549">82.300000000000011</cx:pt>
          <cx:pt idx="2550">91.800000000000011</cx:pt>
          <cx:pt idx="2551">95</cx:pt>
          <cx:pt idx="2552">97.300000000000011</cx:pt>
          <cx:pt idx="2553">97.700000000000003</cx:pt>
          <cx:pt idx="2554">96.400000000000006</cx:pt>
          <cx:pt idx="2555">96.800000000000011</cx:pt>
          <cx:pt idx="2556">95</cx:pt>
          <cx:pt idx="2557">94.100000000000009</cx:pt>
          <cx:pt idx="2558">93.600000000000009</cx:pt>
          <cx:pt idx="2559">91.400000000000006</cx:pt>
          <cx:pt idx="2560">88.200000000000003</cx:pt>
          <cx:pt idx="2561">85.5</cx:pt>
          <cx:pt idx="2562">80.5</cx:pt>
          <cx:pt idx="2563">71.799999999999997</cx:pt>
          <cx:pt idx="2564">22.300000000000001</cx:pt>
          <cx:pt idx="2565">31.800000000000001</cx:pt>
          <cx:pt idx="2566">54.5</cx:pt>
          <cx:pt idx="2567">70</cx:pt>
          <cx:pt idx="2568">80.5</cx:pt>
          <cx:pt idx="2569">85</cx:pt>
          <cx:pt idx="2570">86.800000000000011</cx:pt>
          <cx:pt idx="2571">91.400000000000006</cx:pt>
          <cx:pt idx="2572">99.5</cx:pt>
          <cx:pt idx="2573">95.5</cx:pt>
          <cx:pt idx="2574">96.400000000000006</cx:pt>
          <cx:pt idx="2575">97.300000000000011</cx:pt>
          <cx:pt idx="2576">100</cx:pt>
          <cx:pt idx="2577">95.900000000000006</cx:pt>
          <cx:pt idx="2578">91.800000000000011</cx:pt>
          <cx:pt idx="2579">84.100000000000009</cx:pt>
          <cx:pt idx="2580">81.400000000000006</cx:pt>
          <cx:pt idx="2581">69.5</cx:pt>
          <cx:pt idx="2582">18.199999999999999</cx:pt>
          <cx:pt idx="2583">30.900000000000002</cx:pt>
          <cx:pt idx="2584">53.200000000000003</cx:pt>
          <cx:pt idx="2585">68.600000000000009</cx:pt>
          <cx:pt idx="2586">78.600000000000009</cx:pt>
          <cx:pt idx="2587">83.200000000000003</cx:pt>
          <cx:pt idx="2588">84.100000000000009</cx:pt>
          <cx:pt idx="2589">85</cx:pt>
          <cx:pt idx="2590">90</cx:pt>
          <cx:pt idx="2591">92.700000000000003</cx:pt>
          <cx:pt idx="2592">91.400000000000006</cx:pt>
          <cx:pt idx="2593">90.900000000000006</cx:pt>
          <cx:pt idx="2594">90.900000000000006</cx:pt>
          <cx:pt idx="2595">90</cx:pt>
          <cx:pt idx="2596">90.5</cx:pt>
          <cx:pt idx="2597">88.600000000000009</cx:pt>
          <cx:pt idx="2598">82.700000000000003</cx:pt>
          <cx:pt idx="2599">73.200000000000003</cx:pt>
          <cx:pt idx="2600">25.900000000000002</cx:pt>
          <cx:pt idx="2601">35.899999999999999</cx:pt>
          <cx:pt idx="2602">54.100000000000001</cx:pt>
          <cx:pt idx="2603">62.300000000000004</cx:pt>
          <cx:pt idx="2604">66.799999999999997</cx:pt>
          <cx:pt idx="2605">69.5</cx:pt>
          <cx:pt idx="2606">70.900000000000006</cx:pt>
          <cx:pt idx="2607">71.799999999999997</cx:pt>
          <cx:pt idx="2608">73.600000000000009</cx:pt>
          <cx:pt idx="2609">73.200000000000003</cx:pt>
          <cx:pt idx="2610">73.600000000000009</cx:pt>
          <cx:pt idx="2611">71.400000000000006</cx:pt>
          <cx:pt idx="2612">72.299999999999997</cx:pt>
          <cx:pt idx="2613">69.5</cx:pt>
          <cx:pt idx="2614">67.700000000000003</cx:pt>
          <cx:pt idx="2615">64.5</cx:pt>
          <cx:pt idx="2616">60.5</cx:pt>
          <cx:pt idx="2617">55</cx:pt>
          <cx:pt idx="2618">10.5</cx:pt>
          <cx:pt idx="2619">10.5</cx:pt>
          <cx:pt idx="2620">12.300000000000001</cx:pt>
          <cx:pt idx="2621">12.300000000000001</cx:pt>
          <cx:pt idx="2622">12.300000000000001</cx:pt>
          <cx:pt idx="2623">11.800000000000001</cx:pt>
          <cx:pt idx="2624">11.4</cx:pt>
          <cx:pt idx="2625">10</cx:pt>
          <cx:pt idx="2626">8.5999999999999996</cx:pt>
          <cx:pt idx="2627">10</cx:pt>
          <cx:pt idx="2628">9.5</cx:pt>
          <cx:pt idx="2629">8.5999999999999996</cx:pt>
          <cx:pt idx="2630">9.0999999999999996</cx:pt>
          <cx:pt idx="2631">10.5</cx:pt>
          <cx:pt idx="2632">11.4</cx:pt>
          <cx:pt idx="2633">12.700000000000001</cx:pt>
          <cx:pt idx="2634">15.5</cx:pt>
          <cx:pt idx="2635">17.699999999999999</cx:pt>
          <cx:pt idx="2636">18.600000000000001</cx:pt>
          <cx:pt idx="2637">17.699999999999999</cx:pt>
          <cx:pt idx="2638">16.800000000000001</cx:pt>
          <cx:pt idx="2639">16.800000000000001</cx:pt>
          <cx:pt idx="2640">15.5</cx:pt>
          <cx:pt idx="2641">15</cx:pt>
          <cx:pt idx="2642">15</cx:pt>
          <cx:pt idx="2643">15.5</cx:pt>
          <cx:pt idx="2644">15.5</cx:pt>
          <cx:pt idx="2645">13.600000000000001</cx:pt>
          <cx:pt idx="2646">13.200000000000001</cx:pt>
          <cx:pt idx="2647">13.600000000000001</cx:pt>
          <cx:pt idx="2648">13.600000000000001</cx:pt>
          <cx:pt idx="2649">14.100000000000001</cx:pt>
          <cx:pt idx="2650">13.200000000000001</cx:pt>
          <cx:pt idx="2651">15.5</cx:pt>
          <cx:pt idx="2652">15</cx:pt>
          <cx:pt idx="2653">15.5</cx:pt>
          <cx:pt idx="2654">27.300000000000001</cx:pt>
          <cx:pt idx="2655">40</cx:pt>
          <cx:pt idx="2656">63.200000000000003</cx:pt>
          <cx:pt idx="2657">74.5</cx:pt>
          <cx:pt idx="2658">84.5</cx:pt>
          <cx:pt idx="2659">89.5</cx:pt>
          <cx:pt idx="2660">91.800000000000011</cx:pt>
          <cx:pt idx="2661">93.200000000000003</cx:pt>
          <cx:pt idx="2662">98.600000000000009</cx:pt>
          <cx:pt idx="2663">97.300000000000011</cx:pt>
          <cx:pt idx="2664">98.600000000000009</cx:pt>
          <cx:pt idx="2665">96.400000000000006</cx:pt>
          <cx:pt idx="2666">98.200000000000003</cx:pt>
          <cx:pt idx="2667">98.600000000000009</cx:pt>
          <cx:pt idx="2668">98.200000000000003</cx:pt>
          <cx:pt idx="2669">93.600000000000009</cx:pt>
          <cx:pt idx="2670">89.5</cx:pt>
          <cx:pt idx="2671">80.900000000000006</cx:pt>
          <cx:pt idx="2672">26.400000000000002</cx:pt>
          <cx:pt idx="2673">38.200000000000003</cx:pt>
          <cx:pt idx="2674">65.5</cx:pt>
          <cx:pt idx="2675">76.800000000000011</cx:pt>
          <cx:pt idx="2676">89.100000000000009</cx:pt>
          <cx:pt idx="2677">97.700000000000003</cx:pt>
          <cx:pt idx="2678">100</cx:pt>
          <cx:pt idx="2679">99.100000000000009</cx:pt>
          <cx:pt idx="2680">99.5</cx:pt>
          <cx:pt idx="2681">97.300000000000011</cx:pt>
          <cx:pt idx="2682">98.200000000000003</cx:pt>
          <cx:pt idx="2683">96.800000000000011</cx:pt>
          <cx:pt idx="2684">93.200000000000003</cx:pt>
          <cx:pt idx="2685">92.300000000000011</cx:pt>
          <cx:pt idx="2686">87.700000000000003</cx:pt>
          <cx:pt idx="2687">85.5</cx:pt>
          <cx:pt idx="2688">79.100000000000009</cx:pt>
          <cx:pt idx="2689">35.899999999999999</cx:pt>
          <cx:pt idx="2690">59.5</cx:pt>
          <cx:pt idx="2691">79.5</cx:pt>
          <cx:pt idx="2692">86.800000000000011</cx:pt>
          <cx:pt idx="2693">98.600000000000009</cx:pt>
          <cx:pt idx="2694">95</cx:pt>
          <cx:pt idx="2695">79.100000000000009</cx:pt>
          <cx:pt idx="2696">81.400000000000006</cx:pt>
          <cx:pt idx="2697">82.700000000000003</cx:pt>
          <cx:pt idx="2698">83.600000000000009</cx:pt>
          <cx:pt idx="2699">82.300000000000011</cx:pt>
          <cx:pt idx="2700">83.600000000000009</cx:pt>
          <cx:pt idx="2701">81.400000000000006</cx:pt>
          <cx:pt idx="2702">79.5</cx:pt>
          <cx:pt idx="2703">77.300000000000011</cx:pt>
          <cx:pt idx="2704">73.200000000000003</cx:pt>
          <cx:pt idx="2705">65.900000000000006</cx:pt>
          <cx:pt idx="2706">20.900000000000002</cx:pt>
          <cx:pt idx="2707">37.700000000000003</cx:pt>
          <cx:pt idx="2708">60.5</cx:pt>
          <cx:pt idx="2709">68.600000000000009</cx:pt>
          <cx:pt idx="2710">75</cx:pt>
          <cx:pt idx="2711">77.300000000000011</cx:pt>
          <cx:pt idx="2712">81.400000000000006</cx:pt>
          <cx:pt idx="2713">82.700000000000003</cx:pt>
          <cx:pt idx="2714">84.5</cx:pt>
          <cx:pt idx="2715">84.5</cx:pt>
          <cx:pt idx="2716">85</cx:pt>
          <cx:pt idx="2717">85.900000000000006</cx:pt>
          <cx:pt idx="2718">86.800000000000011</cx:pt>
          <cx:pt idx="2719">86.800000000000011</cx:pt>
          <cx:pt idx="2720">84.100000000000009</cx:pt>
          <cx:pt idx="2721">84.100000000000009</cx:pt>
          <cx:pt idx="2722">81.800000000000011</cx:pt>
          <cx:pt idx="2723">73.200000000000003</cx:pt>
          <cx:pt idx="2724">26.400000000000002</cx:pt>
          <cx:pt idx="2725">36.399999999999999</cx:pt>
          <cx:pt idx="2726">58.200000000000003</cx:pt>
          <cx:pt idx="2727">61.800000000000004</cx:pt>
          <cx:pt idx="2728">65.5</cx:pt>
          <cx:pt idx="2729">68.600000000000009</cx:pt>
          <cx:pt idx="2730">70.900000000000006</cx:pt>
          <cx:pt idx="2731">71.799999999999997</cx:pt>
          <cx:pt idx="2732">70.900000000000006</cx:pt>
          <cx:pt idx="2733">70.5</cx:pt>
          <cx:pt idx="2734">69.100000000000009</cx:pt>
          <cx:pt idx="2735">67.299999999999997</cx:pt>
          <cx:pt idx="2736">66.799999999999997</cx:pt>
          <cx:pt idx="2737">68.600000000000009</cx:pt>
          <cx:pt idx="2738">65.5</cx:pt>
          <cx:pt idx="2739">63.200000000000003</cx:pt>
          <cx:pt idx="2740">64.5</cx:pt>
          <cx:pt idx="2741">60</cx:pt>
          <cx:pt idx="2742">21.400000000000002</cx:pt>
          <cx:pt idx="2743">21.800000000000001</cx:pt>
          <cx:pt idx="2744">22.300000000000001</cx:pt>
          <cx:pt idx="2745">23.200000000000003</cx:pt>
          <cx:pt idx="2746">23.200000000000003</cx:pt>
          <cx:pt idx="2747">24.100000000000001</cx:pt>
          <cx:pt idx="2748">24.100000000000001</cx:pt>
          <cx:pt idx="2749">23.200000000000003</cx:pt>
          <cx:pt idx="2750">24.100000000000001</cx:pt>
          <cx:pt idx="2751">23.200000000000003</cx:pt>
          <cx:pt idx="2752">23.600000000000001</cx:pt>
          <cx:pt idx="2753">25</cx:pt>
          <cx:pt idx="2754">28.200000000000003</cx:pt>
          <cx:pt idx="2755">28.200000000000003</cx:pt>
          <cx:pt idx="2756">27.300000000000001</cx:pt>
          <cx:pt idx="2757">27.700000000000003</cx:pt>
          <cx:pt idx="2758">27.300000000000001</cx:pt>
          <cx:pt idx="2759">28.600000000000001</cx:pt>
          <cx:pt idx="2760">33.800000000000004</cx:pt>
          <cx:pt idx="2761">33.600000000000001</cx:pt>
          <cx:pt idx="2762">34.399999999999999</cx:pt>
          <cx:pt idx="2763">35.700000000000003</cx:pt>
          <cx:pt idx="2764">36.399999999999999</cx:pt>
          <cx:pt idx="2765">36.100000000000001</cx:pt>
          <cx:pt idx="2766">37.100000000000001</cx:pt>
          <cx:pt idx="2767">41.200000000000003</cx:pt>
          <cx:pt idx="2768">44.400000000000006</cx:pt>
          <cx:pt idx="2769">51.100000000000001</cx:pt>
          <cx:pt idx="2770">58.700000000000003</cx:pt>
          <cx:pt idx="2771">60.600000000000001</cx:pt>
          <cx:pt idx="2772">65.5</cx:pt>
          <cx:pt idx="2773">68.100000000000009</cx:pt>
          <cx:pt idx="2774">71.900000000000006</cx:pt>
          <cx:pt idx="2775">70.5</cx:pt>
          <cx:pt idx="2776">70.600000000000009</cx:pt>
          <cx:pt idx="2777">63.200000000000003</cx:pt>
          <cx:pt idx="2778">31.400000000000002</cx:pt>
          <cx:pt idx="2779">37.399999999999999</cx:pt>
          <cx:pt idx="2780">46.600000000000001</cx:pt>
          <cx:pt idx="2781">51.800000000000004</cx:pt>
          <cx:pt idx="2782">62.200000000000003</cx:pt>
          <cx:pt idx="2783">69</cx:pt>
          <cx:pt idx="2784">75</cx:pt>
          <cx:pt idx="2785">77.100000000000009</cx:pt>
          <cx:pt idx="2786">78.600000000000009</cx:pt>
          <cx:pt idx="2787">79.900000000000006</cx:pt>
          <cx:pt idx="2788">81.200000000000003</cx:pt>
          <cx:pt idx="2789">83.800000000000011</cx:pt>
          <cx:pt idx="2790">82.5</cx:pt>
          <cx:pt idx="2791">79.300000000000011</cx:pt>
          <cx:pt idx="2792">77</cx:pt>
          <cx:pt idx="2793">72.5</cx:pt>
          <cx:pt idx="2794">67.700000000000003</cx:pt>
          <cx:pt idx="2795">57.100000000000001</cx:pt>
          <cx:pt idx="2796">30.900000000000002</cx:pt>
          <cx:pt idx="2797">38.700000000000003</cx:pt>
          <cx:pt idx="2798">48</cx:pt>
          <cx:pt idx="2799">54.400000000000006</cx:pt>
          <cx:pt idx="2800">62.400000000000006</cx:pt>
          <cx:pt idx="2801">69.299999999999997</cx:pt>
          <cx:pt idx="2802">75</cx:pt>
          <cx:pt idx="2803">78.600000000000009</cx:pt>
          <cx:pt idx="2804">81.800000000000011</cx:pt>
          <cx:pt idx="2805">83.100000000000009</cx:pt>
          <cx:pt idx="2806">85.700000000000003</cx:pt>
          <cx:pt idx="2807">86</cx:pt>
          <cx:pt idx="2808">86.800000000000011</cx:pt>
          <cx:pt idx="2809">85.600000000000009</cx:pt>
          <cx:pt idx="2810">82.100000000000009</cx:pt>
          <cx:pt idx="2811">75.799999999999997</cx:pt>
          <cx:pt idx="2812">70.700000000000003</cx:pt>
          <cx:pt idx="2813">63.300000000000004</cx:pt>
          <cx:pt idx="2814">33.800000000000004</cx:pt>
          <cx:pt idx="2815">39.400000000000006</cx:pt>
          <cx:pt idx="2816">44.400000000000006</cx:pt>
          <cx:pt idx="2817">54.700000000000003</cx:pt>
          <cx:pt idx="2818">68</cx:pt>
          <cx:pt idx="2819">75</cx:pt>
          <cx:pt idx="2820">79.900000000000006</cx:pt>
          <cx:pt idx="2821">84.300000000000011</cx:pt>
          <cx:pt idx="2822">85.400000000000006</cx:pt>
          <cx:pt idx="2823">89.400000000000006</cx:pt>
          <cx:pt idx="2824">93</cx:pt>
          <cx:pt idx="2825">94.200000000000003</cx:pt>
          <cx:pt idx="2826">93.300000000000011</cx:pt>
          <cx:pt idx="2827">86.5</cx:pt>
          <cx:pt idx="2828">80.100000000000009</cx:pt>
          <cx:pt idx="2829">74.400000000000006</cx:pt>
          <cx:pt idx="2830">66.700000000000003</cx:pt>
          <cx:pt idx="2831">58.800000000000004</cx:pt>
          <cx:pt idx="2832">38.400000000000006</cx:pt>
          <cx:pt idx="2833">42.600000000000001</cx:pt>
          <cx:pt idx="2834">48.5</cx:pt>
          <cx:pt idx="2835">54.100000000000001</cx:pt>
          <cx:pt idx="2836">60.800000000000004</cx:pt>
          <cx:pt idx="2837">68.100000000000009</cx:pt>
          <cx:pt idx="2838">73.100000000000009</cx:pt>
          <cx:pt idx="2839">75.799999999999997</cx:pt>
          <cx:pt idx="2840">78.300000000000011</cx:pt>
          <cx:pt idx="2841">81.800000000000011</cx:pt>
          <cx:pt idx="2842">87.600000000000009</cx:pt>
          <cx:pt idx="2843">90.5</cx:pt>
          <cx:pt idx="2844">90.200000000000003</cx:pt>
          <cx:pt idx="2845">87.800000000000011</cx:pt>
          <cx:pt idx="2846">85.200000000000003</cx:pt>
          <cx:pt idx="2847">79.200000000000003</cx:pt>
          <cx:pt idx="2848">72.600000000000009</cx:pt>
          <cx:pt idx="2849">64</cx:pt>
          <cx:pt idx="2850">36.399999999999999</cx:pt>
          <cx:pt idx="2851">36.399999999999999</cx:pt>
          <cx:pt idx="2852">48.5</cx:pt>
          <cx:pt idx="2853">53.600000000000001</cx:pt>
          <cx:pt idx="2854">59.400000000000006</cx:pt>
          <cx:pt idx="2855">64.299999999999997</cx:pt>
          <cx:pt idx="2856">69.299999999999997</cx:pt>
          <cx:pt idx="2857">73.799999999999997</cx:pt>
          <cx:pt idx="2858">77.400000000000006</cx:pt>
          <cx:pt idx="2859">82</cx:pt>
          <cx:pt idx="2860">82.100000000000009</cx:pt>
          <cx:pt idx="2861">82.100000000000009</cx:pt>
          <cx:pt idx="2862">81.200000000000003</cx:pt>
          <cx:pt idx="2863">78.600000000000009</cx:pt>
          <cx:pt idx="2864">75.799999999999997</cx:pt>
          <cx:pt idx="2865">71.900000000000006</cx:pt>
          <cx:pt idx="2866">67.100000000000009</cx:pt>
          <cx:pt idx="2867">59.800000000000004</cx:pt>
          <cx:pt idx="2868">35.800000000000004</cx:pt>
          <cx:pt idx="2869">37.100000000000001</cx:pt>
          <cx:pt idx="2870">38.900000000000006</cx:pt>
          <cx:pt idx="2871">44</cx:pt>
          <cx:pt idx="2872">49.300000000000004</cx:pt>
          <cx:pt idx="2873">54.900000000000006</cx:pt>
          <cx:pt idx="2874">57.5</cx:pt>
          <cx:pt idx="2875">59.800000000000004</cx:pt>
          <cx:pt idx="2876">65.200000000000003</cx:pt>
          <cx:pt idx="2877">71.600000000000009</cx:pt>
          <cx:pt idx="2878">78.900000000000006</cx:pt>
          <cx:pt idx="2879">84.600000000000009</cx:pt>
          <cx:pt idx="2880">95.800000000000011</cx:pt>
          <cx:pt idx="2881">100</cx:pt>
          <cx:pt idx="2882">99.100000000000009</cx:pt>
          <cx:pt idx="2883">98.800000000000011</cx:pt>
          <cx:pt idx="2884">96.100000000000009</cx:pt>
          <cx:pt idx="2885">88.900000000000006</cx:pt>
          <cx:pt idx="2886">38.300000000000004</cx:pt>
          <cx:pt idx="2887">38.400000000000006</cx:pt>
          <cx:pt idx="2888">38.300000000000004</cx:pt>
          <cx:pt idx="2889">38.700000000000003</cx:pt>
          <cx:pt idx="2890">38.300000000000004</cx:pt>
          <cx:pt idx="2891">39.300000000000004</cx:pt>
          <cx:pt idx="2892">40.5</cx:pt>
          <cx:pt idx="2893">42.200000000000003</cx:pt>
          <cx:pt idx="2894">47.700000000000003</cx:pt>
          <cx:pt idx="2895">54.600000000000001</cx:pt>
          <cx:pt idx="2896">67.700000000000003</cx:pt>
          <cx:pt idx="2897">72.600000000000009</cx:pt>
          <cx:pt idx="2898">79.200000000000003</cx:pt>
          <cx:pt idx="2899">84</cx:pt>
          <cx:pt idx="2900">85.300000000000011</cx:pt>
          <cx:pt idx="2901">83.300000000000011</cx:pt>
          <cx:pt idx="2902">78.200000000000003</cx:pt>
          <cx:pt idx="2903">72.100000000000009</cx:pt>
          <cx:pt idx="2904">31.600000000000001</cx:pt>
          <cx:pt idx="2905">37.399999999999999</cx:pt>
          <cx:pt idx="2906">44.700000000000003</cx:pt>
          <cx:pt idx="2907">49.900000000000006</cx:pt>
          <cx:pt idx="2908">56.800000000000004</cx:pt>
          <cx:pt idx="2909">64.600000000000009</cx:pt>
          <cx:pt idx="2910">69.700000000000003</cx:pt>
          <cx:pt idx="2911">75.400000000000006</cx:pt>
          <cx:pt idx="2912">77.300000000000011</cx:pt>
          <cx:pt idx="2913">77.600000000000009</cx:pt>
          <cx:pt idx="2914">53.400000000000006</cx:pt>
          <cx:pt idx="2915">55</cx:pt>
          <cx:pt idx="2916">53.300000000000004</cx:pt>
          <cx:pt idx="2917">51.800000000000004</cx:pt>
          <cx:pt idx="2918">50.100000000000001</cx:pt>
          <cx:pt idx="2919">44.700000000000003</cx:pt>
          <cx:pt idx="2920">41.300000000000004</cx:pt>
          <cx:pt idx="2921">39.300000000000004</cx:pt>
          <cx:pt idx="2922">36.200000000000003</cx:pt>
          <cx:pt idx="2923">40.600000000000001</cx:pt>
          <cx:pt idx="2924">49.300000000000004</cx:pt>
          <cx:pt idx="2925">55</cx:pt>
          <cx:pt idx="2926">64.799999999999997</cx:pt>
          <cx:pt idx="2927">71</cx:pt>
          <cx:pt idx="2928">77.900000000000006</cx:pt>
          <cx:pt idx="2929">83.100000000000009</cx:pt>
          <cx:pt idx="2930">87</cx:pt>
          <cx:pt idx="2931">88.100000000000009</cx:pt>
          <cx:pt idx="2932">92.600000000000009</cx:pt>
          <cx:pt idx="2933">91</cx:pt>
          <cx:pt idx="2934">91</cx:pt>
          <cx:pt idx="2935">89.5</cx:pt>
          <cx:pt idx="2936">88.100000000000009</cx:pt>
          <cx:pt idx="2937">81.800000000000011</cx:pt>
          <cx:pt idx="2938">75.400000000000006</cx:pt>
          <cx:pt idx="2939">68.400000000000006</cx:pt>
          <cx:pt idx="2940">37.100000000000001</cx:pt>
          <cx:pt idx="2941">40.5</cx:pt>
          <cx:pt idx="2942">49.600000000000001</cx:pt>
          <cx:pt idx="2943">55.200000000000003</cx:pt>
          <cx:pt idx="2944">63.200000000000003</cx:pt>
          <cx:pt idx="2945">68.700000000000003</cx:pt>
          <cx:pt idx="2946">76.400000000000006</cx:pt>
          <cx:pt idx="2947">80.5</cx:pt>
          <cx:pt idx="2948">83.300000000000011</cx:pt>
          <cx:pt idx="2949">83.400000000000006</cx:pt>
          <cx:pt idx="2950">86.200000000000003</cx:pt>
          <cx:pt idx="2951">88.5</cx:pt>
          <cx:pt idx="2952">91.100000000000009</cx:pt>
          <cx:pt idx="2953">91.600000000000009</cx:pt>
          <cx:pt idx="2954">84.700000000000003</cx:pt>
          <cx:pt idx="2955">80.5</cx:pt>
          <cx:pt idx="2956">72.5</cx:pt>
          <cx:pt idx="2957">67.100000000000009</cx:pt>
          <cx:pt idx="2958">61.400000000000006</cx:pt>
          <cx:pt idx="2959">64.900000000000006</cx:pt>
          <cx:pt idx="2960">74.5</cx:pt>
          <cx:pt idx="2961">79.300000000000011</cx:pt>
          <cx:pt idx="2962">85.600000000000009</cx:pt>
          <cx:pt idx="2963">94.200000000000003</cx:pt>
          <cx:pt idx="2964">79.300000000000011</cx:pt>
          <cx:pt idx="2965">83.100000000000009</cx:pt>
          <cx:pt idx="2966">86.300000000000011</cx:pt>
          <cx:pt idx="2967">92.100000000000009</cx:pt>
          <cx:pt idx="2968">94.800000000000011</cx:pt>
          <cx:pt idx="2969">96.800000000000011</cx:pt>
          <cx:pt idx="2970">99.100000000000009</cx:pt>
          <cx:pt idx="2971">95.900000000000006</cx:pt>
          <cx:pt idx="2972">91.400000000000006</cx:pt>
          <cx:pt idx="2973">87.900000000000006</cx:pt>
          <cx:pt idx="2974">85.700000000000003</cx:pt>
          <cx:pt idx="2975">81.700000000000003</cx:pt>
          <cx:pt idx="2976">64.900000000000006</cx:pt>
          <cx:pt idx="2977">72.600000000000009</cx:pt>
          <cx:pt idx="2978">77.400000000000006</cx:pt>
          <cx:pt idx="2979">81.700000000000003</cx:pt>
          <cx:pt idx="2980">87.800000000000011</cx:pt>
          <cx:pt idx="2981">95.100000000000009</cx:pt>
          <cx:pt idx="2982">100</cx:pt>
          <cx:pt idx="2983">91.700000000000003</cx:pt>
          <cx:pt idx="2984">95.200000000000003</cx:pt>
          <cx:pt idx="2985">96.700000000000003</cx:pt>
          <cx:pt idx="2986">98.100000000000009</cx:pt>
          <cx:pt idx="2987">99.700000000000003</cx:pt>
          <cx:pt idx="2988">94.900000000000006</cx:pt>
          <cx:pt idx="2989">93.700000000000003</cx:pt>
          <cx:pt idx="2990">91.100000000000009</cx:pt>
          <cx:pt idx="2991">85</cx:pt>
          <cx:pt idx="2992">81.5</cx:pt>
          <cx:pt idx="2993">79.200000000000003</cx:pt>
          <cx:pt idx="2994">40.300000000000004</cx:pt>
          <cx:pt idx="2995">46.300000000000004</cx:pt>
          <cx:pt idx="2996">52.400000000000006</cx:pt>
          <cx:pt idx="2997">57.600000000000001</cx:pt>
          <cx:pt idx="2998">66.100000000000009</cx:pt>
          <cx:pt idx="2999">69</cx:pt>
          <cx:pt idx="3000">75</cx:pt>
          <cx:pt idx="3001">78.700000000000003</cx:pt>
          <cx:pt idx="3002">81.200000000000003</cx:pt>
          <cx:pt idx="3003">83.700000000000003</cx:pt>
          <cx:pt idx="3004">86.300000000000011</cx:pt>
          <cx:pt idx="3005">87</cx:pt>
          <cx:pt idx="3006">83</cx:pt>
          <cx:pt idx="3007">80.800000000000011</cx:pt>
          <cx:pt idx="3008">77.600000000000009</cx:pt>
          <cx:pt idx="3009">72.900000000000006</cx:pt>
          <cx:pt idx="3010">67.700000000000003</cx:pt>
          <cx:pt idx="3011">61.600000000000001</cx:pt>
          <cx:pt idx="3012">38.100000000000001</cx:pt>
          <cx:pt idx="3013">44</cx:pt>
          <cx:pt idx="3014">49.300000000000004</cx:pt>
          <cx:pt idx="3015">55.300000000000004</cx:pt>
          <cx:pt idx="3016">66.100000000000009</cx:pt>
          <cx:pt idx="3017">71.799999999999997</cx:pt>
          <cx:pt idx="3018">78.300000000000011</cx:pt>
          <cx:pt idx="3019">80.600000000000009</cx:pt>
          <cx:pt idx="3020">84.100000000000009</cx:pt>
          <cx:pt idx="3021">86.200000000000003</cx:pt>
          <cx:pt idx="3022">90.200000000000003</cx:pt>
          <cx:pt idx="3023">94</cx:pt>
          <cx:pt idx="3024">93.300000000000011</cx:pt>
          <cx:pt idx="3025">88.5</cx:pt>
          <cx:pt idx="3026">85.900000000000006</cx:pt>
          <cx:pt idx="3027">80.200000000000003</cx:pt>
          <cx:pt idx="3028">78.300000000000011</cx:pt>
          <cx:pt idx="3029">71</cx:pt>
          <cx:pt idx="3030">38.100000000000001</cx:pt>
          <cx:pt idx="3031">42.600000000000001</cx:pt>
          <cx:pt idx="3032">47.200000000000003</cx:pt>
          <cx:pt idx="3033">53.600000000000001</cx:pt>
          <cx:pt idx="3034">64.200000000000003</cx:pt>
          <cx:pt idx="3035">71</cx:pt>
          <cx:pt idx="3036">77.900000000000006</cx:pt>
          <cx:pt idx="3037">82.100000000000009</cx:pt>
          <cx:pt idx="3038">87.300000000000011</cx:pt>
          <cx:pt idx="3039">90.5</cx:pt>
          <cx:pt idx="3040">93.900000000000006</cx:pt>
          <cx:pt idx="3041">94.5</cx:pt>
          <cx:pt idx="3042">94</cx:pt>
          <cx:pt idx="3043">91.600000000000009</cx:pt>
          <cx:pt idx="3044">87.900000000000006</cx:pt>
          <cx:pt idx="3045">82.700000000000003</cx:pt>
          <cx:pt idx="3046">74.5</cx:pt>
          <cx:pt idx="3047">68</cx:pt>
          <cx:pt idx="3048">48.900000000000006</cx:pt>
          <cx:pt idx="3049">52.100000000000001</cx:pt>
          <cx:pt idx="3050">59.700000000000003</cx:pt>
          <cx:pt idx="3051">62.900000000000006</cx:pt>
          <cx:pt idx="3052">69.700000000000003</cx:pt>
          <cx:pt idx="3053">76.900000000000006</cx:pt>
          <cx:pt idx="3054">85.300000000000011</cx:pt>
          <cx:pt idx="3055">91.300000000000011</cx:pt>
          <cx:pt idx="3056">97.5</cx:pt>
          <cx:pt idx="3057">94.200000000000003</cx:pt>
          <cx:pt idx="3058">99.900000000000006</cx:pt>
          <cx:pt idx="3059">99.600000000000009</cx:pt>
          <cx:pt idx="3060">99.100000000000009</cx:pt>
          <cx:pt idx="3061">98.300000000000011</cx:pt>
          <cx:pt idx="3062">93.700000000000003</cx:pt>
          <cx:pt idx="3063">93.300000000000011</cx:pt>
          <cx:pt idx="3064">90.700000000000003</cx:pt>
          <cx:pt idx="3065">86</cx:pt>
          <cx:pt idx="3066">55.900000000000006</cx:pt>
          <cx:pt idx="3067">60.100000000000001</cx:pt>
          <cx:pt idx="3068">65.5</cx:pt>
          <cx:pt idx="3069">72.200000000000003</cx:pt>
          <cx:pt idx="3070">75.299999999999997</cx:pt>
          <cx:pt idx="3071">80.900000000000006</cx:pt>
          <cx:pt idx="3072">84.600000000000009</cx:pt>
          <cx:pt idx="3073">88.200000000000003</cx:pt>
          <cx:pt idx="3074">92.100000000000009</cx:pt>
          <cx:pt idx="3075">100</cx:pt>
          <cx:pt idx="3076">92.100000000000009</cx:pt>
          <cx:pt idx="3077">94</cx:pt>
          <cx:pt idx="3078">90.5</cx:pt>
          <cx:pt idx="3079">87</cx:pt>
          <cx:pt idx="3080">84.400000000000006</cx:pt>
          <cx:pt idx="3081">82.200000000000003</cx:pt>
          <cx:pt idx="3082">78.700000000000003</cx:pt>
          <cx:pt idx="3083">74.700000000000003</cx:pt>
          <cx:pt idx="3084">48.300000000000004</cx:pt>
          <cx:pt idx="3085">49.800000000000004</cx:pt>
          <cx:pt idx="3086">51.5</cx:pt>
          <cx:pt idx="3087">53.700000000000003</cx:pt>
          <cx:pt idx="3088">56.200000000000003</cx:pt>
          <cx:pt idx="3089">57.900000000000006</cx:pt>
          <cx:pt idx="3090">61.100000000000001</cx:pt>
          <cx:pt idx="3091">64</cx:pt>
          <cx:pt idx="3092">68</cx:pt>
          <cx:pt idx="3093">70.5</cx:pt>
          <cx:pt idx="3094">75.400000000000006</cx:pt>
          <cx:pt idx="3095">79.900000000000006</cx:pt>
          <cx:pt idx="3096">84.900000000000006</cx:pt>
          <cx:pt idx="3097">81.100000000000009</cx:pt>
          <cx:pt idx="3098">85.200000000000003</cx:pt>
          <cx:pt idx="3099">89.800000000000011</cx:pt>
          <cx:pt idx="3100">91.100000000000009</cx:pt>
          <cx:pt idx="3101">88.400000000000006</cx:pt>
          <cx:pt idx="3102">52.700000000000003</cx:pt>
          <cx:pt idx="3103">52.400000000000006</cx:pt>
          <cx:pt idx="3104">52.100000000000001</cx:pt>
          <cx:pt idx="3105">52.100000000000001</cx:pt>
          <cx:pt idx="3106">52.100000000000001</cx:pt>
          <cx:pt idx="3107">51.400000000000006</cx:pt>
          <cx:pt idx="3108">55.300000000000004</cx:pt>
          <cx:pt idx="3109">59.5</cx:pt>
          <cx:pt idx="3110">62.600000000000001</cx:pt>
          <cx:pt idx="3111">68</cx:pt>
          <cx:pt idx="3112">70.900000000000006</cx:pt>
          <cx:pt idx="3113">75.5</cx:pt>
          <cx:pt idx="3114">79.5</cx:pt>
          <cx:pt idx="3115">83.300000000000011</cx:pt>
          <cx:pt idx="3116">86.200000000000003</cx:pt>
          <cx:pt idx="3117">87</cx:pt>
          <cx:pt idx="3118">80.800000000000011</cx:pt>
          <cx:pt idx="3119">74.5</cx:pt>
          <cx:pt idx="3120">39.300000000000004</cx:pt>
          <cx:pt idx="3121">45.900000000000006</cx:pt>
          <cx:pt idx="3122">52.800000000000004</cx:pt>
          <cx:pt idx="3123">59.5</cx:pt>
          <cx:pt idx="3124">67.799999999999997</cx:pt>
          <cx:pt idx="3125">72.5</cx:pt>
          <cx:pt idx="3126">75.5</cx:pt>
          <cx:pt idx="3127">80.600000000000009</cx:pt>
          <cx:pt idx="3128">85</cx:pt>
          <cx:pt idx="3129">90.400000000000006</cx:pt>
          <cx:pt idx="3130">91.800000000000011</cx:pt>
          <cx:pt idx="3131">91.700000000000003</cx:pt>
          <cx:pt idx="3132">89.5</cx:pt>
          <cx:pt idx="3133">86.300000000000011</cx:pt>
          <cx:pt idx="3134">81.200000000000003</cx:pt>
          <cx:pt idx="3135">76.400000000000006</cx:pt>
          <cx:pt idx="3136">75.100000000000009</cx:pt>
          <cx:pt idx="3137">70</cx:pt>
          <cx:pt idx="3138">63.5</cx:pt>
          <cx:pt idx="3139">68.700000000000003</cx:pt>
          <cx:pt idx="3140">76.600000000000009</cx:pt>
          <cx:pt idx="3141">82.100000000000009</cx:pt>
          <cx:pt idx="3142">88.100000000000009</cx:pt>
          <cx:pt idx="3143">71.200000000000003</cx:pt>
          <cx:pt idx="3144">76.900000000000006</cx:pt>
          <cx:pt idx="3145">80.600000000000009</cx:pt>
          <cx:pt idx="3146">86</cx:pt>
          <cx:pt idx="3147">88.900000000000006</cx:pt>
          <cx:pt idx="3148">92.900000000000006</cx:pt>
          <cx:pt idx="3149">96.100000000000009</cx:pt>
          <cx:pt idx="3150">88.400000000000006</cx:pt>
          <cx:pt idx="3151">85.400000000000006</cx:pt>
          <cx:pt idx="3152">82.200000000000003</cx:pt>
          <cx:pt idx="3153">73.5</cx:pt>
          <cx:pt idx="3154">67.799999999999997</cx:pt>
          <cx:pt idx="3155">41.800000000000004</cx:pt>
          <cx:pt idx="3156">49.100000000000001</cx:pt>
          <cx:pt idx="3157">54</cx:pt>
          <cx:pt idx="3158">59.800000000000004</cx:pt>
          <cx:pt idx="3159">69.700000000000003</cx:pt>
          <cx:pt idx="3160">76.600000000000009</cx:pt>
          <cx:pt idx="3161">85.400000000000006</cx:pt>
          <cx:pt idx="3162">87</cx:pt>
          <cx:pt idx="3163">92.600000000000009</cx:pt>
          <cx:pt idx="3164">96.800000000000011</cx:pt>
          <cx:pt idx="3165">99.100000000000009</cx:pt>
          <cx:pt idx="3166">99.700000000000003</cx:pt>
          <cx:pt idx="3167">98.700000000000003</cx:pt>
          <cx:pt idx="3168">94.900000000000006</cx:pt>
          <cx:pt idx="3169">91.700000000000003</cx:pt>
          <cx:pt idx="3170">89.100000000000009</cx:pt>
          <cx:pt idx="3171">84.300000000000011</cx:pt>
          <cx:pt idx="3172">48.5</cx:pt>
          <cx:pt idx="3173">54</cx:pt>
          <cx:pt idx="3174">59.100000000000001</cx:pt>
          <cx:pt idx="3175">63.800000000000004</cx:pt>
          <cx:pt idx="3176">68.100000000000009</cx:pt>
          <cx:pt idx="3177">75.700000000000003</cx:pt>
          <cx:pt idx="3178">79.5</cx:pt>
          <cx:pt idx="3179">80.300000000000011</cx:pt>
          <cx:pt idx="3180">85.200000000000003</cx:pt>
          <cx:pt idx="3181">88.600000000000009</cx:pt>
          <cx:pt idx="3182">96.200000000000003</cx:pt>
          <cx:pt idx="3183">99.900000000000006</cx:pt>
          <cx:pt idx="3184">99.900000000000006</cx:pt>
          <cx:pt idx="3185">98.700000000000003</cx:pt>
          <cx:pt idx="3186">98.100000000000009</cx:pt>
          <cx:pt idx="3187">96.100000000000009</cx:pt>
          <cx:pt idx="3188">93.900000000000006</cx:pt>
          <cx:pt idx="3189">88.5</cx:pt>
          <cx:pt idx="3190">46.900000000000006</cx:pt>
          <cx:pt idx="3191">50.900000000000006</cx:pt>
          <cx:pt idx="3192">56.300000000000004</cx:pt>
          <cx:pt idx="3193">61.400000000000006</cx:pt>
          <cx:pt idx="3194">66.799999999999997</cx:pt>
          <cx:pt idx="3195">69.100000000000009</cx:pt>
          <cx:pt idx="3196">73.100000000000009</cx:pt>
          <cx:pt idx="3197">72.799999999999997</cx:pt>
          <cx:pt idx="3198">74.799999999999997</cx:pt>
          <cx:pt idx="3199">74.799999999999997</cx:pt>
          <cx:pt idx="3200">75.799999999999997</cx:pt>
          <cx:pt idx="3201">78.200000000000003</cx:pt>
          <cx:pt idx="3202">80.300000000000011</cx:pt>
          <cx:pt idx="3203">83.100000000000009</cx:pt>
          <cx:pt idx="3204">80.200000000000003</cx:pt>
          <cx:pt idx="3205">77.700000000000003</cx:pt>
          <cx:pt idx="3206">72.299999999999997</cx:pt>
          <cx:pt idx="3207">65.900000000000006</cx:pt>
          <cx:pt idx="3208">38.400000000000006</cx:pt>
          <cx:pt idx="3209">38.700000000000003</cx:pt>
          <cx:pt idx="3210">41.600000000000001</cx:pt>
          <cx:pt idx="3211">44.400000000000006</cx:pt>
          <cx:pt idx="3212">46.600000000000001</cx:pt>
          <cx:pt idx="3213">48.800000000000004</cx:pt>
          <cx:pt idx="3214">48.600000000000001</cx:pt>
          <cx:pt idx="3215">51.400000000000006</cx:pt>
          <cx:pt idx="3216">53.900000000000006</cx:pt>
          <cx:pt idx="3217">56.800000000000004</cx:pt>
          <cx:pt idx="3218">60</cx:pt>
          <cx:pt idx="3219">63</cx:pt>
          <cx:pt idx="3220">68.400000000000006</cx:pt>
          <cx:pt idx="3221">72.5</cx:pt>
          <cx:pt idx="3222">75.5</cx:pt>
          <cx:pt idx="3223">79.200000000000003</cx:pt>
          <cx:pt idx="3224">82.200000000000003</cx:pt>
          <cx:pt idx="3225">83.400000000000006</cx:pt>
          <cx:pt idx="3226">8.2000000000000011</cx:pt>
          <cx:pt idx="3227">8.0999999999999996</cx:pt>
          <cx:pt idx="3228">8.8000000000000007</cx:pt>
          <cx:pt idx="3229">10.800000000000001</cx:pt>
          <cx:pt idx="3230">12.600000000000001</cx:pt>
          <cx:pt idx="3231">13.600000000000001</cx:pt>
          <cx:pt idx="3232">15.300000000000001</cx:pt>
          <cx:pt idx="3233">18.800000000000001</cx:pt>
          <cx:pt idx="3234">22.100000000000001</cx:pt>
          <cx:pt idx="3235">25.800000000000001</cx:pt>
          <cx:pt idx="3236">28.700000000000003</cx:pt>
          <cx:pt idx="3237">29.300000000000001</cx:pt>
          <cx:pt idx="3238">32.300000000000004</cx:pt>
          <cx:pt idx="3239">36.5</cx:pt>
          <cx:pt idx="3240">35.300000000000004</cx:pt>
          <cx:pt idx="3241">33.200000000000003</cx:pt>
          <cx:pt idx="3242">29.700000000000003</cx:pt>
          <cx:pt idx="3243">24.600000000000001</cx:pt>
          <cx:pt idx="3244">20</cx:pt>
          <cx:pt idx="3245">25.800000000000001</cx:pt>
          <cx:pt idx="3246">36.700000000000003</cx:pt>
          <cx:pt idx="3247">45</cx:pt>
          <cx:pt idx="3248">54.100000000000001</cx:pt>
          <cx:pt idx="3249">59.300000000000004</cx:pt>
          <cx:pt idx="3250">62.800000000000004</cx:pt>
          <cx:pt idx="3251">63.900000000000006</cx:pt>
          <cx:pt idx="3252">65.100000000000009</cx:pt>
          <cx:pt idx="3253">66.100000000000009</cx:pt>
          <cx:pt idx="3254">64.600000000000009</cx:pt>
          <cx:pt idx="3255">63.400000000000006</cx:pt>
          <cx:pt idx="3256">62.300000000000004</cx:pt>
          <cx:pt idx="3257">61.300000000000004</cx:pt>
          <cx:pt idx="3258">58.400000000000006</cx:pt>
          <cx:pt idx="3259">55.800000000000004</cx:pt>
          <cx:pt idx="3260">52.100000000000001</cx:pt>
          <cx:pt idx="3261">43.900000000000006</cx:pt>
          <cx:pt idx="3262">18.300000000000001</cx:pt>
          <cx:pt idx="3263">27.300000000000001</cx:pt>
          <cx:pt idx="3264">38.100000000000001</cx:pt>
          <cx:pt idx="3265">48.800000000000004</cx:pt>
          <cx:pt idx="3266">58.100000000000001</cx:pt>
          <cx:pt idx="3267">62.400000000000006</cx:pt>
          <cx:pt idx="3268">65.600000000000009</cx:pt>
          <cx:pt idx="3269">66.299999999999997</cx:pt>
          <cx:pt idx="3270">67</cx:pt>
          <cx:pt idx="3271">67.799999999999997</cx:pt>
          <cx:pt idx="3272">68.600000000000009</cx:pt>
          <cx:pt idx="3273">67.200000000000003</cx:pt>
          <cx:pt idx="3274">67.100000000000009</cx:pt>
          <cx:pt idx="3275">66.200000000000003</cx:pt>
          <cx:pt idx="3276">64.299999999999997</cx:pt>
          <cx:pt idx="3277">60.900000000000006</cx:pt>
          <cx:pt idx="3278">58.700000000000003</cx:pt>
          <cx:pt idx="3279">50.600000000000001</cx:pt>
          <cx:pt idx="3280">22.800000000000001</cx:pt>
          <cx:pt idx="3281">28.200000000000003</cx:pt>
          <cx:pt idx="3282">39.100000000000001</cx:pt>
          <cx:pt idx="3283">49</cx:pt>
          <cx:pt idx="3284">59.700000000000003</cx:pt>
          <cx:pt idx="3285">64.200000000000003</cx:pt>
          <cx:pt idx="3286">66.799999999999997</cx:pt>
          <cx:pt idx="3287">67.900000000000006</cx:pt>
          <cx:pt idx="3288">69.5</cx:pt>
          <cx:pt idx="3289">69.299999999999997</cx:pt>
          <cx:pt idx="3290">70.799999999999997</cx:pt>
          <cx:pt idx="3291">70.600000000000009</cx:pt>
          <cx:pt idx="3292">70.200000000000003</cx:pt>
          <cx:pt idx="3293">68.799999999999997</cx:pt>
          <cx:pt idx="3294">66.200000000000003</cx:pt>
          <cx:pt idx="3295">64.299999999999997</cx:pt>
          <cx:pt idx="3296">58.700000000000003</cx:pt>
          <cx:pt idx="3297">51.600000000000001</cx:pt>
          <cx:pt idx="3298">20.300000000000001</cx:pt>
          <cx:pt idx="3299">27.400000000000002</cx:pt>
          <cx:pt idx="3300">39.100000000000001</cx:pt>
          <cx:pt idx="3301">51.700000000000003</cx:pt>
          <cx:pt idx="3302">58.700000000000003</cx:pt>
          <cx:pt idx="3303">62.900000000000006</cx:pt>
          <cx:pt idx="3304">66.5</cx:pt>
          <cx:pt idx="3305">67.600000000000009</cx:pt>
          <cx:pt idx="3306">68.900000000000006</cx:pt>
          <cx:pt idx="3307">67.799999999999997</cx:pt>
          <cx:pt idx="3308">66.799999999999997</cx:pt>
          <cx:pt idx="3309">65.400000000000006</cx:pt>
          <cx:pt idx="3310">66.200000000000003</cx:pt>
          <cx:pt idx="3311">65.400000000000006</cx:pt>
          <cx:pt idx="3312">62.700000000000003</cx:pt>
          <cx:pt idx="3313">58.900000000000006</cx:pt>
          <cx:pt idx="3314">56.800000000000004</cx:pt>
          <cx:pt idx="3315">48.300000000000004</cx:pt>
          <cx:pt idx="3316">21.600000000000001</cx:pt>
          <cx:pt idx="3317">21.600000000000001</cx:pt>
          <cx:pt idx="3318">39.5</cx:pt>
          <cx:pt idx="3319">49.700000000000003</cx:pt>
          <cx:pt idx="3320">61.300000000000004</cx:pt>
          <cx:pt idx="3321">68.400000000000006</cx:pt>
          <cx:pt idx="3322">70.900000000000006</cx:pt>
          <cx:pt idx="3323">75.700000000000003</cx:pt>
          <cx:pt idx="3324">78.400000000000006</cx:pt>
          <cx:pt idx="3325">79.5</cx:pt>
          <cx:pt idx="3326">73</cx:pt>
          <cx:pt idx="3327">72</cx:pt>
          <cx:pt idx="3328">71.200000000000003</cx:pt>
          <cx:pt idx="3329">68.5</cx:pt>
          <cx:pt idx="3330">63.200000000000003</cx:pt>
          <cx:pt idx="3331">59</cx:pt>
          <cx:pt idx="3332">53.900000000000006</cx:pt>
          <cx:pt idx="3333">48.600000000000001</cx:pt>
          <cx:pt idx="3334">13</cx:pt>
          <cx:pt idx="3335">13.9</cx:pt>
          <cx:pt idx="3336">18.300000000000001</cx:pt>
          <cx:pt idx="3337">21.800000000000001</cx:pt>
          <cx:pt idx="3338">25.400000000000002</cx:pt>
          <cx:pt idx="3339">29.600000000000001</cx:pt>
          <cx:pt idx="3340">33</cx:pt>
          <cx:pt idx="3341">36.100000000000001</cx:pt>
          <cx:pt idx="3342">44.300000000000004</cx:pt>
          <cx:pt idx="3343">51.700000000000003</cx:pt>
          <cx:pt idx="3344">58.5</cx:pt>
          <cx:pt idx="3345">63.200000000000003</cx:pt>
          <cx:pt idx="3346">66.400000000000006</cx:pt>
          <cx:pt idx="3347">69.900000000000006</cx:pt>
          <cx:pt idx="3348">71</cx:pt>
          <cx:pt idx="3349">72.5</cx:pt>
          <cx:pt idx="3350">68.700000000000003</cx:pt>
          <cx:pt idx="3351">67.799999999999997</cx:pt>
          <cx:pt idx="3352">11.4</cx:pt>
          <cx:pt idx="3353">12.200000000000001</cx:pt>
          <cx:pt idx="3354">12.100000000000001</cx:pt>
          <cx:pt idx="3355">13.200000000000001</cx:pt>
          <cx:pt idx="3356">15.800000000000001</cx:pt>
          <cx:pt idx="3357">17.5</cx:pt>
          <cx:pt idx="3358">19.800000000000001</cx:pt>
          <cx:pt idx="3359">28.100000000000001</cx:pt>
          <cx:pt idx="3360">33.399999999999999</cx:pt>
          <cx:pt idx="3361">40.300000000000004</cx:pt>
          <cx:pt idx="3362">49.300000000000004</cx:pt>
          <cx:pt idx="3363">51.400000000000006</cx:pt>
          <cx:pt idx="3364">55.100000000000001</cx:pt>
          <cx:pt idx="3365">57.800000000000004</cx:pt>
          <cx:pt idx="3366">56.800000000000004</cx:pt>
          <cx:pt idx="3367">54.400000000000006</cx:pt>
          <cx:pt idx="3368">48.700000000000003</cx:pt>
          <cx:pt idx="3369">40.600000000000001</cx:pt>
          <cx:pt idx="3370">22.400000000000002</cx:pt>
          <cx:pt idx="3371">31.600000000000001</cx:pt>
          <cx:pt idx="3372">38.100000000000001</cx:pt>
          <cx:pt idx="3373">46</cx:pt>
          <cx:pt idx="3374">53.300000000000004</cx:pt>
          <cx:pt idx="3375">62.400000000000006</cx:pt>
          <cx:pt idx="3376">64.900000000000006</cx:pt>
          <cx:pt idx="3377">71.100000000000009</cx:pt>
          <cx:pt idx="3378">72.799999999999997</cx:pt>
          <cx:pt idx="3379">74.299999999999997</cx:pt>
          <cx:pt idx="3380">74.299999999999997</cx:pt>
          <cx:pt idx="3381">75.299999999999997</cx:pt>
          <cx:pt idx="3382">76.700000000000003</cx:pt>
          <cx:pt idx="3383">75.200000000000003</cx:pt>
          <cx:pt idx="3384">71.700000000000003</cx:pt>
          <cx:pt idx="3385">70.299999999999997</cx:pt>
          <cx:pt idx="3386">63.200000000000003</cx:pt>
          <cx:pt idx="3387">55.300000000000004</cx:pt>
          <cx:pt idx="3388">22</cx:pt>
          <cx:pt idx="3389">29.800000000000001</cx:pt>
          <cx:pt idx="3390">35.800000000000004</cx:pt>
          <cx:pt idx="3391">46.600000000000001</cx:pt>
          <cx:pt idx="3392">55.700000000000003</cx:pt>
          <cx:pt idx="3393">62.700000000000003</cx:pt>
          <cx:pt idx="3394">68.700000000000003</cx:pt>
          <cx:pt idx="3395">70.600000000000009</cx:pt>
          <cx:pt idx="3396">72.900000000000006</cx:pt>
          <cx:pt idx="3397">74.299999999999997</cx:pt>
          <cx:pt idx="3398">74.799999999999997</cx:pt>
          <cx:pt idx="3399">74.299999999999997</cx:pt>
          <cx:pt idx="3400">73.900000000000006</cx:pt>
          <cx:pt idx="3401">71.200000000000003</cx:pt>
          <cx:pt idx="3402">68.299999999999997</cx:pt>
          <cx:pt idx="3403">64.700000000000003</cx:pt>
          <cx:pt idx="3404">58.600000000000001</cx:pt>
          <cx:pt idx="3405">51.300000000000004</cx:pt>
          <cx:pt idx="3406">21.800000000000001</cx:pt>
          <cx:pt idx="3407">29.600000000000001</cx:pt>
          <cx:pt idx="3408">40</cx:pt>
          <cx:pt idx="3409">48.900000000000006</cx:pt>
          <cx:pt idx="3410">58.300000000000004</cx:pt>
          <cx:pt idx="3411">65.100000000000009</cx:pt>
          <cx:pt idx="3412">69.799999999999997</cx:pt>
          <cx:pt idx="3413">71.700000000000003</cx:pt>
          <cx:pt idx="3414">74</cx:pt>
          <cx:pt idx="3415">74</cx:pt>
          <cx:pt idx="3416">74.5</cx:pt>
          <cx:pt idx="3417">74.700000000000003</cx:pt>
          <cx:pt idx="3418">73.799999999999997</cx:pt>
          <cx:pt idx="3419">72.700000000000003</cx:pt>
          <cx:pt idx="3420">67.299999999999997</cx:pt>
          <cx:pt idx="3421">62.600000000000001</cx:pt>
          <cx:pt idx="3422">59.800000000000004</cx:pt>
          <cx:pt idx="3423">51</cx:pt>
          <cx:pt idx="3424">20.5</cx:pt>
          <cx:pt idx="3425">25.800000000000001</cx:pt>
          <cx:pt idx="3426">36.399999999999999</cx:pt>
          <cx:pt idx="3427">47.300000000000004</cx:pt>
          <cx:pt idx="3428">57.300000000000004</cx:pt>
          <cx:pt idx="3429">63.200000000000003</cx:pt>
          <cx:pt idx="3430">67.799999999999997</cx:pt>
          <cx:pt idx="3431">69.299999999999997</cx:pt>
          <cx:pt idx="3432">71.200000000000003</cx:pt>
          <cx:pt idx="3433">70.799999999999997</cx:pt>
          <cx:pt idx="3434">73.299999999999997</cx:pt>
          <cx:pt idx="3435">73.799999999999997</cx:pt>
          <cx:pt idx="3436">73.400000000000006</cx:pt>
          <cx:pt idx="3437">71.299999999999997</cx:pt>
          <cx:pt idx="3438">68.200000000000003</cx:pt>
          <cx:pt idx="3439">65.400000000000006</cx:pt>
          <cx:pt idx="3440">60.5</cx:pt>
          <cx:pt idx="3441">53.800000000000004</cx:pt>
          <cx:pt idx="3442">17.100000000000001</cx:pt>
          <cx:pt idx="3443">25.200000000000003</cx:pt>
          <cx:pt idx="3444">36.5</cx:pt>
          <cx:pt idx="3445">44.600000000000001</cx:pt>
          <cx:pt idx="3446">53.5</cx:pt>
          <cx:pt idx="3447">56.800000000000004</cx:pt>
          <cx:pt idx="3448">59.800000000000004</cx:pt>
          <cx:pt idx="3449">62</cx:pt>
          <cx:pt idx="3450">62.900000000000006</cx:pt>
          <cx:pt idx="3451">63.200000000000003</cx:pt>
          <cx:pt idx="3452">62.900000000000006</cx:pt>
          <cx:pt idx="3453">61.900000000000006</cx:pt>
          <cx:pt idx="3454">62.100000000000001</cx:pt>
          <cx:pt idx="3455">61.200000000000003</cx:pt>
          <cx:pt idx="3456">57.200000000000003</cx:pt>
          <cx:pt idx="3457">53.300000000000004</cx:pt>
          <cx:pt idx="3458">50.200000000000003</cx:pt>
          <cx:pt idx="3459">43.300000000000004</cx:pt>
          <cx:pt idx="3460">21.200000000000003</cx:pt>
          <cx:pt idx="3461">28.200000000000003</cx:pt>
          <cx:pt idx="3462">38.700000000000003</cx:pt>
          <cx:pt idx="3463">46.300000000000004</cx:pt>
          <cx:pt idx="3464">55.400000000000006</cx:pt>
          <cx:pt idx="3465">60.300000000000004</cx:pt>
          <cx:pt idx="3466">64.299999999999997</cx:pt>
          <cx:pt idx="3467">67.799999999999997</cx:pt>
          <cx:pt idx="3468">71.799999999999997</cx:pt>
          <cx:pt idx="3469">72.600000000000009</cx:pt>
          <cx:pt idx="3470">73.600000000000009</cx:pt>
          <cx:pt idx="3471">73.200000000000003</cx:pt>
          <cx:pt idx="3472">71.799999999999997</cx:pt>
          <cx:pt idx="3473">70.299999999999997</cx:pt>
          <cx:pt idx="3474">66.900000000000006</cx:pt>
          <cx:pt idx="3475">62.5</cx:pt>
          <cx:pt idx="3476">59.100000000000001</cx:pt>
          <cx:pt idx="3477">52.300000000000004</cx:pt>
          <cx:pt idx="3478">19.600000000000001</cx:pt>
          <cx:pt idx="3479">27.800000000000001</cx:pt>
          <cx:pt idx="3480">36.600000000000001</cx:pt>
          <cx:pt idx="3481">47.100000000000001</cx:pt>
          <cx:pt idx="3482">54.800000000000004</cx:pt>
          <cx:pt idx="3483">61.300000000000004</cx:pt>
          <cx:pt idx="3484">65.700000000000003</cx:pt>
          <cx:pt idx="3485">67.5</cx:pt>
          <cx:pt idx="3486">69.400000000000006</cx:pt>
          <cx:pt idx="3487">69.600000000000009</cx:pt>
          <cx:pt idx="3488">69.299999999999997</cx:pt>
          <cx:pt idx="3489">69.5</cx:pt>
          <cx:pt idx="3490">69.799999999999997</cx:pt>
          <cx:pt idx="3491">69.100000000000009</cx:pt>
          <cx:pt idx="3492">64.400000000000006</cx:pt>
          <cx:pt idx="3493">61.100000000000001</cx:pt>
          <cx:pt idx="3494">56.5</cx:pt>
          <cx:pt idx="3495">48.800000000000004</cx:pt>
          <cx:pt idx="3496">21.900000000000002</cx:pt>
          <cx:pt idx="3497">29.300000000000001</cx:pt>
          <cx:pt idx="3498">37.100000000000001</cx:pt>
          <cx:pt idx="3499">45.300000000000004</cx:pt>
          <cx:pt idx="3500">52.800000000000004</cx:pt>
          <cx:pt idx="3501">59</cx:pt>
          <cx:pt idx="3502">64</cx:pt>
          <cx:pt idx="3503">65.600000000000009</cx:pt>
          <cx:pt idx="3504">68.799999999999997</cx:pt>
          <cx:pt idx="3505">70.799999999999997</cx:pt>
          <cx:pt idx="3506">71.200000000000003</cx:pt>
          <cx:pt idx="3507">71.700000000000003</cx:pt>
          <cx:pt idx="3508">69.700000000000003</cx:pt>
          <cx:pt idx="3509">67.799999999999997</cx:pt>
          <cx:pt idx="3510">64.299999999999997</cx:pt>
          <cx:pt idx="3511">61.800000000000004</cx:pt>
          <cx:pt idx="3512">58.800000000000004</cx:pt>
          <cx:pt idx="3513">51.300000000000004</cx:pt>
          <cx:pt idx="3514">21.200000000000003</cx:pt>
          <cx:pt idx="3515">28.300000000000001</cx:pt>
          <cx:pt idx="3516">37.700000000000003</cx:pt>
          <cx:pt idx="3517">45.800000000000004</cx:pt>
          <cx:pt idx="3518">54.900000000000006</cx:pt>
          <cx:pt idx="3519">61.700000000000003</cx:pt>
          <cx:pt idx="3520">66.400000000000006</cx:pt>
          <cx:pt idx="3521">70</cx:pt>
          <cx:pt idx="3522">72</cx:pt>
          <cx:pt idx="3523">71.600000000000009</cx:pt>
          <cx:pt idx="3524">69.700000000000003</cx:pt>
          <cx:pt idx="3525">71.600000000000009</cx:pt>
          <cx:pt idx="3526">70.200000000000003</cx:pt>
          <cx:pt idx="3527">68.299999999999997</cx:pt>
          <cx:pt idx="3528">63.700000000000003</cx:pt>
          <cx:pt idx="3529">60.300000000000004</cx:pt>
          <cx:pt idx="3530">55.700000000000003</cx:pt>
          <cx:pt idx="3531">48.800000000000004</cx:pt>
          <cx:pt idx="3532">21.600000000000001</cx:pt>
          <cx:pt idx="3533">27.300000000000001</cx:pt>
          <cx:pt idx="3534">35.600000000000001</cx:pt>
          <cx:pt idx="3535">45.700000000000003</cx:pt>
          <cx:pt idx="3536">53.300000000000004</cx:pt>
          <cx:pt idx="3537">57.200000000000003</cx:pt>
          <cx:pt idx="3538">60.200000000000003</cx:pt>
          <cx:pt idx="3539">62</cx:pt>
          <cx:pt idx="3540">64.600000000000009</cx:pt>
          <cx:pt idx="3541">65.799999999999997</cx:pt>
          <cx:pt idx="3542">65.5</cx:pt>
          <cx:pt idx="3543">64.299999999999997</cx:pt>
          <cx:pt idx="3544">63.600000000000001</cx:pt>
          <cx:pt idx="3545">61.700000000000003</cx:pt>
          <cx:pt idx="3546">59.200000000000003</cx:pt>
          <cx:pt idx="3547">55.300000000000004</cx:pt>
          <cx:pt idx="3548">53.800000000000004</cx:pt>
          <cx:pt idx="3549">47.5</cx:pt>
          <cx:pt idx="3550">11.100000000000001</cx:pt>
          <cx:pt idx="3551">12.800000000000001</cx:pt>
          <cx:pt idx="3552">15.4</cx:pt>
          <cx:pt idx="3553">18.900000000000002</cx:pt>
          <cx:pt idx="3554">22.800000000000001</cx:pt>
          <cx:pt idx="3555">27.300000000000001</cx:pt>
          <cx:pt idx="3556">31.300000000000001</cx:pt>
          <cx:pt idx="3557">35.600000000000001</cx:pt>
          <cx:pt idx="3558">38.800000000000004</cx:pt>
          <cx:pt idx="3559">42.5</cx:pt>
          <cx:pt idx="3560">47</cx:pt>
          <cx:pt idx="3561">50</cx:pt>
          <cx:pt idx="3562">52.600000000000001</cx:pt>
          <cx:pt idx="3563">53.900000000000006</cx:pt>
          <cx:pt idx="3564">55.700000000000003</cx:pt>
          <cx:pt idx="3565">55.200000000000003</cx:pt>
          <cx:pt idx="3566">55.700000000000003</cx:pt>
          <cx:pt idx="3567">52.700000000000003</cx:pt>
          <cx:pt idx="3568">11.300000000000001</cx:pt>
          <cx:pt idx="3569">11.300000000000001</cx:pt>
          <cx:pt idx="3570">11.800000000000001</cx:pt>
          <cx:pt idx="3571">14.200000000000001</cx:pt>
          <cx:pt idx="3572">16.800000000000001</cx:pt>
          <cx:pt idx="3573">17.800000000000001</cx:pt>
          <cx:pt idx="3574">20.100000000000001</cx:pt>
          <cx:pt idx="3575">25.800000000000001</cx:pt>
          <cx:pt idx="3576">33.800000000000004</cx:pt>
          <cx:pt idx="3577">40.200000000000003</cx:pt>
          <cx:pt idx="3578">46.100000000000001</cx:pt>
          <cx:pt idx="3579">48.400000000000006</cx:pt>
          <cx:pt idx="3580">52</cx:pt>
          <cx:pt idx="3581">56.300000000000004</cx:pt>
          <cx:pt idx="3582">56.300000000000004</cx:pt>
          <cx:pt idx="3583">53.600000000000001</cx:pt>
          <cx:pt idx="3584">47.600000000000001</cx:pt>
          <cx:pt idx="3585">42.100000000000001</cx:pt>
          <cx:pt idx="3586">19.900000000000002</cx:pt>
          <cx:pt idx="3587">27.900000000000002</cx:pt>
          <cx:pt idx="3588">37.100000000000001</cx:pt>
          <cx:pt idx="3589">45.800000000000004</cx:pt>
          <cx:pt idx="3590">54</cx:pt>
          <cx:pt idx="3591">57.600000000000001</cx:pt>
          <cx:pt idx="3592">61.300000000000004</cx:pt>
          <cx:pt idx="3593">64.400000000000006</cx:pt>
          <cx:pt idx="3594">68.200000000000003</cx:pt>
          <cx:pt idx="3595">69.400000000000006</cx:pt>
          <cx:pt idx="3596">71.700000000000003</cx:pt>
          <cx:pt idx="3597">70.799999999999997</cx:pt>
          <cx:pt idx="3598">70.900000000000006</cx:pt>
          <cx:pt idx="3599">68.400000000000006</cx:pt>
          <cx:pt idx="3600">65.200000000000003</cx:pt>
          <cx:pt idx="3601">60.800000000000004</cx:pt>
          <cx:pt idx="3602">55.100000000000001</cx:pt>
          <cx:pt idx="3603">47.300000000000004</cx:pt>
          <cx:pt idx="3604">20.900000000000002</cx:pt>
          <cx:pt idx="3605">29.100000000000001</cx:pt>
          <cx:pt idx="3606">40.600000000000001</cx:pt>
          <cx:pt idx="3607">48.300000000000004</cx:pt>
          <cx:pt idx="3608">57.800000000000004</cx:pt>
          <cx:pt idx="3609">63</cx:pt>
          <cx:pt idx="3610">67.5</cx:pt>
          <cx:pt idx="3611">70.200000000000003</cx:pt>
          <cx:pt idx="3612">73.400000000000006</cx:pt>
          <cx:pt idx="3613">73.600000000000009</cx:pt>
          <cx:pt idx="3614">74.200000000000003</cx:pt>
          <cx:pt idx="3615">72.700000000000003</cx:pt>
          <cx:pt idx="3616">69.100000000000009</cx:pt>
          <cx:pt idx="3617">67.299999999999997</cx:pt>
          <cx:pt idx="3618">63.5</cx:pt>
          <cx:pt idx="3619">58.400000000000006</cx:pt>
          <cx:pt idx="3620">53.300000000000004</cx:pt>
          <cx:pt idx="3621">22.300000000000001</cx:pt>
          <cx:pt idx="3622">33.300000000000004</cx:pt>
          <cx:pt idx="3623">40.100000000000001</cx:pt>
          <cx:pt idx="3624">48.300000000000004</cx:pt>
          <cx:pt idx="3625">58.5</cx:pt>
          <cx:pt idx="3626">64.200000000000003</cx:pt>
          <cx:pt idx="3627">69.600000000000009</cx:pt>
          <cx:pt idx="3628">71.299999999999997</cx:pt>
          <cx:pt idx="3629">71.799999999999997</cx:pt>
          <cx:pt idx="3630">71.299999999999997</cx:pt>
          <cx:pt idx="3631">70.799999999999997</cx:pt>
          <cx:pt idx="3632">71.299999999999997</cx:pt>
          <cx:pt idx="3633">70.5</cx:pt>
          <cx:pt idx="3634">67.799999999999997</cx:pt>
          <cx:pt idx="3635">64</cx:pt>
          <cx:pt idx="3636">62.300000000000004</cx:pt>
          <cx:pt idx="3637">56.900000000000006</cx:pt>
          <cx:pt idx="3638">18.800000000000001</cx:pt>
          <cx:pt idx="3639">30</cx:pt>
          <cx:pt idx="3640">39.900000000000006</cx:pt>
          <cx:pt idx="3641">50.200000000000003</cx:pt>
          <cx:pt idx="3642">57.5</cx:pt>
          <cx:pt idx="3643">62.5</cx:pt>
          <cx:pt idx="3644">65.799999999999997</cx:pt>
          <cx:pt idx="3645">65.900000000000006</cx:pt>
          <cx:pt idx="3646">67.600000000000009</cx:pt>
          <cx:pt idx="3647">68.900000000000006</cx:pt>
          <cx:pt idx="3648">70.400000000000006</cx:pt>
          <cx:pt idx="3649">70.200000000000003</cx:pt>
          <cx:pt idx="3650">70.5</cx:pt>
          <cx:pt idx="3651">68.600000000000009</cx:pt>
          <cx:pt idx="3652">66.299999999999997</cx:pt>
          <cx:pt idx="3653">64.799999999999997</cx:pt>
          <cx:pt idx="3654">59.200000000000003</cx:pt>
          <cx:pt idx="3655">55.300000000000004</cx:pt>
          <cx:pt idx="3656">19.800000000000001</cx:pt>
          <cx:pt idx="3657">29.300000000000001</cx:pt>
          <cx:pt idx="3658">37.5</cx:pt>
          <cx:pt idx="3659">44.900000000000006</cx:pt>
          <cx:pt idx="3660">53.200000000000003</cx:pt>
          <cx:pt idx="3661">57</cx:pt>
          <cx:pt idx="3662">60.600000000000001</cx:pt>
          <cx:pt idx="3663">62.700000000000003</cx:pt>
          <cx:pt idx="3664">63.200000000000003</cx:pt>
          <cx:pt idx="3665">64.700000000000003</cx:pt>
          <cx:pt idx="3666">62.100000000000001</cx:pt>
          <cx:pt idx="3667">63.5</cx:pt>
          <cx:pt idx="3668">62.300000000000004</cx:pt>
          <cx:pt idx="3669">59.800000000000004</cx:pt>
          <cx:pt idx="3670">57.900000000000006</cx:pt>
          <cx:pt idx="3671">55.200000000000003</cx:pt>
          <cx:pt idx="3672">53.300000000000004</cx:pt>
          <cx:pt idx="3673">49</cx:pt>
          <cx:pt idx="3674">13.200000000000001</cx:pt>
          <cx:pt idx="3675">13.700000000000001</cx:pt>
          <cx:pt idx="3676">17.199999999999999</cx:pt>
          <cx:pt idx="3677">20.300000000000001</cx:pt>
          <cx:pt idx="3678">25.800000000000001</cx:pt>
          <cx:pt idx="3679">30.300000000000001</cx:pt>
          <cx:pt idx="3680">33.800000000000004</cx:pt>
          <cx:pt idx="3681">35.800000000000004</cx:pt>
          <cx:pt idx="3682">40</cx:pt>
          <cx:pt idx="3683">43.100000000000001</cx:pt>
          <cx:pt idx="3684">46.100000000000001</cx:pt>
          <cx:pt idx="3685">46.800000000000004</cx:pt>
          <cx:pt idx="3686">50.900000000000006</cx:pt>
          <cx:pt idx="3687">52.800000000000004</cx:pt>
          <cx:pt idx="3688">56.600000000000001</cx:pt>
          <cx:pt idx="3689">56.700000000000003</cx:pt>
          <cx:pt idx="3690">55.700000000000003</cx:pt>
          <cx:pt idx="3691">53.300000000000004</cx:pt>
          <cx:pt idx="3692">24.300000000000001</cx:pt>
          <cx:pt idx="3693">25.800000000000001</cx:pt>
          <cx:pt idx="3694">27.100000000000001</cx:pt>
          <cx:pt idx="3695">27.100000000000001</cx:pt>
          <cx:pt idx="3696">28.700000000000003</cx:pt>
          <cx:pt idx="3697">30.300000000000001</cx:pt>
          <cx:pt idx="3698">32.899999999999999</cx:pt>
          <cx:pt idx="3699">35.399999999999999</cx:pt>
          <cx:pt idx="3700">38.300000000000004</cx:pt>
          <cx:pt idx="3701">41</cx:pt>
          <cx:pt idx="3702">44</cx:pt>
          <cx:pt idx="3703">44.600000000000001</cx:pt>
          <cx:pt idx="3704">45.700000000000003</cx:pt>
          <cx:pt idx="3705">46.700000000000003</cx:pt>
          <cx:pt idx="3706">46.400000000000006</cx:pt>
          <cx:pt idx="3707">44.300000000000004</cx:pt>
          <cx:pt idx="3708">41.400000000000006</cx:pt>
          <cx:pt idx="3709">36.899999999999999</cx:pt>
          <cx:pt idx="3710">50.600000000000001</cx:pt>
          <cx:pt idx="3711">59.200000000000003</cx:pt>
          <cx:pt idx="3712">70.600000000000009</cx:pt>
          <cx:pt idx="3713">80.700000000000003</cx:pt>
          <cx:pt idx="3714">90.100000000000009</cx:pt>
          <cx:pt idx="3715">95.300000000000011</cx:pt>
          <cx:pt idx="3716">96</cx:pt>
          <cx:pt idx="3717">96.100000000000009</cx:pt>
          <cx:pt idx="3718">96.800000000000011</cx:pt>
          <cx:pt idx="3719">97.200000000000003</cx:pt>
          <cx:pt idx="3720">96.800000000000011</cx:pt>
          <cx:pt idx="3721">97.800000000000011</cx:pt>
          <cx:pt idx="3722">97.800000000000011</cx:pt>
          <cx:pt idx="3723">96</cx:pt>
          <cx:pt idx="3724">93.900000000000006</cx:pt>
          <cx:pt idx="3725">89.300000000000011</cx:pt>
          <cx:pt idx="3726">82.900000000000006</cx:pt>
          <cx:pt idx="3727">69</cx:pt>
          <cx:pt idx="3728">46.900000000000006</cx:pt>
          <cx:pt idx="3729">60.300000000000004</cx:pt>
          <cx:pt idx="3730">71.400000000000006</cx:pt>
          <cx:pt idx="3731">79.900000000000006</cx:pt>
          <cx:pt idx="3732">90.300000000000011</cx:pt>
          <cx:pt idx="3733">94</cx:pt>
          <cx:pt idx="3734">96.800000000000011</cx:pt>
          <cx:pt idx="3735">97.5</cx:pt>
          <cx:pt idx="3736">96.900000000000006</cx:pt>
          <cx:pt idx="3737">97.5</cx:pt>
          <cx:pt idx="3738">96.400000000000006</cx:pt>
          <cx:pt idx="3739">96</cx:pt>
          <cx:pt idx="3740">96</cx:pt>
          <cx:pt idx="3741">94.600000000000009</cx:pt>
          <cx:pt idx="3742">92.900000000000006</cx:pt>
          <cx:pt idx="3743">87.200000000000003</cx:pt>
          <cx:pt idx="3744">81.800000000000011</cx:pt>
          <cx:pt idx="3745">70.100000000000009</cx:pt>
          <cx:pt idx="3746">52.600000000000001</cx:pt>
          <cx:pt idx="3747">61.5</cx:pt>
          <cx:pt idx="3748">70.400000000000006</cx:pt>
          <cx:pt idx="3749">82.600000000000009</cx:pt>
          <cx:pt idx="3750">95.400000000000006</cx:pt>
          <cx:pt idx="3751">98.900000000000006</cx:pt>
          <cx:pt idx="3752">99.400000000000006</cx:pt>
          <cx:pt idx="3753">97.400000000000006</cx:pt>
          <cx:pt idx="3754">97.5</cx:pt>
          <cx:pt idx="3755">98.600000000000009</cx:pt>
          <cx:pt idx="3756">98.200000000000003</cx:pt>
          <cx:pt idx="3757">96</cx:pt>
          <cx:pt idx="3758">94.300000000000011</cx:pt>
          <cx:pt idx="3759">91.900000000000006</cx:pt>
          <cx:pt idx="3760">88.800000000000011</cx:pt>
          <cx:pt idx="3761">84.400000000000006</cx:pt>
          <cx:pt idx="3762">75.799999999999997</cx:pt>
          <cx:pt idx="3763">64.400000000000006</cx:pt>
          <cx:pt idx="3764">48.300000000000004</cx:pt>
          <cx:pt idx="3765">59.300000000000004</cx:pt>
          <cx:pt idx="3766">70</cx:pt>
          <cx:pt idx="3767">80.300000000000011</cx:pt>
          <cx:pt idx="3768">86.100000000000009</cx:pt>
          <cx:pt idx="3769">89.200000000000003</cx:pt>
          <cx:pt idx="3770">91.5</cx:pt>
          <cx:pt idx="3771">92.600000000000009</cx:pt>
          <cx:pt idx="3772">94.300000000000011</cx:pt>
          <cx:pt idx="3773">95</cx:pt>
          <cx:pt idx="3774">96.5</cx:pt>
          <cx:pt idx="3775">97.200000000000003</cx:pt>
          <cx:pt idx="3776">96</cx:pt>
          <cx:pt idx="3777">93.600000000000009</cx:pt>
          <cx:pt idx="3778">91.100000000000009</cx:pt>
          <cx:pt idx="3779">85.700000000000003</cx:pt>
          <cx:pt idx="3780">78.5</cx:pt>
          <cx:pt idx="3781">68.900000000000006</cx:pt>
          <cx:pt idx="3782">46.5</cx:pt>
          <cx:pt idx="3783">46.5</cx:pt>
          <cx:pt idx="3784">67.900000000000006</cx:pt>
          <cx:pt idx="3785">74.400000000000006</cx:pt>
          <cx:pt idx="3786">80.700000000000003</cx:pt>
          <cx:pt idx="3787">83.5</cx:pt>
          <cx:pt idx="3788">84.900000000000006</cx:pt>
          <cx:pt idx="3789">84.700000000000003</cx:pt>
          <cx:pt idx="3790">85.800000000000011</cx:pt>
          <cx:pt idx="3791">87.900000000000006</cx:pt>
          <cx:pt idx="3792">87.800000000000011</cx:pt>
          <cx:pt idx="3793">87.600000000000009</cx:pt>
          <cx:pt idx="3794">87.100000000000009</cx:pt>
          <cx:pt idx="3795">84.900000000000006</cx:pt>
          <cx:pt idx="3796">81.800000000000011</cx:pt>
          <cx:pt idx="3797">79.200000000000003</cx:pt>
          <cx:pt idx="3798">71.400000000000006</cx:pt>
          <cx:pt idx="3799">61.100000000000001</cx:pt>
          <cx:pt idx="3800">23.800000000000001</cx:pt>
          <cx:pt idx="3801">24.700000000000003</cx:pt>
          <cx:pt idx="3802">32.5</cx:pt>
          <cx:pt idx="3803">41.100000000000001</cx:pt>
          <cx:pt idx="3804">46</cx:pt>
          <cx:pt idx="3805">52.100000000000001</cx:pt>
          <cx:pt idx="3806">56.300000000000004</cx:pt>
          <cx:pt idx="3807">61.700000000000003</cx:pt>
          <cx:pt idx="3808">68.100000000000009</cx:pt>
          <cx:pt idx="3809">74.200000000000003</cx:pt>
          <cx:pt idx="3810">79.700000000000003</cx:pt>
          <cx:pt idx="3811">81.400000000000006</cx:pt>
          <cx:pt idx="3812">87.400000000000006</cx:pt>
          <cx:pt idx="3813">90.300000000000011</cx:pt>
          <cx:pt idx="3814">88.600000000000009</cx:pt>
          <cx:pt idx="3815">88.300000000000011</cx:pt>
          <cx:pt idx="3816">83.800000000000011</cx:pt>
          <cx:pt idx="3817">73.799999999999997</cx:pt>
          <cx:pt idx="3818">23.900000000000002</cx:pt>
          <cx:pt idx="3819">23.900000000000002</cx:pt>
          <cx:pt idx="3820">25</cx:pt>
          <cx:pt idx="3821">25.300000000000001</cx:pt>
          <cx:pt idx="3822">27.800000000000001</cx:pt>
          <cx:pt idx="3823">30.300000000000001</cx:pt>
          <cx:pt idx="3824">35.100000000000001</cx:pt>
          <cx:pt idx="3825">40</cx:pt>
          <cx:pt idx="3826">47.5</cx:pt>
          <cx:pt idx="3827">54.400000000000006</cx:pt>
          <cx:pt idx="3828">57.600000000000001</cx:pt>
          <cx:pt idx="3829">59.900000000000006</cx:pt>
          <cx:pt idx="3830">63.100000000000001</cx:pt>
          <cx:pt idx="3831">65.400000000000006</cx:pt>
          <cx:pt idx="3832">62.400000000000006</cx:pt>
          <cx:pt idx="3833">56.100000000000001</cx:pt>
          <cx:pt idx="3834">51.100000000000001</cx:pt>
          <cx:pt idx="3835">41.800000000000004</cx:pt>
          <cx:pt idx="3836">45.600000000000001</cx:pt>
          <cx:pt idx="3837">45.600000000000001</cx:pt>
          <cx:pt idx="3838">45.600000000000001</cx:pt>
          <cx:pt idx="3839">45.600000000000001</cx:pt>
          <cx:pt idx="3840">60</cx:pt>
          <cx:pt idx="3841">68.600000000000009</cx:pt>
          <cx:pt idx="3842">74.299999999999997</cx:pt>
          <cx:pt idx="3843">88.300000000000011</cx:pt>
          <cx:pt idx="3844">94.600000000000009</cx:pt>
          <cx:pt idx="3845">95.400000000000006</cx:pt>
          <cx:pt idx="3846">99.300000000000011</cx:pt>
          <cx:pt idx="3847">99.600000000000009</cx:pt>
          <cx:pt idx="3848">99.200000000000003</cx:pt>
          <cx:pt idx="3849">99.600000000000009</cx:pt>
          <cx:pt idx="3850">97.400000000000006</cx:pt>
          <cx:pt idx="3851">89.300000000000011</cx:pt>
          <cx:pt idx="3852">85.700000000000003</cx:pt>
          <cx:pt idx="3853">71.100000000000009</cx:pt>
          <cx:pt idx="3854">46.300000000000004</cx:pt>
          <cx:pt idx="3855">57.800000000000004</cx:pt>
          <cx:pt idx="3856">71.400000000000006</cx:pt>
          <cx:pt idx="3857">80.300000000000011</cx:pt>
          <cx:pt idx="3858">89.400000000000006</cx:pt>
          <cx:pt idx="3859">95.400000000000006</cx:pt>
          <cx:pt idx="3860">98.600000000000009</cx:pt>
          <cx:pt idx="3861">99.300000000000011</cx:pt>
          <cx:pt idx="3862">100</cx:pt>
          <cx:pt idx="3863">100</cx:pt>
          <cx:pt idx="3864">99.600000000000009</cx:pt>
          <cx:pt idx="3865">99.300000000000011</cx:pt>
          <cx:pt idx="3866">99.400000000000006</cx:pt>
          <cx:pt idx="3867">96.900000000000006</cx:pt>
          <cx:pt idx="3868">93.800000000000011</cx:pt>
          <cx:pt idx="3869">87.5</cx:pt>
          <cx:pt idx="3870">80.800000000000011</cx:pt>
          <cx:pt idx="3871">71.799999999999997</cx:pt>
          <cx:pt idx="3872">47.900000000000006</cx:pt>
          <cx:pt idx="3873">56.900000000000006</cx:pt>
          <cx:pt idx="3874">68.299999999999997</cx:pt>
          <cx:pt idx="3875">75.799999999999997</cx:pt>
          <cx:pt idx="3876">85.800000000000011</cx:pt>
          <cx:pt idx="3877">89</cx:pt>
          <cx:pt idx="3878">92.200000000000003</cx:pt>
          <cx:pt idx="3879">93.300000000000011</cx:pt>
          <cx:pt idx="3880">93.600000000000009</cx:pt>
          <cx:pt idx="3881">95</cx:pt>
          <cx:pt idx="3882">94.600000000000009</cx:pt>
          <cx:pt idx="3883">93.900000000000006</cx:pt>
          <cx:pt idx="3884">95.100000000000009</cx:pt>
          <cx:pt idx="3885">92.5</cx:pt>
          <cx:pt idx="3886">90.600000000000009</cx:pt>
          <cx:pt idx="3887">87.900000000000006</cx:pt>
          <cx:pt idx="3888">80.100000000000009</cx:pt>
          <cx:pt idx="3889">69</cx:pt>
          <cx:pt idx="3890">52.900000000000006</cx:pt>
          <cx:pt idx="3891">59</cx:pt>
          <cx:pt idx="3892">71.5</cx:pt>
          <cx:pt idx="3893">80.400000000000006</cx:pt>
          <cx:pt idx="3894">89</cx:pt>
          <cx:pt idx="3895">92.100000000000009</cx:pt>
          <cx:pt idx="3896">94.600000000000009</cx:pt>
          <cx:pt idx="3897">94.700000000000003</cx:pt>
          <cx:pt idx="3898">95.300000000000011</cx:pt>
          <cx:pt idx="3899">96.5</cx:pt>
          <cx:pt idx="3900">97.600000000000009</cx:pt>
          <cx:pt idx="3901">97.400000000000006</cx:pt>
          <cx:pt idx="3902">96.100000000000009</cx:pt>
          <cx:pt idx="3903">94.600000000000009</cx:pt>
          <cx:pt idx="3904">93.100000000000009</cx:pt>
          <cx:pt idx="3905">88.600000000000009</cx:pt>
          <cx:pt idx="3906">81.700000000000003</cx:pt>
          <cx:pt idx="3907">72.100000000000009</cx:pt>
          <cx:pt idx="3908">45.700000000000003</cx:pt>
          <cx:pt idx="3909">59</cx:pt>
          <cx:pt idx="3910">70.299999999999997</cx:pt>
          <cx:pt idx="3911">76.100000000000009</cx:pt>
          <cx:pt idx="3912">83.600000000000009</cx:pt>
          <cx:pt idx="3913">86</cx:pt>
          <cx:pt idx="3914">88.300000000000011</cx:pt>
          <cx:pt idx="3915">87.600000000000009</cx:pt>
          <cx:pt idx="3916">89.400000000000006</cx:pt>
          <cx:pt idx="3917">88.100000000000009</cx:pt>
          <cx:pt idx="3918">87.800000000000011</cx:pt>
          <cx:pt idx="3919">86.900000000000006</cx:pt>
          <cx:pt idx="3920">85.400000000000006</cx:pt>
          <cx:pt idx="3921">83.200000000000003</cx:pt>
          <cx:pt idx="3922">81</cx:pt>
          <cx:pt idx="3923">74.600000000000009</cx:pt>
          <cx:pt idx="3924">67.400000000000006</cx:pt>
          <cx:pt idx="3925">58.800000000000004</cx:pt>
          <cx:pt idx="3926">50</cx:pt>
          <cx:pt idx="3927">50</cx:pt>
          <cx:pt idx="3928">50</cx:pt>
          <cx:pt idx="3929">50</cx:pt>
          <cx:pt idx="3930">61.400000000000006</cx:pt>
          <cx:pt idx="3931">71</cx:pt>
          <cx:pt idx="3932">79.900000000000006</cx:pt>
          <cx:pt idx="3933">82.200000000000003</cx:pt>
          <cx:pt idx="3934">97.200000000000003</cx:pt>
          <cx:pt idx="3935">98.600000000000009</cx:pt>
          <cx:pt idx="3936">99.600000000000009</cx:pt>
          <cx:pt idx="3937">96.700000000000003</cx:pt>
          <cx:pt idx="3938">98.800000000000011</cx:pt>
          <cx:pt idx="3939">96.5</cx:pt>
          <cx:pt idx="3940">94</cx:pt>
          <cx:pt idx="3941">90.600000000000009</cx:pt>
          <cx:pt idx="3942">83.100000000000009</cx:pt>
          <cx:pt idx="3943">75.400000000000006</cx:pt>
          <cx:pt idx="3944">53.200000000000003</cx:pt>
          <cx:pt idx="3945">61.300000000000004</cx:pt>
          <cx:pt idx="3946">69.700000000000003</cx:pt>
          <cx:pt idx="3947">77.5</cx:pt>
          <cx:pt idx="3948">85.800000000000011</cx:pt>
          <cx:pt idx="3949">91</cx:pt>
          <cx:pt idx="3950">95.600000000000009</cx:pt>
          <cx:pt idx="3951">95.400000000000006</cx:pt>
          <cx:pt idx="3952">96.300000000000011</cx:pt>
          <cx:pt idx="3953">98.200000000000003</cx:pt>
          <cx:pt idx="3954">95.600000000000009</cx:pt>
          <cx:pt idx="3955">96.300000000000011</cx:pt>
          <cx:pt idx="3956">95.600000000000009</cx:pt>
          <cx:pt idx="3957">94.200000000000003</cx:pt>
          <cx:pt idx="3958">91.300000000000011</cx:pt>
          <cx:pt idx="3959">87.100000000000009</cx:pt>
          <cx:pt idx="3960">80.600000000000009</cx:pt>
          <cx:pt idx="3961">65.799999999999997</cx:pt>
          <cx:pt idx="3962">51.100000000000001</cx:pt>
          <cx:pt idx="3963">60.700000000000003</cx:pt>
          <cx:pt idx="3964">71.100000000000009</cx:pt>
          <cx:pt idx="3965">76.5</cx:pt>
          <cx:pt idx="3966">84.900000000000006</cx:pt>
          <cx:pt idx="3967">91.800000000000011</cx:pt>
          <cx:pt idx="3968">95.100000000000009</cx:pt>
          <cx:pt idx="3969">95.700000000000003</cx:pt>
          <cx:pt idx="3970">96.400000000000006</cx:pt>
          <cx:pt idx="3971">96.900000000000006</cx:pt>
          <cx:pt idx="3972">95.700000000000003</cx:pt>
          <cx:pt idx="3973">96</cx:pt>
          <cx:pt idx="3974">96.300000000000011</cx:pt>
          <cx:pt idx="3975">97.200000000000003</cx:pt>
          <cx:pt idx="3976">95.300000000000011</cx:pt>
          <cx:pt idx="3977">90.400000000000006</cx:pt>
          <cx:pt idx="3978">83.300000000000011</cx:pt>
          <cx:pt idx="3979">71.700000000000003</cx:pt>
          <cx:pt idx="3980">52.400000000000006</cx:pt>
          <cx:pt idx="3981">61</cx:pt>
          <cx:pt idx="3982">68.900000000000006</cx:pt>
          <cx:pt idx="3983">77.800000000000011</cx:pt>
          <cx:pt idx="3984">82.200000000000003</cx:pt>
          <cx:pt idx="3985">84.900000000000006</cx:pt>
          <cx:pt idx="3986">85.700000000000003</cx:pt>
          <cx:pt idx="3987">87.100000000000009</cx:pt>
          <cx:pt idx="3988">87.200000000000003</cx:pt>
          <cx:pt idx="3989">87.800000000000011</cx:pt>
          <cx:pt idx="3990">87.800000000000011</cx:pt>
          <cx:pt idx="3991">86.5</cx:pt>
          <cx:pt idx="3992">86.700000000000003</cx:pt>
          <cx:pt idx="3993">83.800000000000011</cx:pt>
          <cx:pt idx="3994">81.5</cx:pt>
          <cx:pt idx="3995">76.900000000000006</cx:pt>
          <cx:pt idx="3996">70</cx:pt>
          <cx:pt idx="3997">62.200000000000003</cx:pt>
          <cx:pt idx="3998">26</cx:pt>
          <cx:pt idx="3999">27.400000000000002</cx:pt>
          <cx:pt idx="4000">30.800000000000001</cx:pt>
          <cx:pt idx="4001">34.200000000000003</cx:pt>
          <cx:pt idx="4002">37.5</cx:pt>
          <cx:pt idx="4003">43.900000000000006</cx:pt>
          <cx:pt idx="4004">48.200000000000003</cx:pt>
          <cx:pt idx="4005">53.100000000000001</cx:pt>
          <cx:pt idx="4006">57.900000000000006</cx:pt>
          <cx:pt idx="4007">63.900000000000006</cx:pt>
          <cx:pt idx="4008">64.600000000000009</cx:pt>
          <cx:pt idx="4009">68.299999999999997</cx:pt>
          <cx:pt idx="4010">69</cx:pt>
          <cx:pt idx="4011">70.400000000000006</cx:pt>
          <cx:pt idx="4012">68.5</cx:pt>
          <cx:pt idx="4013">67.900000000000006</cx:pt>
          <cx:pt idx="4014">63.300000000000004</cx:pt>
          <cx:pt idx="4015">58.200000000000003</cx:pt>
          <cx:pt idx="4016">23.600000000000001</cx:pt>
          <cx:pt idx="4017">23.5</cx:pt>
          <cx:pt idx="4018">24.300000000000001</cx:pt>
          <cx:pt idx="4019">24.600000000000001</cx:pt>
          <cx:pt idx="4020">27.600000000000001</cx:pt>
          <cx:pt idx="4021">30.400000000000002</cx:pt>
          <cx:pt idx="4022">37.399999999999999</cx:pt>
          <cx:pt idx="4023">42.900000000000006</cx:pt>
          <cx:pt idx="4024">49.600000000000001</cx:pt>
          <cx:pt idx="4025">56.100000000000001</cx:pt>
          <cx:pt idx="4026">60.300000000000004</cx:pt>
          <cx:pt idx="4027">62.900000000000006</cx:pt>
          <cx:pt idx="4028">63.5</cx:pt>
          <cx:pt idx="4029">64.400000000000006</cx:pt>
          <cx:pt idx="4030">61.800000000000004</cx:pt>
          <cx:pt idx="4031">59</cx:pt>
          <cx:pt idx="4032">51.700000000000003</cx:pt>
          <cx:pt idx="4033">45.100000000000001</cx:pt>
          <cx:pt idx="4034">45.800000000000004</cx:pt>
          <cx:pt idx="4035">55.700000000000003</cx:pt>
          <cx:pt idx="4036">68.100000000000009</cx:pt>
          <cx:pt idx="4037">76.400000000000006</cx:pt>
          <cx:pt idx="4038">85.400000000000006</cx:pt>
          <cx:pt idx="4039">88.800000000000011</cx:pt>
          <cx:pt idx="4040">91.700000000000003</cx:pt>
          <cx:pt idx="4041">93.300000000000011</cx:pt>
          <cx:pt idx="4042">93.300000000000011</cx:pt>
          <cx:pt idx="4043">96.100000000000009</cx:pt>
          <cx:pt idx="4044">95.600000000000009</cx:pt>
          <cx:pt idx="4045">93.900000000000006</cx:pt>
          <cx:pt idx="4046">93.5</cx:pt>
          <cx:pt idx="4047">92.200000000000003</cx:pt>
          <cx:pt idx="4048">88.900000000000006</cx:pt>
          <cx:pt idx="4049">84.700000000000003</cx:pt>
          <cx:pt idx="4050">78.600000000000009</cx:pt>
          <cx:pt idx="4051">67.900000000000006</cx:pt>
          <cx:pt idx="4052">45.700000000000003</cx:pt>
          <cx:pt idx="4053">57.400000000000006</cx:pt>
          <cx:pt idx="4054">67.400000000000006</cx:pt>
          <cx:pt idx="4055">74.299999999999997</cx:pt>
          <cx:pt idx="4056">81.400000000000006</cx:pt>
          <cx:pt idx="4057">86.700000000000003</cx:pt>
          <cx:pt idx="4058">89</cx:pt>
          <cx:pt idx="4059">90.800000000000011</cx:pt>
          <cx:pt idx="4060">92.200000000000003</cx:pt>
          <cx:pt idx="4061">91.100000000000009</cx:pt>
          <cx:pt idx="4062">92.400000000000006</cx:pt>
          <cx:pt idx="4063">92.100000000000009</cx:pt>
          <cx:pt idx="4064">91.5</cx:pt>
          <cx:pt idx="4065">89.400000000000006</cx:pt>
          <cx:pt idx="4066">86</cx:pt>
          <cx:pt idx="4067">77.400000000000006</cx:pt>
          <cx:pt idx="4068">70.600000000000009</cx:pt>
          <cx:pt idx="4069">53.300000000000004</cx:pt>
          <cx:pt idx="4070">65</cx:pt>
          <cx:pt idx="4071">72.100000000000009</cx:pt>
          <cx:pt idx="4072">77.800000000000011</cx:pt>
          <cx:pt idx="4073">85.600000000000009</cx:pt>
          <cx:pt idx="4074">90</cx:pt>
          <cx:pt idx="4075">91.700000000000003</cx:pt>
          <cx:pt idx="4076">91.700000000000003</cx:pt>
          <cx:pt idx="4077">90.800000000000011</cx:pt>
          <cx:pt idx="4078">90</cx:pt>
          <cx:pt idx="4079">89.700000000000003</cx:pt>
          <cx:pt idx="4080">88.300000000000011</cx:pt>
          <cx:pt idx="4081">87.100000000000009</cx:pt>
          <cx:pt idx="4082">86.900000000000006</cx:pt>
          <cx:pt idx="4083">83.800000000000011</cx:pt>
          <cx:pt idx="4084">79</cx:pt>
          <cx:pt idx="4085">66.700000000000003</cx:pt>
          <cx:pt idx="4086">45.100000000000001</cx:pt>
          <cx:pt idx="4087">58.800000000000004</cx:pt>
          <cx:pt idx="4088">66.799999999999997</cx:pt>
          <cx:pt idx="4089">85.600000000000009</cx:pt>
          <cx:pt idx="4090">88.100000000000009</cx:pt>
          <cx:pt idx="4091">88.800000000000011</cx:pt>
          <cx:pt idx="4092">92.400000000000006</cx:pt>
          <cx:pt idx="4093">92.900000000000006</cx:pt>
          <cx:pt idx="4094">92.200000000000003</cx:pt>
          <cx:pt idx="4095">92.400000000000006</cx:pt>
          <cx:pt idx="4096">91.800000000000011</cx:pt>
          <cx:pt idx="4097">88.900000000000006</cx:pt>
          <cx:pt idx="4098">88.200000000000003</cx:pt>
          <cx:pt idx="4099">85.700000000000003</cx:pt>
          <cx:pt idx="4100">78.300000000000011</cx:pt>
          <cx:pt idx="4101">69.900000000000006</cx:pt>
          <cx:pt idx="4102">47.600000000000001</cx:pt>
          <cx:pt idx="4103">57.900000000000006</cx:pt>
          <cx:pt idx="4104">66.5</cx:pt>
          <cx:pt idx="4105">71.299999999999997</cx:pt>
          <cx:pt idx="4106">74.700000000000003</cx:pt>
          <cx:pt idx="4107">77.800000000000011</cx:pt>
          <cx:pt idx="4108">79.700000000000003</cx:pt>
          <cx:pt idx="4109">79.400000000000006</cx:pt>
          <cx:pt idx="4110">80.700000000000003</cx:pt>
          <cx:pt idx="4111">81.800000000000011</cx:pt>
          <cx:pt idx="4112">81.100000000000009</cx:pt>
          <cx:pt idx="4113">79.900000000000006</cx:pt>
          <cx:pt idx="4114">79</cx:pt>
          <cx:pt idx="4115">76.5</cx:pt>
          <cx:pt idx="4116">72.799999999999997</cx:pt>
          <cx:pt idx="4117">67.799999999999997</cx:pt>
          <cx:pt idx="4118">62.600000000000001</cx:pt>
          <cx:pt idx="4119">54.700000000000003</cx:pt>
          <cx:pt idx="4120">27.900000000000002</cx:pt>
          <cx:pt idx="4121">29</cx:pt>
          <cx:pt idx="4122">32.200000000000003</cx:pt>
          <cx:pt idx="4123">35.800000000000004</cx:pt>
          <cx:pt idx="4124">37.800000000000004</cx:pt>
          <cx:pt idx="4125">42.800000000000004</cx:pt>
          <cx:pt idx="4126">45.100000000000001</cx:pt>
          <cx:pt idx="4127">49.700000000000003</cx:pt>
          <cx:pt idx="4128">52.600000000000001</cx:pt>
          <cx:pt idx="4129">56.800000000000004</cx:pt>
          <cx:pt idx="4130">62.900000000000006</cx:pt>
          <cx:pt idx="4131">64.600000000000009</cx:pt>
          <cx:pt idx="4132">65.400000000000006</cx:pt>
          <cx:pt idx="4133">66.5</cx:pt>
          <cx:pt idx="4134">65.799999999999997</cx:pt>
          <cx:pt idx="4135">64.700000000000003</cx:pt>
          <cx:pt idx="4136">61.700000000000003</cx:pt>
          <cx:pt idx="4137">55.400000000000006</cx:pt>
        </cx:lvl>
      </cx:numDim>
    </cx:data>
  </cx:chartData>
  <cx:chart>
    <cx:title pos="t" align="ctr" overlay="0">
      <cx:tx>
        <cx:rich>
          <a:bodyPr rot="0" spcFirstLastPara="1" vertOverflow="ellipsis" vert="horz" wrap="square" lIns="0" tIns="0" rIns="0" bIns="0" anchor="ctr" anchorCtr="1"/>
          <a:lstStyle/>
          <a:p>
            <a:pPr algn="ctr">
              <a:defRPr/>
            </a:pPr>
            <a:r>
              <a:rPr lang="en-US"/>
              <a:t>BOX AND WHISKERS PLOT FOR DAYS</a:t>
            </a:r>
          </a:p>
        </cx:rich>
      </cx:tx>
    </cx:title>
    <cx:plotArea>
      <cx:plotAreaRegion>
        <cx:series layoutId="boxWhisker" uniqueId="{3D245FE1-5354-4035-B5E3-EBE07CF8F815}">
          <cx:tx>
            <cx:txData>
              <cx:f>ParkingLotUtilization!$F$1</cx:f>
              <cx:v>OccupancyRate</cx:v>
            </cx:txData>
          </cx:tx>
          <cx:dataId val="0"/>
          <cx:layoutPr>
            <cx:visibility meanLine="0" meanMarker="0" nonoutliers="0" outliers="1"/>
            <cx:statistics quartileMethod="exclusive"/>
          </cx:layoutPr>
        </cx:series>
      </cx:plotAreaRegion>
      <cx:axis id="0">
        <cx:catScaling gapWidth="1.10000002"/>
        <cx:title>
          <cx:tx>
            <cx:rich>
              <a:bodyPr spcFirstLastPara="1" vertOverflow="ellipsis" wrap="square" lIns="0" tIns="0" rIns="0" bIns="0" anchor="ctr" anchorCtr="1"/>
              <a:lstStyle/>
              <a:p>
                <a:pPr algn="ctr">
                  <a:defRPr/>
                </a:pPr>
                <a:r>
                  <a:rPr lang="en-US"/>
                  <a:t>Day</a:t>
                </a:r>
              </a:p>
            </cx:rich>
          </cx:tx>
        </cx:title>
        <cx:tickLabels/>
      </cx:axis>
      <cx:axis id="1">
        <cx:valScaling/>
        <cx:title>
          <cx:tx>
            <cx:rich>
              <a:bodyPr spcFirstLastPara="1" vertOverflow="ellipsis" wrap="square" lIns="0" tIns="0" rIns="0" bIns="0" anchor="ctr" anchorCtr="1"/>
              <a:lstStyle/>
              <a:p>
                <a:pPr algn="ctr">
                  <a:defRPr/>
                </a:pPr>
                <a:r>
                  <a:rPr lang="en-US"/>
                  <a:t>OccupancyRate</a:t>
                </a:r>
              </a:p>
            </cx:rich>
          </cx:tx>
        </cx:title>
        <cx:majorGridlines/>
        <cx:tickLabels/>
      </cx:axis>
    </cx:plotArea>
    <cx:legend pos="t" align="ctr" overlay="0"/>
  </cx:chart>
</cx:chartSpace>
</file>

<file path=ppt/charts/chart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ParkingLotUtilization!$A$2:$A$4139</cx:f>
        <cx:lvl ptCount="4138">
          <cx:pt idx="0">Lot01</cx:pt>
          <cx:pt idx="1">Lot01</cx:pt>
          <cx:pt idx="2">Lot01</cx:pt>
          <cx:pt idx="3">Lot01</cx:pt>
          <cx:pt idx="4">Lot01</cx:pt>
          <cx:pt idx="5">Lot01</cx:pt>
          <cx:pt idx="6">Lot01</cx:pt>
          <cx:pt idx="7">Lot01</cx:pt>
          <cx:pt idx="8">Lot01</cx:pt>
          <cx:pt idx="9">Lot01</cx:pt>
          <cx:pt idx="10">Lot01</cx:pt>
          <cx:pt idx="11">Lot01</cx:pt>
          <cx:pt idx="12">Lot01</cx:pt>
          <cx:pt idx="13">Lot01</cx:pt>
          <cx:pt idx="14">Lot01</cx:pt>
          <cx:pt idx="15">Lot01</cx:pt>
          <cx:pt idx="16">Lot01</cx:pt>
          <cx:pt idx="17">Lot01</cx:pt>
          <cx:pt idx="18">Lot01</cx:pt>
          <cx:pt idx="19">Lot01</cx:pt>
          <cx:pt idx="20">Lot01</cx:pt>
          <cx:pt idx="21">Lot01</cx:pt>
          <cx:pt idx="22">Lot01</cx:pt>
          <cx:pt idx="23">Lot01</cx:pt>
          <cx:pt idx="24">Lot01</cx:pt>
          <cx:pt idx="25">Lot01</cx:pt>
          <cx:pt idx="26">Lot01</cx:pt>
          <cx:pt idx="27">Lot01</cx:pt>
          <cx:pt idx="28">Lot01</cx:pt>
          <cx:pt idx="29">Lot01</cx:pt>
          <cx:pt idx="30">Lot01</cx:pt>
          <cx:pt idx="31">Lot01</cx:pt>
          <cx:pt idx="32">Lot01</cx:pt>
          <cx:pt idx="33">Lot01</cx:pt>
          <cx:pt idx="34">Lot01</cx:pt>
          <cx:pt idx="35">Lot01</cx:pt>
          <cx:pt idx="36">Lot01</cx:pt>
          <cx:pt idx="37">Lot01</cx:pt>
          <cx:pt idx="38">Lot01</cx:pt>
          <cx:pt idx="39">Lot01</cx:pt>
          <cx:pt idx="40">Lot01</cx:pt>
          <cx:pt idx="41">Lot01</cx:pt>
          <cx:pt idx="42">Lot01</cx:pt>
          <cx:pt idx="43">Lot01</cx:pt>
          <cx:pt idx="44">Lot01</cx:pt>
          <cx:pt idx="45">Lot01</cx:pt>
          <cx:pt idx="46">Lot01</cx:pt>
          <cx:pt idx="47">Lot01</cx:pt>
          <cx:pt idx="48">Lot01</cx:pt>
          <cx:pt idx="49">Lot01</cx:pt>
          <cx:pt idx="50">Lot01</cx:pt>
          <cx:pt idx="51">Lot01</cx:pt>
          <cx:pt idx="52">Lot01</cx:pt>
          <cx:pt idx="53">Lot01</cx:pt>
          <cx:pt idx="54">Lot01</cx:pt>
          <cx:pt idx="55">Lot01</cx:pt>
          <cx:pt idx="56">Lot01</cx:pt>
          <cx:pt idx="57">Lot01</cx:pt>
          <cx:pt idx="58">Lot01</cx:pt>
          <cx:pt idx="59">Lot01</cx:pt>
          <cx:pt idx="60">Lot01</cx:pt>
          <cx:pt idx="61">Lot01</cx:pt>
          <cx:pt idx="62">Lot01</cx:pt>
          <cx:pt idx="63">Lot01</cx:pt>
          <cx:pt idx="64">Lot01</cx:pt>
          <cx:pt idx="65">Lot01</cx:pt>
          <cx:pt idx="66">Lot01</cx:pt>
          <cx:pt idx="67">Lot01</cx:pt>
          <cx:pt idx="68">Lot01</cx:pt>
          <cx:pt idx="69">Lot01</cx:pt>
          <cx:pt idx="70">Lot01</cx:pt>
          <cx:pt idx="71">Lot01</cx:pt>
          <cx:pt idx="72">Lot01</cx:pt>
          <cx:pt idx="73">Lot01</cx:pt>
          <cx:pt idx="74">Lot01</cx:pt>
          <cx:pt idx="75">Lot01</cx:pt>
          <cx:pt idx="76">Lot01</cx:pt>
          <cx:pt idx="77">Lot01</cx:pt>
          <cx:pt idx="78">Lot01</cx:pt>
          <cx:pt idx="79">Lot01</cx:pt>
          <cx:pt idx="80">Lot01</cx:pt>
          <cx:pt idx="81">Lot01</cx:pt>
          <cx:pt idx="82">Lot01</cx:pt>
          <cx:pt idx="83">Lot01</cx:pt>
          <cx:pt idx="84">Lot01</cx:pt>
          <cx:pt idx="85">Lot01</cx:pt>
          <cx:pt idx="86">Lot01</cx:pt>
          <cx:pt idx="87">Lot01</cx:pt>
          <cx:pt idx="88">Lot01</cx:pt>
          <cx:pt idx="89">Lot01</cx:pt>
          <cx:pt idx="90">Lot01</cx:pt>
          <cx:pt idx="91">Lot01</cx:pt>
          <cx:pt idx="92">Lot01</cx:pt>
          <cx:pt idx="93">Lot01</cx:pt>
          <cx:pt idx="94">Lot01</cx:pt>
          <cx:pt idx="95">Lot01</cx:pt>
          <cx:pt idx="96">Lot01</cx:pt>
          <cx:pt idx="97">Lot01</cx:pt>
          <cx:pt idx="98">Lot01</cx:pt>
          <cx:pt idx="99">Lot01</cx:pt>
          <cx:pt idx="100">Lot01</cx:pt>
          <cx:pt idx="101">Lot01</cx:pt>
          <cx:pt idx="102">Lot01</cx:pt>
          <cx:pt idx="103">Lot01</cx:pt>
          <cx:pt idx="104">Lot01</cx:pt>
          <cx:pt idx="105">Lot01</cx:pt>
          <cx:pt idx="106">Lot01</cx:pt>
          <cx:pt idx="107">Lot01</cx:pt>
          <cx:pt idx="108">Lot01</cx:pt>
          <cx:pt idx="109">Lot01</cx:pt>
          <cx:pt idx="110">Lot01</cx:pt>
          <cx:pt idx="111">Lot01</cx:pt>
          <cx:pt idx="112">Lot01</cx:pt>
          <cx:pt idx="113">Lot01</cx:pt>
          <cx:pt idx="114">Lot01</cx:pt>
          <cx:pt idx="115">Lot01</cx:pt>
          <cx:pt idx="116">Lot01</cx:pt>
          <cx:pt idx="117">Lot01</cx:pt>
          <cx:pt idx="118">Lot01</cx:pt>
          <cx:pt idx="119">Lot01</cx:pt>
          <cx:pt idx="120">Lot01</cx:pt>
          <cx:pt idx="121">Lot01</cx:pt>
          <cx:pt idx="122">Lot01</cx:pt>
          <cx:pt idx="123">Lot01</cx:pt>
          <cx:pt idx="124">Lot01</cx:pt>
          <cx:pt idx="125">Lot01</cx:pt>
          <cx:pt idx="126">Lot01</cx:pt>
          <cx:pt idx="127">Lot01</cx:pt>
          <cx:pt idx="128">Lot01</cx:pt>
          <cx:pt idx="129">Lot01</cx:pt>
          <cx:pt idx="130">Lot01</cx:pt>
          <cx:pt idx="131">Lot01</cx:pt>
          <cx:pt idx="132">Lot01</cx:pt>
          <cx:pt idx="133">Lot01</cx:pt>
          <cx:pt idx="134">Lot01</cx:pt>
          <cx:pt idx="135">Lot01</cx:pt>
          <cx:pt idx="136">Lot01</cx:pt>
          <cx:pt idx="137">Lot01</cx:pt>
          <cx:pt idx="138">Lot01</cx:pt>
          <cx:pt idx="139">Lot01</cx:pt>
          <cx:pt idx="140">Lot01</cx:pt>
          <cx:pt idx="141">Lot01</cx:pt>
          <cx:pt idx="142">Lot01</cx:pt>
          <cx:pt idx="143">Lot01</cx:pt>
          <cx:pt idx="144">Lot01</cx:pt>
          <cx:pt idx="145">Lot01</cx:pt>
          <cx:pt idx="146">Lot01</cx:pt>
          <cx:pt idx="147">Lot01</cx:pt>
          <cx:pt idx="148">Lot01</cx:pt>
          <cx:pt idx="149">Lot01</cx:pt>
          <cx:pt idx="150">Lot01</cx:pt>
          <cx:pt idx="151">Lot01</cx:pt>
          <cx:pt idx="152">Lot01</cx:pt>
          <cx:pt idx="153">Lot01</cx:pt>
          <cx:pt idx="154">Lot01</cx:pt>
          <cx:pt idx="155">Lot01</cx:pt>
          <cx:pt idx="156">Lot01</cx:pt>
          <cx:pt idx="157">Lot01</cx:pt>
          <cx:pt idx="158">Lot01</cx:pt>
          <cx:pt idx="159">Lot01</cx:pt>
          <cx:pt idx="160">Lot01</cx:pt>
          <cx:pt idx="161">Lot01</cx:pt>
          <cx:pt idx="162">Lot01</cx:pt>
          <cx:pt idx="163">Lot01</cx:pt>
          <cx:pt idx="164">Lot01</cx:pt>
          <cx:pt idx="165">Lot01</cx:pt>
          <cx:pt idx="166">Lot01</cx:pt>
          <cx:pt idx="167">Lot01</cx:pt>
          <cx:pt idx="168">Lot01</cx:pt>
          <cx:pt idx="169">Lot01</cx:pt>
          <cx:pt idx="170">Lot01</cx:pt>
          <cx:pt idx="171">Lot01</cx:pt>
          <cx:pt idx="172">Lot01</cx:pt>
          <cx:pt idx="173">Lot01</cx:pt>
          <cx:pt idx="174">Lot01</cx:pt>
          <cx:pt idx="175">Lot01</cx:pt>
          <cx:pt idx="176">Lot01</cx:pt>
          <cx:pt idx="177">Lot01</cx:pt>
          <cx:pt idx="178">Lot01</cx:pt>
          <cx:pt idx="179">Lot01</cx:pt>
          <cx:pt idx="180">Lot01</cx:pt>
          <cx:pt idx="181">Lot01</cx:pt>
          <cx:pt idx="182">Lot01</cx:pt>
          <cx:pt idx="183">Lot01</cx:pt>
          <cx:pt idx="184">Lot01</cx:pt>
          <cx:pt idx="185">Lot01</cx:pt>
          <cx:pt idx="186">Lot01</cx:pt>
          <cx:pt idx="187">Lot01</cx:pt>
          <cx:pt idx="188">Lot01</cx:pt>
          <cx:pt idx="189">Lot01</cx:pt>
          <cx:pt idx="190">Lot01</cx:pt>
          <cx:pt idx="191">Lot01</cx:pt>
          <cx:pt idx="192">Lot01</cx:pt>
          <cx:pt idx="193">Lot01</cx:pt>
          <cx:pt idx="194">Lot01</cx:pt>
          <cx:pt idx="195">Lot01</cx:pt>
          <cx:pt idx="196">Lot01</cx:pt>
          <cx:pt idx="197">Lot01</cx:pt>
          <cx:pt idx="198">Lot01</cx:pt>
          <cx:pt idx="199">Lot01</cx:pt>
          <cx:pt idx="200">Lot01</cx:pt>
          <cx:pt idx="201">Lot01</cx:pt>
          <cx:pt idx="202">Lot01</cx:pt>
          <cx:pt idx="203">Lot01</cx:pt>
          <cx:pt idx="204">Lot01</cx:pt>
          <cx:pt idx="205">Lot01</cx:pt>
          <cx:pt idx="206">Lot01</cx:pt>
          <cx:pt idx="207">Lot01</cx:pt>
          <cx:pt idx="208">Lot01</cx:pt>
          <cx:pt idx="209">Lot01</cx:pt>
          <cx:pt idx="210">Lot01</cx:pt>
          <cx:pt idx="211">Lot01</cx:pt>
          <cx:pt idx="212">Lot01</cx:pt>
          <cx:pt idx="213">Lot01</cx:pt>
          <cx:pt idx="214">Lot01</cx:pt>
          <cx:pt idx="215">Lot01</cx:pt>
          <cx:pt idx="216">Lot01</cx:pt>
          <cx:pt idx="217">Lot01</cx:pt>
          <cx:pt idx="218">Lot01</cx:pt>
          <cx:pt idx="219">Lot01</cx:pt>
          <cx:pt idx="220">Lot01</cx:pt>
          <cx:pt idx="221">Lot01</cx:pt>
          <cx:pt idx="222">Lot01</cx:pt>
          <cx:pt idx="223">Lot01</cx:pt>
          <cx:pt idx="224">Lot01</cx:pt>
          <cx:pt idx="225">Lot01</cx:pt>
          <cx:pt idx="226">Lot01</cx:pt>
          <cx:pt idx="227">Lot01</cx:pt>
          <cx:pt idx="228">Lot01</cx:pt>
          <cx:pt idx="229">Lot01</cx:pt>
          <cx:pt idx="230">Lot01</cx:pt>
          <cx:pt idx="231">Lot01</cx:pt>
          <cx:pt idx="232">Lot01</cx:pt>
          <cx:pt idx="233">Lot01</cx:pt>
          <cx:pt idx="234">Lot01</cx:pt>
          <cx:pt idx="235">Lot01</cx:pt>
          <cx:pt idx="236">Lot01</cx:pt>
          <cx:pt idx="237">Lot01</cx:pt>
          <cx:pt idx="238">Lot01</cx:pt>
          <cx:pt idx="239">Lot01</cx:pt>
          <cx:pt idx="240">Lot01</cx:pt>
          <cx:pt idx="241">Lot01</cx:pt>
          <cx:pt idx="242">Lot01</cx:pt>
          <cx:pt idx="243">Lot01</cx:pt>
          <cx:pt idx="244">Lot01</cx:pt>
          <cx:pt idx="245">Lot01</cx:pt>
          <cx:pt idx="246">Lot01</cx:pt>
          <cx:pt idx="247">Lot01</cx:pt>
          <cx:pt idx="248">Lot01</cx:pt>
          <cx:pt idx="249">Lot01</cx:pt>
          <cx:pt idx="250">Lot01</cx:pt>
          <cx:pt idx="251">Lot01</cx:pt>
          <cx:pt idx="252">Lot01</cx:pt>
          <cx:pt idx="253">Lot01</cx:pt>
          <cx:pt idx="254">Lot01</cx:pt>
          <cx:pt idx="255">Lot01</cx:pt>
          <cx:pt idx="256">Lot01</cx:pt>
          <cx:pt idx="257">Lot01</cx:pt>
          <cx:pt idx="258">Lot01</cx:pt>
          <cx:pt idx="259">Lot01</cx:pt>
          <cx:pt idx="260">Lot01</cx:pt>
          <cx:pt idx="261">Lot01</cx:pt>
          <cx:pt idx="262">Lot01</cx:pt>
          <cx:pt idx="263">Lot01</cx:pt>
          <cx:pt idx="264">Lot01</cx:pt>
          <cx:pt idx="265">Lot01</cx:pt>
          <cx:pt idx="266">Lot01</cx:pt>
          <cx:pt idx="267">Lot01</cx:pt>
          <cx:pt idx="268">Lot01</cx:pt>
          <cx:pt idx="269">Lot01</cx:pt>
          <cx:pt idx="270">Lot01</cx:pt>
          <cx:pt idx="271">Lot01</cx:pt>
          <cx:pt idx="272">Lot01</cx:pt>
          <cx:pt idx="273">Lot01</cx:pt>
          <cx:pt idx="274">Lot01</cx:pt>
          <cx:pt idx="275">Lot01</cx:pt>
          <cx:pt idx="276">Lot01</cx:pt>
          <cx:pt idx="277">Lot01</cx:pt>
          <cx:pt idx="278">Lot01</cx:pt>
          <cx:pt idx="279">Lot01</cx:pt>
          <cx:pt idx="280">Lot01</cx:pt>
          <cx:pt idx="281">Lot01</cx:pt>
          <cx:pt idx="282">Lot01</cx:pt>
          <cx:pt idx="283">Lot01</cx:pt>
          <cx:pt idx="284">Lot01</cx:pt>
          <cx:pt idx="285">Lot01</cx:pt>
          <cx:pt idx="286">Lot01</cx:pt>
          <cx:pt idx="287">Lot01</cx:pt>
          <cx:pt idx="288">Lot01</cx:pt>
          <cx:pt idx="289">Lot01</cx:pt>
          <cx:pt idx="290">Lot01</cx:pt>
          <cx:pt idx="291">Lot01</cx:pt>
          <cx:pt idx="292">Lot01</cx:pt>
          <cx:pt idx="293">Lot01</cx:pt>
          <cx:pt idx="294">Lot01</cx:pt>
          <cx:pt idx="295">Lot01</cx:pt>
          <cx:pt idx="296">Lot01</cx:pt>
          <cx:pt idx="297">Lot01</cx:pt>
          <cx:pt idx="298">Lot01</cx:pt>
          <cx:pt idx="299">Lot01</cx:pt>
          <cx:pt idx="300">Lot01</cx:pt>
          <cx:pt idx="301">Lot01</cx:pt>
          <cx:pt idx="302">Lot01</cx:pt>
          <cx:pt idx="303">Lot01</cx:pt>
          <cx:pt idx="304">Lot01</cx:pt>
          <cx:pt idx="305">Lot01</cx:pt>
          <cx:pt idx="306">Lot01</cx:pt>
          <cx:pt idx="307">Lot01</cx:pt>
          <cx:pt idx="308">Lot01</cx:pt>
          <cx:pt idx="309">Lot01</cx:pt>
          <cx:pt idx="310">Lot01</cx:pt>
          <cx:pt idx="311">Lot01</cx:pt>
          <cx:pt idx="312">Lot01</cx:pt>
          <cx:pt idx="313">Lot01</cx:pt>
          <cx:pt idx="314">Lot01</cx:pt>
          <cx:pt idx="315">Lot01</cx:pt>
          <cx:pt idx="316">Lot01</cx:pt>
          <cx:pt idx="317">Lot01</cx:pt>
          <cx:pt idx="318">Lot01</cx:pt>
          <cx:pt idx="319">Lot01</cx:pt>
          <cx:pt idx="320">Lot01</cx:pt>
          <cx:pt idx="321">Lot01</cx:pt>
          <cx:pt idx="322">Lot01</cx:pt>
          <cx:pt idx="323">Lot01</cx:pt>
          <cx:pt idx="324">Lot01</cx:pt>
          <cx:pt idx="325">Lot01</cx:pt>
          <cx:pt idx="326">Lot01</cx:pt>
          <cx:pt idx="327">Lot01</cx:pt>
          <cx:pt idx="328">Lot01</cx:pt>
          <cx:pt idx="329">Lot01</cx:pt>
          <cx:pt idx="330">Lot01</cx:pt>
          <cx:pt idx="331">Lot01</cx:pt>
          <cx:pt idx="332">Lot01</cx:pt>
          <cx:pt idx="333">Lot01</cx:pt>
          <cx:pt idx="334">Lot01</cx:pt>
          <cx:pt idx="335">Lot01</cx:pt>
          <cx:pt idx="336">Lot01</cx:pt>
          <cx:pt idx="337">Lot01</cx:pt>
          <cx:pt idx="338">Lot01</cx:pt>
          <cx:pt idx="339">Lot01</cx:pt>
          <cx:pt idx="340">Lot01</cx:pt>
          <cx:pt idx="341">Lot01</cx:pt>
          <cx:pt idx="342">Lot01</cx:pt>
          <cx:pt idx="343">Lot01</cx:pt>
          <cx:pt idx="344">Lot01</cx:pt>
          <cx:pt idx="345">Lot01</cx:pt>
          <cx:pt idx="346">Lot01</cx:pt>
          <cx:pt idx="347">Lot01</cx:pt>
          <cx:pt idx="348">Lot01</cx:pt>
          <cx:pt idx="349">Lot01</cx:pt>
          <cx:pt idx="350">Lot01</cx:pt>
          <cx:pt idx="351">Lot01</cx:pt>
          <cx:pt idx="352">Lot01</cx:pt>
          <cx:pt idx="353">Lot01</cx:pt>
          <cx:pt idx="354">Lot01</cx:pt>
          <cx:pt idx="355">Lot01</cx:pt>
          <cx:pt idx="356">Lot01</cx:pt>
          <cx:pt idx="357">Lot01</cx:pt>
          <cx:pt idx="358">Lot01</cx:pt>
          <cx:pt idx="359">Lot01</cx:pt>
          <cx:pt idx="360">Lot01</cx:pt>
          <cx:pt idx="361">Lot01</cx:pt>
          <cx:pt idx="362">Lot01</cx:pt>
          <cx:pt idx="363">Lot01</cx:pt>
          <cx:pt idx="364">Lot01</cx:pt>
          <cx:pt idx="365">Lot01</cx:pt>
          <cx:pt idx="366">Lot01</cx:pt>
          <cx:pt idx="367">Lot01</cx:pt>
          <cx:pt idx="368">Lot01</cx:pt>
          <cx:pt idx="369">Lot01</cx:pt>
          <cx:pt idx="370">Lot01</cx:pt>
          <cx:pt idx="371">Lot01</cx:pt>
          <cx:pt idx="372">Lot01</cx:pt>
          <cx:pt idx="373">Lot01</cx:pt>
          <cx:pt idx="374">Lot01</cx:pt>
          <cx:pt idx="375">Lot01</cx:pt>
          <cx:pt idx="376">Lot01</cx:pt>
          <cx:pt idx="377">Lot01</cx:pt>
          <cx:pt idx="378">Lot01</cx:pt>
          <cx:pt idx="379">Lot01</cx:pt>
          <cx:pt idx="380">Lot01</cx:pt>
          <cx:pt idx="381">Lot01</cx:pt>
          <cx:pt idx="382">Lot01</cx:pt>
          <cx:pt idx="383">Lot01</cx:pt>
          <cx:pt idx="384">Lot01</cx:pt>
          <cx:pt idx="385">Lot01</cx:pt>
          <cx:pt idx="386">Lot01</cx:pt>
          <cx:pt idx="387">Lot01</cx:pt>
          <cx:pt idx="388">Lot01</cx:pt>
          <cx:pt idx="389">Lot01</cx:pt>
          <cx:pt idx="390">Lot01</cx:pt>
          <cx:pt idx="391">Lot01</cx:pt>
          <cx:pt idx="392">Lot01</cx:pt>
          <cx:pt idx="393">Lot01</cx:pt>
          <cx:pt idx="394">Lot01</cx:pt>
          <cx:pt idx="395">Lot01</cx:pt>
          <cx:pt idx="396">Lot01</cx:pt>
          <cx:pt idx="397">Lot01</cx:pt>
          <cx:pt idx="398">Lot01</cx:pt>
          <cx:pt idx="399">Lot01</cx:pt>
          <cx:pt idx="400">Lot01</cx:pt>
          <cx:pt idx="401">Lot01</cx:pt>
          <cx:pt idx="402">Lot01</cx:pt>
          <cx:pt idx="403">Lot01</cx:pt>
          <cx:pt idx="404">Lot01</cx:pt>
          <cx:pt idx="405">Lot01</cx:pt>
          <cx:pt idx="406">Lot01</cx:pt>
          <cx:pt idx="407">Lot01</cx:pt>
          <cx:pt idx="408">Lot01</cx:pt>
          <cx:pt idx="409">Lot01</cx:pt>
          <cx:pt idx="410">Lot01</cx:pt>
          <cx:pt idx="411">Lot01</cx:pt>
          <cx:pt idx="412">Lot01</cx:pt>
          <cx:pt idx="413">Lot01</cx:pt>
          <cx:pt idx="414">Lot01</cx:pt>
          <cx:pt idx="415">Lot01</cx:pt>
          <cx:pt idx="416">Lot01</cx:pt>
          <cx:pt idx="417">Lot01</cx:pt>
          <cx:pt idx="418">Lot01</cx:pt>
          <cx:pt idx="419">Lot01</cx:pt>
          <cx:pt idx="420">Lot01</cx:pt>
          <cx:pt idx="421">Lot01</cx:pt>
          <cx:pt idx="422">Lot01</cx:pt>
          <cx:pt idx="423">Lot01</cx:pt>
          <cx:pt idx="424">Lot01</cx:pt>
          <cx:pt idx="425">Lot01</cx:pt>
          <cx:pt idx="426">Lot01</cx:pt>
          <cx:pt idx="427">Lot01</cx:pt>
          <cx:pt idx="428">Lot01</cx:pt>
          <cx:pt idx="429">Lot01</cx:pt>
          <cx:pt idx="430">Lot01</cx:pt>
          <cx:pt idx="431">Lot01</cx:pt>
          <cx:pt idx="432">Lot01</cx:pt>
          <cx:pt idx="433">Lot01</cx:pt>
          <cx:pt idx="434">Lot01</cx:pt>
          <cx:pt idx="435">Lot01</cx:pt>
          <cx:pt idx="436">Lot01</cx:pt>
          <cx:pt idx="437">Lot01</cx:pt>
          <cx:pt idx="438">Lot01</cx:pt>
          <cx:pt idx="439">Lot01</cx:pt>
          <cx:pt idx="440">Lot01</cx:pt>
          <cx:pt idx="441">Lot01</cx:pt>
          <cx:pt idx="442">Lot01</cx:pt>
          <cx:pt idx="443">Lot01</cx:pt>
          <cx:pt idx="444">Lot01</cx:pt>
          <cx:pt idx="445">Lot01</cx:pt>
          <cx:pt idx="446">Lot01</cx:pt>
          <cx:pt idx="447">Lot01</cx:pt>
          <cx:pt idx="448">Lot02</cx:pt>
          <cx:pt idx="449">Lot02</cx:pt>
          <cx:pt idx="450">Lot02</cx:pt>
          <cx:pt idx="451">Lot02</cx:pt>
          <cx:pt idx="452">Lot02</cx:pt>
          <cx:pt idx="453">Lot02</cx:pt>
          <cx:pt idx="454">Lot02</cx:pt>
          <cx:pt idx="455">Lot02</cx:pt>
          <cx:pt idx="456">Lot02</cx:pt>
          <cx:pt idx="457">Lot02</cx:pt>
          <cx:pt idx="458">Lot02</cx:pt>
          <cx:pt idx="459">Lot02</cx:pt>
          <cx:pt idx="460">Lot02</cx:pt>
          <cx:pt idx="461">Lot02</cx:pt>
          <cx:pt idx="462">Lot02</cx:pt>
          <cx:pt idx="463">Lot02</cx:pt>
          <cx:pt idx="464">Lot02</cx:pt>
          <cx:pt idx="465">Lot02</cx:pt>
          <cx:pt idx="466">Lot02</cx:pt>
          <cx:pt idx="467">Lot02</cx:pt>
          <cx:pt idx="468">Lot02</cx:pt>
          <cx:pt idx="469">Lot02</cx:pt>
          <cx:pt idx="470">Lot02</cx:pt>
          <cx:pt idx="471">Lot02</cx:pt>
          <cx:pt idx="472">Lot02</cx:pt>
          <cx:pt idx="473">Lot02</cx:pt>
          <cx:pt idx="474">Lot02</cx:pt>
          <cx:pt idx="475">Lot02</cx:pt>
          <cx:pt idx="476">Lot02</cx:pt>
          <cx:pt idx="477">Lot02</cx:pt>
          <cx:pt idx="478">Lot02</cx:pt>
          <cx:pt idx="479">Lot02</cx:pt>
          <cx:pt idx="480">Lot02</cx:pt>
          <cx:pt idx="481">Lot02</cx:pt>
          <cx:pt idx="482">Lot02</cx:pt>
          <cx:pt idx="483">Lot02</cx:pt>
          <cx:pt idx="484">Lot02</cx:pt>
          <cx:pt idx="485">Lot02</cx:pt>
          <cx:pt idx="486">Lot02</cx:pt>
          <cx:pt idx="487">Lot02</cx:pt>
          <cx:pt idx="488">Lot02</cx:pt>
          <cx:pt idx="489">Lot02</cx:pt>
          <cx:pt idx="490">Lot02</cx:pt>
          <cx:pt idx="491">Lot02</cx:pt>
          <cx:pt idx="492">Lot02</cx:pt>
          <cx:pt idx="493">Lot02</cx:pt>
          <cx:pt idx="494">Lot02</cx:pt>
          <cx:pt idx="495">Lot02</cx:pt>
          <cx:pt idx="496">Lot02</cx:pt>
          <cx:pt idx="497">Lot02</cx:pt>
          <cx:pt idx="498">Lot02</cx:pt>
          <cx:pt idx="499">Lot02</cx:pt>
          <cx:pt idx="500">Lot02</cx:pt>
          <cx:pt idx="501">Lot02</cx:pt>
          <cx:pt idx="502">Lot02</cx:pt>
          <cx:pt idx="503">Lot02</cx:pt>
          <cx:pt idx="504">Lot02</cx:pt>
          <cx:pt idx="505">Lot02</cx:pt>
          <cx:pt idx="506">Lot02</cx:pt>
          <cx:pt idx="507">Lot02</cx:pt>
          <cx:pt idx="508">Lot02</cx:pt>
          <cx:pt idx="509">Lot02</cx:pt>
          <cx:pt idx="510">Lot02</cx:pt>
          <cx:pt idx="511">Lot02</cx:pt>
          <cx:pt idx="512">Lot02</cx:pt>
          <cx:pt idx="513">Lot02</cx:pt>
          <cx:pt idx="514">Lot02</cx:pt>
          <cx:pt idx="515">Lot02</cx:pt>
          <cx:pt idx="516">Lot02</cx:pt>
          <cx:pt idx="517">Lot02</cx:pt>
          <cx:pt idx="518">Lot02</cx:pt>
          <cx:pt idx="519">Lot02</cx:pt>
          <cx:pt idx="520">Lot02</cx:pt>
          <cx:pt idx="521">Lot02</cx:pt>
          <cx:pt idx="522">Lot02</cx:pt>
          <cx:pt idx="523">Lot02</cx:pt>
          <cx:pt idx="524">Lot02</cx:pt>
          <cx:pt idx="525">Lot02</cx:pt>
          <cx:pt idx="526">Lot02</cx:pt>
          <cx:pt idx="527">Lot02</cx:pt>
          <cx:pt idx="528">Lot02</cx:pt>
          <cx:pt idx="529">Lot02</cx:pt>
          <cx:pt idx="530">Lot02</cx:pt>
          <cx:pt idx="531">Lot02</cx:pt>
          <cx:pt idx="532">Lot02</cx:pt>
          <cx:pt idx="533">Lot02</cx:pt>
          <cx:pt idx="534">Lot02</cx:pt>
          <cx:pt idx="535">Lot02</cx:pt>
          <cx:pt idx="536">Lot02</cx:pt>
          <cx:pt idx="537">Lot02</cx:pt>
          <cx:pt idx="538">Lot02</cx:pt>
          <cx:pt idx="539">Lot02</cx:pt>
          <cx:pt idx="540">Lot02</cx:pt>
          <cx:pt idx="541">Lot02</cx:pt>
          <cx:pt idx="542">Lot02</cx:pt>
          <cx:pt idx="543">Lot02</cx:pt>
          <cx:pt idx="544">Lot02</cx:pt>
          <cx:pt idx="545">Lot02</cx:pt>
          <cx:pt idx="546">Lot02</cx:pt>
          <cx:pt idx="547">Lot02</cx:pt>
          <cx:pt idx="548">Lot02</cx:pt>
          <cx:pt idx="549">Lot02</cx:pt>
          <cx:pt idx="550">Lot02</cx:pt>
          <cx:pt idx="551">Lot02</cx:pt>
          <cx:pt idx="552">Lot02</cx:pt>
          <cx:pt idx="553">Lot02</cx:pt>
          <cx:pt idx="554">Lot02</cx:pt>
          <cx:pt idx="555">Lot02</cx:pt>
          <cx:pt idx="556">Lot02</cx:pt>
          <cx:pt idx="557">Lot02</cx:pt>
          <cx:pt idx="558">Lot02</cx:pt>
          <cx:pt idx="559">Lot02</cx:pt>
          <cx:pt idx="560">Lot02</cx:pt>
          <cx:pt idx="561">Lot02</cx:pt>
          <cx:pt idx="562">Lot02</cx:pt>
          <cx:pt idx="563">Lot02</cx:pt>
          <cx:pt idx="564">Lot02</cx:pt>
          <cx:pt idx="565">Lot02</cx:pt>
          <cx:pt idx="566">Lot02</cx:pt>
          <cx:pt idx="567">Lot02</cx:pt>
          <cx:pt idx="568">Lot02</cx:pt>
          <cx:pt idx="569">Lot02</cx:pt>
          <cx:pt idx="570">Lot02</cx:pt>
          <cx:pt idx="571">Lot02</cx:pt>
          <cx:pt idx="572">Lot02</cx:pt>
          <cx:pt idx="573">Lot02</cx:pt>
          <cx:pt idx="574">Lot02</cx:pt>
          <cx:pt idx="575">Lot02</cx:pt>
          <cx:pt idx="576">Lot02</cx:pt>
          <cx:pt idx="577">Lot02</cx:pt>
          <cx:pt idx="578">Lot02</cx:pt>
          <cx:pt idx="579">Lot02</cx:pt>
          <cx:pt idx="580">Lot02</cx:pt>
          <cx:pt idx="581">Lot02</cx:pt>
          <cx:pt idx="582">Lot02</cx:pt>
          <cx:pt idx="583">Lot02</cx:pt>
          <cx:pt idx="584">Lot02</cx:pt>
          <cx:pt idx="585">Lot02</cx:pt>
          <cx:pt idx="586">Lot02</cx:pt>
          <cx:pt idx="587">Lot02</cx:pt>
          <cx:pt idx="588">Lot02</cx:pt>
          <cx:pt idx="589">Lot02</cx:pt>
          <cx:pt idx="590">Lot02</cx:pt>
          <cx:pt idx="591">Lot02</cx:pt>
          <cx:pt idx="592">Lot02</cx:pt>
          <cx:pt idx="593">Lot02</cx:pt>
          <cx:pt idx="594">Lot02</cx:pt>
          <cx:pt idx="595">Lot02</cx:pt>
          <cx:pt idx="596">Lot02</cx:pt>
          <cx:pt idx="597">Lot02</cx:pt>
          <cx:pt idx="598">Lot02</cx:pt>
          <cx:pt idx="599">Lot02</cx:pt>
          <cx:pt idx="600">Lot02</cx:pt>
          <cx:pt idx="601">Lot02</cx:pt>
          <cx:pt idx="602">Lot02</cx:pt>
          <cx:pt idx="603">Lot02</cx:pt>
          <cx:pt idx="604">Lot02</cx:pt>
          <cx:pt idx="605">Lot02</cx:pt>
          <cx:pt idx="606">Lot02</cx:pt>
          <cx:pt idx="607">Lot02</cx:pt>
          <cx:pt idx="608">Lot02</cx:pt>
          <cx:pt idx="609">Lot02</cx:pt>
          <cx:pt idx="610">Lot02</cx:pt>
          <cx:pt idx="611">Lot02</cx:pt>
          <cx:pt idx="612">Lot02</cx:pt>
          <cx:pt idx="613">Lot02</cx:pt>
          <cx:pt idx="614">Lot02</cx:pt>
          <cx:pt idx="615">Lot02</cx:pt>
          <cx:pt idx="616">Lot02</cx:pt>
          <cx:pt idx="617">Lot02</cx:pt>
          <cx:pt idx="618">Lot02</cx:pt>
          <cx:pt idx="619">Lot02</cx:pt>
          <cx:pt idx="620">Lot02</cx:pt>
          <cx:pt idx="621">Lot02</cx:pt>
          <cx:pt idx="622">Lot02</cx:pt>
          <cx:pt idx="623">Lot02</cx:pt>
          <cx:pt idx="624">Lot02</cx:pt>
          <cx:pt idx="625">Lot02</cx:pt>
          <cx:pt idx="626">Lot02</cx:pt>
          <cx:pt idx="627">Lot02</cx:pt>
          <cx:pt idx="628">Lot02</cx:pt>
          <cx:pt idx="629">Lot02</cx:pt>
          <cx:pt idx="630">Lot02</cx:pt>
          <cx:pt idx="631">Lot02</cx:pt>
          <cx:pt idx="632">Lot02</cx:pt>
          <cx:pt idx="633">Lot02</cx:pt>
          <cx:pt idx="634">Lot02</cx:pt>
          <cx:pt idx="635">Lot02</cx:pt>
          <cx:pt idx="636">Lot02</cx:pt>
          <cx:pt idx="637">Lot02</cx:pt>
          <cx:pt idx="638">Lot02</cx:pt>
          <cx:pt idx="639">Lot02</cx:pt>
          <cx:pt idx="640">Lot02</cx:pt>
          <cx:pt idx="641">Lot02</cx:pt>
          <cx:pt idx="642">Lot02</cx:pt>
          <cx:pt idx="643">Lot02</cx:pt>
          <cx:pt idx="644">Lot02</cx:pt>
          <cx:pt idx="645">Lot02</cx:pt>
          <cx:pt idx="646">Lot02</cx:pt>
          <cx:pt idx="647">Lot02</cx:pt>
          <cx:pt idx="648">Lot02</cx:pt>
          <cx:pt idx="649">Lot02</cx:pt>
          <cx:pt idx="650">Lot02</cx:pt>
          <cx:pt idx="651">Lot02</cx:pt>
          <cx:pt idx="652">Lot02</cx:pt>
          <cx:pt idx="653">Lot02</cx:pt>
          <cx:pt idx="654">Lot02</cx:pt>
          <cx:pt idx="655">Lot02</cx:pt>
          <cx:pt idx="656">Lot02</cx:pt>
          <cx:pt idx="657">Lot02</cx:pt>
          <cx:pt idx="658">Lot02</cx:pt>
          <cx:pt idx="659">Lot02</cx:pt>
          <cx:pt idx="660">Lot02</cx:pt>
          <cx:pt idx="661">Lot02</cx:pt>
          <cx:pt idx="662">Lot02</cx:pt>
          <cx:pt idx="663">Lot02</cx:pt>
          <cx:pt idx="664">Lot02</cx:pt>
          <cx:pt idx="665">Lot02</cx:pt>
          <cx:pt idx="666">Lot02</cx:pt>
          <cx:pt idx="667">Lot02</cx:pt>
          <cx:pt idx="668">Lot02</cx:pt>
          <cx:pt idx="669">Lot02</cx:pt>
          <cx:pt idx="670">Lot02</cx:pt>
          <cx:pt idx="671">Lot02</cx:pt>
          <cx:pt idx="672">Lot02</cx:pt>
          <cx:pt idx="673">Lot02</cx:pt>
          <cx:pt idx="674">Lot02</cx:pt>
          <cx:pt idx="675">Lot02</cx:pt>
          <cx:pt idx="676">Lot02</cx:pt>
          <cx:pt idx="677">Lot02</cx:pt>
          <cx:pt idx="678">Lot02</cx:pt>
          <cx:pt idx="679">Lot02</cx:pt>
          <cx:pt idx="680">Lot02</cx:pt>
          <cx:pt idx="681">Lot02</cx:pt>
          <cx:pt idx="682">Lot02</cx:pt>
          <cx:pt idx="683">Lot02</cx:pt>
          <cx:pt idx="684">Lot02</cx:pt>
          <cx:pt idx="685">Lot02</cx:pt>
          <cx:pt idx="686">Lot02</cx:pt>
          <cx:pt idx="687">Lot02</cx:pt>
          <cx:pt idx="688">Lot02</cx:pt>
          <cx:pt idx="689">Lot02</cx:pt>
          <cx:pt idx="690">Lot02</cx:pt>
          <cx:pt idx="691">Lot02</cx:pt>
          <cx:pt idx="692">Lot02</cx:pt>
          <cx:pt idx="693">Lot02</cx:pt>
          <cx:pt idx="694">Lot02</cx:pt>
          <cx:pt idx="695">Lot02</cx:pt>
          <cx:pt idx="696">Lot02</cx:pt>
          <cx:pt idx="697">Lot02</cx:pt>
          <cx:pt idx="698">Lot02</cx:pt>
          <cx:pt idx="699">Lot02</cx:pt>
          <cx:pt idx="700">Lot02</cx:pt>
          <cx:pt idx="701">Lot02</cx:pt>
          <cx:pt idx="702">Lot02</cx:pt>
          <cx:pt idx="703">Lot02</cx:pt>
          <cx:pt idx="704">Lot02</cx:pt>
          <cx:pt idx="705">Lot02</cx:pt>
          <cx:pt idx="706">Lot02</cx:pt>
          <cx:pt idx="707">Lot02</cx:pt>
          <cx:pt idx="708">Lot02</cx:pt>
          <cx:pt idx="709">Lot02</cx:pt>
          <cx:pt idx="710">Lot02</cx:pt>
          <cx:pt idx="711">Lot02</cx:pt>
          <cx:pt idx="712">Lot02</cx:pt>
          <cx:pt idx="713">Lot02</cx:pt>
          <cx:pt idx="714">Lot02</cx:pt>
          <cx:pt idx="715">Lot02</cx:pt>
          <cx:pt idx="716">Lot02</cx:pt>
          <cx:pt idx="717">Lot02</cx:pt>
          <cx:pt idx="718">Lot02</cx:pt>
          <cx:pt idx="719">Lot02</cx:pt>
          <cx:pt idx="720">Lot02</cx:pt>
          <cx:pt idx="721">Lot02</cx:pt>
          <cx:pt idx="722">Lot02</cx:pt>
          <cx:pt idx="723">Lot02</cx:pt>
          <cx:pt idx="724">Lot02</cx:pt>
          <cx:pt idx="725">Lot02</cx:pt>
          <cx:pt idx="726">Lot02</cx:pt>
          <cx:pt idx="727">Lot02</cx:pt>
          <cx:pt idx="728">Lot02</cx:pt>
          <cx:pt idx="729">Lot02</cx:pt>
          <cx:pt idx="730">Lot02</cx:pt>
          <cx:pt idx="731">Lot02</cx:pt>
          <cx:pt idx="732">Lot02</cx:pt>
          <cx:pt idx="733">Lot02</cx:pt>
          <cx:pt idx="734">Lot02</cx:pt>
          <cx:pt idx="735">Lot02</cx:pt>
          <cx:pt idx="736">Lot02</cx:pt>
          <cx:pt idx="737">Lot02</cx:pt>
          <cx:pt idx="738">Lot02</cx:pt>
          <cx:pt idx="739">Lot02</cx:pt>
          <cx:pt idx="740">Lot02</cx:pt>
          <cx:pt idx="741">Lot02</cx:pt>
          <cx:pt idx="742">Lot02</cx:pt>
          <cx:pt idx="743">Lot02</cx:pt>
          <cx:pt idx="744">Lot02</cx:pt>
          <cx:pt idx="745">Lot02</cx:pt>
          <cx:pt idx="746">Lot02</cx:pt>
          <cx:pt idx="747">Lot02</cx:pt>
          <cx:pt idx="748">Lot02</cx:pt>
          <cx:pt idx="749">Lot02</cx:pt>
          <cx:pt idx="750">Lot02</cx:pt>
          <cx:pt idx="751">Lot02</cx:pt>
          <cx:pt idx="752">Lot02</cx:pt>
          <cx:pt idx="753">Lot02</cx:pt>
          <cx:pt idx="754">Lot02</cx:pt>
          <cx:pt idx="755">Lot02</cx:pt>
          <cx:pt idx="756">Lot02</cx:pt>
          <cx:pt idx="757">Lot02</cx:pt>
          <cx:pt idx="758">Lot02</cx:pt>
          <cx:pt idx="759">Lot02</cx:pt>
          <cx:pt idx="760">Lot02</cx:pt>
          <cx:pt idx="761">Lot02</cx:pt>
          <cx:pt idx="762">Lot02</cx:pt>
          <cx:pt idx="763">Lot02</cx:pt>
          <cx:pt idx="764">Lot02</cx:pt>
          <cx:pt idx="765">Lot02</cx:pt>
          <cx:pt idx="766">Lot02</cx:pt>
          <cx:pt idx="767">Lot02</cx:pt>
          <cx:pt idx="768">Lot02</cx:pt>
          <cx:pt idx="769">Lot02</cx:pt>
          <cx:pt idx="770">Lot02</cx:pt>
          <cx:pt idx="771">Lot02</cx:pt>
          <cx:pt idx="772">Lot02</cx:pt>
          <cx:pt idx="773">Lot02</cx:pt>
          <cx:pt idx="774">Lot02</cx:pt>
          <cx:pt idx="775">Lot02</cx:pt>
          <cx:pt idx="776">Lot02</cx:pt>
          <cx:pt idx="777">Lot02</cx:pt>
          <cx:pt idx="778">Lot02</cx:pt>
          <cx:pt idx="779">Lot02</cx:pt>
          <cx:pt idx="780">Lot02</cx:pt>
          <cx:pt idx="781">Lot02</cx:pt>
          <cx:pt idx="782">Lot02</cx:pt>
          <cx:pt idx="783">Lot02</cx:pt>
          <cx:pt idx="784">Lot02</cx:pt>
          <cx:pt idx="785">Lot02</cx:pt>
          <cx:pt idx="786">Lot02</cx:pt>
          <cx:pt idx="787">Lot02</cx:pt>
          <cx:pt idx="788">Lot02</cx:pt>
          <cx:pt idx="789">Lot02</cx:pt>
          <cx:pt idx="790">Lot02</cx:pt>
          <cx:pt idx="791">Lot02</cx:pt>
          <cx:pt idx="792">Lot02</cx:pt>
          <cx:pt idx="793">Lot02</cx:pt>
          <cx:pt idx="794">Lot02</cx:pt>
          <cx:pt idx="795">Lot02</cx:pt>
          <cx:pt idx="796">Lot02</cx:pt>
          <cx:pt idx="797">Lot02</cx:pt>
          <cx:pt idx="798">Lot02</cx:pt>
          <cx:pt idx="799">Lot02</cx:pt>
          <cx:pt idx="800">Lot02</cx:pt>
          <cx:pt idx="801">Lot02</cx:pt>
          <cx:pt idx="802">Lot02</cx:pt>
          <cx:pt idx="803">Lot02</cx:pt>
          <cx:pt idx="804">Lot02</cx:pt>
          <cx:pt idx="805">Lot02</cx:pt>
          <cx:pt idx="806">Lot02</cx:pt>
          <cx:pt idx="807">Lot02</cx:pt>
          <cx:pt idx="808">Lot02</cx:pt>
          <cx:pt idx="809">Lot02</cx:pt>
          <cx:pt idx="810">Lot02</cx:pt>
          <cx:pt idx="811">Lot02</cx:pt>
          <cx:pt idx="812">Lot02</cx:pt>
          <cx:pt idx="813">Lot02</cx:pt>
          <cx:pt idx="814">Lot02</cx:pt>
          <cx:pt idx="815">Lot02</cx:pt>
          <cx:pt idx="816">Lot02</cx:pt>
          <cx:pt idx="817">Lot02</cx:pt>
          <cx:pt idx="818">Lot02</cx:pt>
          <cx:pt idx="819">Lot02</cx:pt>
          <cx:pt idx="820">Lot02</cx:pt>
          <cx:pt idx="821">Lot02</cx:pt>
          <cx:pt idx="822">Lot02</cx:pt>
          <cx:pt idx="823">Lot02</cx:pt>
          <cx:pt idx="824">Lot02</cx:pt>
          <cx:pt idx="825">Lot02</cx:pt>
          <cx:pt idx="826">Lot02</cx:pt>
          <cx:pt idx="827">Lot02</cx:pt>
          <cx:pt idx="828">Lot02</cx:pt>
          <cx:pt idx="829">Lot02</cx:pt>
          <cx:pt idx="830">Lot02</cx:pt>
          <cx:pt idx="831">Lot02</cx:pt>
          <cx:pt idx="832">Lot02</cx:pt>
          <cx:pt idx="833">Lot02</cx:pt>
          <cx:pt idx="834">Lot02</cx:pt>
          <cx:pt idx="835">Lot02</cx:pt>
          <cx:pt idx="836">Lot02</cx:pt>
          <cx:pt idx="837">Lot02</cx:pt>
          <cx:pt idx="838">Lot02</cx:pt>
          <cx:pt idx="839">Lot02</cx:pt>
          <cx:pt idx="840">Lot02</cx:pt>
          <cx:pt idx="841">Lot02</cx:pt>
          <cx:pt idx="842">Lot02</cx:pt>
          <cx:pt idx="843">Lot02</cx:pt>
          <cx:pt idx="844">Lot02</cx:pt>
          <cx:pt idx="845">Lot02</cx:pt>
          <cx:pt idx="846">Lot02</cx:pt>
          <cx:pt idx="847">Lot02</cx:pt>
          <cx:pt idx="848">Lot02</cx:pt>
          <cx:pt idx="849">Lot02</cx:pt>
          <cx:pt idx="850">Lot02</cx:pt>
          <cx:pt idx="851">Lot02</cx:pt>
          <cx:pt idx="852">Lot02</cx:pt>
          <cx:pt idx="853">Lot02</cx:pt>
          <cx:pt idx="854">Lot02</cx:pt>
          <cx:pt idx="855">Lot02</cx:pt>
          <cx:pt idx="856">Lot02</cx:pt>
          <cx:pt idx="857">Lot02</cx:pt>
          <cx:pt idx="858">Lot02</cx:pt>
          <cx:pt idx="859">Lot02</cx:pt>
          <cx:pt idx="860">Lot02</cx:pt>
          <cx:pt idx="861">Lot02</cx:pt>
          <cx:pt idx="862">Lot02</cx:pt>
          <cx:pt idx="863">Lot02</cx:pt>
          <cx:pt idx="864">Lot02</cx:pt>
          <cx:pt idx="865">Lot02</cx:pt>
          <cx:pt idx="866">Lot02</cx:pt>
          <cx:pt idx="867">Lot02</cx:pt>
          <cx:pt idx="868">Lot02</cx:pt>
          <cx:pt idx="869">Lot02</cx:pt>
          <cx:pt idx="870">Lot02</cx:pt>
          <cx:pt idx="871">Lot02</cx:pt>
          <cx:pt idx="872">Lot02</cx:pt>
          <cx:pt idx="873">Lot02</cx:pt>
          <cx:pt idx="874">Lot02</cx:pt>
          <cx:pt idx="875">Lot02</cx:pt>
          <cx:pt idx="876">Lot02</cx:pt>
          <cx:pt idx="877">Lot02</cx:pt>
          <cx:pt idx="878">Lot02</cx:pt>
          <cx:pt idx="879">Lot02</cx:pt>
          <cx:pt idx="880">Lot02</cx:pt>
          <cx:pt idx="881">Lot02</cx:pt>
          <cx:pt idx="882">Lot02</cx:pt>
          <cx:pt idx="883">Lot02</cx:pt>
          <cx:pt idx="884">Lot02</cx:pt>
          <cx:pt idx="885">Lot02</cx:pt>
          <cx:pt idx="886">Lot02</cx:pt>
          <cx:pt idx="887">Lot02</cx:pt>
          <cx:pt idx="888">Lot02</cx:pt>
          <cx:pt idx="889">Lot02</cx:pt>
          <cx:pt idx="890">Lot02</cx:pt>
          <cx:pt idx="891">Lot02</cx:pt>
          <cx:pt idx="892">Lot02</cx:pt>
          <cx:pt idx="893">Lot02</cx:pt>
          <cx:pt idx="894">Lot02</cx:pt>
          <cx:pt idx="895">Lot02</cx:pt>
          <cx:pt idx="896">Lot02</cx:pt>
          <cx:pt idx="897">Lot02</cx:pt>
          <cx:pt idx="898">Lot02</cx:pt>
          <cx:pt idx="899">Lot02</cx:pt>
          <cx:pt idx="900">Lot02</cx:pt>
          <cx:pt idx="901">Lot02</cx:pt>
          <cx:pt idx="902">Lot02</cx:pt>
          <cx:pt idx="903">Lot02</cx:pt>
          <cx:pt idx="904">Lot02</cx:pt>
          <cx:pt idx="905">Lot02</cx:pt>
          <cx:pt idx="906">Lot02</cx:pt>
          <cx:pt idx="907">Lot02</cx:pt>
          <cx:pt idx="908">Lot02</cx:pt>
          <cx:pt idx="909">Lot02</cx:pt>
          <cx:pt idx="910">Lot02</cx:pt>
          <cx:pt idx="911">Lot02</cx:pt>
          <cx:pt idx="912">Lot02</cx:pt>
          <cx:pt idx="913">Lot02</cx:pt>
          <cx:pt idx="914">Lot03</cx:pt>
          <cx:pt idx="915">Lot03</cx:pt>
          <cx:pt idx="916">Lot03</cx:pt>
          <cx:pt idx="917">Lot03</cx:pt>
          <cx:pt idx="918">Lot03</cx:pt>
          <cx:pt idx="919">Lot03</cx:pt>
          <cx:pt idx="920">Lot03</cx:pt>
          <cx:pt idx="921">Lot03</cx:pt>
          <cx:pt idx="922">Lot03</cx:pt>
          <cx:pt idx="923">Lot03</cx:pt>
          <cx:pt idx="924">Lot03</cx:pt>
          <cx:pt idx="925">Lot03</cx:pt>
          <cx:pt idx="926">Lot03</cx:pt>
          <cx:pt idx="927">Lot03</cx:pt>
          <cx:pt idx="928">Lot03</cx:pt>
          <cx:pt idx="929">Lot03</cx:pt>
          <cx:pt idx="930">Lot03</cx:pt>
          <cx:pt idx="931">Lot03</cx:pt>
          <cx:pt idx="932">Lot03</cx:pt>
          <cx:pt idx="933">Lot03</cx:pt>
          <cx:pt idx="934">Lot03</cx:pt>
          <cx:pt idx="935">Lot03</cx:pt>
          <cx:pt idx="936">Lot03</cx:pt>
          <cx:pt idx="937">Lot03</cx:pt>
          <cx:pt idx="938">Lot03</cx:pt>
          <cx:pt idx="939">Lot03</cx:pt>
          <cx:pt idx="940">Lot03</cx:pt>
          <cx:pt idx="941">Lot03</cx:pt>
          <cx:pt idx="942">Lot03</cx:pt>
          <cx:pt idx="943">Lot03</cx:pt>
          <cx:pt idx="944">Lot03</cx:pt>
          <cx:pt idx="945">Lot03</cx:pt>
          <cx:pt idx="946">Lot03</cx:pt>
          <cx:pt idx="947">Lot03</cx:pt>
          <cx:pt idx="948">Lot03</cx:pt>
          <cx:pt idx="949">Lot03</cx:pt>
          <cx:pt idx="950">Lot03</cx:pt>
          <cx:pt idx="951">Lot03</cx:pt>
          <cx:pt idx="952">Lot03</cx:pt>
          <cx:pt idx="953">Lot03</cx:pt>
          <cx:pt idx="954">Lot03</cx:pt>
          <cx:pt idx="955">Lot03</cx:pt>
          <cx:pt idx="956">Lot03</cx:pt>
          <cx:pt idx="957">Lot03</cx:pt>
          <cx:pt idx="958">Lot03</cx:pt>
          <cx:pt idx="959">Lot03</cx:pt>
          <cx:pt idx="960">Lot03</cx:pt>
          <cx:pt idx="961">Lot03</cx:pt>
          <cx:pt idx="962">Lot03</cx:pt>
          <cx:pt idx="963">Lot03</cx:pt>
          <cx:pt idx="964">Lot03</cx:pt>
          <cx:pt idx="965">Lot03</cx:pt>
          <cx:pt idx="966">Lot03</cx:pt>
          <cx:pt idx="967">Lot03</cx:pt>
          <cx:pt idx="968">Lot03</cx:pt>
          <cx:pt idx="969">Lot03</cx:pt>
          <cx:pt idx="970">Lot03</cx:pt>
          <cx:pt idx="971">Lot03</cx:pt>
          <cx:pt idx="972">Lot03</cx:pt>
          <cx:pt idx="973">Lot03</cx:pt>
          <cx:pt idx="974">Lot03</cx:pt>
          <cx:pt idx="975">Lot03</cx:pt>
          <cx:pt idx="976">Lot03</cx:pt>
          <cx:pt idx="977">Lot03</cx:pt>
          <cx:pt idx="978">Lot03</cx:pt>
          <cx:pt idx="979">Lot03</cx:pt>
          <cx:pt idx="980">Lot03</cx:pt>
          <cx:pt idx="981">Lot03</cx:pt>
          <cx:pt idx="982">Lot03</cx:pt>
          <cx:pt idx="983">Lot03</cx:pt>
          <cx:pt idx="984">Lot03</cx:pt>
          <cx:pt idx="985">Lot03</cx:pt>
          <cx:pt idx="986">Lot03</cx:pt>
          <cx:pt idx="987">Lot03</cx:pt>
          <cx:pt idx="988">Lot03</cx:pt>
          <cx:pt idx="989">Lot03</cx:pt>
          <cx:pt idx="990">Lot03</cx:pt>
          <cx:pt idx="991">Lot03</cx:pt>
          <cx:pt idx="992">Lot03</cx:pt>
          <cx:pt idx="993">Lot03</cx:pt>
          <cx:pt idx="994">Lot03</cx:pt>
          <cx:pt idx="995">Lot03</cx:pt>
          <cx:pt idx="996">Lot03</cx:pt>
          <cx:pt idx="997">Lot03</cx:pt>
          <cx:pt idx="998">Lot03</cx:pt>
          <cx:pt idx="999">Lot03</cx:pt>
          <cx:pt idx="1000">Lot03</cx:pt>
          <cx:pt idx="1001">Lot03</cx:pt>
          <cx:pt idx="1002">Lot03</cx:pt>
          <cx:pt idx="1003">Lot03</cx:pt>
          <cx:pt idx="1004">Lot03</cx:pt>
          <cx:pt idx="1005">Lot03</cx:pt>
          <cx:pt idx="1006">Lot03</cx:pt>
          <cx:pt idx="1007">Lot03</cx:pt>
          <cx:pt idx="1008">Lot03</cx:pt>
          <cx:pt idx="1009">Lot03</cx:pt>
          <cx:pt idx="1010">Lot03</cx:pt>
          <cx:pt idx="1011">Lot03</cx:pt>
          <cx:pt idx="1012">Lot03</cx:pt>
          <cx:pt idx="1013">Lot03</cx:pt>
          <cx:pt idx="1014">Lot03</cx:pt>
          <cx:pt idx="1015">Lot03</cx:pt>
          <cx:pt idx="1016">Lot03</cx:pt>
          <cx:pt idx="1017">Lot03</cx:pt>
          <cx:pt idx="1018">Lot03</cx:pt>
          <cx:pt idx="1019">Lot03</cx:pt>
          <cx:pt idx="1020">Lot03</cx:pt>
          <cx:pt idx="1021">Lot03</cx:pt>
          <cx:pt idx="1022">Lot03</cx:pt>
          <cx:pt idx="1023">Lot03</cx:pt>
          <cx:pt idx="1024">Lot03</cx:pt>
          <cx:pt idx="1025">Lot03</cx:pt>
          <cx:pt idx="1026">Lot03</cx:pt>
          <cx:pt idx="1027">Lot03</cx:pt>
          <cx:pt idx="1028">Lot03</cx:pt>
          <cx:pt idx="1029">Lot03</cx:pt>
          <cx:pt idx="1030">Lot03</cx:pt>
          <cx:pt idx="1031">Lot03</cx:pt>
          <cx:pt idx="1032">Lot03</cx:pt>
          <cx:pt idx="1033">Lot03</cx:pt>
          <cx:pt idx="1034">Lot03</cx:pt>
          <cx:pt idx="1035">Lot03</cx:pt>
          <cx:pt idx="1036">Lot03</cx:pt>
          <cx:pt idx="1037">Lot03</cx:pt>
          <cx:pt idx="1038">Lot03</cx:pt>
          <cx:pt idx="1039">Lot03</cx:pt>
          <cx:pt idx="1040">Lot03</cx:pt>
          <cx:pt idx="1041">Lot03</cx:pt>
          <cx:pt idx="1042">Lot03</cx:pt>
          <cx:pt idx="1043">Lot03</cx:pt>
          <cx:pt idx="1044">Lot03</cx:pt>
          <cx:pt idx="1045">Lot03</cx:pt>
          <cx:pt idx="1046">Lot03</cx:pt>
          <cx:pt idx="1047">Lot03</cx:pt>
          <cx:pt idx="1048">Lot03</cx:pt>
          <cx:pt idx="1049">Lot03</cx:pt>
          <cx:pt idx="1050">Lot03</cx:pt>
          <cx:pt idx="1051">Lot03</cx:pt>
          <cx:pt idx="1052">Lot03</cx:pt>
          <cx:pt idx="1053">Lot03</cx:pt>
          <cx:pt idx="1054">Lot03</cx:pt>
          <cx:pt idx="1055">Lot03</cx:pt>
          <cx:pt idx="1056">Lot03</cx:pt>
          <cx:pt idx="1057">Lot03</cx:pt>
          <cx:pt idx="1058">Lot03</cx:pt>
          <cx:pt idx="1059">Lot03</cx:pt>
          <cx:pt idx="1060">Lot03</cx:pt>
          <cx:pt idx="1061">Lot03</cx:pt>
          <cx:pt idx="1062">Lot03</cx:pt>
          <cx:pt idx="1063">Lot03</cx:pt>
          <cx:pt idx="1064">Lot03</cx:pt>
          <cx:pt idx="1065">Lot03</cx:pt>
          <cx:pt idx="1066">Lot03</cx:pt>
          <cx:pt idx="1067">Lot03</cx:pt>
          <cx:pt idx="1068">Lot03</cx:pt>
          <cx:pt idx="1069">Lot03</cx:pt>
          <cx:pt idx="1070">Lot03</cx:pt>
          <cx:pt idx="1071">Lot03</cx:pt>
          <cx:pt idx="1072">Lot03</cx:pt>
          <cx:pt idx="1073">Lot03</cx:pt>
          <cx:pt idx="1074">Lot03</cx:pt>
          <cx:pt idx="1075">Lot03</cx:pt>
          <cx:pt idx="1076">Lot03</cx:pt>
          <cx:pt idx="1077">Lot03</cx:pt>
          <cx:pt idx="1078">Lot03</cx:pt>
          <cx:pt idx="1079">Lot03</cx:pt>
          <cx:pt idx="1080">Lot03</cx:pt>
          <cx:pt idx="1081">Lot03</cx:pt>
          <cx:pt idx="1082">Lot03</cx:pt>
          <cx:pt idx="1083">Lot03</cx:pt>
          <cx:pt idx="1084">Lot03</cx:pt>
          <cx:pt idx="1085">Lot03</cx:pt>
          <cx:pt idx="1086">Lot03</cx:pt>
          <cx:pt idx="1087">Lot03</cx:pt>
          <cx:pt idx="1088">Lot03</cx:pt>
          <cx:pt idx="1089">Lot03</cx:pt>
          <cx:pt idx="1090">Lot03</cx:pt>
          <cx:pt idx="1091">Lot03</cx:pt>
          <cx:pt idx="1092">Lot03</cx:pt>
          <cx:pt idx="1093">Lot03</cx:pt>
          <cx:pt idx="1094">Lot03</cx:pt>
          <cx:pt idx="1095">Lot03</cx:pt>
          <cx:pt idx="1096">Lot03</cx:pt>
          <cx:pt idx="1097">Lot03</cx:pt>
          <cx:pt idx="1098">Lot03</cx:pt>
          <cx:pt idx="1099">Lot03</cx:pt>
          <cx:pt idx="1100">Lot03</cx:pt>
          <cx:pt idx="1101">Lot03</cx:pt>
          <cx:pt idx="1102">Lot03</cx:pt>
          <cx:pt idx="1103">Lot03</cx:pt>
          <cx:pt idx="1104">Lot03</cx:pt>
          <cx:pt idx="1105">Lot03</cx:pt>
          <cx:pt idx="1106">Lot03</cx:pt>
          <cx:pt idx="1107">Lot03</cx:pt>
          <cx:pt idx="1108">Lot03</cx:pt>
          <cx:pt idx="1109">Lot03</cx:pt>
          <cx:pt idx="1110">Lot03</cx:pt>
          <cx:pt idx="1111">Lot03</cx:pt>
          <cx:pt idx="1112">Lot03</cx:pt>
          <cx:pt idx="1113">Lot03</cx:pt>
          <cx:pt idx="1114">Lot03</cx:pt>
          <cx:pt idx="1115">Lot03</cx:pt>
          <cx:pt idx="1116">Lot03</cx:pt>
          <cx:pt idx="1117">Lot03</cx:pt>
          <cx:pt idx="1118">Lot03</cx:pt>
          <cx:pt idx="1119">Lot03</cx:pt>
          <cx:pt idx="1120">Lot03</cx:pt>
          <cx:pt idx="1121">Lot03</cx:pt>
          <cx:pt idx="1122">Lot03</cx:pt>
          <cx:pt idx="1123">Lot03</cx:pt>
          <cx:pt idx="1124">Lot03</cx:pt>
          <cx:pt idx="1125">Lot03</cx:pt>
          <cx:pt idx="1126">Lot03</cx:pt>
          <cx:pt idx="1127">Lot03</cx:pt>
          <cx:pt idx="1128">Lot03</cx:pt>
          <cx:pt idx="1129">Lot03</cx:pt>
          <cx:pt idx="1130">Lot03</cx:pt>
          <cx:pt idx="1131">Lot03</cx:pt>
          <cx:pt idx="1132">Lot03</cx:pt>
          <cx:pt idx="1133">Lot03</cx:pt>
          <cx:pt idx="1134">Lot03</cx:pt>
          <cx:pt idx="1135">Lot03</cx:pt>
          <cx:pt idx="1136">Lot03</cx:pt>
          <cx:pt idx="1137">Lot03</cx:pt>
          <cx:pt idx="1138">Lot03</cx:pt>
          <cx:pt idx="1139">Lot03</cx:pt>
          <cx:pt idx="1140">Lot03</cx:pt>
          <cx:pt idx="1141">Lot03</cx:pt>
          <cx:pt idx="1142">Lot03</cx:pt>
          <cx:pt idx="1143">Lot03</cx:pt>
          <cx:pt idx="1144">Lot03</cx:pt>
          <cx:pt idx="1145">Lot03</cx:pt>
          <cx:pt idx="1146">Lot03</cx:pt>
          <cx:pt idx="1147">Lot03</cx:pt>
          <cx:pt idx="1148">Lot03</cx:pt>
          <cx:pt idx="1149">Lot03</cx:pt>
          <cx:pt idx="1150">Lot03</cx:pt>
          <cx:pt idx="1151">Lot03</cx:pt>
          <cx:pt idx="1152">Lot03</cx:pt>
          <cx:pt idx="1153">Lot03</cx:pt>
          <cx:pt idx="1154">Lot03</cx:pt>
          <cx:pt idx="1155">Lot03</cx:pt>
          <cx:pt idx="1156">Lot03</cx:pt>
          <cx:pt idx="1157">Lot03</cx:pt>
          <cx:pt idx="1158">Lot03</cx:pt>
          <cx:pt idx="1159">Lot03</cx:pt>
          <cx:pt idx="1160">Lot03</cx:pt>
          <cx:pt idx="1161">Lot03</cx:pt>
          <cx:pt idx="1162">Lot03</cx:pt>
          <cx:pt idx="1163">Lot03</cx:pt>
          <cx:pt idx="1164">Lot03</cx:pt>
          <cx:pt idx="1165">Lot03</cx:pt>
          <cx:pt idx="1166">Lot03</cx:pt>
          <cx:pt idx="1167">Lot03</cx:pt>
          <cx:pt idx="1168">Lot03</cx:pt>
          <cx:pt idx="1169">Lot03</cx:pt>
          <cx:pt idx="1170">Lot03</cx:pt>
          <cx:pt idx="1171">Lot03</cx:pt>
          <cx:pt idx="1172">Lot03</cx:pt>
          <cx:pt idx="1173">Lot03</cx:pt>
          <cx:pt idx="1174">Lot03</cx:pt>
          <cx:pt idx="1175">Lot03</cx:pt>
          <cx:pt idx="1176">Lot03</cx:pt>
          <cx:pt idx="1177">Lot03</cx:pt>
          <cx:pt idx="1178">Lot03</cx:pt>
          <cx:pt idx="1179">Lot03</cx:pt>
          <cx:pt idx="1180">Lot03</cx:pt>
          <cx:pt idx="1181">Lot03</cx:pt>
          <cx:pt idx="1182">Lot03</cx:pt>
          <cx:pt idx="1183">Lot03</cx:pt>
          <cx:pt idx="1184">Lot03</cx:pt>
          <cx:pt idx="1185">Lot03</cx:pt>
          <cx:pt idx="1186">Lot03</cx:pt>
          <cx:pt idx="1187">Lot03</cx:pt>
          <cx:pt idx="1188">Lot03</cx:pt>
          <cx:pt idx="1189">Lot03</cx:pt>
          <cx:pt idx="1190">Lot03</cx:pt>
          <cx:pt idx="1191">Lot03</cx:pt>
          <cx:pt idx="1192">Lot03</cx:pt>
          <cx:pt idx="1193">Lot03</cx:pt>
          <cx:pt idx="1194">Lot03</cx:pt>
          <cx:pt idx="1195">Lot03</cx:pt>
          <cx:pt idx="1196">Lot03</cx:pt>
          <cx:pt idx="1197">Lot03</cx:pt>
          <cx:pt idx="1198">Lot03</cx:pt>
          <cx:pt idx="1199">Lot03</cx:pt>
          <cx:pt idx="1200">Lot03</cx:pt>
          <cx:pt idx="1201">Lot03</cx:pt>
          <cx:pt idx="1202">Lot03</cx:pt>
          <cx:pt idx="1203">Lot03</cx:pt>
          <cx:pt idx="1204">Lot03</cx:pt>
          <cx:pt idx="1205">Lot03</cx:pt>
          <cx:pt idx="1206">Lot03</cx:pt>
          <cx:pt idx="1207">Lot03</cx:pt>
          <cx:pt idx="1208">Lot03</cx:pt>
          <cx:pt idx="1209">Lot03</cx:pt>
          <cx:pt idx="1210">Lot03</cx:pt>
          <cx:pt idx="1211">Lot03</cx:pt>
          <cx:pt idx="1212">Lot03</cx:pt>
          <cx:pt idx="1213">Lot03</cx:pt>
          <cx:pt idx="1214">Lot03</cx:pt>
          <cx:pt idx="1215">Lot03</cx:pt>
          <cx:pt idx="1216">Lot03</cx:pt>
          <cx:pt idx="1217">Lot03</cx:pt>
          <cx:pt idx="1218">Lot03</cx:pt>
          <cx:pt idx="1219">Lot03</cx:pt>
          <cx:pt idx="1220">Lot03</cx:pt>
          <cx:pt idx="1221">Lot03</cx:pt>
          <cx:pt idx="1222">Lot03</cx:pt>
          <cx:pt idx="1223">Lot03</cx:pt>
          <cx:pt idx="1224">Lot03</cx:pt>
          <cx:pt idx="1225">Lot03</cx:pt>
          <cx:pt idx="1226">Lot03</cx:pt>
          <cx:pt idx="1227">Lot03</cx:pt>
          <cx:pt idx="1228">Lot03</cx:pt>
          <cx:pt idx="1229">Lot03</cx:pt>
          <cx:pt idx="1230">Lot03</cx:pt>
          <cx:pt idx="1231">Lot03</cx:pt>
          <cx:pt idx="1232">Lot03</cx:pt>
          <cx:pt idx="1233">Lot03</cx:pt>
          <cx:pt idx="1234">Lot03</cx:pt>
          <cx:pt idx="1235">Lot03</cx:pt>
          <cx:pt idx="1236">Lot03</cx:pt>
          <cx:pt idx="1237">Lot03</cx:pt>
          <cx:pt idx="1238">Lot03</cx:pt>
          <cx:pt idx="1239">Lot03</cx:pt>
          <cx:pt idx="1240">Lot03</cx:pt>
          <cx:pt idx="1241">Lot03</cx:pt>
          <cx:pt idx="1242">Lot03</cx:pt>
          <cx:pt idx="1243">Lot03</cx:pt>
          <cx:pt idx="1244">Lot03</cx:pt>
          <cx:pt idx="1245">Lot03</cx:pt>
          <cx:pt idx="1246">Lot03</cx:pt>
          <cx:pt idx="1247">Lot03</cx:pt>
          <cx:pt idx="1248">Lot03</cx:pt>
          <cx:pt idx="1249">Lot03</cx:pt>
          <cx:pt idx="1250">Lot03</cx:pt>
          <cx:pt idx="1251">Lot03</cx:pt>
          <cx:pt idx="1252">Lot03</cx:pt>
          <cx:pt idx="1253">Lot03</cx:pt>
          <cx:pt idx="1254">Lot03</cx:pt>
          <cx:pt idx="1255">Lot03</cx:pt>
          <cx:pt idx="1256">Lot03</cx:pt>
          <cx:pt idx="1257">Lot03</cx:pt>
          <cx:pt idx="1258">Lot03</cx:pt>
          <cx:pt idx="1259">Lot03</cx:pt>
          <cx:pt idx="1260">Lot03</cx:pt>
          <cx:pt idx="1261">Lot03</cx:pt>
          <cx:pt idx="1262">Lot03</cx:pt>
          <cx:pt idx="1263">Lot03</cx:pt>
          <cx:pt idx="1264">Lot03</cx:pt>
          <cx:pt idx="1265">Lot03</cx:pt>
          <cx:pt idx="1266">Lot03</cx:pt>
          <cx:pt idx="1267">Lot03</cx:pt>
          <cx:pt idx="1268">Lot03</cx:pt>
          <cx:pt idx="1269">Lot03</cx:pt>
          <cx:pt idx="1270">Lot03</cx:pt>
          <cx:pt idx="1271">Lot03</cx:pt>
          <cx:pt idx="1272">Lot03</cx:pt>
          <cx:pt idx="1273">Lot03</cx:pt>
          <cx:pt idx="1274">Lot03</cx:pt>
          <cx:pt idx="1275">Lot03</cx:pt>
          <cx:pt idx="1276">Lot03</cx:pt>
          <cx:pt idx="1277">Lot03</cx:pt>
          <cx:pt idx="1278">Lot03</cx:pt>
          <cx:pt idx="1279">Lot03</cx:pt>
          <cx:pt idx="1280">Lot03</cx:pt>
          <cx:pt idx="1281">Lot03</cx:pt>
          <cx:pt idx="1282">Lot03</cx:pt>
          <cx:pt idx="1283">Lot03</cx:pt>
          <cx:pt idx="1284">Lot03</cx:pt>
          <cx:pt idx="1285">Lot03</cx:pt>
          <cx:pt idx="1286">Lot03</cx:pt>
          <cx:pt idx="1287">Lot03</cx:pt>
          <cx:pt idx="1288">Lot03</cx:pt>
          <cx:pt idx="1289">Lot03</cx:pt>
          <cx:pt idx="1290">Lot03</cx:pt>
          <cx:pt idx="1291">Lot03</cx:pt>
          <cx:pt idx="1292">Lot03</cx:pt>
          <cx:pt idx="1293">Lot03</cx:pt>
          <cx:pt idx="1294">Lot03</cx:pt>
          <cx:pt idx="1295">Lot03</cx:pt>
          <cx:pt idx="1296">Lot03</cx:pt>
          <cx:pt idx="1297">Lot03</cx:pt>
          <cx:pt idx="1298">Lot03</cx:pt>
          <cx:pt idx="1299">Lot03</cx:pt>
          <cx:pt idx="1300">Lot03</cx:pt>
          <cx:pt idx="1301">Lot03</cx:pt>
          <cx:pt idx="1302">Lot03</cx:pt>
          <cx:pt idx="1303">Lot03</cx:pt>
          <cx:pt idx="1304">Lot03</cx:pt>
          <cx:pt idx="1305">Lot03</cx:pt>
          <cx:pt idx="1306">Lot03</cx:pt>
          <cx:pt idx="1307">Lot03</cx:pt>
          <cx:pt idx="1308">Lot03</cx:pt>
          <cx:pt idx="1309">Lot03</cx:pt>
          <cx:pt idx="1310">Lot03</cx:pt>
          <cx:pt idx="1311">Lot03</cx:pt>
          <cx:pt idx="1312">Lot03</cx:pt>
          <cx:pt idx="1313">Lot03</cx:pt>
          <cx:pt idx="1314">Lot03</cx:pt>
          <cx:pt idx="1315">Lot03</cx:pt>
          <cx:pt idx="1316">Lot03</cx:pt>
          <cx:pt idx="1317">Lot03</cx:pt>
          <cx:pt idx="1318">Lot03</cx:pt>
          <cx:pt idx="1319">Lot03</cx:pt>
          <cx:pt idx="1320">Lot03</cx:pt>
          <cx:pt idx="1321">Lot03</cx:pt>
          <cx:pt idx="1322">Lot03</cx:pt>
          <cx:pt idx="1323">Lot03</cx:pt>
          <cx:pt idx="1324">Lot03</cx:pt>
          <cx:pt idx="1325">Lot03</cx:pt>
          <cx:pt idx="1326">Lot03</cx:pt>
          <cx:pt idx="1327">Lot03</cx:pt>
          <cx:pt idx="1328">Lot03</cx:pt>
          <cx:pt idx="1329">Lot03</cx:pt>
          <cx:pt idx="1330">Lot03</cx:pt>
          <cx:pt idx="1331">Lot03</cx:pt>
          <cx:pt idx="1332">Lot03</cx:pt>
          <cx:pt idx="1333">Lot03</cx:pt>
          <cx:pt idx="1334">Lot03</cx:pt>
          <cx:pt idx="1335">Lot03</cx:pt>
          <cx:pt idx="1336">Lot03</cx:pt>
          <cx:pt idx="1337">Lot03</cx:pt>
          <cx:pt idx="1338">Lot03</cx:pt>
          <cx:pt idx="1339">Lot03</cx:pt>
          <cx:pt idx="1340">Lot03</cx:pt>
          <cx:pt idx="1341">Lot03</cx:pt>
          <cx:pt idx="1342">Lot03</cx:pt>
          <cx:pt idx="1343">Lot03</cx:pt>
          <cx:pt idx="1344">Lot03</cx:pt>
          <cx:pt idx="1345">Lot03</cx:pt>
          <cx:pt idx="1346">Lot03</cx:pt>
          <cx:pt idx="1347">Lot03</cx:pt>
          <cx:pt idx="1348">Lot03</cx:pt>
          <cx:pt idx="1349">Lot03</cx:pt>
          <cx:pt idx="1350">Lot03</cx:pt>
          <cx:pt idx="1351">Lot03</cx:pt>
          <cx:pt idx="1352">Lot03</cx:pt>
          <cx:pt idx="1353">Lot03</cx:pt>
          <cx:pt idx="1354">Lot03</cx:pt>
          <cx:pt idx="1355">Lot03</cx:pt>
          <cx:pt idx="1356">Lot03</cx:pt>
          <cx:pt idx="1357">Lot03</cx:pt>
          <cx:pt idx="1358">Lot03</cx:pt>
          <cx:pt idx="1359">Lot03</cx:pt>
          <cx:pt idx="1360">Lot03</cx:pt>
          <cx:pt idx="1361">Lot03</cx:pt>
          <cx:pt idx="1362">Lot03</cx:pt>
          <cx:pt idx="1363">Lot03</cx:pt>
          <cx:pt idx="1364">Lot03</cx:pt>
          <cx:pt idx="1365">Lot03</cx:pt>
          <cx:pt idx="1366">Lot03</cx:pt>
          <cx:pt idx="1367">Lot03</cx:pt>
          <cx:pt idx="1368">Lot03</cx:pt>
          <cx:pt idx="1369">Lot03</cx:pt>
          <cx:pt idx="1370">Lot03</cx:pt>
          <cx:pt idx="1371">Lot03</cx:pt>
          <cx:pt idx="1372">Lot03</cx:pt>
          <cx:pt idx="1373">Lot03</cx:pt>
          <cx:pt idx="1374">Lot03</cx:pt>
          <cx:pt idx="1375">Lot03</cx:pt>
          <cx:pt idx="1376">Lot03</cx:pt>
          <cx:pt idx="1377">Lot03</cx:pt>
          <cx:pt idx="1378">Lot03</cx:pt>
          <cx:pt idx="1379">Lot03</cx:pt>
          <cx:pt idx="1380">Lot04</cx:pt>
          <cx:pt idx="1381">Lot04</cx:pt>
          <cx:pt idx="1382">Lot04</cx:pt>
          <cx:pt idx="1383">Lot04</cx:pt>
          <cx:pt idx="1384">Lot04</cx:pt>
          <cx:pt idx="1385">Lot04</cx:pt>
          <cx:pt idx="1386">Lot04</cx:pt>
          <cx:pt idx="1387">Lot04</cx:pt>
          <cx:pt idx="1388">Lot04</cx:pt>
          <cx:pt idx="1389">Lot04</cx:pt>
          <cx:pt idx="1390">Lot04</cx:pt>
          <cx:pt idx="1391">Lot04</cx:pt>
          <cx:pt idx="1392">Lot04</cx:pt>
          <cx:pt idx="1393">Lot04</cx:pt>
          <cx:pt idx="1394">Lot04</cx:pt>
          <cx:pt idx="1395">Lot04</cx:pt>
          <cx:pt idx="1396">Lot04</cx:pt>
          <cx:pt idx="1397">Lot04</cx:pt>
          <cx:pt idx="1398">Lot04</cx:pt>
          <cx:pt idx="1399">Lot04</cx:pt>
          <cx:pt idx="1400">Lot04</cx:pt>
          <cx:pt idx="1401">Lot04</cx:pt>
          <cx:pt idx="1402">Lot04</cx:pt>
          <cx:pt idx="1403">Lot04</cx:pt>
          <cx:pt idx="1404">Lot04</cx:pt>
          <cx:pt idx="1405">Lot04</cx:pt>
          <cx:pt idx="1406">Lot04</cx:pt>
          <cx:pt idx="1407">Lot04</cx:pt>
          <cx:pt idx="1408">Lot04</cx:pt>
          <cx:pt idx="1409">Lot04</cx:pt>
          <cx:pt idx="1410">Lot04</cx:pt>
          <cx:pt idx="1411">Lot04</cx:pt>
          <cx:pt idx="1412">Lot04</cx:pt>
          <cx:pt idx="1413">Lot04</cx:pt>
          <cx:pt idx="1414">Lot04</cx:pt>
          <cx:pt idx="1415">Lot04</cx:pt>
          <cx:pt idx="1416">Lot04</cx:pt>
          <cx:pt idx="1417">Lot04</cx:pt>
          <cx:pt idx="1418">Lot04</cx:pt>
          <cx:pt idx="1419">Lot04</cx:pt>
          <cx:pt idx="1420">Lot04</cx:pt>
          <cx:pt idx="1421">Lot04</cx:pt>
          <cx:pt idx="1422">Lot04</cx:pt>
          <cx:pt idx="1423">Lot04</cx:pt>
          <cx:pt idx="1424">Lot04</cx:pt>
          <cx:pt idx="1425">Lot04</cx:pt>
          <cx:pt idx="1426">Lot04</cx:pt>
          <cx:pt idx="1427">Lot04</cx:pt>
          <cx:pt idx="1428">Lot04</cx:pt>
          <cx:pt idx="1429">Lot04</cx:pt>
          <cx:pt idx="1430">Lot04</cx:pt>
          <cx:pt idx="1431">Lot04</cx:pt>
          <cx:pt idx="1432">Lot04</cx:pt>
          <cx:pt idx="1433">Lot04</cx:pt>
          <cx:pt idx="1434">Lot04</cx:pt>
          <cx:pt idx="1435">Lot04</cx:pt>
          <cx:pt idx="1436">Lot04</cx:pt>
          <cx:pt idx="1437">Lot04</cx:pt>
          <cx:pt idx="1438">Lot04</cx:pt>
          <cx:pt idx="1439">Lot04</cx:pt>
          <cx:pt idx="1440">Lot04</cx:pt>
          <cx:pt idx="1441">Lot04</cx:pt>
          <cx:pt idx="1442">Lot04</cx:pt>
          <cx:pt idx="1443">Lot04</cx:pt>
          <cx:pt idx="1444">Lot04</cx:pt>
          <cx:pt idx="1445">Lot04</cx:pt>
          <cx:pt idx="1446">Lot04</cx:pt>
          <cx:pt idx="1447">Lot04</cx:pt>
          <cx:pt idx="1448">Lot04</cx:pt>
          <cx:pt idx="1449">Lot04</cx:pt>
          <cx:pt idx="1450">Lot04</cx:pt>
          <cx:pt idx="1451">Lot04</cx:pt>
          <cx:pt idx="1452">Lot04</cx:pt>
          <cx:pt idx="1453">Lot04</cx:pt>
          <cx:pt idx="1454">Lot04</cx:pt>
          <cx:pt idx="1455">Lot04</cx:pt>
          <cx:pt idx="1456">Lot04</cx:pt>
          <cx:pt idx="1457">Lot04</cx:pt>
          <cx:pt idx="1458">Lot04</cx:pt>
          <cx:pt idx="1459">Lot04</cx:pt>
          <cx:pt idx="1460">Lot04</cx:pt>
          <cx:pt idx="1461">Lot04</cx:pt>
          <cx:pt idx="1462">Lot04</cx:pt>
          <cx:pt idx="1463">Lot04</cx:pt>
          <cx:pt idx="1464">Lot04</cx:pt>
          <cx:pt idx="1465">Lot04</cx:pt>
          <cx:pt idx="1466">Lot04</cx:pt>
          <cx:pt idx="1467">Lot04</cx:pt>
          <cx:pt idx="1468">Lot04</cx:pt>
          <cx:pt idx="1469">Lot04</cx:pt>
          <cx:pt idx="1470">Lot04</cx:pt>
          <cx:pt idx="1471">Lot04</cx:pt>
          <cx:pt idx="1472">Lot04</cx:pt>
          <cx:pt idx="1473">Lot04</cx:pt>
          <cx:pt idx="1474">Lot04</cx:pt>
          <cx:pt idx="1475">Lot04</cx:pt>
          <cx:pt idx="1476">Lot04</cx:pt>
          <cx:pt idx="1477">Lot04</cx:pt>
          <cx:pt idx="1478">Lot04</cx:pt>
          <cx:pt idx="1479">Lot04</cx:pt>
          <cx:pt idx="1480">Lot04</cx:pt>
          <cx:pt idx="1481">Lot04</cx:pt>
          <cx:pt idx="1482">Lot04</cx:pt>
          <cx:pt idx="1483">Lot04</cx:pt>
          <cx:pt idx="1484">Lot04</cx:pt>
          <cx:pt idx="1485">Lot04</cx:pt>
          <cx:pt idx="1486">Lot04</cx:pt>
          <cx:pt idx="1487">Lot04</cx:pt>
          <cx:pt idx="1488">Lot04</cx:pt>
          <cx:pt idx="1489">Lot04</cx:pt>
          <cx:pt idx="1490">Lot04</cx:pt>
          <cx:pt idx="1491">Lot04</cx:pt>
          <cx:pt idx="1492">Lot04</cx:pt>
          <cx:pt idx="1493">Lot04</cx:pt>
          <cx:pt idx="1494">Lot04</cx:pt>
          <cx:pt idx="1495">Lot04</cx:pt>
          <cx:pt idx="1496">Lot04</cx:pt>
          <cx:pt idx="1497">Lot04</cx:pt>
          <cx:pt idx="1498">Lot04</cx:pt>
          <cx:pt idx="1499">Lot04</cx:pt>
          <cx:pt idx="1500">Lot04</cx:pt>
          <cx:pt idx="1501">Lot04</cx:pt>
          <cx:pt idx="1502">Lot04</cx:pt>
          <cx:pt idx="1503">Lot04</cx:pt>
          <cx:pt idx="1504">Lot04</cx:pt>
          <cx:pt idx="1505">Lot04</cx:pt>
          <cx:pt idx="1506">Lot04</cx:pt>
          <cx:pt idx="1507">Lot04</cx:pt>
          <cx:pt idx="1508">Lot04</cx:pt>
          <cx:pt idx="1509">Lot04</cx:pt>
          <cx:pt idx="1510">Lot04</cx:pt>
          <cx:pt idx="1511">Lot04</cx:pt>
          <cx:pt idx="1512">Lot04</cx:pt>
          <cx:pt idx="1513">Lot04</cx:pt>
          <cx:pt idx="1514">Lot04</cx:pt>
          <cx:pt idx="1515">Lot04</cx:pt>
          <cx:pt idx="1516">Lot04</cx:pt>
          <cx:pt idx="1517">Lot04</cx:pt>
          <cx:pt idx="1518">Lot04</cx:pt>
          <cx:pt idx="1519">Lot04</cx:pt>
          <cx:pt idx="1520">Lot04</cx:pt>
          <cx:pt idx="1521">Lot04</cx:pt>
          <cx:pt idx="1522">Lot04</cx:pt>
          <cx:pt idx="1523">Lot04</cx:pt>
          <cx:pt idx="1524">Lot04</cx:pt>
          <cx:pt idx="1525">Lot04</cx:pt>
          <cx:pt idx="1526">Lot04</cx:pt>
          <cx:pt idx="1527">Lot04</cx:pt>
          <cx:pt idx="1528">Lot04</cx:pt>
          <cx:pt idx="1529">Lot04</cx:pt>
          <cx:pt idx="1530">Lot04</cx:pt>
          <cx:pt idx="1531">Lot04</cx:pt>
          <cx:pt idx="1532">Lot04</cx:pt>
          <cx:pt idx="1533">Lot04</cx:pt>
          <cx:pt idx="1534">Lot04</cx:pt>
          <cx:pt idx="1535">Lot04</cx:pt>
          <cx:pt idx="1536">Lot04</cx:pt>
          <cx:pt idx="1537">Lot04</cx:pt>
          <cx:pt idx="1538">Lot04</cx:pt>
          <cx:pt idx="1539">Lot04</cx:pt>
          <cx:pt idx="1540">Lot04</cx:pt>
          <cx:pt idx="1541">Lot04</cx:pt>
          <cx:pt idx="1542">Lot04</cx:pt>
          <cx:pt idx="1543">Lot04</cx:pt>
          <cx:pt idx="1544">Lot04</cx:pt>
          <cx:pt idx="1545">Lot04</cx:pt>
          <cx:pt idx="1546">Lot04</cx:pt>
          <cx:pt idx="1547">Lot04</cx:pt>
          <cx:pt idx="1548">Lot04</cx:pt>
          <cx:pt idx="1549">Lot04</cx:pt>
          <cx:pt idx="1550">Lot04</cx:pt>
          <cx:pt idx="1551">Lot04</cx:pt>
          <cx:pt idx="1552">Lot04</cx:pt>
          <cx:pt idx="1553">Lot04</cx:pt>
          <cx:pt idx="1554">Lot04</cx:pt>
          <cx:pt idx="1555">Lot04</cx:pt>
          <cx:pt idx="1556">Lot04</cx:pt>
          <cx:pt idx="1557">Lot04</cx:pt>
          <cx:pt idx="1558">Lot04</cx:pt>
          <cx:pt idx="1559">Lot04</cx:pt>
          <cx:pt idx="1560">Lot04</cx:pt>
          <cx:pt idx="1561">Lot04</cx:pt>
          <cx:pt idx="1562">Lot04</cx:pt>
          <cx:pt idx="1563">Lot04</cx:pt>
          <cx:pt idx="1564">Lot04</cx:pt>
          <cx:pt idx="1565">Lot04</cx:pt>
          <cx:pt idx="1566">Lot04</cx:pt>
          <cx:pt idx="1567">Lot04</cx:pt>
          <cx:pt idx="1568">Lot04</cx:pt>
          <cx:pt idx="1569">Lot04</cx:pt>
          <cx:pt idx="1570">Lot04</cx:pt>
          <cx:pt idx="1571">Lot04</cx:pt>
          <cx:pt idx="1572">Lot04</cx:pt>
          <cx:pt idx="1573">Lot04</cx:pt>
          <cx:pt idx="1574">Lot04</cx:pt>
          <cx:pt idx="1575">Lot04</cx:pt>
          <cx:pt idx="1576">Lot04</cx:pt>
          <cx:pt idx="1577">Lot04</cx:pt>
          <cx:pt idx="1578">Lot04</cx:pt>
          <cx:pt idx="1579">Lot04</cx:pt>
          <cx:pt idx="1580">Lot04</cx:pt>
          <cx:pt idx="1581">Lot04</cx:pt>
          <cx:pt idx="1582">Lot04</cx:pt>
          <cx:pt idx="1583">Lot04</cx:pt>
          <cx:pt idx="1584">Lot04</cx:pt>
          <cx:pt idx="1585">Lot04</cx:pt>
          <cx:pt idx="1586">Lot04</cx:pt>
          <cx:pt idx="1587">Lot04</cx:pt>
          <cx:pt idx="1588">Lot04</cx:pt>
          <cx:pt idx="1589">Lot04</cx:pt>
          <cx:pt idx="1590">Lot04</cx:pt>
          <cx:pt idx="1591">Lot04</cx:pt>
          <cx:pt idx="1592">Lot04</cx:pt>
          <cx:pt idx="1593">Lot04</cx:pt>
          <cx:pt idx="1594">Lot04</cx:pt>
          <cx:pt idx="1595">Lot04</cx:pt>
          <cx:pt idx="1596">Lot04</cx:pt>
          <cx:pt idx="1597">Lot04</cx:pt>
          <cx:pt idx="1598">Lot04</cx:pt>
          <cx:pt idx="1599">Lot04</cx:pt>
          <cx:pt idx="1600">Lot04</cx:pt>
          <cx:pt idx="1601">Lot04</cx:pt>
          <cx:pt idx="1602">Lot04</cx:pt>
          <cx:pt idx="1603">Lot04</cx:pt>
          <cx:pt idx="1604">Lot04</cx:pt>
          <cx:pt idx="1605">Lot04</cx:pt>
          <cx:pt idx="1606">Lot04</cx:pt>
          <cx:pt idx="1607">Lot04</cx:pt>
          <cx:pt idx="1608">Lot04</cx:pt>
          <cx:pt idx="1609">Lot04</cx:pt>
          <cx:pt idx="1610">Lot04</cx:pt>
          <cx:pt idx="1611">Lot04</cx:pt>
          <cx:pt idx="1612">Lot04</cx:pt>
          <cx:pt idx="1613">Lot04</cx:pt>
          <cx:pt idx="1614">Lot04</cx:pt>
          <cx:pt idx="1615">Lot04</cx:pt>
          <cx:pt idx="1616">Lot04</cx:pt>
          <cx:pt idx="1617">Lot04</cx:pt>
          <cx:pt idx="1618">Lot04</cx:pt>
          <cx:pt idx="1619">Lot04</cx:pt>
          <cx:pt idx="1620">Lot04</cx:pt>
          <cx:pt idx="1621">Lot04</cx:pt>
          <cx:pt idx="1622">Lot04</cx:pt>
          <cx:pt idx="1623">Lot04</cx:pt>
          <cx:pt idx="1624">Lot04</cx:pt>
          <cx:pt idx="1625">Lot04</cx:pt>
          <cx:pt idx="1626">Lot04</cx:pt>
          <cx:pt idx="1627">Lot04</cx:pt>
          <cx:pt idx="1628">Lot04</cx:pt>
          <cx:pt idx="1629">Lot04</cx:pt>
          <cx:pt idx="1630">Lot04</cx:pt>
          <cx:pt idx="1631">Lot04</cx:pt>
          <cx:pt idx="1632">Lot04</cx:pt>
          <cx:pt idx="1633">Lot04</cx:pt>
          <cx:pt idx="1634">Lot04</cx:pt>
          <cx:pt idx="1635">Lot04</cx:pt>
          <cx:pt idx="1636">Lot04</cx:pt>
          <cx:pt idx="1637">Lot04</cx:pt>
          <cx:pt idx="1638">Lot04</cx:pt>
          <cx:pt idx="1639">Lot04</cx:pt>
          <cx:pt idx="1640">Lot04</cx:pt>
          <cx:pt idx="1641">Lot04</cx:pt>
          <cx:pt idx="1642">Lot04</cx:pt>
          <cx:pt idx="1643">Lot04</cx:pt>
          <cx:pt idx="1644">Lot04</cx:pt>
          <cx:pt idx="1645">Lot04</cx:pt>
          <cx:pt idx="1646">Lot04</cx:pt>
          <cx:pt idx="1647">Lot04</cx:pt>
          <cx:pt idx="1648">Lot04</cx:pt>
          <cx:pt idx="1649">Lot04</cx:pt>
          <cx:pt idx="1650">Lot04</cx:pt>
          <cx:pt idx="1651">Lot04</cx:pt>
          <cx:pt idx="1652">Lot04</cx:pt>
          <cx:pt idx="1653">Lot04</cx:pt>
          <cx:pt idx="1654">Lot04</cx:pt>
          <cx:pt idx="1655">Lot04</cx:pt>
          <cx:pt idx="1656">Lot04</cx:pt>
          <cx:pt idx="1657">Lot04</cx:pt>
          <cx:pt idx="1658">Lot04</cx:pt>
          <cx:pt idx="1659">Lot04</cx:pt>
          <cx:pt idx="1660">Lot04</cx:pt>
          <cx:pt idx="1661">Lot04</cx:pt>
          <cx:pt idx="1662">Lot04</cx:pt>
          <cx:pt idx="1663">Lot04</cx:pt>
          <cx:pt idx="1664">Lot04</cx:pt>
          <cx:pt idx="1665">Lot04</cx:pt>
          <cx:pt idx="1666">Lot04</cx:pt>
          <cx:pt idx="1667">Lot04</cx:pt>
          <cx:pt idx="1668">Lot04</cx:pt>
          <cx:pt idx="1669">Lot04</cx:pt>
          <cx:pt idx="1670">Lot04</cx:pt>
          <cx:pt idx="1671">Lot04</cx:pt>
          <cx:pt idx="1672">Lot04</cx:pt>
          <cx:pt idx="1673">Lot04</cx:pt>
          <cx:pt idx="1674">Lot04</cx:pt>
          <cx:pt idx="1675">Lot04</cx:pt>
          <cx:pt idx="1676">Lot04</cx:pt>
          <cx:pt idx="1677">Lot04</cx:pt>
          <cx:pt idx="1678">Lot04</cx:pt>
          <cx:pt idx="1679">Lot04</cx:pt>
          <cx:pt idx="1680">Lot04</cx:pt>
          <cx:pt idx="1681">Lot04</cx:pt>
          <cx:pt idx="1682">Lot04</cx:pt>
          <cx:pt idx="1683">Lot04</cx:pt>
          <cx:pt idx="1684">Lot04</cx:pt>
          <cx:pt idx="1685">Lot04</cx:pt>
          <cx:pt idx="1686">Lot04</cx:pt>
          <cx:pt idx="1687">Lot04</cx:pt>
          <cx:pt idx="1688">Lot04</cx:pt>
          <cx:pt idx="1689">Lot04</cx:pt>
          <cx:pt idx="1690">Lot04</cx:pt>
          <cx:pt idx="1691">Lot04</cx:pt>
          <cx:pt idx="1692">Lot04</cx:pt>
          <cx:pt idx="1693">Lot04</cx:pt>
          <cx:pt idx="1694">Lot04</cx:pt>
          <cx:pt idx="1695">Lot04</cx:pt>
          <cx:pt idx="1696">Lot04</cx:pt>
          <cx:pt idx="1697">Lot04</cx:pt>
          <cx:pt idx="1698">Lot04</cx:pt>
          <cx:pt idx="1699">Lot04</cx:pt>
          <cx:pt idx="1700">Lot04</cx:pt>
          <cx:pt idx="1701">Lot04</cx:pt>
          <cx:pt idx="1702">Lot04</cx:pt>
          <cx:pt idx="1703">Lot04</cx:pt>
          <cx:pt idx="1704">Lot04</cx:pt>
          <cx:pt idx="1705">Lot04</cx:pt>
          <cx:pt idx="1706">Lot04</cx:pt>
          <cx:pt idx="1707">Lot04</cx:pt>
          <cx:pt idx="1708">Lot04</cx:pt>
          <cx:pt idx="1709">Lot04</cx:pt>
          <cx:pt idx="1710">Lot04</cx:pt>
          <cx:pt idx="1711">Lot04</cx:pt>
          <cx:pt idx="1712">Lot04</cx:pt>
          <cx:pt idx="1713">Lot04</cx:pt>
          <cx:pt idx="1714">Lot04</cx:pt>
          <cx:pt idx="1715">Lot04</cx:pt>
          <cx:pt idx="1716">Lot04</cx:pt>
          <cx:pt idx="1717">Lot04</cx:pt>
          <cx:pt idx="1718">Lot04</cx:pt>
          <cx:pt idx="1719">Lot04</cx:pt>
          <cx:pt idx="1720">Lot04</cx:pt>
          <cx:pt idx="1721">Lot04</cx:pt>
          <cx:pt idx="1722">Lot04</cx:pt>
          <cx:pt idx="1723">Lot04</cx:pt>
          <cx:pt idx="1724">Lot04</cx:pt>
          <cx:pt idx="1725">Lot04</cx:pt>
          <cx:pt idx="1726">Lot04</cx:pt>
          <cx:pt idx="1727">Lot04</cx:pt>
          <cx:pt idx="1728">Lot04</cx:pt>
          <cx:pt idx="1729">Lot04</cx:pt>
          <cx:pt idx="1730">Lot04</cx:pt>
          <cx:pt idx="1731">Lot04</cx:pt>
          <cx:pt idx="1732">Lot04</cx:pt>
          <cx:pt idx="1733">Lot04</cx:pt>
          <cx:pt idx="1734">Lot04</cx:pt>
          <cx:pt idx="1735">Lot04</cx:pt>
          <cx:pt idx="1736">Lot04</cx:pt>
          <cx:pt idx="1737">Lot04</cx:pt>
          <cx:pt idx="1738">Lot04</cx:pt>
          <cx:pt idx="1739">Lot04</cx:pt>
          <cx:pt idx="1740">Lot04</cx:pt>
          <cx:pt idx="1741">Lot04</cx:pt>
          <cx:pt idx="1742">Lot04</cx:pt>
          <cx:pt idx="1743">Lot04</cx:pt>
          <cx:pt idx="1744">Lot04</cx:pt>
          <cx:pt idx="1745">Lot04</cx:pt>
          <cx:pt idx="1746">Lot04</cx:pt>
          <cx:pt idx="1747">Lot04</cx:pt>
          <cx:pt idx="1748">Lot04</cx:pt>
          <cx:pt idx="1749">Lot04</cx:pt>
          <cx:pt idx="1750">Lot04</cx:pt>
          <cx:pt idx="1751">Lot04</cx:pt>
          <cx:pt idx="1752">Lot04</cx:pt>
          <cx:pt idx="1753">Lot04</cx:pt>
          <cx:pt idx="1754">Lot04</cx:pt>
          <cx:pt idx="1755">Lot04</cx:pt>
          <cx:pt idx="1756">Lot04</cx:pt>
          <cx:pt idx="1757">Lot04</cx:pt>
          <cx:pt idx="1758">Lot04</cx:pt>
          <cx:pt idx="1759">Lot04</cx:pt>
          <cx:pt idx="1760">Lot04</cx:pt>
          <cx:pt idx="1761">Lot04</cx:pt>
          <cx:pt idx="1762">Lot04</cx:pt>
          <cx:pt idx="1763">Lot04</cx:pt>
          <cx:pt idx="1764">Lot04</cx:pt>
          <cx:pt idx="1765">Lot04</cx:pt>
          <cx:pt idx="1766">Lot04</cx:pt>
          <cx:pt idx="1767">Lot04</cx:pt>
          <cx:pt idx="1768">Lot04</cx:pt>
          <cx:pt idx="1769">Lot04</cx:pt>
          <cx:pt idx="1770">Lot04</cx:pt>
          <cx:pt idx="1771">Lot04</cx:pt>
          <cx:pt idx="1772">Lot04</cx:pt>
          <cx:pt idx="1773">Lot04</cx:pt>
          <cx:pt idx="1774">Lot04</cx:pt>
          <cx:pt idx="1775">Lot04</cx:pt>
          <cx:pt idx="1776">Lot04</cx:pt>
          <cx:pt idx="1777">Lot04</cx:pt>
          <cx:pt idx="1778">Lot04</cx:pt>
          <cx:pt idx="1779">Lot04</cx:pt>
          <cx:pt idx="1780">Lot04</cx:pt>
          <cx:pt idx="1781">Lot04</cx:pt>
          <cx:pt idx="1782">Lot04</cx:pt>
          <cx:pt idx="1783">Lot04</cx:pt>
          <cx:pt idx="1784">Lot04</cx:pt>
          <cx:pt idx="1785">Lot04</cx:pt>
          <cx:pt idx="1786">Lot04</cx:pt>
          <cx:pt idx="1787">Lot04</cx:pt>
          <cx:pt idx="1788">Lot04</cx:pt>
          <cx:pt idx="1789">Lot04</cx:pt>
          <cx:pt idx="1790">Lot04</cx:pt>
          <cx:pt idx="1791">Lot04</cx:pt>
          <cx:pt idx="1792">Lot04</cx:pt>
          <cx:pt idx="1793">Lot04</cx:pt>
          <cx:pt idx="1794">Lot04</cx:pt>
          <cx:pt idx="1795">Lot04</cx:pt>
          <cx:pt idx="1796">Lot04</cx:pt>
          <cx:pt idx="1797">Lot04</cx:pt>
          <cx:pt idx="1798">Lot04</cx:pt>
          <cx:pt idx="1799">Lot04</cx:pt>
          <cx:pt idx="1800">Lot04</cx:pt>
          <cx:pt idx="1801">Lot04</cx:pt>
          <cx:pt idx="1802">Lot04</cx:pt>
          <cx:pt idx="1803">Lot04</cx:pt>
          <cx:pt idx="1804">Lot04</cx:pt>
          <cx:pt idx="1805">Lot04</cx:pt>
          <cx:pt idx="1806">Lot04</cx:pt>
          <cx:pt idx="1807">Lot04</cx:pt>
          <cx:pt idx="1808">Lot04</cx:pt>
          <cx:pt idx="1809">Lot04</cx:pt>
          <cx:pt idx="1810">Lot04</cx:pt>
          <cx:pt idx="1811">Lot04</cx:pt>
          <cx:pt idx="1812">Lot04</cx:pt>
          <cx:pt idx="1813">Lot04</cx:pt>
          <cx:pt idx="1814">Lot04</cx:pt>
          <cx:pt idx="1815">Lot04</cx:pt>
          <cx:pt idx="1816">Lot04</cx:pt>
          <cx:pt idx="1817">Lot04</cx:pt>
          <cx:pt idx="1818">Lot04</cx:pt>
          <cx:pt idx="1819">Lot04</cx:pt>
          <cx:pt idx="1820">Lot04</cx:pt>
          <cx:pt idx="1821">Lot04</cx:pt>
          <cx:pt idx="1822">Lot04</cx:pt>
          <cx:pt idx="1823">Lot04</cx:pt>
          <cx:pt idx="1824">Lot04</cx:pt>
          <cx:pt idx="1825">Lot04</cx:pt>
          <cx:pt idx="1826">Lot04</cx:pt>
          <cx:pt idx="1827">Lot04</cx:pt>
          <cx:pt idx="1828">Lot04</cx:pt>
          <cx:pt idx="1829">Lot04</cx:pt>
          <cx:pt idx="1830">Lot04</cx:pt>
          <cx:pt idx="1831">Lot04</cx:pt>
          <cx:pt idx="1832">Lot04</cx:pt>
          <cx:pt idx="1833">Lot04</cx:pt>
          <cx:pt idx="1834">Lot04</cx:pt>
          <cx:pt idx="1835">Lot04</cx:pt>
          <cx:pt idx="1836">Lot04</cx:pt>
          <cx:pt idx="1837">Lot04</cx:pt>
          <cx:pt idx="1838">Lot04</cx:pt>
          <cx:pt idx="1839">Lot04</cx:pt>
          <cx:pt idx="1840">Lot04</cx:pt>
          <cx:pt idx="1841">Lot04</cx:pt>
          <cx:pt idx="1842">Lot04</cx:pt>
          <cx:pt idx="1843">Lot04</cx:pt>
          <cx:pt idx="1844">Lot04</cx:pt>
          <cx:pt idx="1845">Lot04</cx:pt>
          <cx:pt idx="1846">Lot05</cx:pt>
          <cx:pt idx="1847">Lot05</cx:pt>
          <cx:pt idx="1848">Lot05</cx:pt>
          <cx:pt idx="1849">Lot05</cx:pt>
          <cx:pt idx="1850">Lot05</cx:pt>
          <cx:pt idx="1851">Lot05</cx:pt>
          <cx:pt idx="1852">Lot05</cx:pt>
          <cx:pt idx="1853">Lot05</cx:pt>
          <cx:pt idx="1854">Lot05</cx:pt>
          <cx:pt idx="1855">Lot05</cx:pt>
          <cx:pt idx="1856">Lot05</cx:pt>
          <cx:pt idx="1857">Lot05</cx:pt>
          <cx:pt idx="1858">Lot05</cx:pt>
          <cx:pt idx="1859">Lot05</cx:pt>
          <cx:pt idx="1860">Lot05</cx:pt>
          <cx:pt idx="1861">Lot05</cx:pt>
          <cx:pt idx="1862">Lot05</cx:pt>
          <cx:pt idx="1863">Lot05</cx:pt>
          <cx:pt idx="1864">Lot05</cx:pt>
          <cx:pt idx="1865">Lot05</cx:pt>
          <cx:pt idx="1866">Lot05</cx:pt>
          <cx:pt idx="1867">Lot05</cx:pt>
          <cx:pt idx="1868">Lot05</cx:pt>
          <cx:pt idx="1869">Lot05</cx:pt>
          <cx:pt idx="1870">Lot05</cx:pt>
          <cx:pt idx="1871">Lot05</cx:pt>
          <cx:pt idx="1872">Lot05</cx:pt>
          <cx:pt idx="1873">Lot05</cx:pt>
          <cx:pt idx="1874">Lot05</cx:pt>
          <cx:pt idx="1875">Lot05</cx:pt>
          <cx:pt idx="1876">Lot05</cx:pt>
          <cx:pt idx="1877">Lot05</cx:pt>
          <cx:pt idx="1878">Lot05</cx:pt>
          <cx:pt idx="1879">Lot05</cx:pt>
          <cx:pt idx="1880">Lot05</cx:pt>
          <cx:pt idx="1881">Lot05</cx:pt>
          <cx:pt idx="1882">Lot05</cx:pt>
          <cx:pt idx="1883">Lot05</cx:pt>
          <cx:pt idx="1884">Lot05</cx:pt>
          <cx:pt idx="1885">Lot05</cx:pt>
          <cx:pt idx="1886">Lot05</cx:pt>
          <cx:pt idx="1887">Lot05</cx:pt>
          <cx:pt idx="1888">Lot05</cx:pt>
          <cx:pt idx="1889">Lot05</cx:pt>
          <cx:pt idx="1890">Lot05</cx:pt>
          <cx:pt idx="1891">Lot05</cx:pt>
          <cx:pt idx="1892">Lot05</cx:pt>
          <cx:pt idx="1893">Lot05</cx:pt>
          <cx:pt idx="1894">Lot05</cx:pt>
          <cx:pt idx="1895">Lot05</cx:pt>
          <cx:pt idx="1896">Lot05</cx:pt>
          <cx:pt idx="1897">Lot05</cx:pt>
          <cx:pt idx="1898">Lot05</cx:pt>
          <cx:pt idx="1899">Lot05</cx:pt>
          <cx:pt idx="1900">Lot05</cx:pt>
          <cx:pt idx="1901">Lot05</cx:pt>
          <cx:pt idx="1902">Lot05</cx:pt>
          <cx:pt idx="1903">Lot05</cx:pt>
          <cx:pt idx="1904">Lot05</cx:pt>
          <cx:pt idx="1905">Lot05</cx:pt>
          <cx:pt idx="1906">Lot05</cx:pt>
          <cx:pt idx="1907">Lot05</cx:pt>
          <cx:pt idx="1908">Lot05</cx:pt>
          <cx:pt idx="1909">Lot05</cx:pt>
          <cx:pt idx="1910">Lot05</cx:pt>
          <cx:pt idx="1911">Lot05</cx:pt>
          <cx:pt idx="1912">Lot05</cx:pt>
          <cx:pt idx="1913">Lot05</cx:pt>
          <cx:pt idx="1914">Lot05</cx:pt>
          <cx:pt idx="1915">Lot05</cx:pt>
          <cx:pt idx="1916">Lot05</cx:pt>
          <cx:pt idx="1917">Lot05</cx:pt>
          <cx:pt idx="1918">Lot05</cx:pt>
          <cx:pt idx="1919">Lot05</cx:pt>
          <cx:pt idx="1920">Lot05</cx:pt>
          <cx:pt idx="1921">Lot05</cx:pt>
          <cx:pt idx="1922">Lot05</cx:pt>
          <cx:pt idx="1923">Lot05</cx:pt>
          <cx:pt idx="1924">Lot05</cx:pt>
          <cx:pt idx="1925">Lot05</cx:pt>
          <cx:pt idx="1926">Lot05</cx:pt>
          <cx:pt idx="1927">Lot05</cx:pt>
          <cx:pt idx="1928">Lot05</cx:pt>
          <cx:pt idx="1929">Lot05</cx:pt>
          <cx:pt idx="1930">Lot05</cx:pt>
          <cx:pt idx="1931">Lot05</cx:pt>
          <cx:pt idx="1932">Lot05</cx:pt>
          <cx:pt idx="1933">Lot05</cx:pt>
          <cx:pt idx="1934">Lot05</cx:pt>
          <cx:pt idx="1935">Lot05</cx:pt>
          <cx:pt idx="1936">Lot05</cx:pt>
          <cx:pt idx="1937">Lot05</cx:pt>
          <cx:pt idx="1938">Lot05</cx:pt>
          <cx:pt idx="1939">Lot05</cx:pt>
          <cx:pt idx="1940">Lot05</cx:pt>
          <cx:pt idx="1941">Lot05</cx:pt>
          <cx:pt idx="1942">Lot05</cx:pt>
          <cx:pt idx="1943">Lot05</cx:pt>
          <cx:pt idx="1944">Lot05</cx:pt>
          <cx:pt idx="1945">Lot05</cx:pt>
          <cx:pt idx="1946">Lot05</cx:pt>
          <cx:pt idx="1947">Lot05</cx:pt>
          <cx:pt idx="1948">Lot05</cx:pt>
          <cx:pt idx="1949">Lot05</cx:pt>
          <cx:pt idx="1950">Lot05</cx:pt>
          <cx:pt idx="1951">Lot05</cx:pt>
          <cx:pt idx="1952">Lot05</cx:pt>
          <cx:pt idx="1953">Lot05</cx:pt>
          <cx:pt idx="1954">Lot05</cx:pt>
          <cx:pt idx="1955">Lot05</cx:pt>
          <cx:pt idx="1956">Lot05</cx:pt>
          <cx:pt idx="1957">Lot05</cx:pt>
          <cx:pt idx="1958">Lot05</cx:pt>
          <cx:pt idx="1959">Lot05</cx:pt>
          <cx:pt idx="1960">Lot05</cx:pt>
          <cx:pt idx="1961">Lot05</cx:pt>
          <cx:pt idx="1962">Lot05</cx:pt>
          <cx:pt idx="1963">Lot05</cx:pt>
          <cx:pt idx="1964">Lot05</cx:pt>
          <cx:pt idx="1965">Lot05</cx:pt>
          <cx:pt idx="1966">Lot05</cx:pt>
          <cx:pt idx="1967">Lot05</cx:pt>
          <cx:pt idx="1968">Lot05</cx:pt>
          <cx:pt idx="1969">Lot05</cx:pt>
          <cx:pt idx="1970">Lot05</cx:pt>
          <cx:pt idx="1971">Lot05</cx:pt>
          <cx:pt idx="1972">Lot05</cx:pt>
          <cx:pt idx="1973">Lot05</cx:pt>
          <cx:pt idx="1974">Lot05</cx:pt>
          <cx:pt idx="1975">Lot05</cx:pt>
          <cx:pt idx="1976">Lot05</cx:pt>
          <cx:pt idx="1977">Lot05</cx:pt>
          <cx:pt idx="1978">Lot05</cx:pt>
          <cx:pt idx="1979">Lot05</cx:pt>
          <cx:pt idx="1980">Lot05</cx:pt>
          <cx:pt idx="1981">Lot05</cx:pt>
          <cx:pt idx="1982">Lot05</cx:pt>
          <cx:pt idx="1983">Lot05</cx:pt>
          <cx:pt idx="1984">Lot05</cx:pt>
          <cx:pt idx="1985">Lot05</cx:pt>
          <cx:pt idx="1986">Lot05</cx:pt>
          <cx:pt idx="1987">Lot05</cx:pt>
          <cx:pt idx="1988">Lot05</cx:pt>
          <cx:pt idx="1989">Lot05</cx:pt>
          <cx:pt idx="1990">Lot05</cx:pt>
          <cx:pt idx="1991">Lot05</cx:pt>
          <cx:pt idx="1992">Lot05</cx:pt>
          <cx:pt idx="1993">Lot05</cx:pt>
          <cx:pt idx="1994">Lot05</cx:pt>
          <cx:pt idx="1995">Lot05</cx:pt>
          <cx:pt idx="1996">Lot05</cx:pt>
          <cx:pt idx="1997">Lot05</cx:pt>
          <cx:pt idx="1998">Lot05</cx:pt>
          <cx:pt idx="1999">Lot05</cx:pt>
          <cx:pt idx="2000">Lot05</cx:pt>
          <cx:pt idx="2001">Lot05</cx:pt>
          <cx:pt idx="2002">Lot05</cx:pt>
          <cx:pt idx="2003">Lot05</cx:pt>
          <cx:pt idx="2004">Lot05</cx:pt>
          <cx:pt idx="2005">Lot05</cx:pt>
          <cx:pt idx="2006">Lot05</cx:pt>
          <cx:pt idx="2007">Lot05</cx:pt>
          <cx:pt idx="2008">Lot05</cx:pt>
          <cx:pt idx="2009">Lot05</cx:pt>
          <cx:pt idx="2010">Lot05</cx:pt>
          <cx:pt idx="2011">Lot05</cx:pt>
          <cx:pt idx="2012">Lot05</cx:pt>
          <cx:pt idx="2013">Lot05</cx:pt>
          <cx:pt idx="2014">Lot05</cx:pt>
          <cx:pt idx="2015">Lot05</cx:pt>
          <cx:pt idx="2016">Lot05</cx:pt>
          <cx:pt idx="2017">Lot05</cx:pt>
          <cx:pt idx="2018">Lot05</cx:pt>
          <cx:pt idx="2019">Lot05</cx:pt>
          <cx:pt idx="2020">Lot05</cx:pt>
          <cx:pt idx="2021">Lot05</cx:pt>
          <cx:pt idx="2022">Lot05</cx:pt>
          <cx:pt idx="2023">Lot05</cx:pt>
          <cx:pt idx="2024">Lot05</cx:pt>
          <cx:pt idx="2025">Lot05</cx:pt>
          <cx:pt idx="2026">Lot05</cx:pt>
          <cx:pt idx="2027">Lot05</cx:pt>
          <cx:pt idx="2028">Lot05</cx:pt>
          <cx:pt idx="2029">Lot05</cx:pt>
          <cx:pt idx="2030">Lot05</cx:pt>
          <cx:pt idx="2031">Lot05</cx:pt>
          <cx:pt idx="2032">Lot05</cx:pt>
          <cx:pt idx="2033">Lot05</cx:pt>
          <cx:pt idx="2034">Lot05</cx:pt>
          <cx:pt idx="2035">Lot05</cx:pt>
          <cx:pt idx="2036">Lot05</cx:pt>
          <cx:pt idx="2037">Lot05</cx:pt>
          <cx:pt idx="2038">Lot05</cx:pt>
          <cx:pt idx="2039">Lot05</cx:pt>
          <cx:pt idx="2040">Lot05</cx:pt>
          <cx:pt idx="2041">Lot05</cx:pt>
          <cx:pt idx="2042">Lot05</cx:pt>
          <cx:pt idx="2043">Lot05</cx:pt>
          <cx:pt idx="2044">Lot05</cx:pt>
          <cx:pt idx="2045">Lot05</cx:pt>
          <cx:pt idx="2046">Lot05</cx:pt>
          <cx:pt idx="2047">Lot05</cx:pt>
          <cx:pt idx="2048">Lot05</cx:pt>
          <cx:pt idx="2049">Lot05</cx:pt>
          <cx:pt idx="2050">Lot05</cx:pt>
          <cx:pt idx="2051">Lot05</cx:pt>
          <cx:pt idx="2052">Lot05</cx:pt>
          <cx:pt idx="2053">Lot05</cx:pt>
          <cx:pt idx="2054">Lot05</cx:pt>
          <cx:pt idx="2055">Lot05</cx:pt>
          <cx:pt idx="2056">Lot05</cx:pt>
          <cx:pt idx="2057">Lot05</cx:pt>
          <cx:pt idx="2058">Lot05</cx:pt>
          <cx:pt idx="2059">Lot05</cx:pt>
          <cx:pt idx="2060">Lot05</cx:pt>
          <cx:pt idx="2061">Lot05</cx:pt>
          <cx:pt idx="2062">Lot05</cx:pt>
          <cx:pt idx="2063">Lot05</cx:pt>
          <cx:pt idx="2064">Lot05</cx:pt>
          <cx:pt idx="2065">Lot05</cx:pt>
          <cx:pt idx="2066">Lot05</cx:pt>
          <cx:pt idx="2067">Lot05</cx:pt>
          <cx:pt idx="2068">Lot05</cx:pt>
          <cx:pt idx="2069">Lot05</cx:pt>
          <cx:pt idx="2070">Lot05</cx:pt>
          <cx:pt idx="2071">Lot05</cx:pt>
          <cx:pt idx="2072">Lot05</cx:pt>
          <cx:pt idx="2073">Lot05</cx:pt>
          <cx:pt idx="2074">Lot05</cx:pt>
          <cx:pt idx="2075">Lot05</cx:pt>
          <cx:pt idx="2076">Lot05</cx:pt>
          <cx:pt idx="2077">Lot05</cx:pt>
          <cx:pt idx="2078">Lot05</cx:pt>
          <cx:pt idx="2079">Lot05</cx:pt>
          <cx:pt idx="2080">Lot05</cx:pt>
          <cx:pt idx="2081">Lot05</cx:pt>
          <cx:pt idx="2082">Lot05</cx:pt>
          <cx:pt idx="2083">Lot05</cx:pt>
          <cx:pt idx="2084">Lot05</cx:pt>
          <cx:pt idx="2085">Lot05</cx:pt>
          <cx:pt idx="2086">Lot05</cx:pt>
          <cx:pt idx="2087">Lot05</cx:pt>
          <cx:pt idx="2088">Lot05</cx:pt>
          <cx:pt idx="2089">Lot05</cx:pt>
          <cx:pt idx="2090">Lot05</cx:pt>
          <cx:pt idx="2091">Lot05</cx:pt>
          <cx:pt idx="2092">Lot05</cx:pt>
          <cx:pt idx="2093">Lot05</cx:pt>
          <cx:pt idx="2094">Lot05</cx:pt>
          <cx:pt idx="2095">Lot05</cx:pt>
          <cx:pt idx="2096">Lot05</cx:pt>
          <cx:pt idx="2097">Lot05</cx:pt>
          <cx:pt idx="2098">Lot05</cx:pt>
          <cx:pt idx="2099">Lot05</cx:pt>
          <cx:pt idx="2100">Lot05</cx:pt>
          <cx:pt idx="2101">Lot05</cx:pt>
          <cx:pt idx="2102">Lot05</cx:pt>
          <cx:pt idx="2103">Lot05</cx:pt>
          <cx:pt idx="2104">Lot05</cx:pt>
          <cx:pt idx="2105">Lot05</cx:pt>
          <cx:pt idx="2106">Lot05</cx:pt>
          <cx:pt idx="2107">Lot05</cx:pt>
          <cx:pt idx="2108">Lot05</cx:pt>
          <cx:pt idx="2109">Lot05</cx:pt>
          <cx:pt idx="2110">Lot05</cx:pt>
          <cx:pt idx="2111">Lot05</cx:pt>
          <cx:pt idx="2112">Lot05</cx:pt>
          <cx:pt idx="2113">Lot05</cx:pt>
          <cx:pt idx="2114">Lot05</cx:pt>
          <cx:pt idx="2115">Lot05</cx:pt>
          <cx:pt idx="2116">Lot05</cx:pt>
          <cx:pt idx="2117">Lot05</cx:pt>
          <cx:pt idx="2118">Lot05</cx:pt>
          <cx:pt idx="2119">Lot05</cx:pt>
          <cx:pt idx="2120">Lot05</cx:pt>
          <cx:pt idx="2121">Lot05</cx:pt>
          <cx:pt idx="2122">Lot05</cx:pt>
          <cx:pt idx="2123">Lot05</cx:pt>
          <cx:pt idx="2124">Lot05</cx:pt>
          <cx:pt idx="2125">Lot05</cx:pt>
          <cx:pt idx="2126">Lot05</cx:pt>
          <cx:pt idx="2127">Lot05</cx:pt>
          <cx:pt idx="2128">Lot05</cx:pt>
          <cx:pt idx="2129">Lot05</cx:pt>
          <cx:pt idx="2130">Lot05</cx:pt>
          <cx:pt idx="2131">Lot05</cx:pt>
          <cx:pt idx="2132">Lot05</cx:pt>
          <cx:pt idx="2133">Lot05</cx:pt>
          <cx:pt idx="2134">Lot05</cx:pt>
          <cx:pt idx="2135">Lot05</cx:pt>
          <cx:pt idx="2136">Lot05</cx:pt>
          <cx:pt idx="2137">Lot05</cx:pt>
          <cx:pt idx="2138">Lot05</cx:pt>
          <cx:pt idx="2139">Lot05</cx:pt>
          <cx:pt idx="2140">Lot05</cx:pt>
          <cx:pt idx="2141">Lot05</cx:pt>
          <cx:pt idx="2142">Lot05</cx:pt>
          <cx:pt idx="2143">Lot05</cx:pt>
          <cx:pt idx="2144">Lot05</cx:pt>
          <cx:pt idx="2145">Lot05</cx:pt>
          <cx:pt idx="2146">Lot05</cx:pt>
          <cx:pt idx="2147">Lot05</cx:pt>
          <cx:pt idx="2148">Lot05</cx:pt>
          <cx:pt idx="2149">Lot05</cx:pt>
          <cx:pt idx="2150">Lot05</cx:pt>
          <cx:pt idx="2151">Lot05</cx:pt>
          <cx:pt idx="2152">Lot05</cx:pt>
          <cx:pt idx="2153">Lot05</cx:pt>
          <cx:pt idx="2154">Lot05</cx:pt>
          <cx:pt idx="2155">Lot05</cx:pt>
          <cx:pt idx="2156">Lot05</cx:pt>
          <cx:pt idx="2157">Lot05</cx:pt>
          <cx:pt idx="2158">Lot05</cx:pt>
          <cx:pt idx="2159">Lot05</cx:pt>
          <cx:pt idx="2160">Lot05</cx:pt>
          <cx:pt idx="2161">Lot05</cx:pt>
          <cx:pt idx="2162">Lot05</cx:pt>
          <cx:pt idx="2163">Lot05</cx:pt>
          <cx:pt idx="2164">Lot05</cx:pt>
          <cx:pt idx="2165">Lot05</cx:pt>
          <cx:pt idx="2166">Lot05</cx:pt>
          <cx:pt idx="2167">Lot05</cx:pt>
          <cx:pt idx="2168">Lot05</cx:pt>
          <cx:pt idx="2169">Lot05</cx:pt>
          <cx:pt idx="2170">Lot05</cx:pt>
          <cx:pt idx="2171">Lot05</cx:pt>
          <cx:pt idx="2172">Lot05</cx:pt>
          <cx:pt idx="2173">Lot05</cx:pt>
          <cx:pt idx="2174">Lot05</cx:pt>
          <cx:pt idx="2175">Lot05</cx:pt>
          <cx:pt idx="2176">Lot05</cx:pt>
          <cx:pt idx="2177">Lot05</cx:pt>
          <cx:pt idx="2178">Lot05</cx:pt>
          <cx:pt idx="2179">Lot05</cx:pt>
          <cx:pt idx="2180">Lot05</cx:pt>
          <cx:pt idx="2181">Lot05</cx:pt>
          <cx:pt idx="2182">Lot05</cx:pt>
          <cx:pt idx="2183">Lot05</cx:pt>
          <cx:pt idx="2184">Lot05</cx:pt>
          <cx:pt idx="2185">Lot05</cx:pt>
          <cx:pt idx="2186">Lot05</cx:pt>
          <cx:pt idx="2187">Lot05</cx:pt>
          <cx:pt idx="2188">Lot05</cx:pt>
          <cx:pt idx="2189">Lot05</cx:pt>
          <cx:pt idx="2190">Lot05</cx:pt>
          <cx:pt idx="2191">Lot05</cx:pt>
          <cx:pt idx="2192">Lot05</cx:pt>
          <cx:pt idx="2193">Lot05</cx:pt>
          <cx:pt idx="2194">Lot05</cx:pt>
          <cx:pt idx="2195">Lot05</cx:pt>
          <cx:pt idx="2196">Lot05</cx:pt>
          <cx:pt idx="2197">Lot05</cx:pt>
          <cx:pt idx="2198">Lot05</cx:pt>
          <cx:pt idx="2199">Lot05</cx:pt>
          <cx:pt idx="2200">Lot05</cx:pt>
          <cx:pt idx="2201">Lot05</cx:pt>
          <cx:pt idx="2202">Lot05</cx:pt>
          <cx:pt idx="2203">Lot05</cx:pt>
          <cx:pt idx="2204">Lot05</cx:pt>
          <cx:pt idx="2205">Lot05</cx:pt>
          <cx:pt idx="2206">Lot05</cx:pt>
          <cx:pt idx="2207">Lot05</cx:pt>
          <cx:pt idx="2208">Lot05</cx:pt>
          <cx:pt idx="2209">Lot05</cx:pt>
          <cx:pt idx="2210">Lot05</cx:pt>
          <cx:pt idx="2211">Lot05</cx:pt>
          <cx:pt idx="2212">Lot05</cx:pt>
          <cx:pt idx="2213">Lot05</cx:pt>
          <cx:pt idx="2214">Lot05</cx:pt>
          <cx:pt idx="2215">Lot05</cx:pt>
          <cx:pt idx="2216">Lot05</cx:pt>
          <cx:pt idx="2217">Lot05</cx:pt>
          <cx:pt idx="2218">Lot05</cx:pt>
          <cx:pt idx="2219">Lot05</cx:pt>
          <cx:pt idx="2220">Lot05</cx:pt>
          <cx:pt idx="2221">Lot05</cx:pt>
          <cx:pt idx="2222">Lot05</cx:pt>
          <cx:pt idx="2223">Lot05</cx:pt>
          <cx:pt idx="2224">Lot05</cx:pt>
          <cx:pt idx="2225">Lot05</cx:pt>
          <cx:pt idx="2226">Lot05</cx:pt>
          <cx:pt idx="2227">Lot05</cx:pt>
          <cx:pt idx="2228">Lot05</cx:pt>
          <cx:pt idx="2229">Lot05</cx:pt>
          <cx:pt idx="2230">Lot05</cx:pt>
          <cx:pt idx="2231">Lot05</cx:pt>
          <cx:pt idx="2232">Lot05</cx:pt>
          <cx:pt idx="2233">Lot05</cx:pt>
          <cx:pt idx="2234">Lot05</cx:pt>
          <cx:pt idx="2235">Lot05</cx:pt>
          <cx:pt idx="2236">Lot05</cx:pt>
          <cx:pt idx="2237">Lot05</cx:pt>
          <cx:pt idx="2238">Lot05</cx:pt>
          <cx:pt idx="2239">Lot05</cx:pt>
          <cx:pt idx="2240">Lot05</cx:pt>
          <cx:pt idx="2241">Lot05</cx:pt>
          <cx:pt idx="2242">Lot05</cx:pt>
          <cx:pt idx="2243">Lot05</cx:pt>
          <cx:pt idx="2244">Lot05</cx:pt>
          <cx:pt idx="2245">Lot05</cx:pt>
          <cx:pt idx="2246">Lot05</cx:pt>
          <cx:pt idx="2247">Lot05</cx:pt>
          <cx:pt idx="2248">Lot05</cx:pt>
          <cx:pt idx="2249">Lot05</cx:pt>
          <cx:pt idx="2250">Lot05</cx:pt>
          <cx:pt idx="2251">Lot05</cx:pt>
          <cx:pt idx="2252">Lot05</cx:pt>
          <cx:pt idx="2253">Lot05</cx:pt>
          <cx:pt idx="2254">Lot05</cx:pt>
          <cx:pt idx="2255">Lot05</cx:pt>
          <cx:pt idx="2256">Lot05</cx:pt>
          <cx:pt idx="2257">Lot05</cx:pt>
          <cx:pt idx="2258">Lot05</cx:pt>
          <cx:pt idx="2259">Lot05</cx:pt>
          <cx:pt idx="2260">Lot05</cx:pt>
          <cx:pt idx="2261">Lot05</cx:pt>
          <cx:pt idx="2262">Lot05</cx:pt>
          <cx:pt idx="2263">Lot05</cx:pt>
          <cx:pt idx="2264">Lot05</cx:pt>
          <cx:pt idx="2265">Lot05</cx:pt>
          <cx:pt idx="2266">Lot05</cx:pt>
          <cx:pt idx="2267">Lot05</cx:pt>
          <cx:pt idx="2268">Lot05</cx:pt>
          <cx:pt idx="2269">Lot05</cx:pt>
          <cx:pt idx="2270">Lot05</cx:pt>
          <cx:pt idx="2271">Lot05</cx:pt>
          <cx:pt idx="2272">Lot05</cx:pt>
          <cx:pt idx="2273">Lot05</cx:pt>
          <cx:pt idx="2274">Lot05</cx:pt>
          <cx:pt idx="2275">Lot05</cx:pt>
          <cx:pt idx="2276">Lot05</cx:pt>
          <cx:pt idx="2277">Lot05</cx:pt>
          <cx:pt idx="2278">Lot05</cx:pt>
          <cx:pt idx="2279">Lot05</cx:pt>
          <cx:pt idx="2280">Lot05</cx:pt>
          <cx:pt idx="2281">Lot05</cx:pt>
          <cx:pt idx="2282">Lot05</cx:pt>
          <cx:pt idx="2283">Lot05</cx:pt>
          <cx:pt idx="2284">Lot05</cx:pt>
          <cx:pt idx="2285">Lot05</cx:pt>
          <cx:pt idx="2286">Lot05</cx:pt>
          <cx:pt idx="2287">Lot05</cx:pt>
          <cx:pt idx="2288">Lot05</cx:pt>
          <cx:pt idx="2289">Lot05</cx:pt>
          <cx:pt idx="2290">Lot05</cx:pt>
          <cx:pt idx="2291">Lot05</cx:pt>
          <cx:pt idx="2292">Lot05</cx:pt>
          <cx:pt idx="2293">Lot05</cx:pt>
          <cx:pt idx="2294">Lot05</cx:pt>
          <cx:pt idx="2295">Lot05</cx:pt>
          <cx:pt idx="2296">Lot05</cx:pt>
          <cx:pt idx="2297">Lot05</cx:pt>
          <cx:pt idx="2298">Lot05</cx:pt>
          <cx:pt idx="2299">Lot05</cx:pt>
          <cx:pt idx="2300">Lot05</cx:pt>
          <cx:pt idx="2301">Lot05</cx:pt>
          <cx:pt idx="2302">Lot05</cx:pt>
          <cx:pt idx="2303">Lot05</cx:pt>
          <cx:pt idx="2304">Lot05</cx:pt>
          <cx:pt idx="2305">Lot05</cx:pt>
          <cx:pt idx="2306">Lot05</cx:pt>
          <cx:pt idx="2307">Lot05</cx:pt>
          <cx:pt idx="2308">Lot05</cx:pt>
          <cx:pt idx="2309">Lot05</cx:pt>
          <cx:pt idx="2310">Lot05</cx:pt>
          <cx:pt idx="2311">Lot05</cx:pt>
          <cx:pt idx="2312">Lot06</cx:pt>
          <cx:pt idx="2313">Lot06</cx:pt>
          <cx:pt idx="2314">Lot06</cx:pt>
          <cx:pt idx="2315">Lot06</cx:pt>
          <cx:pt idx="2316">Lot06</cx:pt>
          <cx:pt idx="2317">Lot06</cx:pt>
          <cx:pt idx="2318">Lot06</cx:pt>
          <cx:pt idx="2319">Lot06</cx:pt>
          <cx:pt idx="2320">Lot06</cx:pt>
          <cx:pt idx="2321">Lot06</cx:pt>
          <cx:pt idx="2322">Lot06</cx:pt>
          <cx:pt idx="2323">Lot06</cx:pt>
          <cx:pt idx="2324">Lot06</cx:pt>
          <cx:pt idx="2325">Lot06</cx:pt>
          <cx:pt idx="2326">Lot06</cx:pt>
          <cx:pt idx="2327">Lot06</cx:pt>
          <cx:pt idx="2328">Lot06</cx:pt>
          <cx:pt idx="2329">Lot06</cx:pt>
          <cx:pt idx="2330">Lot06</cx:pt>
          <cx:pt idx="2331">Lot06</cx:pt>
          <cx:pt idx="2332">Lot06</cx:pt>
          <cx:pt idx="2333">Lot06</cx:pt>
          <cx:pt idx="2334">Lot06</cx:pt>
          <cx:pt idx="2335">Lot06</cx:pt>
          <cx:pt idx="2336">Lot06</cx:pt>
          <cx:pt idx="2337">Lot06</cx:pt>
          <cx:pt idx="2338">Lot06</cx:pt>
          <cx:pt idx="2339">Lot06</cx:pt>
          <cx:pt idx="2340">Lot06</cx:pt>
          <cx:pt idx="2341">Lot06</cx:pt>
          <cx:pt idx="2342">Lot06</cx:pt>
          <cx:pt idx="2343">Lot06</cx:pt>
          <cx:pt idx="2344">Lot06</cx:pt>
          <cx:pt idx="2345">Lot06</cx:pt>
          <cx:pt idx="2346">Lot06</cx:pt>
          <cx:pt idx="2347">Lot06</cx:pt>
          <cx:pt idx="2348">Lot06</cx:pt>
          <cx:pt idx="2349">Lot06</cx:pt>
          <cx:pt idx="2350">Lot06</cx:pt>
          <cx:pt idx="2351">Lot06</cx:pt>
          <cx:pt idx="2352">Lot06</cx:pt>
          <cx:pt idx="2353">Lot06</cx:pt>
          <cx:pt idx="2354">Lot06</cx:pt>
          <cx:pt idx="2355">Lot06</cx:pt>
          <cx:pt idx="2356">Lot06</cx:pt>
          <cx:pt idx="2357">Lot06</cx:pt>
          <cx:pt idx="2358">Lot06</cx:pt>
          <cx:pt idx="2359">Lot06</cx:pt>
          <cx:pt idx="2360">Lot06</cx:pt>
          <cx:pt idx="2361">Lot06</cx:pt>
          <cx:pt idx="2362">Lot06</cx:pt>
          <cx:pt idx="2363">Lot06</cx:pt>
          <cx:pt idx="2364">Lot06</cx:pt>
          <cx:pt idx="2365">Lot06</cx:pt>
          <cx:pt idx="2366">Lot06</cx:pt>
          <cx:pt idx="2367">Lot06</cx:pt>
          <cx:pt idx="2368">Lot06</cx:pt>
          <cx:pt idx="2369">Lot06</cx:pt>
          <cx:pt idx="2370">Lot06</cx:pt>
          <cx:pt idx="2371">Lot06</cx:pt>
          <cx:pt idx="2372">Lot06</cx:pt>
          <cx:pt idx="2373">Lot06</cx:pt>
          <cx:pt idx="2374">Lot06</cx:pt>
          <cx:pt idx="2375">Lot06</cx:pt>
          <cx:pt idx="2376">Lot06</cx:pt>
          <cx:pt idx="2377">Lot06</cx:pt>
          <cx:pt idx="2378">Lot06</cx:pt>
          <cx:pt idx="2379">Lot06</cx:pt>
          <cx:pt idx="2380">Lot06</cx:pt>
          <cx:pt idx="2381">Lot06</cx:pt>
          <cx:pt idx="2382">Lot06</cx:pt>
          <cx:pt idx="2383">Lot06</cx:pt>
          <cx:pt idx="2384">Lot06</cx:pt>
          <cx:pt idx="2385">Lot06</cx:pt>
          <cx:pt idx="2386">Lot06</cx:pt>
          <cx:pt idx="2387">Lot06</cx:pt>
          <cx:pt idx="2388">Lot06</cx:pt>
          <cx:pt idx="2389">Lot06</cx:pt>
          <cx:pt idx="2390">Lot06</cx:pt>
          <cx:pt idx="2391">Lot06</cx:pt>
          <cx:pt idx="2392">Lot06</cx:pt>
          <cx:pt idx="2393">Lot06</cx:pt>
          <cx:pt idx="2394">Lot06</cx:pt>
          <cx:pt idx="2395">Lot06</cx:pt>
          <cx:pt idx="2396">Lot06</cx:pt>
          <cx:pt idx="2397">Lot06</cx:pt>
          <cx:pt idx="2398">Lot06</cx:pt>
          <cx:pt idx="2399">Lot06</cx:pt>
          <cx:pt idx="2400">Lot06</cx:pt>
          <cx:pt idx="2401">Lot06</cx:pt>
          <cx:pt idx="2402">Lot06</cx:pt>
          <cx:pt idx="2403">Lot06</cx:pt>
          <cx:pt idx="2404">Lot06</cx:pt>
          <cx:pt idx="2405">Lot06</cx:pt>
          <cx:pt idx="2406">Lot06</cx:pt>
          <cx:pt idx="2407">Lot06</cx:pt>
          <cx:pt idx="2408">Lot06</cx:pt>
          <cx:pt idx="2409">Lot06</cx:pt>
          <cx:pt idx="2410">Lot06</cx:pt>
          <cx:pt idx="2411">Lot06</cx:pt>
          <cx:pt idx="2412">Lot06</cx:pt>
          <cx:pt idx="2413">Lot06</cx:pt>
          <cx:pt idx="2414">Lot06</cx:pt>
          <cx:pt idx="2415">Lot06</cx:pt>
          <cx:pt idx="2416">Lot06</cx:pt>
          <cx:pt idx="2417">Lot06</cx:pt>
          <cx:pt idx="2418">Lot06</cx:pt>
          <cx:pt idx="2419">Lot06</cx:pt>
          <cx:pt idx="2420">Lot06</cx:pt>
          <cx:pt idx="2421">Lot06</cx:pt>
          <cx:pt idx="2422">Lot06</cx:pt>
          <cx:pt idx="2423">Lot06</cx:pt>
          <cx:pt idx="2424">Lot06</cx:pt>
          <cx:pt idx="2425">Lot06</cx:pt>
          <cx:pt idx="2426">Lot06</cx:pt>
          <cx:pt idx="2427">Lot06</cx:pt>
          <cx:pt idx="2428">Lot06</cx:pt>
          <cx:pt idx="2429">Lot06</cx:pt>
          <cx:pt idx="2430">Lot06</cx:pt>
          <cx:pt idx="2431">Lot06</cx:pt>
          <cx:pt idx="2432">Lot06</cx:pt>
          <cx:pt idx="2433">Lot06</cx:pt>
          <cx:pt idx="2434">Lot06</cx:pt>
          <cx:pt idx="2435">Lot06</cx:pt>
          <cx:pt idx="2436">Lot06</cx:pt>
          <cx:pt idx="2437">Lot06</cx:pt>
          <cx:pt idx="2438">Lot06</cx:pt>
          <cx:pt idx="2439">Lot06</cx:pt>
          <cx:pt idx="2440">Lot06</cx:pt>
          <cx:pt idx="2441">Lot06</cx:pt>
          <cx:pt idx="2442">Lot06</cx:pt>
          <cx:pt idx="2443">Lot06</cx:pt>
          <cx:pt idx="2444">Lot06</cx:pt>
          <cx:pt idx="2445">Lot06</cx:pt>
          <cx:pt idx="2446">Lot06</cx:pt>
          <cx:pt idx="2447">Lot06</cx:pt>
          <cx:pt idx="2448">Lot06</cx:pt>
          <cx:pt idx="2449">Lot06</cx:pt>
          <cx:pt idx="2450">Lot06</cx:pt>
          <cx:pt idx="2451">Lot06</cx:pt>
          <cx:pt idx="2452">Lot06</cx:pt>
          <cx:pt idx="2453">Lot06</cx:pt>
          <cx:pt idx="2454">Lot06</cx:pt>
          <cx:pt idx="2455">Lot06</cx:pt>
          <cx:pt idx="2456">Lot06</cx:pt>
          <cx:pt idx="2457">Lot06</cx:pt>
          <cx:pt idx="2458">Lot06</cx:pt>
          <cx:pt idx="2459">Lot06</cx:pt>
          <cx:pt idx="2460">Lot06</cx:pt>
          <cx:pt idx="2461">Lot06</cx:pt>
          <cx:pt idx="2462">Lot06</cx:pt>
          <cx:pt idx="2463">Lot06</cx:pt>
          <cx:pt idx="2464">Lot06</cx:pt>
          <cx:pt idx="2465">Lot06</cx:pt>
          <cx:pt idx="2466">Lot06</cx:pt>
          <cx:pt idx="2467">Lot06</cx:pt>
          <cx:pt idx="2468">Lot06</cx:pt>
          <cx:pt idx="2469">Lot06</cx:pt>
          <cx:pt idx="2470">Lot06</cx:pt>
          <cx:pt idx="2471">Lot06</cx:pt>
          <cx:pt idx="2472">Lot06</cx:pt>
          <cx:pt idx="2473">Lot06</cx:pt>
          <cx:pt idx="2474">Lot06</cx:pt>
          <cx:pt idx="2475">Lot06</cx:pt>
          <cx:pt idx="2476">Lot06</cx:pt>
          <cx:pt idx="2477">Lot06</cx:pt>
          <cx:pt idx="2478">Lot06</cx:pt>
          <cx:pt idx="2479">Lot06</cx:pt>
          <cx:pt idx="2480">Lot06</cx:pt>
          <cx:pt idx="2481">Lot06</cx:pt>
          <cx:pt idx="2482">Lot06</cx:pt>
          <cx:pt idx="2483">Lot06</cx:pt>
          <cx:pt idx="2484">Lot06</cx:pt>
          <cx:pt idx="2485">Lot06</cx:pt>
          <cx:pt idx="2486">Lot06</cx:pt>
          <cx:pt idx="2487">Lot06</cx:pt>
          <cx:pt idx="2488">Lot06</cx:pt>
          <cx:pt idx="2489">Lot06</cx:pt>
          <cx:pt idx="2490">Lot06</cx:pt>
          <cx:pt idx="2491">Lot06</cx:pt>
          <cx:pt idx="2492">Lot06</cx:pt>
          <cx:pt idx="2493">Lot06</cx:pt>
          <cx:pt idx="2494">Lot06</cx:pt>
          <cx:pt idx="2495">Lot06</cx:pt>
          <cx:pt idx="2496">Lot06</cx:pt>
          <cx:pt idx="2497">Lot06</cx:pt>
          <cx:pt idx="2498">Lot06</cx:pt>
          <cx:pt idx="2499">Lot06</cx:pt>
          <cx:pt idx="2500">Lot06</cx:pt>
          <cx:pt idx="2501">Lot06</cx:pt>
          <cx:pt idx="2502">Lot06</cx:pt>
          <cx:pt idx="2503">Lot06</cx:pt>
          <cx:pt idx="2504">Lot06</cx:pt>
          <cx:pt idx="2505">Lot06</cx:pt>
          <cx:pt idx="2506">Lot06</cx:pt>
          <cx:pt idx="2507">Lot06</cx:pt>
          <cx:pt idx="2508">Lot06</cx:pt>
          <cx:pt idx="2509">Lot06</cx:pt>
          <cx:pt idx="2510">Lot06</cx:pt>
          <cx:pt idx="2511">Lot06</cx:pt>
          <cx:pt idx="2512">Lot06</cx:pt>
          <cx:pt idx="2513">Lot06</cx:pt>
          <cx:pt idx="2514">Lot06</cx:pt>
          <cx:pt idx="2515">Lot06</cx:pt>
          <cx:pt idx="2516">Lot06</cx:pt>
          <cx:pt idx="2517">Lot06</cx:pt>
          <cx:pt idx="2518">Lot06</cx:pt>
          <cx:pt idx="2519">Lot06</cx:pt>
          <cx:pt idx="2520">Lot06</cx:pt>
          <cx:pt idx="2521">Lot06</cx:pt>
          <cx:pt idx="2522">Lot06</cx:pt>
          <cx:pt idx="2523">Lot06</cx:pt>
          <cx:pt idx="2524">Lot06</cx:pt>
          <cx:pt idx="2525">Lot06</cx:pt>
          <cx:pt idx="2526">Lot06</cx:pt>
          <cx:pt idx="2527">Lot06</cx:pt>
          <cx:pt idx="2528">Lot06</cx:pt>
          <cx:pt idx="2529">Lot06</cx:pt>
          <cx:pt idx="2530">Lot06</cx:pt>
          <cx:pt idx="2531">Lot06</cx:pt>
          <cx:pt idx="2532">Lot06</cx:pt>
          <cx:pt idx="2533">Lot06</cx:pt>
          <cx:pt idx="2534">Lot06</cx:pt>
          <cx:pt idx="2535">Lot06</cx:pt>
          <cx:pt idx="2536">Lot06</cx:pt>
          <cx:pt idx="2537">Lot06</cx:pt>
          <cx:pt idx="2538">Lot06</cx:pt>
          <cx:pt idx="2539">Lot06</cx:pt>
          <cx:pt idx="2540">Lot06</cx:pt>
          <cx:pt idx="2541">Lot06</cx:pt>
          <cx:pt idx="2542">Lot06</cx:pt>
          <cx:pt idx="2543">Lot06</cx:pt>
          <cx:pt idx="2544">Lot06</cx:pt>
          <cx:pt idx="2545">Lot06</cx:pt>
          <cx:pt idx="2546">Lot06</cx:pt>
          <cx:pt idx="2547">Lot06</cx:pt>
          <cx:pt idx="2548">Lot06</cx:pt>
          <cx:pt idx="2549">Lot06</cx:pt>
          <cx:pt idx="2550">Lot06</cx:pt>
          <cx:pt idx="2551">Lot06</cx:pt>
          <cx:pt idx="2552">Lot06</cx:pt>
          <cx:pt idx="2553">Lot06</cx:pt>
          <cx:pt idx="2554">Lot06</cx:pt>
          <cx:pt idx="2555">Lot06</cx:pt>
          <cx:pt idx="2556">Lot06</cx:pt>
          <cx:pt idx="2557">Lot06</cx:pt>
          <cx:pt idx="2558">Lot06</cx:pt>
          <cx:pt idx="2559">Lot06</cx:pt>
          <cx:pt idx="2560">Lot06</cx:pt>
          <cx:pt idx="2561">Lot06</cx:pt>
          <cx:pt idx="2562">Lot06</cx:pt>
          <cx:pt idx="2563">Lot06</cx:pt>
          <cx:pt idx="2564">Lot06</cx:pt>
          <cx:pt idx="2565">Lot06</cx:pt>
          <cx:pt idx="2566">Lot06</cx:pt>
          <cx:pt idx="2567">Lot06</cx:pt>
          <cx:pt idx="2568">Lot06</cx:pt>
          <cx:pt idx="2569">Lot06</cx:pt>
          <cx:pt idx="2570">Lot06</cx:pt>
          <cx:pt idx="2571">Lot06</cx:pt>
          <cx:pt idx="2572">Lot06</cx:pt>
          <cx:pt idx="2573">Lot06</cx:pt>
          <cx:pt idx="2574">Lot06</cx:pt>
          <cx:pt idx="2575">Lot06</cx:pt>
          <cx:pt idx="2576">Lot06</cx:pt>
          <cx:pt idx="2577">Lot06</cx:pt>
          <cx:pt idx="2578">Lot06</cx:pt>
          <cx:pt idx="2579">Lot06</cx:pt>
          <cx:pt idx="2580">Lot06</cx:pt>
          <cx:pt idx="2581">Lot06</cx:pt>
          <cx:pt idx="2582">Lot06</cx:pt>
          <cx:pt idx="2583">Lot06</cx:pt>
          <cx:pt idx="2584">Lot06</cx:pt>
          <cx:pt idx="2585">Lot06</cx:pt>
          <cx:pt idx="2586">Lot06</cx:pt>
          <cx:pt idx="2587">Lot06</cx:pt>
          <cx:pt idx="2588">Lot06</cx:pt>
          <cx:pt idx="2589">Lot06</cx:pt>
          <cx:pt idx="2590">Lot06</cx:pt>
          <cx:pt idx="2591">Lot06</cx:pt>
          <cx:pt idx="2592">Lot06</cx:pt>
          <cx:pt idx="2593">Lot06</cx:pt>
          <cx:pt idx="2594">Lot06</cx:pt>
          <cx:pt idx="2595">Lot06</cx:pt>
          <cx:pt idx="2596">Lot06</cx:pt>
          <cx:pt idx="2597">Lot06</cx:pt>
          <cx:pt idx="2598">Lot06</cx:pt>
          <cx:pt idx="2599">Lot06</cx:pt>
          <cx:pt idx="2600">Lot06</cx:pt>
          <cx:pt idx="2601">Lot06</cx:pt>
          <cx:pt idx="2602">Lot06</cx:pt>
          <cx:pt idx="2603">Lot06</cx:pt>
          <cx:pt idx="2604">Lot06</cx:pt>
          <cx:pt idx="2605">Lot06</cx:pt>
          <cx:pt idx="2606">Lot06</cx:pt>
          <cx:pt idx="2607">Lot06</cx:pt>
          <cx:pt idx="2608">Lot06</cx:pt>
          <cx:pt idx="2609">Lot06</cx:pt>
          <cx:pt idx="2610">Lot06</cx:pt>
          <cx:pt idx="2611">Lot06</cx:pt>
          <cx:pt idx="2612">Lot06</cx:pt>
          <cx:pt idx="2613">Lot06</cx:pt>
          <cx:pt idx="2614">Lot06</cx:pt>
          <cx:pt idx="2615">Lot06</cx:pt>
          <cx:pt idx="2616">Lot06</cx:pt>
          <cx:pt idx="2617">Lot06</cx:pt>
          <cx:pt idx="2618">Lot06</cx:pt>
          <cx:pt idx="2619">Lot06</cx:pt>
          <cx:pt idx="2620">Lot06</cx:pt>
          <cx:pt idx="2621">Lot06</cx:pt>
          <cx:pt idx="2622">Lot06</cx:pt>
          <cx:pt idx="2623">Lot06</cx:pt>
          <cx:pt idx="2624">Lot06</cx:pt>
          <cx:pt idx="2625">Lot06</cx:pt>
          <cx:pt idx="2626">Lot06</cx:pt>
          <cx:pt idx="2627">Lot06</cx:pt>
          <cx:pt idx="2628">Lot06</cx:pt>
          <cx:pt idx="2629">Lot06</cx:pt>
          <cx:pt idx="2630">Lot06</cx:pt>
          <cx:pt idx="2631">Lot06</cx:pt>
          <cx:pt idx="2632">Lot06</cx:pt>
          <cx:pt idx="2633">Lot06</cx:pt>
          <cx:pt idx="2634">Lot06</cx:pt>
          <cx:pt idx="2635">Lot06</cx:pt>
          <cx:pt idx="2636">Lot06</cx:pt>
          <cx:pt idx="2637">Lot06</cx:pt>
          <cx:pt idx="2638">Lot06</cx:pt>
          <cx:pt idx="2639">Lot06</cx:pt>
          <cx:pt idx="2640">Lot06</cx:pt>
          <cx:pt idx="2641">Lot06</cx:pt>
          <cx:pt idx="2642">Lot06</cx:pt>
          <cx:pt idx="2643">Lot06</cx:pt>
          <cx:pt idx="2644">Lot06</cx:pt>
          <cx:pt idx="2645">Lot06</cx:pt>
          <cx:pt idx="2646">Lot06</cx:pt>
          <cx:pt idx="2647">Lot06</cx:pt>
          <cx:pt idx="2648">Lot06</cx:pt>
          <cx:pt idx="2649">Lot06</cx:pt>
          <cx:pt idx="2650">Lot06</cx:pt>
          <cx:pt idx="2651">Lot06</cx:pt>
          <cx:pt idx="2652">Lot06</cx:pt>
          <cx:pt idx="2653">Lot06</cx:pt>
          <cx:pt idx="2654">Lot06</cx:pt>
          <cx:pt idx="2655">Lot06</cx:pt>
          <cx:pt idx="2656">Lot06</cx:pt>
          <cx:pt idx="2657">Lot06</cx:pt>
          <cx:pt idx="2658">Lot06</cx:pt>
          <cx:pt idx="2659">Lot06</cx:pt>
          <cx:pt idx="2660">Lot06</cx:pt>
          <cx:pt idx="2661">Lot06</cx:pt>
          <cx:pt idx="2662">Lot06</cx:pt>
          <cx:pt idx="2663">Lot06</cx:pt>
          <cx:pt idx="2664">Lot06</cx:pt>
          <cx:pt idx="2665">Lot06</cx:pt>
          <cx:pt idx="2666">Lot06</cx:pt>
          <cx:pt idx="2667">Lot06</cx:pt>
          <cx:pt idx="2668">Lot06</cx:pt>
          <cx:pt idx="2669">Lot06</cx:pt>
          <cx:pt idx="2670">Lot06</cx:pt>
          <cx:pt idx="2671">Lot06</cx:pt>
          <cx:pt idx="2672">Lot06</cx:pt>
          <cx:pt idx="2673">Lot06</cx:pt>
          <cx:pt idx="2674">Lot06</cx:pt>
          <cx:pt idx="2675">Lot06</cx:pt>
          <cx:pt idx="2676">Lot06</cx:pt>
          <cx:pt idx="2677">Lot06</cx:pt>
          <cx:pt idx="2678">Lot06</cx:pt>
          <cx:pt idx="2679">Lot06</cx:pt>
          <cx:pt idx="2680">Lot06</cx:pt>
          <cx:pt idx="2681">Lot06</cx:pt>
          <cx:pt idx="2682">Lot06</cx:pt>
          <cx:pt idx="2683">Lot06</cx:pt>
          <cx:pt idx="2684">Lot06</cx:pt>
          <cx:pt idx="2685">Lot06</cx:pt>
          <cx:pt idx="2686">Lot06</cx:pt>
          <cx:pt idx="2687">Lot06</cx:pt>
          <cx:pt idx="2688">Lot06</cx:pt>
          <cx:pt idx="2689">Lot06</cx:pt>
          <cx:pt idx="2690">Lot06</cx:pt>
          <cx:pt idx="2691">Lot06</cx:pt>
          <cx:pt idx="2692">Lot06</cx:pt>
          <cx:pt idx="2693">Lot06</cx:pt>
          <cx:pt idx="2694">Lot06</cx:pt>
          <cx:pt idx="2695">Lot06</cx:pt>
          <cx:pt idx="2696">Lot06</cx:pt>
          <cx:pt idx="2697">Lot06</cx:pt>
          <cx:pt idx="2698">Lot06</cx:pt>
          <cx:pt idx="2699">Lot06</cx:pt>
          <cx:pt idx="2700">Lot06</cx:pt>
          <cx:pt idx="2701">Lot06</cx:pt>
          <cx:pt idx="2702">Lot06</cx:pt>
          <cx:pt idx="2703">Lot06</cx:pt>
          <cx:pt idx="2704">Lot06</cx:pt>
          <cx:pt idx="2705">Lot06</cx:pt>
          <cx:pt idx="2706">Lot06</cx:pt>
          <cx:pt idx="2707">Lot06</cx:pt>
          <cx:pt idx="2708">Lot06</cx:pt>
          <cx:pt idx="2709">Lot06</cx:pt>
          <cx:pt idx="2710">Lot06</cx:pt>
          <cx:pt idx="2711">Lot06</cx:pt>
          <cx:pt idx="2712">Lot06</cx:pt>
          <cx:pt idx="2713">Lot06</cx:pt>
          <cx:pt idx="2714">Lot06</cx:pt>
          <cx:pt idx="2715">Lot06</cx:pt>
          <cx:pt idx="2716">Lot06</cx:pt>
          <cx:pt idx="2717">Lot06</cx:pt>
          <cx:pt idx="2718">Lot06</cx:pt>
          <cx:pt idx="2719">Lot06</cx:pt>
          <cx:pt idx="2720">Lot06</cx:pt>
          <cx:pt idx="2721">Lot06</cx:pt>
          <cx:pt idx="2722">Lot06</cx:pt>
          <cx:pt idx="2723">Lot06</cx:pt>
          <cx:pt idx="2724">Lot06</cx:pt>
          <cx:pt idx="2725">Lot06</cx:pt>
          <cx:pt idx="2726">Lot06</cx:pt>
          <cx:pt idx="2727">Lot06</cx:pt>
          <cx:pt idx="2728">Lot06</cx:pt>
          <cx:pt idx="2729">Lot06</cx:pt>
          <cx:pt idx="2730">Lot06</cx:pt>
          <cx:pt idx="2731">Lot06</cx:pt>
          <cx:pt idx="2732">Lot06</cx:pt>
          <cx:pt idx="2733">Lot06</cx:pt>
          <cx:pt idx="2734">Lot06</cx:pt>
          <cx:pt idx="2735">Lot06</cx:pt>
          <cx:pt idx="2736">Lot06</cx:pt>
          <cx:pt idx="2737">Lot06</cx:pt>
          <cx:pt idx="2738">Lot06</cx:pt>
          <cx:pt idx="2739">Lot06</cx:pt>
          <cx:pt idx="2740">Lot06</cx:pt>
          <cx:pt idx="2741">Lot06</cx:pt>
          <cx:pt idx="2742">Lot06</cx:pt>
          <cx:pt idx="2743">Lot06</cx:pt>
          <cx:pt idx="2744">Lot06</cx:pt>
          <cx:pt idx="2745">Lot06</cx:pt>
          <cx:pt idx="2746">Lot06</cx:pt>
          <cx:pt idx="2747">Lot06</cx:pt>
          <cx:pt idx="2748">Lot06</cx:pt>
          <cx:pt idx="2749">Lot06</cx:pt>
          <cx:pt idx="2750">Lot06</cx:pt>
          <cx:pt idx="2751">Lot06</cx:pt>
          <cx:pt idx="2752">Lot06</cx:pt>
          <cx:pt idx="2753">Lot06</cx:pt>
          <cx:pt idx="2754">Lot06</cx:pt>
          <cx:pt idx="2755">Lot06</cx:pt>
          <cx:pt idx="2756">Lot06</cx:pt>
          <cx:pt idx="2757">Lot06</cx:pt>
          <cx:pt idx="2758">Lot06</cx:pt>
          <cx:pt idx="2759">Lot06</cx:pt>
          <cx:pt idx="2760">Lot07</cx:pt>
          <cx:pt idx="2761">Lot07</cx:pt>
          <cx:pt idx="2762">Lot07</cx:pt>
          <cx:pt idx="2763">Lot07</cx:pt>
          <cx:pt idx="2764">Lot07</cx:pt>
          <cx:pt idx="2765">Lot07</cx:pt>
          <cx:pt idx="2766">Lot07</cx:pt>
          <cx:pt idx="2767">Lot07</cx:pt>
          <cx:pt idx="2768">Lot07</cx:pt>
          <cx:pt idx="2769">Lot07</cx:pt>
          <cx:pt idx="2770">Lot07</cx:pt>
          <cx:pt idx="2771">Lot07</cx:pt>
          <cx:pt idx="2772">Lot07</cx:pt>
          <cx:pt idx="2773">Lot07</cx:pt>
          <cx:pt idx="2774">Lot07</cx:pt>
          <cx:pt idx="2775">Lot07</cx:pt>
          <cx:pt idx="2776">Lot07</cx:pt>
          <cx:pt idx="2777">Lot07</cx:pt>
          <cx:pt idx="2778">Lot07</cx:pt>
          <cx:pt idx="2779">Lot07</cx:pt>
          <cx:pt idx="2780">Lot07</cx:pt>
          <cx:pt idx="2781">Lot07</cx:pt>
          <cx:pt idx="2782">Lot07</cx:pt>
          <cx:pt idx="2783">Lot07</cx:pt>
          <cx:pt idx="2784">Lot07</cx:pt>
          <cx:pt idx="2785">Lot07</cx:pt>
          <cx:pt idx="2786">Lot07</cx:pt>
          <cx:pt idx="2787">Lot07</cx:pt>
          <cx:pt idx="2788">Lot07</cx:pt>
          <cx:pt idx="2789">Lot07</cx:pt>
          <cx:pt idx="2790">Lot07</cx:pt>
          <cx:pt idx="2791">Lot07</cx:pt>
          <cx:pt idx="2792">Lot07</cx:pt>
          <cx:pt idx="2793">Lot07</cx:pt>
          <cx:pt idx="2794">Lot07</cx:pt>
          <cx:pt idx="2795">Lot07</cx:pt>
          <cx:pt idx="2796">Lot07</cx:pt>
          <cx:pt idx="2797">Lot07</cx:pt>
          <cx:pt idx="2798">Lot07</cx:pt>
          <cx:pt idx="2799">Lot07</cx:pt>
          <cx:pt idx="2800">Lot07</cx:pt>
          <cx:pt idx="2801">Lot07</cx:pt>
          <cx:pt idx="2802">Lot07</cx:pt>
          <cx:pt idx="2803">Lot07</cx:pt>
          <cx:pt idx="2804">Lot07</cx:pt>
          <cx:pt idx="2805">Lot07</cx:pt>
          <cx:pt idx="2806">Lot07</cx:pt>
          <cx:pt idx="2807">Lot07</cx:pt>
          <cx:pt idx="2808">Lot07</cx:pt>
          <cx:pt idx="2809">Lot07</cx:pt>
          <cx:pt idx="2810">Lot07</cx:pt>
          <cx:pt idx="2811">Lot07</cx:pt>
          <cx:pt idx="2812">Lot07</cx:pt>
          <cx:pt idx="2813">Lot07</cx:pt>
          <cx:pt idx="2814">Lot07</cx:pt>
          <cx:pt idx="2815">Lot07</cx:pt>
          <cx:pt idx="2816">Lot07</cx:pt>
          <cx:pt idx="2817">Lot07</cx:pt>
          <cx:pt idx="2818">Lot07</cx:pt>
          <cx:pt idx="2819">Lot07</cx:pt>
          <cx:pt idx="2820">Lot07</cx:pt>
          <cx:pt idx="2821">Lot07</cx:pt>
          <cx:pt idx="2822">Lot07</cx:pt>
          <cx:pt idx="2823">Lot07</cx:pt>
          <cx:pt idx="2824">Lot07</cx:pt>
          <cx:pt idx="2825">Lot07</cx:pt>
          <cx:pt idx="2826">Lot07</cx:pt>
          <cx:pt idx="2827">Lot07</cx:pt>
          <cx:pt idx="2828">Lot07</cx:pt>
          <cx:pt idx="2829">Lot07</cx:pt>
          <cx:pt idx="2830">Lot07</cx:pt>
          <cx:pt idx="2831">Lot07</cx:pt>
          <cx:pt idx="2832">Lot07</cx:pt>
          <cx:pt idx="2833">Lot07</cx:pt>
          <cx:pt idx="2834">Lot07</cx:pt>
          <cx:pt idx="2835">Lot07</cx:pt>
          <cx:pt idx="2836">Lot07</cx:pt>
          <cx:pt idx="2837">Lot07</cx:pt>
          <cx:pt idx="2838">Lot07</cx:pt>
          <cx:pt idx="2839">Lot07</cx:pt>
          <cx:pt idx="2840">Lot07</cx:pt>
          <cx:pt idx="2841">Lot07</cx:pt>
          <cx:pt idx="2842">Lot07</cx:pt>
          <cx:pt idx="2843">Lot07</cx:pt>
          <cx:pt idx="2844">Lot07</cx:pt>
          <cx:pt idx="2845">Lot07</cx:pt>
          <cx:pt idx="2846">Lot07</cx:pt>
          <cx:pt idx="2847">Lot07</cx:pt>
          <cx:pt idx="2848">Lot07</cx:pt>
          <cx:pt idx="2849">Lot07</cx:pt>
          <cx:pt idx="2850">Lot07</cx:pt>
          <cx:pt idx="2851">Lot07</cx:pt>
          <cx:pt idx="2852">Lot07</cx:pt>
          <cx:pt idx="2853">Lot07</cx:pt>
          <cx:pt idx="2854">Lot07</cx:pt>
          <cx:pt idx="2855">Lot07</cx:pt>
          <cx:pt idx="2856">Lot07</cx:pt>
          <cx:pt idx="2857">Lot07</cx:pt>
          <cx:pt idx="2858">Lot07</cx:pt>
          <cx:pt idx="2859">Lot07</cx:pt>
          <cx:pt idx="2860">Lot07</cx:pt>
          <cx:pt idx="2861">Lot07</cx:pt>
          <cx:pt idx="2862">Lot07</cx:pt>
          <cx:pt idx="2863">Lot07</cx:pt>
          <cx:pt idx="2864">Lot07</cx:pt>
          <cx:pt idx="2865">Lot07</cx:pt>
          <cx:pt idx="2866">Lot07</cx:pt>
          <cx:pt idx="2867">Lot07</cx:pt>
          <cx:pt idx="2868">Lot07</cx:pt>
          <cx:pt idx="2869">Lot07</cx:pt>
          <cx:pt idx="2870">Lot07</cx:pt>
          <cx:pt idx="2871">Lot07</cx:pt>
          <cx:pt idx="2872">Lot07</cx:pt>
          <cx:pt idx="2873">Lot07</cx:pt>
          <cx:pt idx="2874">Lot07</cx:pt>
          <cx:pt idx="2875">Lot07</cx:pt>
          <cx:pt idx="2876">Lot07</cx:pt>
          <cx:pt idx="2877">Lot07</cx:pt>
          <cx:pt idx="2878">Lot07</cx:pt>
          <cx:pt idx="2879">Lot07</cx:pt>
          <cx:pt idx="2880">Lot07</cx:pt>
          <cx:pt idx="2881">Lot07</cx:pt>
          <cx:pt idx="2882">Lot07</cx:pt>
          <cx:pt idx="2883">Lot07</cx:pt>
          <cx:pt idx="2884">Lot07</cx:pt>
          <cx:pt idx="2885">Lot07</cx:pt>
          <cx:pt idx="2886">Lot07</cx:pt>
          <cx:pt idx="2887">Lot07</cx:pt>
          <cx:pt idx="2888">Lot07</cx:pt>
          <cx:pt idx="2889">Lot07</cx:pt>
          <cx:pt idx="2890">Lot07</cx:pt>
          <cx:pt idx="2891">Lot07</cx:pt>
          <cx:pt idx="2892">Lot07</cx:pt>
          <cx:pt idx="2893">Lot07</cx:pt>
          <cx:pt idx="2894">Lot07</cx:pt>
          <cx:pt idx="2895">Lot07</cx:pt>
          <cx:pt idx="2896">Lot07</cx:pt>
          <cx:pt idx="2897">Lot07</cx:pt>
          <cx:pt idx="2898">Lot07</cx:pt>
          <cx:pt idx="2899">Lot07</cx:pt>
          <cx:pt idx="2900">Lot07</cx:pt>
          <cx:pt idx="2901">Lot07</cx:pt>
          <cx:pt idx="2902">Lot07</cx:pt>
          <cx:pt idx="2903">Lot07</cx:pt>
          <cx:pt idx="2904">Lot07</cx:pt>
          <cx:pt idx="2905">Lot07</cx:pt>
          <cx:pt idx="2906">Lot07</cx:pt>
          <cx:pt idx="2907">Lot07</cx:pt>
          <cx:pt idx="2908">Lot07</cx:pt>
          <cx:pt idx="2909">Lot07</cx:pt>
          <cx:pt idx="2910">Lot07</cx:pt>
          <cx:pt idx="2911">Lot07</cx:pt>
          <cx:pt idx="2912">Lot07</cx:pt>
          <cx:pt idx="2913">Lot07</cx:pt>
          <cx:pt idx="2914">Lot07</cx:pt>
          <cx:pt idx="2915">Lot07</cx:pt>
          <cx:pt idx="2916">Lot07</cx:pt>
          <cx:pt idx="2917">Lot07</cx:pt>
          <cx:pt idx="2918">Lot07</cx:pt>
          <cx:pt idx="2919">Lot07</cx:pt>
          <cx:pt idx="2920">Lot07</cx:pt>
          <cx:pt idx="2921">Lot07</cx:pt>
          <cx:pt idx="2922">Lot07</cx:pt>
          <cx:pt idx="2923">Lot07</cx:pt>
          <cx:pt idx="2924">Lot07</cx:pt>
          <cx:pt idx="2925">Lot07</cx:pt>
          <cx:pt idx="2926">Lot07</cx:pt>
          <cx:pt idx="2927">Lot07</cx:pt>
          <cx:pt idx="2928">Lot07</cx:pt>
          <cx:pt idx="2929">Lot07</cx:pt>
          <cx:pt idx="2930">Lot07</cx:pt>
          <cx:pt idx="2931">Lot07</cx:pt>
          <cx:pt idx="2932">Lot07</cx:pt>
          <cx:pt idx="2933">Lot07</cx:pt>
          <cx:pt idx="2934">Lot07</cx:pt>
          <cx:pt idx="2935">Lot07</cx:pt>
          <cx:pt idx="2936">Lot07</cx:pt>
          <cx:pt idx="2937">Lot07</cx:pt>
          <cx:pt idx="2938">Lot07</cx:pt>
          <cx:pt idx="2939">Lot07</cx:pt>
          <cx:pt idx="2940">Lot07</cx:pt>
          <cx:pt idx="2941">Lot07</cx:pt>
          <cx:pt idx="2942">Lot07</cx:pt>
          <cx:pt idx="2943">Lot07</cx:pt>
          <cx:pt idx="2944">Lot07</cx:pt>
          <cx:pt idx="2945">Lot07</cx:pt>
          <cx:pt idx="2946">Lot07</cx:pt>
          <cx:pt idx="2947">Lot07</cx:pt>
          <cx:pt idx="2948">Lot07</cx:pt>
          <cx:pt idx="2949">Lot07</cx:pt>
          <cx:pt idx="2950">Lot07</cx:pt>
          <cx:pt idx="2951">Lot07</cx:pt>
          <cx:pt idx="2952">Lot07</cx:pt>
          <cx:pt idx="2953">Lot07</cx:pt>
          <cx:pt idx="2954">Lot07</cx:pt>
          <cx:pt idx="2955">Lot07</cx:pt>
          <cx:pt idx="2956">Lot07</cx:pt>
          <cx:pt idx="2957">Lot07</cx:pt>
          <cx:pt idx="2958">Lot07</cx:pt>
          <cx:pt idx="2959">Lot07</cx:pt>
          <cx:pt idx="2960">Lot07</cx:pt>
          <cx:pt idx="2961">Lot07</cx:pt>
          <cx:pt idx="2962">Lot07</cx:pt>
          <cx:pt idx="2963">Lot07</cx:pt>
          <cx:pt idx="2964">Lot07</cx:pt>
          <cx:pt idx="2965">Lot07</cx:pt>
          <cx:pt idx="2966">Lot07</cx:pt>
          <cx:pt idx="2967">Lot07</cx:pt>
          <cx:pt idx="2968">Lot07</cx:pt>
          <cx:pt idx="2969">Lot07</cx:pt>
          <cx:pt idx="2970">Lot07</cx:pt>
          <cx:pt idx="2971">Lot07</cx:pt>
          <cx:pt idx="2972">Lot07</cx:pt>
          <cx:pt idx="2973">Lot07</cx:pt>
          <cx:pt idx="2974">Lot07</cx:pt>
          <cx:pt idx="2975">Lot07</cx:pt>
          <cx:pt idx="2976">Lot07</cx:pt>
          <cx:pt idx="2977">Lot07</cx:pt>
          <cx:pt idx="2978">Lot07</cx:pt>
          <cx:pt idx="2979">Lot07</cx:pt>
          <cx:pt idx="2980">Lot07</cx:pt>
          <cx:pt idx="2981">Lot07</cx:pt>
          <cx:pt idx="2982">Lot07</cx:pt>
          <cx:pt idx="2983">Lot07</cx:pt>
          <cx:pt idx="2984">Lot07</cx:pt>
          <cx:pt idx="2985">Lot07</cx:pt>
          <cx:pt idx="2986">Lot07</cx:pt>
          <cx:pt idx="2987">Lot07</cx:pt>
          <cx:pt idx="2988">Lot07</cx:pt>
          <cx:pt idx="2989">Lot07</cx:pt>
          <cx:pt idx="2990">Lot07</cx:pt>
          <cx:pt idx="2991">Lot07</cx:pt>
          <cx:pt idx="2992">Lot07</cx:pt>
          <cx:pt idx="2993">Lot07</cx:pt>
          <cx:pt idx="2994">Lot07</cx:pt>
          <cx:pt idx="2995">Lot07</cx:pt>
          <cx:pt idx="2996">Lot07</cx:pt>
          <cx:pt idx="2997">Lot07</cx:pt>
          <cx:pt idx="2998">Lot07</cx:pt>
          <cx:pt idx="2999">Lot07</cx:pt>
          <cx:pt idx="3000">Lot07</cx:pt>
          <cx:pt idx="3001">Lot07</cx:pt>
          <cx:pt idx="3002">Lot07</cx:pt>
          <cx:pt idx="3003">Lot07</cx:pt>
          <cx:pt idx="3004">Lot07</cx:pt>
          <cx:pt idx="3005">Lot07</cx:pt>
          <cx:pt idx="3006">Lot07</cx:pt>
          <cx:pt idx="3007">Lot07</cx:pt>
          <cx:pt idx="3008">Lot07</cx:pt>
          <cx:pt idx="3009">Lot07</cx:pt>
          <cx:pt idx="3010">Lot07</cx:pt>
          <cx:pt idx="3011">Lot07</cx:pt>
          <cx:pt idx="3012">Lot07</cx:pt>
          <cx:pt idx="3013">Lot07</cx:pt>
          <cx:pt idx="3014">Lot07</cx:pt>
          <cx:pt idx="3015">Lot07</cx:pt>
          <cx:pt idx="3016">Lot07</cx:pt>
          <cx:pt idx="3017">Lot07</cx:pt>
          <cx:pt idx="3018">Lot07</cx:pt>
          <cx:pt idx="3019">Lot07</cx:pt>
          <cx:pt idx="3020">Lot07</cx:pt>
          <cx:pt idx="3021">Lot07</cx:pt>
          <cx:pt idx="3022">Lot07</cx:pt>
          <cx:pt idx="3023">Lot07</cx:pt>
          <cx:pt idx="3024">Lot07</cx:pt>
          <cx:pt idx="3025">Lot07</cx:pt>
          <cx:pt idx="3026">Lot07</cx:pt>
          <cx:pt idx="3027">Lot07</cx:pt>
          <cx:pt idx="3028">Lot07</cx:pt>
          <cx:pt idx="3029">Lot07</cx:pt>
          <cx:pt idx="3030">Lot07</cx:pt>
          <cx:pt idx="3031">Lot07</cx:pt>
          <cx:pt idx="3032">Lot07</cx:pt>
          <cx:pt idx="3033">Lot07</cx:pt>
          <cx:pt idx="3034">Lot07</cx:pt>
          <cx:pt idx="3035">Lot07</cx:pt>
          <cx:pt idx="3036">Lot07</cx:pt>
          <cx:pt idx="3037">Lot07</cx:pt>
          <cx:pt idx="3038">Lot07</cx:pt>
          <cx:pt idx="3039">Lot07</cx:pt>
          <cx:pt idx="3040">Lot07</cx:pt>
          <cx:pt idx="3041">Lot07</cx:pt>
          <cx:pt idx="3042">Lot07</cx:pt>
          <cx:pt idx="3043">Lot07</cx:pt>
          <cx:pt idx="3044">Lot07</cx:pt>
          <cx:pt idx="3045">Lot07</cx:pt>
          <cx:pt idx="3046">Lot07</cx:pt>
          <cx:pt idx="3047">Lot07</cx:pt>
          <cx:pt idx="3048">Lot07</cx:pt>
          <cx:pt idx="3049">Lot07</cx:pt>
          <cx:pt idx="3050">Lot07</cx:pt>
          <cx:pt idx="3051">Lot07</cx:pt>
          <cx:pt idx="3052">Lot07</cx:pt>
          <cx:pt idx="3053">Lot07</cx:pt>
          <cx:pt idx="3054">Lot07</cx:pt>
          <cx:pt idx="3055">Lot07</cx:pt>
          <cx:pt idx="3056">Lot07</cx:pt>
          <cx:pt idx="3057">Lot07</cx:pt>
          <cx:pt idx="3058">Lot07</cx:pt>
          <cx:pt idx="3059">Lot07</cx:pt>
          <cx:pt idx="3060">Lot07</cx:pt>
          <cx:pt idx="3061">Lot07</cx:pt>
          <cx:pt idx="3062">Lot07</cx:pt>
          <cx:pt idx="3063">Lot07</cx:pt>
          <cx:pt idx="3064">Lot07</cx:pt>
          <cx:pt idx="3065">Lot07</cx:pt>
          <cx:pt idx="3066">Lot07</cx:pt>
          <cx:pt idx="3067">Lot07</cx:pt>
          <cx:pt idx="3068">Lot07</cx:pt>
          <cx:pt idx="3069">Lot07</cx:pt>
          <cx:pt idx="3070">Lot07</cx:pt>
          <cx:pt idx="3071">Lot07</cx:pt>
          <cx:pt idx="3072">Lot07</cx:pt>
          <cx:pt idx="3073">Lot07</cx:pt>
          <cx:pt idx="3074">Lot07</cx:pt>
          <cx:pt idx="3075">Lot07</cx:pt>
          <cx:pt idx="3076">Lot07</cx:pt>
          <cx:pt idx="3077">Lot07</cx:pt>
          <cx:pt idx="3078">Lot07</cx:pt>
          <cx:pt idx="3079">Lot07</cx:pt>
          <cx:pt idx="3080">Lot07</cx:pt>
          <cx:pt idx="3081">Lot07</cx:pt>
          <cx:pt idx="3082">Lot07</cx:pt>
          <cx:pt idx="3083">Lot07</cx:pt>
          <cx:pt idx="3084">Lot07</cx:pt>
          <cx:pt idx="3085">Lot07</cx:pt>
          <cx:pt idx="3086">Lot07</cx:pt>
          <cx:pt idx="3087">Lot07</cx:pt>
          <cx:pt idx="3088">Lot07</cx:pt>
          <cx:pt idx="3089">Lot07</cx:pt>
          <cx:pt idx="3090">Lot07</cx:pt>
          <cx:pt idx="3091">Lot07</cx:pt>
          <cx:pt idx="3092">Lot07</cx:pt>
          <cx:pt idx="3093">Lot07</cx:pt>
          <cx:pt idx="3094">Lot07</cx:pt>
          <cx:pt idx="3095">Lot07</cx:pt>
          <cx:pt idx="3096">Lot07</cx:pt>
          <cx:pt idx="3097">Lot07</cx:pt>
          <cx:pt idx="3098">Lot07</cx:pt>
          <cx:pt idx="3099">Lot07</cx:pt>
          <cx:pt idx="3100">Lot07</cx:pt>
          <cx:pt idx="3101">Lot07</cx:pt>
          <cx:pt idx="3102">Lot07</cx:pt>
          <cx:pt idx="3103">Lot07</cx:pt>
          <cx:pt idx="3104">Lot07</cx:pt>
          <cx:pt idx="3105">Lot07</cx:pt>
          <cx:pt idx="3106">Lot07</cx:pt>
          <cx:pt idx="3107">Lot07</cx:pt>
          <cx:pt idx="3108">Lot07</cx:pt>
          <cx:pt idx="3109">Lot07</cx:pt>
          <cx:pt idx="3110">Lot07</cx:pt>
          <cx:pt idx="3111">Lot07</cx:pt>
          <cx:pt idx="3112">Lot07</cx:pt>
          <cx:pt idx="3113">Lot07</cx:pt>
          <cx:pt idx="3114">Lot07</cx:pt>
          <cx:pt idx="3115">Lot07</cx:pt>
          <cx:pt idx="3116">Lot07</cx:pt>
          <cx:pt idx="3117">Lot07</cx:pt>
          <cx:pt idx="3118">Lot07</cx:pt>
          <cx:pt idx="3119">Lot07</cx:pt>
          <cx:pt idx="3120">Lot07</cx:pt>
          <cx:pt idx="3121">Lot07</cx:pt>
          <cx:pt idx="3122">Lot07</cx:pt>
          <cx:pt idx="3123">Lot07</cx:pt>
          <cx:pt idx="3124">Lot07</cx:pt>
          <cx:pt idx="3125">Lot07</cx:pt>
          <cx:pt idx="3126">Lot07</cx:pt>
          <cx:pt idx="3127">Lot07</cx:pt>
          <cx:pt idx="3128">Lot07</cx:pt>
          <cx:pt idx="3129">Lot07</cx:pt>
          <cx:pt idx="3130">Lot07</cx:pt>
          <cx:pt idx="3131">Lot07</cx:pt>
          <cx:pt idx="3132">Lot07</cx:pt>
          <cx:pt idx="3133">Lot07</cx:pt>
          <cx:pt idx="3134">Lot07</cx:pt>
          <cx:pt idx="3135">Lot07</cx:pt>
          <cx:pt idx="3136">Lot07</cx:pt>
          <cx:pt idx="3137">Lot07</cx:pt>
          <cx:pt idx="3138">Lot07</cx:pt>
          <cx:pt idx="3139">Lot07</cx:pt>
          <cx:pt idx="3140">Lot07</cx:pt>
          <cx:pt idx="3141">Lot07</cx:pt>
          <cx:pt idx="3142">Lot07</cx:pt>
          <cx:pt idx="3143">Lot07</cx:pt>
          <cx:pt idx="3144">Lot07</cx:pt>
          <cx:pt idx="3145">Lot07</cx:pt>
          <cx:pt idx="3146">Lot07</cx:pt>
          <cx:pt idx="3147">Lot07</cx:pt>
          <cx:pt idx="3148">Lot07</cx:pt>
          <cx:pt idx="3149">Lot07</cx:pt>
          <cx:pt idx="3150">Lot07</cx:pt>
          <cx:pt idx="3151">Lot07</cx:pt>
          <cx:pt idx="3152">Lot07</cx:pt>
          <cx:pt idx="3153">Lot07</cx:pt>
          <cx:pt idx="3154">Lot07</cx:pt>
          <cx:pt idx="3155">Lot07</cx:pt>
          <cx:pt idx="3156">Lot07</cx:pt>
          <cx:pt idx="3157">Lot07</cx:pt>
          <cx:pt idx="3158">Lot07</cx:pt>
          <cx:pt idx="3159">Lot07</cx:pt>
          <cx:pt idx="3160">Lot07</cx:pt>
          <cx:pt idx="3161">Lot07</cx:pt>
          <cx:pt idx="3162">Lot07</cx:pt>
          <cx:pt idx="3163">Lot07</cx:pt>
          <cx:pt idx="3164">Lot07</cx:pt>
          <cx:pt idx="3165">Lot07</cx:pt>
          <cx:pt idx="3166">Lot07</cx:pt>
          <cx:pt idx="3167">Lot07</cx:pt>
          <cx:pt idx="3168">Lot07</cx:pt>
          <cx:pt idx="3169">Lot07</cx:pt>
          <cx:pt idx="3170">Lot07</cx:pt>
          <cx:pt idx="3171">Lot07</cx:pt>
          <cx:pt idx="3172">Lot07</cx:pt>
          <cx:pt idx="3173">Lot07</cx:pt>
          <cx:pt idx="3174">Lot07</cx:pt>
          <cx:pt idx="3175">Lot07</cx:pt>
          <cx:pt idx="3176">Lot07</cx:pt>
          <cx:pt idx="3177">Lot07</cx:pt>
          <cx:pt idx="3178">Lot07</cx:pt>
          <cx:pt idx="3179">Lot07</cx:pt>
          <cx:pt idx="3180">Lot07</cx:pt>
          <cx:pt idx="3181">Lot07</cx:pt>
          <cx:pt idx="3182">Lot07</cx:pt>
          <cx:pt idx="3183">Lot07</cx:pt>
          <cx:pt idx="3184">Lot07</cx:pt>
          <cx:pt idx="3185">Lot07</cx:pt>
          <cx:pt idx="3186">Lot07</cx:pt>
          <cx:pt idx="3187">Lot07</cx:pt>
          <cx:pt idx="3188">Lot07</cx:pt>
          <cx:pt idx="3189">Lot07</cx:pt>
          <cx:pt idx="3190">Lot07</cx:pt>
          <cx:pt idx="3191">Lot07</cx:pt>
          <cx:pt idx="3192">Lot07</cx:pt>
          <cx:pt idx="3193">Lot07</cx:pt>
          <cx:pt idx="3194">Lot07</cx:pt>
          <cx:pt idx="3195">Lot07</cx:pt>
          <cx:pt idx="3196">Lot07</cx:pt>
          <cx:pt idx="3197">Lot07</cx:pt>
          <cx:pt idx="3198">Lot07</cx:pt>
          <cx:pt idx="3199">Lot07</cx:pt>
          <cx:pt idx="3200">Lot07</cx:pt>
          <cx:pt idx="3201">Lot07</cx:pt>
          <cx:pt idx="3202">Lot07</cx:pt>
          <cx:pt idx="3203">Lot07</cx:pt>
          <cx:pt idx="3204">Lot07</cx:pt>
          <cx:pt idx="3205">Lot07</cx:pt>
          <cx:pt idx="3206">Lot07</cx:pt>
          <cx:pt idx="3207">Lot07</cx:pt>
          <cx:pt idx="3208">Lot07</cx:pt>
          <cx:pt idx="3209">Lot07</cx:pt>
          <cx:pt idx="3210">Lot07</cx:pt>
          <cx:pt idx="3211">Lot07</cx:pt>
          <cx:pt idx="3212">Lot07</cx:pt>
          <cx:pt idx="3213">Lot07</cx:pt>
          <cx:pt idx="3214">Lot07</cx:pt>
          <cx:pt idx="3215">Lot07</cx:pt>
          <cx:pt idx="3216">Lot07</cx:pt>
          <cx:pt idx="3217">Lot07</cx:pt>
          <cx:pt idx="3218">Lot07</cx:pt>
          <cx:pt idx="3219">Lot07</cx:pt>
          <cx:pt idx="3220">Lot07</cx:pt>
          <cx:pt idx="3221">Lot07</cx:pt>
          <cx:pt idx="3222">Lot07</cx:pt>
          <cx:pt idx="3223">Lot07</cx:pt>
          <cx:pt idx="3224">Lot07</cx:pt>
          <cx:pt idx="3225">Lot07</cx:pt>
          <cx:pt idx="3226">Lot08</cx:pt>
          <cx:pt idx="3227">Lot08</cx:pt>
          <cx:pt idx="3228">Lot08</cx:pt>
          <cx:pt idx="3229">Lot08</cx:pt>
          <cx:pt idx="3230">Lot08</cx:pt>
          <cx:pt idx="3231">Lot08</cx:pt>
          <cx:pt idx="3232">Lot08</cx:pt>
          <cx:pt idx="3233">Lot08</cx:pt>
          <cx:pt idx="3234">Lot08</cx:pt>
          <cx:pt idx="3235">Lot08</cx:pt>
          <cx:pt idx="3236">Lot08</cx:pt>
          <cx:pt idx="3237">Lot08</cx:pt>
          <cx:pt idx="3238">Lot08</cx:pt>
          <cx:pt idx="3239">Lot08</cx:pt>
          <cx:pt idx="3240">Lot08</cx:pt>
          <cx:pt idx="3241">Lot08</cx:pt>
          <cx:pt idx="3242">Lot08</cx:pt>
          <cx:pt idx="3243">Lot08</cx:pt>
          <cx:pt idx="3244">Lot08</cx:pt>
          <cx:pt idx="3245">Lot08</cx:pt>
          <cx:pt idx="3246">Lot08</cx:pt>
          <cx:pt idx="3247">Lot08</cx:pt>
          <cx:pt idx="3248">Lot08</cx:pt>
          <cx:pt idx="3249">Lot08</cx:pt>
          <cx:pt idx="3250">Lot08</cx:pt>
          <cx:pt idx="3251">Lot08</cx:pt>
          <cx:pt idx="3252">Lot08</cx:pt>
          <cx:pt idx="3253">Lot08</cx:pt>
          <cx:pt idx="3254">Lot08</cx:pt>
          <cx:pt idx="3255">Lot08</cx:pt>
          <cx:pt idx="3256">Lot08</cx:pt>
          <cx:pt idx="3257">Lot08</cx:pt>
          <cx:pt idx="3258">Lot08</cx:pt>
          <cx:pt idx="3259">Lot08</cx:pt>
          <cx:pt idx="3260">Lot08</cx:pt>
          <cx:pt idx="3261">Lot08</cx:pt>
          <cx:pt idx="3262">Lot08</cx:pt>
          <cx:pt idx="3263">Lot08</cx:pt>
          <cx:pt idx="3264">Lot08</cx:pt>
          <cx:pt idx="3265">Lot08</cx:pt>
          <cx:pt idx="3266">Lot08</cx:pt>
          <cx:pt idx="3267">Lot08</cx:pt>
          <cx:pt idx="3268">Lot08</cx:pt>
          <cx:pt idx="3269">Lot08</cx:pt>
          <cx:pt idx="3270">Lot08</cx:pt>
          <cx:pt idx="3271">Lot08</cx:pt>
          <cx:pt idx="3272">Lot08</cx:pt>
          <cx:pt idx="3273">Lot08</cx:pt>
          <cx:pt idx="3274">Lot08</cx:pt>
          <cx:pt idx="3275">Lot08</cx:pt>
          <cx:pt idx="3276">Lot08</cx:pt>
          <cx:pt idx="3277">Lot08</cx:pt>
          <cx:pt idx="3278">Lot08</cx:pt>
          <cx:pt idx="3279">Lot08</cx:pt>
          <cx:pt idx="3280">Lot08</cx:pt>
          <cx:pt idx="3281">Lot08</cx:pt>
          <cx:pt idx="3282">Lot08</cx:pt>
          <cx:pt idx="3283">Lot08</cx:pt>
          <cx:pt idx="3284">Lot08</cx:pt>
          <cx:pt idx="3285">Lot08</cx:pt>
          <cx:pt idx="3286">Lot08</cx:pt>
          <cx:pt idx="3287">Lot08</cx:pt>
          <cx:pt idx="3288">Lot08</cx:pt>
          <cx:pt idx="3289">Lot08</cx:pt>
          <cx:pt idx="3290">Lot08</cx:pt>
          <cx:pt idx="3291">Lot08</cx:pt>
          <cx:pt idx="3292">Lot08</cx:pt>
          <cx:pt idx="3293">Lot08</cx:pt>
          <cx:pt idx="3294">Lot08</cx:pt>
          <cx:pt idx="3295">Lot08</cx:pt>
          <cx:pt idx="3296">Lot08</cx:pt>
          <cx:pt idx="3297">Lot08</cx:pt>
          <cx:pt idx="3298">Lot08</cx:pt>
          <cx:pt idx="3299">Lot08</cx:pt>
          <cx:pt idx="3300">Lot08</cx:pt>
          <cx:pt idx="3301">Lot08</cx:pt>
          <cx:pt idx="3302">Lot08</cx:pt>
          <cx:pt idx="3303">Lot08</cx:pt>
          <cx:pt idx="3304">Lot08</cx:pt>
          <cx:pt idx="3305">Lot08</cx:pt>
          <cx:pt idx="3306">Lot08</cx:pt>
          <cx:pt idx="3307">Lot08</cx:pt>
          <cx:pt idx="3308">Lot08</cx:pt>
          <cx:pt idx="3309">Lot08</cx:pt>
          <cx:pt idx="3310">Lot08</cx:pt>
          <cx:pt idx="3311">Lot08</cx:pt>
          <cx:pt idx="3312">Lot08</cx:pt>
          <cx:pt idx="3313">Lot08</cx:pt>
          <cx:pt idx="3314">Lot08</cx:pt>
          <cx:pt idx="3315">Lot08</cx:pt>
          <cx:pt idx="3316">Lot08</cx:pt>
          <cx:pt idx="3317">Lot08</cx:pt>
          <cx:pt idx="3318">Lot08</cx:pt>
          <cx:pt idx="3319">Lot08</cx:pt>
          <cx:pt idx="3320">Lot08</cx:pt>
          <cx:pt idx="3321">Lot08</cx:pt>
          <cx:pt idx="3322">Lot08</cx:pt>
          <cx:pt idx="3323">Lot08</cx:pt>
          <cx:pt idx="3324">Lot08</cx:pt>
          <cx:pt idx="3325">Lot08</cx:pt>
          <cx:pt idx="3326">Lot08</cx:pt>
          <cx:pt idx="3327">Lot08</cx:pt>
          <cx:pt idx="3328">Lot08</cx:pt>
          <cx:pt idx="3329">Lot08</cx:pt>
          <cx:pt idx="3330">Lot08</cx:pt>
          <cx:pt idx="3331">Lot08</cx:pt>
          <cx:pt idx="3332">Lot08</cx:pt>
          <cx:pt idx="3333">Lot08</cx:pt>
          <cx:pt idx="3334">Lot08</cx:pt>
          <cx:pt idx="3335">Lot08</cx:pt>
          <cx:pt idx="3336">Lot08</cx:pt>
          <cx:pt idx="3337">Lot08</cx:pt>
          <cx:pt idx="3338">Lot08</cx:pt>
          <cx:pt idx="3339">Lot08</cx:pt>
          <cx:pt idx="3340">Lot08</cx:pt>
          <cx:pt idx="3341">Lot08</cx:pt>
          <cx:pt idx="3342">Lot08</cx:pt>
          <cx:pt idx="3343">Lot08</cx:pt>
          <cx:pt idx="3344">Lot08</cx:pt>
          <cx:pt idx="3345">Lot08</cx:pt>
          <cx:pt idx="3346">Lot08</cx:pt>
          <cx:pt idx="3347">Lot08</cx:pt>
          <cx:pt idx="3348">Lot08</cx:pt>
          <cx:pt idx="3349">Lot08</cx:pt>
          <cx:pt idx="3350">Lot08</cx:pt>
          <cx:pt idx="3351">Lot08</cx:pt>
          <cx:pt idx="3352">Lot08</cx:pt>
          <cx:pt idx="3353">Lot08</cx:pt>
          <cx:pt idx="3354">Lot08</cx:pt>
          <cx:pt idx="3355">Lot08</cx:pt>
          <cx:pt idx="3356">Lot08</cx:pt>
          <cx:pt idx="3357">Lot08</cx:pt>
          <cx:pt idx="3358">Lot08</cx:pt>
          <cx:pt idx="3359">Lot08</cx:pt>
          <cx:pt idx="3360">Lot08</cx:pt>
          <cx:pt idx="3361">Lot08</cx:pt>
          <cx:pt idx="3362">Lot08</cx:pt>
          <cx:pt idx="3363">Lot08</cx:pt>
          <cx:pt idx="3364">Lot08</cx:pt>
          <cx:pt idx="3365">Lot08</cx:pt>
          <cx:pt idx="3366">Lot08</cx:pt>
          <cx:pt idx="3367">Lot08</cx:pt>
          <cx:pt idx="3368">Lot08</cx:pt>
          <cx:pt idx="3369">Lot08</cx:pt>
          <cx:pt idx="3370">Lot08</cx:pt>
          <cx:pt idx="3371">Lot08</cx:pt>
          <cx:pt idx="3372">Lot08</cx:pt>
          <cx:pt idx="3373">Lot08</cx:pt>
          <cx:pt idx="3374">Lot08</cx:pt>
          <cx:pt idx="3375">Lot08</cx:pt>
          <cx:pt idx="3376">Lot08</cx:pt>
          <cx:pt idx="3377">Lot08</cx:pt>
          <cx:pt idx="3378">Lot08</cx:pt>
          <cx:pt idx="3379">Lot08</cx:pt>
          <cx:pt idx="3380">Lot08</cx:pt>
          <cx:pt idx="3381">Lot08</cx:pt>
          <cx:pt idx="3382">Lot08</cx:pt>
          <cx:pt idx="3383">Lot08</cx:pt>
          <cx:pt idx="3384">Lot08</cx:pt>
          <cx:pt idx="3385">Lot08</cx:pt>
          <cx:pt idx="3386">Lot08</cx:pt>
          <cx:pt idx="3387">Lot08</cx:pt>
          <cx:pt idx="3388">Lot08</cx:pt>
          <cx:pt idx="3389">Lot08</cx:pt>
          <cx:pt idx="3390">Lot08</cx:pt>
          <cx:pt idx="3391">Lot08</cx:pt>
          <cx:pt idx="3392">Lot08</cx:pt>
          <cx:pt idx="3393">Lot08</cx:pt>
          <cx:pt idx="3394">Lot08</cx:pt>
          <cx:pt idx="3395">Lot08</cx:pt>
          <cx:pt idx="3396">Lot08</cx:pt>
          <cx:pt idx="3397">Lot08</cx:pt>
          <cx:pt idx="3398">Lot08</cx:pt>
          <cx:pt idx="3399">Lot08</cx:pt>
          <cx:pt idx="3400">Lot08</cx:pt>
          <cx:pt idx="3401">Lot08</cx:pt>
          <cx:pt idx="3402">Lot08</cx:pt>
          <cx:pt idx="3403">Lot08</cx:pt>
          <cx:pt idx="3404">Lot08</cx:pt>
          <cx:pt idx="3405">Lot08</cx:pt>
          <cx:pt idx="3406">Lot08</cx:pt>
          <cx:pt idx="3407">Lot08</cx:pt>
          <cx:pt idx="3408">Lot08</cx:pt>
          <cx:pt idx="3409">Lot08</cx:pt>
          <cx:pt idx="3410">Lot08</cx:pt>
          <cx:pt idx="3411">Lot08</cx:pt>
          <cx:pt idx="3412">Lot08</cx:pt>
          <cx:pt idx="3413">Lot08</cx:pt>
          <cx:pt idx="3414">Lot08</cx:pt>
          <cx:pt idx="3415">Lot08</cx:pt>
          <cx:pt idx="3416">Lot08</cx:pt>
          <cx:pt idx="3417">Lot08</cx:pt>
          <cx:pt idx="3418">Lot08</cx:pt>
          <cx:pt idx="3419">Lot08</cx:pt>
          <cx:pt idx="3420">Lot08</cx:pt>
          <cx:pt idx="3421">Lot08</cx:pt>
          <cx:pt idx="3422">Lot08</cx:pt>
          <cx:pt idx="3423">Lot08</cx:pt>
          <cx:pt idx="3424">Lot08</cx:pt>
          <cx:pt idx="3425">Lot08</cx:pt>
          <cx:pt idx="3426">Lot08</cx:pt>
          <cx:pt idx="3427">Lot08</cx:pt>
          <cx:pt idx="3428">Lot08</cx:pt>
          <cx:pt idx="3429">Lot08</cx:pt>
          <cx:pt idx="3430">Lot08</cx:pt>
          <cx:pt idx="3431">Lot08</cx:pt>
          <cx:pt idx="3432">Lot08</cx:pt>
          <cx:pt idx="3433">Lot08</cx:pt>
          <cx:pt idx="3434">Lot08</cx:pt>
          <cx:pt idx="3435">Lot08</cx:pt>
          <cx:pt idx="3436">Lot08</cx:pt>
          <cx:pt idx="3437">Lot08</cx:pt>
          <cx:pt idx="3438">Lot08</cx:pt>
          <cx:pt idx="3439">Lot08</cx:pt>
          <cx:pt idx="3440">Lot08</cx:pt>
          <cx:pt idx="3441">Lot08</cx:pt>
          <cx:pt idx="3442">Lot08</cx:pt>
          <cx:pt idx="3443">Lot08</cx:pt>
          <cx:pt idx="3444">Lot08</cx:pt>
          <cx:pt idx="3445">Lot08</cx:pt>
          <cx:pt idx="3446">Lot08</cx:pt>
          <cx:pt idx="3447">Lot08</cx:pt>
          <cx:pt idx="3448">Lot08</cx:pt>
          <cx:pt idx="3449">Lot08</cx:pt>
          <cx:pt idx="3450">Lot08</cx:pt>
          <cx:pt idx="3451">Lot08</cx:pt>
          <cx:pt idx="3452">Lot08</cx:pt>
          <cx:pt idx="3453">Lot08</cx:pt>
          <cx:pt idx="3454">Lot08</cx:pt>
          <cx:pt idx="3455">Lot08</cx:pt>
          <cx:pt idx="3456">Lot08</cx:pt>
          <cx:pt idx="3457">Lot08</cx:pt>
          <cx:pt idx="3458">Lot08</cx:pt>
          <cx:pt idx="3459">Lot08</cx:pt>
          <cx:pt idx="3460">Lot08</cx:pt>
          <cx:pt idx="3461">Lot08</cx:pt>
          <cx:pt idx="3462">Lot08</cx:pt>
          <cx:pt idx="3463">Lot08</cx:pt>
          <cx:pt idx="3464">Lot08</cx:pt>
          <cx:pt idx="3465">Lot08</cx:pt>
          <cx:pt idx="3466">Lot08</cx:pt>
          <cx:pt idx="3467">Lot08</cx:pt>
          <cx:pt idx="3468">Lot08</cx:pt>
          <cx:pt idx="3469">Lot08</cx:pt>
          <cx:pt idx="3470">Lot08</cx:pt>
          <cx:pt idx="3471">Lot08</cx:pt>
          <cx:pt idx="3472">Lot08</cx:pt>
          <cx:pt idx="3473">Lot08</cx:pt>
          <cx:pt idx="3474">Lot08</cx:pt>
          <cx:pt idx="3475">Lot08</cx:pt>
          <cx:pt idx="3476">Lot08</cx:pt>
          <cx:pt idx="3477">Lot08</cx:pt>
          <cx:pt idx="3478">Lot08</cx:pt>
          <cx:pt idx="3479">Lot08</cx:pt>
          <cx:pt idx="3480">Lot08</cx:pt>
          <cx:pt idx="3481">Lot08</cx:pt>
          <cx:pt idx="3482">Lot08</cx:pt>
          <cx:pt idx="3483">Lot08</cx:pt>
          <cx:pt idx="3484">Lot08</cx:pt>
          <cx:pt idx="3485">Lot08</cx:pt>
          <cx:pt idx="3486">Lot08</cx:pt>
          <cx:pt idx="3487">Lot08</cx:pt>
          <cx:pt idx="3488">Lot08</cx:pt>
          <cx:pt idx="3489">Lot08</cx:pt>
          <cx:pt idx="3490">Lot08</cx:pt>
          <cx:pt idx="3491">Lot08</cx:pt>
          <cx:pt idx="3492">Lot08</cx:pt>
          <cx:pt idx="3493">Lot08</cx:pt>
          <cx:pt idx="3494">Lot08</cx:pt>
          <cx:pt idx="3495">Lot08</cx:pt>
          <cx:pt idx="3496">Lot08</cx:pt>
          <cx:pt idx="3497">Lot08</cx:pt>
          <cx:pt idx="3498">Lot08</cx:pt>
          <cx:pt idx="3499">Lot08</cx:pt>
          <cx:pt idx="3500">Lot08</cx:pt>
          <cx:pt idx="3501">Lot08</cx:pt>
          <cx:pt idx="3502">Lot08</cx:pt>
          <cx:pt idx="3503">Lot08</cx:pt>
          <cx:pt idx="3504">Lot08</cx:pt>
          <cx:pt idx="3505">Lot08</cx:pt>
          <cx:pt idx="3506">Lot08</cx:pt>
          <cx:pt idx="3507">Lot08</cx:pt>
          <cx:pt idx="3508">Lot08</cx:pt>
          <cx:pt idx="3509">Lot08</cx:pt>
          <cx:pt idx="3510">Lot08</cx:pt>
          <cx:pt idx="3511">Lot08</cx:pt>
          <cx:pt idx="3512">Lot08</cx:pt>
          <cx:pt idx="3513">Lot08</cx:pt>
          <cx:pt idx="3514">Lot08</cx:pt>
          <cx:pt idx="3515">Lot08</cx:pt>
          <cx:pt idx="3516">Lot08</cx:pt>
          <cx:pt idx="3517">Lot08</cx:pt>
          <cx:pt idx="3518">Lot08</cx:pt>
          <cx:pt idx="3519">Lot08</cx:pt>
          <cx:pt idx="3520">Lot08</cx:pt>
          <cx:pt idx="3521">Lot08</cx:pt>
          <cx:pt idx="3522">Lot08</cx:pt>
          <cx:pt idx="3523">Lot08</cx:pt>
          <cx:pt idx="3524">Lot08</cx:pt>
          <cx:pt idx="3525">Lot08</cx:pt>
          <cx:pt idx="3526">Lot08</cx:pt>
          <cx:pt idx="3527">Lot08</cx:pt>
          <cx:pt idx="3528">Lot08</cx:pt>
          <cx:pt idx="3529">Lot08</cx:pt>
          <cx:pt idx="3530">Lot08</cx:pt>
          <cx:pt idx="3531">Lot08</cx:pt>
          <cx:pt idx="3532">Lot08</cx:pt>
          <cx:pt idx="3533">Lot08</cx:pt>
          <cx:pt idx="3534">Lot08</cx:pt>
          <cx:pt idx="3535">Lot08</cx:pt>
          <cx:pt idx="3536">Lot08</cx:pt>
          <cx:pt idx="3537">Lot08</cx:pt>
          <cx:pt idx="3538">Lot08</cx:pt>
          <cx:pt idx="3539">Lot08</cx:pt>
          <cx:pt idx="3540">Lot08</cx:pt>
          <cx:pt idx="3541">Lot08</cx:pt>
          <cx:pt idx="3542">Lot08</cx:pt>
          <cx:pt idx="3543">Lot08</cx:pt>
          <cx:pt idx="3544">Lot08</cx:pt>
          <cx:pt idx="3545">Lot08</cx:pt>
          <cx:pt idx="3546">Lot08</cx:pt>
          <cx:pt idx="3547">Lot08</cx:pt>
          <cx:pt idx="3548">Lot08</cx:pt>
          <cx:pt idx="3549">Lot08</cx:pt>
          <cx:pt idx="3550">Lot08</cx:pt>
          <cx:pt idx="3551">Lot08</cx:pt>
          <cx:pt idx="3552">Lot08</cx:pt>
          <cx:pt idx="3553">Lot08</cx:pt>
          <cx:pt idx="3554">Lot08</cx:pt>
          <cx:pt idx="3555">Lot08</cx:pt>
          <cx:pt idx="3556">Lot08</cx:pt>
          <cx:pt idx="3557">Lot08</cx:pt>
          <cx:pt idx="3558">Lot08</cx:pt>
          <cx:pt idx="3559">Lot08</cx:pt>
          <cx:pt idx="3560">Lot08</cx:pt>
          <cx:pt idx="3561">Lot08</cx:pt>
          <cx:pt idx="3562">Lot08</cx:pt>
          <cx:pt idx="3563">Lot08</cx:pt>
          <cx:pt idx="3564">Lot08</cx:pt>
          <cx:pt idx="3565">Lot08</cx:pt>
          <cx:pt idx="3566">Lot08</cx:pt>
          <cx:pt idx="3567">Lot08</cx:pt>
          <cx:pt idx="3568">Lot08</cx:pt>
          <cx:pt idx="3569">Lot08</cx:pt>
          <cx:pt idx="3570">Lot08</cx:pt>
          <cx:pt idx="3571">Lot08</cx:pt>
          <cx:pt idx="3572">Lot08</cx:pt>
          <cx:pt idx="3573">Lot08</cx:pt>
          <cx:pt idx="3574">Lot08</cx:pt>
          <cx:pt idx="3575">Lot08</cx:pt>
          <cx:pt idx="3576">Lot08</cx:pt>
          <cx:pt idx="3577">Lot08</cx:pt>
          <cx:pt idx="3578">Lot08</cx:pt>
          <cx:pt idx="3579">Lot08</cx:pt>
          <cx:pt idx="3580">Lot08</cx:pt>
          <cx:pt idx="3581">Lot08</cx:pt>
          <cx:pt idx="3582">Lot08</cx:pt>
          <cx:pt idx="3583">Lot08</cx:pt>
          <cx:pt idx="3584">Lot08</cx:pt>
          <cx:pt idx="3585">Lot08</cx:pt>
          <cx:pt idx="3586">Lot08</cx:pt>
          <cx:pt idx="3587">Lot08</cx:pt>
          <cx:pt idx="3588">Lot08</cx:pt>
          <cx:pt idx="3589">Lot08</cx:pt>
          <cx:pt idx="3590">Lot08</cx:pt>
          <cx:pt idx="3591">Lot08</cx:pt>
          <cx:pt idx="3592">Lot08</cx:pt>
          <cx:pt idx="3593">Lot08</cx:pt>
          <cx:pt idx="3594">Lot08</cx:pt>
          <cx:pt idx="3595">Lot08</cx:pt>
          <cx:pt idx="3596">Lot08</cx:pt>
          <cx:pt idx="3597">Lot08</cx:pt>
          <cx:pt idx="3598">Lot08</cx:pt>
          <cx:pt idx="3599">Lot08</cx:pt>
          <cx:pt idx="3600">Lot08</cx:pt>
          <cx:pt idx="3601">Lot08</cx:pt>
          <cx:pt idx="3602">Lot08</cx:pt>
          <cx:pt idx="3603">Lot08</cx:pt>
          <cx:pt idx="3604">Lot08</cx:pt>
          <cx:pt idx="3605">Lot08</cx:pt>
          <cx:pt idx="3606">Lot08</cx:pt>
          <cx:pt idx="3607">Lot08</cx:pt>
          <cx:pt idx="3608">Lot08</cx:pt>
          <cx:pt idx="3609">Lot08</cx:pt>
          <cx:pt idx="3610">Lot08</cx:pt>
          <cx:pt idx="3611">Lot08</cx:pt>
          <cx:pt idx="3612">Lot08</cx:pt>
          <cx:pt idx="3613">Lot08</cx:pt>
          <cx:pt idx="3614">Lot08</cx:pt>
          <cx:pt idx="3615">Lot08</cx:pt>
          <cx:pt idx="3616">Lot08</cx:pt>
          <cx:pt idx="3617">Lot08</cx:pt>
          <cx:pt idx="3618">Lot08</cx:pt>
          <cx:pt idx="3619">Lot08</cx:pt>
          <cx:pt idx="3620">Lot08</cx:pt>
          <cx:pt idx="3621">Lot08</cx:pt>
          <cx:pt idx="3622">Lot08</cx:pt>
          <cx:pt idx="3623">Lot08</cx:pt>
          <cx:pt idx="3624">Lot08</cx:pt>
          <cx:pt idx="3625">Lot08</cx:pt>
          <cx:pt idx="3626">Lot08</cx:pt>
          <cx:pt idx="3627">Lot08</cx:pt>
          <cx:pt idx="3628">Lot08</cx:pt>
          <cx:pt idx="3629">Lot08</cx:pt>
          <cx:pt idx="3630">Lot08</cx:pt>
          <cx:pt idx="3631">Lot08</cx:pt>
          <cx:pt idx="3632">Lot08</cx:pt>
          <cx:pt idx="3633">Lot08</cx:pt>
          <cx:pt idx="3634">Lot08</cx:pt>
          <cx:pt idx="3635">Lot08</cx:pt>
          <cx:pt idx="3636">Lot08</cx:pt>
          <cx:pt idx="3637">Lot08</cx:pt>
          <cx:pt idx="3638">Lot08</cx:pt>
          <cx:pt idx="3639">Lot08</cx:pt>
          <cx:pt idx="3640">Lot08</cx:pt>
          <cx:pt idx="3641">Lot08</cx:pt>
          <cx:pt idx="3642">Lot08</cx:pt>
          <cx:pt idx="3643">Lot08</cx:pt>
          <cx:pt idx="3644">Lot08</cx:pt>
          <cx:pt idx="3645">Lot08</cx:pt>
          <cx:pt idx="3646">Lot08</cx:pt>
          <cx:pt idx="3647">Lot08</cx:pt>
          <cx:pt idx="3648">Lot08</cx:pt>
          <cx:pt idx="3649">Lot08</cx:pt>
          <cx:pt idx="3650">Lot08</cx:pt>
          <cx:pt idx="3651">Lot08</cx:pt>
          <cx:pt idx="3652">Lot08</cx:pt>
          <cx:pt idx="3653">Lot08</cx:pt>
          <cx:pt idx="3654">Lot08</cx:pt>
          <cx:pt idx="3655">Lot08</cx:pt>
          <cx:pt idx="3656">Lot08</cx:pt>
          <cx:pt idx="3657">Lot08</cx:pt>
          <cx:pt idx="3658">Lot08</cx:pt>
          <cx:pt idx="3659">Lot08</cx:pt>
          <cx:pt idx="3660">Lot08</cx:pt>
          <cx:pt idx="3661">Lot08</cx:pt>
          <cx:pt idx="3662">Lot08</cx:pt>
          <cx:pt idx="3663">Lot08</cx:pt>
          <cx:pt idx="3664">Lot08</cx:pt>
          <cx:pt idx="3665">Lot08</cx:pt>
          <cx:pt idx="3666">Lot08</cx:pt>
          <cx:pt idx="3667">Lot08</cx:pt>
          <cx:pt idx="3668">Lot08</cx:pt>
          <cx:pt idx="3669">Lot08</cx:pt>
          <cx:pt idx="3670">Lot08</cx:pt>
          <cx:pt idx="3671">Lot08</cx:pt>
          <cx:pt idx="3672">Lot08</cx:pt>
          <cx:pt idx="3673">Lot08</cx:pt>
          <cx:pt idx="3674">Lot08</cx:pt>
          <cx:pt idx="3675">Lot08</cx:pt>
          <cx:pt idx="3676">Lot08</cx:pt>
          <cx:pt idx="3677">Lot08</cx:pt>
          <cx:pt idx="3678">Lot08</cx:pt>
          <cx:pt idx="3679">Lot08</cx:pt>
          <cx:pt idx="3680">Lot08</cx:pt>
          <cx:pt idx="3681">Lot08</cx:pt>
          <cx:pt idx="3682">Lot08</cx:pt>
          <cx:pt idx="3683">Lot08</cx:pt>
          <cx:pt idx="3684">Lot08</cx:pt>
          <cx:pt idx="3685">Lot08</cx:pt>
          <cx:pt idx="3686">Lot08</cx:pt>
          <cx:pt idx="3687">Lot08</cx:pt>
          <cx:pt idx="3688">Lot08</cx:pt>
          <cx:pt idx="3689">Lot08</cx:pt>
          <cx:pt idx="3690">Lot08</cx:pt>
          <cx:pt idx="3691">Lot08</cx:pt>
          <cx:pt idx="3692">Lot09</cx:pt>
          <cx:pt idx="3693">Lot09</cx:pt>
          <cx:pt idx="3694">Lot09</cx:pt>
          <cx:pt idx="3695">Lot09</cx:pt>
          <cx:pt idx="3696">Lot09</cx:pt>
          <cx:pt idx="3697">Lot09</cx:pt>
          <cx:pt idx="3698">Lot09</cx:pt>
          <cx:pt idx="3699">Lot09</cx:pt>
          <cx:pt idx="3700">Lot09</cx:pt>
          <cx:pt idx="3701">Lot09</cx:pt>
          <cx:pt idx="3702">Lot09</cx:pt>
          <cx:pt idx="3703">Lot09</cx:pt>
          <cx:pt idx="3704">Lot09</cx:pt>
          <cx:pt idx="3705">Lot09</cx:pt>
          <cx:pt idx="3706">Lot09</cx:pt>
          <cx:pt idx="3707">Lot09</cx:pt>
          <cx:pt idx="3708">Lot09</cx:pt>
          <cx:pt idx="3709">Lot09</cx:pt>
          <cx:pt idx="3710">Lot09</cx:pt>
          <cx:pt idx="3711">Lot09</cx:pt>
          <cx:pt idx="3712">Lot09</cx:pt>
          <cx:pt idx="3713">Lot09</cx:pt>
          <cx:pt idx="3714">Lot09</cx:pt>
          <cx:pt idx="3715">Lot09</cx:pt>
          <cx:pt idx="3716">Lot09</cx:pt>
          <cx:pt idx="3717">Lot09</cx:pt>
          <cx:pt idx="3718">Lot09</cx:pt>
          <cx:pt idx="3719">Lot09</cx:pt>
          <cx:pt idx="3720">Lot09</cx:pt>
          <cx:pt idx="3721">Lot09</cx:pt>
          <cx:pt idx="3722">Lot09</cx:pt>
          <cx:pt idx="3723">Lot09</cx:pt>
          <cx:pt idx="3724">Lot09</cx:pt>
          <cx:pt idx="3725">Lot09</cx:pt>
          <cx:pt idx="3726">Lot09</cx:pt>
          <cx:pt idx="3727">Lot09</cx:pt>
          <cx:pt idx="3728">Lot09</cx:pt>
          <cx:pt idx="3729">Lot09</cx:pt>
          <cx:pt idx="3730">Lot09</cx:pt>
          <cx:pt idx="3731">Lot09</cx:pt>
          <cx:pt idx="3732">Lot09</cx:pt>
          <cx:pt idx="3733">Lot09</cx:pt>
          <cx:pt idx="3734">Lot09</cx:pt>
          <cx:pt idx="3735">Lot09</cx:pt>
          <cx:pt idx="3736">Lot09</cx:pt>
          <cx:pt idx="3737">Lot09</cx:pt>
          <cx:pt idx="3738">Lot09</cx:pt>
          <cx:pt idx="3739">Lot09</cx:pt>
          <cx:pt idx="3740">Lot09</cx:pt>
          <cx:pt idx="3741">Lot09</cx:pt>
          <cx:pt idx="3742">Lot09</cx:pt>
          <cx:pt idx="3743">Lot09</cx:pt>
          <cx:pt idx="3744">Lot09</cx:pt>
          <cx:pt idx="3745">Lot09</cx:pt>
          <cx:pt idx="3746">Lot09</cx:pt>
          <cx:pt idx="3747">Lot09</cx:pt>
          <cx:pt idx="3748">Lot09</cx:pt>
          <cx:pt idx="3749">Lot09</cx:pt>
          <cx:pt idx="3750">Lot09</cx:pt>
          <cx:pt idx="3751">Lot09</cx:pt>
          <cx:pt idx="3752">Lot09</cx:pt>
          <cx:pt idx="3753">Lot09</cx:pt>
          <cx:pt idx="3754">Lot09</cx:pt>
          <cx:pt idx="3755">Lot09</cx:pt>
          <cx:pt idx="3756">Lot09</cx:pt>
          <cx:pt idx="3757">Lot09</cx:pt>
          <cx:pt idx="3758">Lot09</cx:pt>
          <cx:pt idx="3759">Lot09</cx:pt>
          <cx:pt idx="3760">Lot09</cx:pt>
          <cx:pt idx="3761">Lot09</cx:pt>
          <cx:pt idx="3762">Lot09</cx:pt>
          <cx:pt idx="3763">Lot09</cx:pt>
          <cx:pt idx="3764">Lot09</cx:pt>
          <cx:pt idx="3765">Lot09</cx:pt>
          <cx:pt idx="3766">Lot09</cx:pt>
          <cx:pt idx="3767">Lot09</cx:pt>
          <cx:pt idx="3768">Lot09</cx:pt>
          <cx:pt idx="3769">Lot09</cx:pt>
          <cx:pt idx="3770">Lot09</cx:pt>
          <cx:pt idx="3771">Lot09</cx:pt>
          <cx:pt idx="3772">Lot09</cx:pt>
          <cx:pt idx="3773">Lot09</cx:pt>
          <cx:pt idx="3774">Lot09</cx:pt>
          <cx:pt idx="3775">Lot09</cx:pt>
          <cx:pt idx="3776">Lot09</cx:pt>
          <cx:pt idx="3777">Lot09</cx:pt>
          <cx:pt idx="3778">Lot09</cx:pt>
          <cx:pt idx="3779">Lot09</cx:pt>
          <cx:pt idx="3780">Lot09</cx:pt>
          <cx:pt idx="3781">Lot09</cx:pt>
          <cx:pt idx="3782">Lot09</cx:pt>
          <cx:pt idx="3783">Lot09</cx:pt>
          <cx:pt idx="3784">Lot09</cx:pt>
          <cx:pt idx="3785">Lot09</cx:pt>
          <cx:pt idx="3786">Lot09</cx:pt>
          <cx:pt idx="3787">Lot09</cx:pt>
          <cx:pt idx="3788">Lot09</cx:pt>
          <cx:pt idx="3789">Lot09</cx:pt>
          <cx:pt idx="3790">Lot09</cx:pt>
          <cx:pt idx="3791">Lot09</cx:pt>
          <cx:pt idx="3792">Lot09</cx:pt>
          <cx:pt idx="3793">Lot09</cx:pt>
          <cx:pt idx="3794">Lot09</cx:pt>
          <cx:pt idx="3795">Lot09</cx:pt>
          <cx:pt idx="3796">Lot09</cx:pt>
          <cx:pt idx="3797">Lot09</cx:pt>
          <cx:pt idx="3798">Lot09</cx:pt>
          <cx:pt idx="3799">Lot09</cx:pt>
          <cx:pt idx="3800">Lot09</cx:pt>
          <cx:pt idx="3801">Lot09</cx:pt>
          <cx:pt idx="3802">Lot09</cx:pt>
          <cx:pt idx="3803">Lot09</cx:pt>
          <cx:pt idx="3804">Lot09</cx:pt>
          <cx:pt idx="3805">Lot09</cx:pt>
          <cx:pt idx="3806">Lot09</cx:pt>
          <cx:pt idx="3807">Lot09</cx:pt>
          <cx:pt idx="3808">Lot09</cx:pt>
          <cx:pt idx="3809">Lot09</cx:pt>
          <cx:pt idx="3810">Lot09</cx:pt>
          <cx:pt idx="3811">Lot09</cx:pt>
          <cx:pt idx="3812">Lot09</cx:pt>
          <cx:pt idx="3813">Lot09</cx:pt>
          <cx:pt idx="3814">Lot09</cx:pt>
          <cx:pt idx="3815">Lot09</cx:pt>
          <cx:pt idx="3816">Lot09</cx:pt>
          <cx:pt idx="3817">Lot09</cx:pt>
          <cx:pt idx="3818">Lot09</cx:pt>
          <cx:pt idx="3819">Lot09</cx:pt>
          <cx:pt idx="3820">Lot09</cx:pt>
          <cx:pt idx="3821">Lot09</cx:pt>
          <cx:pt idx="3822">Lot09</cx:pt>
          <cx:pt idx="3823">Lot09</cx:pt>
          <cx:pt idx="3824">Lot09</cx:pt>
          <cx:pt idx="3825">Lot09</cx:pt>
          <cx:pt idx="3826">Lot09</cx:pt>
          <cx:pt idx="3827">Lot09</cx:pt>
          <cx:pt idx="3828">Lot09</cx:pt>
          <cx:pt idx="3829">Lot09</cx:pt>
          <cx:pt idx="3830">Lot09</cx:pt>
          <cx:pt idx="3831">Lot09</cx:pt>
          <cx:pt idx="3832">Lot09</cx:pt>
          <cx:pt idx="3833">Lot09</cx:pt>
          <cx:pt idx="3834">Lot09</cx:pt>
          <cx:pt idx="3835">Lot09</cx:pt>
          <cx:pt idx="3836">Lot09</cx:pt>
          <cx:pt idx="3837">Lot09</cx:pt>
          <cx:pt idx="3838">Lot09</cx:pt>
          <cx:pt idx="3839">Lot09</cx:pt>
          <cx:pt idx="3840">Lot09</cx:pt>
          <cx:pt idx="3841">Lot09</cx:pt>
          <cx:pt idx="3842">Lot09</cx:pt>
          <cx:pt idx="3843">Lot09</cx:pt>
          <cx:pt idx="3844">Lot09</cx:pt>
          <cx:pt idx="3845">Lot09</cx:pt>
          <cx:pt idx="3846">Lot09</cx:pt>
          <cx:pt idx="3847">Lot09</cx:pt>
          <cx:pt idx="3848">Lot09</cx:pt>
          <cx:pt idx="3849">Lot09</cx:pt>
          <cx:pt idx="3850">Lot09</cx:pt>
          <cx:pt idx="3851">Lot09</cx:pt>
          <cx:pt idx="3852">Lot09</cx:pt>
          <cx:pt idx="3853">Lot09</cx:pt>
          <cx:pt idx="3854">Lot09</cx:pt>
          <cx:pt idx="3855">Lot09</cx:pt>
          <cx:pt idx="3856">Lot09</cx:pt>
          <cx:pt idx="3857">Lot09</cx:pt>
          <cx:pt idx="3858">Lot09</cx:pt>
          <cx:pt idx="3859">Lot09</cx:pt>
          <cx:pt idx="3860">Lot09</cx:pt>
          <cx:pt idx="3861">Lot09</cx:pt>
          <cx:pt idx="3862">Lot09</cx:pt>
          <cx:pt idx="3863">Lot09</cx:pt>
          <cx:pt idx="3864">Lot09</cx:pt>
          <cx:pt idx="3865">Lot09</cx:pt>
          <cx:pt idx="3866">Lot09</cx:pt>
          <cx:pt idx="3867">Lot09</cx:pt>
          <cx:pt idx="3868">Lot09</cx:pt>
          <cx:pt idx="3869">Lot09</cx:pt>
          <cx:pt idx="3870">Lot09</cx:pt>
          <cx:pt idx="3871">Lot09</cx:pt>
          <cx:pt idx="3872">Lot09</cx:pt>
          <cx:pt idx="3873">Lot09</cx:pt>
          <cx:pt idx="3874">Lot09</cx:pt>
          <cx:pt idx="3875">Lot09</cx:pt>
          <cx:pt idx="3876">Lot09</cx:pt>
          <cx:pt idx="3877">Lot09</cx:pt>
          <cx:pt idx="3878">Lot09</cx:pt>
          <cx:pt idx="3879">Lot09</cx:pt>
          <cx:pt idx="3880">Lot09</cx:pt>
          <cx:pt idx="3881">Lot09</cx:pt>
          <cx:pt idx="3882">Lot09</cx:pt>
          <cx:pt idx="3883">Lot09</cx:pt>
          <cx:pt idx="3884">Lot09</cx:pt>
          <cx:pt idx="3885">Lot09</cx:pt>
          <cx:pt idx="3886">Lot09</cx:pt>
          <cx:pt idx="3887">Lot09</cx:pt>
          <cx:pt idx="3888">Lot09</cx:pt>
          <cx:pt idx="3889">Lot09</cx:pt>
          <cx:pt idx="3890">Lot09</cx:pt>
          <cx:pt idx="3891">Lot09</cx:pt>
          <cx:pt idx="3892">Lot09</cx:pt>
          <cx:pt idx="3893">Lot09</cx:pt>
          <cx:pt idx="3894">Lot09</cx:pt>
          <cx:pt idx="3895">Lot09</cx:pt>
          <cx:pt idx="3896">Lot09</cx:pt>
          <cx:pt idx="3897">Lot09</cx:pt>
          <cx:pt idx="3898">Lot09</cx:pt>
          <cx:pt idx="3899">Lot09</cx:pt>
          <cx:pt idx="3900">Lot09</cx:pt>
          <cx:pt idx="3901">Lot09</cx:pt>
          <cx:pt idx="3902">Lot09</cx:pt>
          <cx:pt idx="3903">Lot09</cx:pt>
          <cx:pt idx="3904">Lot09</cx:pt>
          <cx:pt idx="3905">Lot09</cx:pt>
          <cx:pt idx="3906">Lot09</cx:pt>
          <cx:pt idx="3907">Lot09</cx:pt>
          <cx:pt idx="3908">Lot09</cx:pt>
          <cx:pt idx="3909">Lot09</cx:pt>
          <cx:pt idx="3910">Lot09</cx:pt>
          <cx:pt idx="3911">Lot09</cx:pt>
          <cx:pt idx="3912">Lot09</cx:pt>
          <cx:pt idx="3913">Lot09</cx:pt>
          <cx:pt idx="3914">Lot09</cx:pt>
          <cx:pt idx="3915">Lot09</cx:pt>
          <cx:pt idx="3916">Lot09</cx:pt>
          <cx:pt idx="3917">Lot09</cx:pt>
          <cx:pt idx="3918">Lot09</cx:pt>
          <cx:pt idx="3919">Lot09</cx:pt>
          <cx:pt idx="3920">Lot09</cx:pt>
          <cx:pt idx="3921">Lot09</cx:pt>
          <cx:pt idx="3922">Lot09</cx:pt>
          <cx:pt idx="3923">Lot09</cx:pt>
          <cx:pt idx="3924">Lot09</cx:pt>
          <cx:pt idx="3925">Lot09</cx:pt>
          <cx:pt idx="3926">Lot09</cx:pt>
          <cx:pt idx="3927">Lot09</cx:pt>
          <cx:pt idx="3928">Lot09</cx:pt>
          <cx:pt idx="3929">Lot09</cx:pt>
          <cx:pt idx="3930">Lot09</cx:pt>
          <cx:pt idx="3931">Lot09</cx:pt>
          <cx:pt idx="3932">Lot09</cx:pt>
          <cx:pt idx="3933">Lot09</cx:pt>
          <cx:pt idx="3934">Lot09</cx:pt>
          <cx:pt idx="3935">Lot09</cx:pt>
          <cx:pt idx="3936">Lot09</cx:pt>
          <cx:pt idx="3937">Lot09</cx:pt>
          <cx:pt idx="3938">Lot09</cx:pt>
          <cx:pt idx="3939">Lot09</cx:pt>
          <cx:pt idx="3940">Lot09</cx:pt>
          <cx:pt idx="3941">Lot09</cx:pt>
          <cx:pt idx="3942">Lot09</cx:pt>
          <cx:pt idx="3943">Lot09</cx:pt>
          <cx:pt idx="3944">Lot09</cx:pt>
          <cx:pt idx="3945">Lot09</cx:pt>
          <cx:pt idx="3946">Lot09</cx:pt>
          <cx:pt idx="3947">Lot09</cx:pt>
          <cx:pt idx="3948">Lot09</cx:pt>
          <cx:pt idx="3949">Lot09</cx:pt>
          <cx:pt idx="3950">Lot09</cx:pt>
          <cx:pt idx="3951">Lot09</cx:pt>
          <cx:pt idx="3952">Lot09</cx:pt>
          <cx:pt idx="3953">Lot09</cx:pt>
          <cx:pt idx="3954">Lot09</cx:pt>
          <cx:pt idx="3955">Lot09</cx:pt>
          <cx:pt idx="3956">Lot09</cx:pt>
          <cx:pt idx="3957">Lot09</cx:pt>
          <cx:pt idx="3958">Lot09</cx:pt>
          <cx:pt idx="3959">Lot09</cx:pt>
          <cx:pt idx="3960">Lot09</cx:pt>
          <cx:pt idx="3961">Lot09</cx:pt>
          <cx:pt idx="3962">Lot09</cx:pt>
          <cx:pt idx="3963">Lot09</cx:pt>
          <cx:pt idx="3964">Lot09</cx:pt>
          <cx:pt idx="3965">Lot09</cx:pt>
          <cx:pt idx="3966">Lot09</cx:pt>
          <cx:pt idx="3967">Lot09</cx:pt>
          <cx:pt idx="3968">Lot09</cx:pt>
          <cx:pt idx="3969">Lot09</cx:pt>
          <cx:pt idx="3970">Lot09</cx:pt>
          <cx:pt idx="3971">Lot09</cx:pt>
          <cx:pt idx="3972">Lot09</cx:pt>
          <cx:pt idx="3973">Lot09</cx:pt>
          <cx:pt idx="3974">Lot09</cx:pt>
          <cx:pt idx="3975">Lot09</cx:pt>
          <cx:pt idx="3976">Lot09</cx:pt>
          <cx:pt idx="3977">Lot09</cx:pt>
          <cx:pt idx="3978">Lot09</cx:pt>
          <cx:pt idx="3979">Lot09</cx:pt>
          <cx:pt idx="3980">Lot09</cx:pt>
          <cx:pt idx="3981">Lot09</cx:pt>
          <cx:pt idx="3982">Lot09</cx:pt>
          <cx:pt idx="3983">Lot09</cx:pt>
          <cx:pt idx="3984">Lot09</cx:pt>
          <cx:pt idx="3985">Lot09</cx:pt>
          <cx:pt idx="3986">Lot09</cx:pt>
          <cx:pt idx="3987">Lot09</cx:pt>
          <cx:pt idx="3988">Lot09</cx:pt>
          <cx:pt idx="3989">Lot09</cx:pt>
          <cx:pt idx="3990">Lot09</cx:pt>
          <cx:pt idx="3991">Lot09</cx:pt>
          <cx:pt idx="3992">Lot09</cx:pt>
          <cx:pt idx="3993">Lot09</cx:pt>
          <cx:pt idx="3994">Lot09</cx:pt>
          <cx:pt idx="3995">Lot09</cx:pt>
          <cx:pt idx="3996">Lot09</cx:pt>
          <cx:pt idx="3997">Lot09</cx:pt>
          <cx:pt idx="3998">Lot09</cx:pt>
          <cx:pt idx="3999">Lot09</cx:pt>
          <cx:pt idx="4000">Lot09</cx:pt>
          <cx:pt idx="4001">Lot09</cx:pt>
          <cx:pt idx="4002">Lot09</cx:pt>
          <cx:pt idx="4003">Lot09</cx:pt>
          <cx:pt idx="4004">Lot09</cx:pt>
          <cx:pt idx="4005">Lot09</cx:pt>
          <cx:pt idx="4006">Lot09</cx:pt>
          <cx:pt idx="4007">Lot09</cx:pt>
          <cx:pt idx="4008">Lot09</cx:pt>
          <cx:pt idx="4009">Lot09</cx:pt>
          <cx:pt idx="4010">Lot09</cx:pt>
          <cx:pt idx="4011">Lot09</cx:pt>
          <cx:pt idx="4012">Lot09</cx:pt>
          <cx:pt idx="4013">Lot09</cx:pt>
          <cx:pt idx="4014">Lot09</cx:pt>
          <cx:pt idx="4015">Lot09</cx:pt>
          <cx:pt idx="4016">Lot09</cx:pt>
          <cx:pt idx="4017">Lot09</cx:pt>
          <cx:pt idx="4018">Lot09</cx:pt>
          <cx:pt idx="4019">Lot09</cx:pt>
          <cx:pt idx="4020">Lot09</cx:pt>
          <cx:pt idx="4021">Lot09</cx:pt>
          <cx:pt idx="4022">Lot09</cx:pt>
          <cx:pt idx="4023">Lot09</cx:pt>
          <cx:pt idx="4024">Lot09</cx:pt>
          <cx:pt idx="4025">Lot09</cx:pt>
          <cx:pt idx="4026">Lot09</cx:pt>
          <cx:pt idx="4027">Lot09</cx:pt>
          <cx:pt idx="4028">Lot09</cx:pt>
          <cx:pt idx="4029">Lot09</cx:pt>
          <cx:pt idx="4030">Lot09</cx:pt>
          <cx:pt idx="4031">Lot09</cx:pt>
          <cx:pt idx="4032">Lot09</cx:pt>
          <cx:pt idx="4033">Lot09</cx:pt>
          <cx:pt idx="4034">Lot09</cx:pt>
          <cx:pt idx="4035">Lot09</cx:pt>
          <cx:pt idx="4036">Lot09</cx:pt>
          <cx:pt idx="4037">Lot09</cx:pt>
          <cx:pt idx="4038">Lot09</cx:pt>
          <cx:pt idx="4039">Lot09</cx:pt>
          <cx:pt idx="4040">Lot09</cx:pt>
          <cx:pt idx="4041">Lot09</cx:pt>
          <cx:pt idx="4042">Lot09</cx:pt>
          <cx:pt idx="4043">Lot09</cx:pt>
          <cx:pt idx="4044">Lot09</cx:pt>
          <cx:pt idx="4045">Lot09</cx:pt>
          <cx:pt idx="4046">Lot09</cx:pt>
          <cx:pt idx="4047">Lot09</cx:pt>
          <cx:pt idx="4048">Lot09</cx:pt>
          <cx:pt idx="4049">Lot09</cx:pt>
          <cx:pt idx="4050">Lot09</cx:pt>
          <cx:pt idx="4051">Lot09</cx:pt>
          <cx:pt idx="4052">Lot09</cx:pt>
          <cx:pt idx="4053">Lot09</cx:pt>
          <cx:pt idx="4054">Lot09</cx:pt>
          <cx:pt idx="4055">Lot09</cx:pt>
          <cx:pt idx="4056">Lot09</cx:pt>
          <cx:pt idx="4057">Lot09</cx:pt>
          <cx:pt idx="4058">Lot09</cx:pt>
          <cx:pt idx="4059">Lot09</cx:pt>
          <cx:pt idx="4060">Lot09</cx:pt>
          <cx:pt idx="4061">Lot09</cx:pt>
          <cx:pt idx="4062">Lot09</cx:pt>
          <cx:pt idx="4063">Lot09</cx:pt>
          <cx:pt idx="4064">Lot09</cx:pt>
          <cx:pt idx="4065">Lot09</cx:pt>
          <cx:pt idx="4066">Lot09</cx:pt>
          <cx:pt idx="4067">Lot09</cx:pt>
          <cx:pt idx="4068">Lot09</cx:pt>
          <cx:pt idx="4069">Lot09</cx:pt>
          <cx:pt idx="4070">Lot09</cx:pt>
          <cx:pt idx="4071">Lot09</cx:pt>
          <cx:pt idx="4072">Lot09</cx:pt>
          <cx:pt idx="4073">Lot09</cx:pt>
          <cx:pt idx="4074">Lot09</cx:pt>
          <cx:pt idx="4075">Lot09</cx:pt>
          <cx:pt idx="4076">Lot09</cx:pt>
          <cx:pt idx="4077">Lot09</cx:pt>
          <cx:pt idx="4078">Lot09</cx:pt>
          <cx:pt idx="4079">Lot09</cx:pt>
          <cx:pt idx="4080">Lot09</cx:pt>
          <cx:pt idx="4081">Lot09</cx:pt>
          <cx:pt idx="4082">Lot09</cx:pt>
          <cx:pt idx="4083">Lot09</cx:pt>
          <cx:pt idx="4084">Lot09</cx:pt>
          <cx:pt idx="4085">Lot09</cx:pt>
          <cx:pt idx="4086">Lot09</cx:pt>
          <cx:pt idx="4087">Lot09</cx:pt>
          <cx:pt idx="4088">Lot09</cx:pt>
          <cx:pt idx="4089">Lot09</cx:pt>
          <cx:pt idx="4090">Lot09</cx:pt>
          <cx:pt idx="4091">Lot09</cx:pt>
          <cx:pt idx="4092">Lot09</cx:pt>
          <cx:pt idx="4093">Lot09</cx:pt>
          <cx:pt idx="4094">Lot09</cx:pt>
          <cx:pt idx="4095">Lot09</cx:pt>
          <cx:pt idx="4096">Lot09</cx:pt>
          <cx:pt idx="4097">Lot09</cx:pt>
          <cx:pt idx="4098">Lot09</cx:pt>
          <cx:pt idx="4099">Lot09</cx:pt>
          <cx:pt idx="4100">Lot09</cx:pt>
          <cx:pt idx="4101">Lot09</cx:pt>
          <cx:pt idx="4102">Lot09</cx:pt>
          <cx:pt idx="4103">Lot09</cx:pt>
          <cx:pt idx="4104">Lot09</cx:pt>
          <cx:pt idx="4105">Lot09</cx:pt>
          <cx:pt idx="4106">Lot09</cx:pt>
          <cx:pt idx="4107">Lot09</cx:pt>
          <cx:pt idx="4108">Lot09</cx:pt>
          <cx:pt idx="4109">Lot09</cx:pt>
          <cx:pt idx="4110">Lot09</cx:pt>
          <cx:pt idx="4111">Lot09</cx:pt>
          <cx:pt idx="4112">Lot09</cx:pt>
          <cx:pt idx="4113">Lot09</cx:pt>
          <cx:pt idx="4114">Lot09</cx:pt>
          <cx:pt idx="4115">Lot09</cx:pt>
          <cx:pt idx="4116">Lot09</cx:pt>
          <cx:pt idx="4117">Lot09</cx:pt>
          <cx:pt idx="4118">Lot09</cx:pt>
          <cx:pt idx="4119">Lot09</cx:pt>
          <cx:pt idx="4120">Lot09</cx:pt>
          <cx:pt idx="4121">Lot09</cx:pt>
          <cx:pt idx="4122">Lot09</cx:pt>
          <cx:pt idx="4123">Lot09</cx:pt>
          <cx:pt idx="4124">Lot09</cx:pt>
          <cx:pt idx="4125">Lot09</cx:pt>
          <cx:pt idx="4126">Lot09</cx:pt>
          <cx:pt idx="4127">Lot09</cx:pt>
          <cx:pt idx="4128">Lot09</cx:pt>
          <cx:pt idx="4129">Lot09</cx:pt>
          <cx:pt idx="4130">Lot09</cx:pt>
          <cx:pt idx="4131">Lot09</cx:pt>
          <cx:pt idx="4132">Lot09</cx:pt>
          <cx:pt idx="4133">Lot09</cx:pt>
          <cx:pt idx="4134">Lot09</cx:pt>
          <cx:pt idx="4135">Lot09</cx:pt>
          <cx:pt idx="4136">Lot09</cx:pt>
          <cx:pt idx="4137">Lot09</cx:pt>
        </cx:lvl>
      </cx:strDim>
      <cx:numDim type="val">
        <cx:f>ParkingLotUtilization!$F$2:$F$4139</cx:f>
        <cx:lvl ptCount="4138" formatCode="General">
          <cx:pt idx="0">20.200000000000003</cx:pt>
          <cx:pt idx="1">20.700000000000003</cx:pt>
          <cx:pt idx="2">21.900000000000002</cx:pt>
          <cx:pt idx="3">22.800000000000001</cx:pt>
          <cx:pt idx="4">26.200000000000003</cx:pt>
          <cx:pt idx="5">28.600000000000001</cx:pt>
          <cx:pt idx="6">38.400000000000006</cx:pt>
          <cx:pt idx="7">46.300000000000004</cx:pt>
          <cx:pt idx="8">54.300000000000004</cx:pt>
          <cx:pt idx="9">59.100000000000001</cx:pt>
          <cx:pt idx="10">68.799999999999997</cx:pt>
          <cx:pt idx="11">71.600000000000009</cx:pt>
          <cx:pt idx="12">73.799999999999997</cx:pt>
          <cx:pt idx="13">75.900000000000006</cx:pt>
          <cx:pt idx="14">73.5</cx:pt>
          <cx:pt idx="15">69.200000000000003</cx:pt>
          <cx:pt idx="16">61.800000000000004</cx:pt>
          <cx:pt idx="17">55.200000000000003</cx:pt>
          <cx:pt idx="18">42.100000000000001</cx:pt>
          <cx:pt idx="19">52.5</cx:pt>
          <cx:pt idx="20">65.900000000000006</cx:pt>
          <cx:pt idx="21">78.900000000000006</cx:pt>
          <cx:pt idx="22">91.200000000000003</cx:pt>
          <cx:pt idx="23">99.300000000000011</cx:pt>
          <cx:pt idx="24">99.900000000000006</cx:pt>
          <cx:pt idx="25">99.300000000000011</cx:pt>
          <cx:pt idx="26">99.700000000000003</cx:pt>
          <cx:pt idx="27">98.300000000000011</cx:pt>
          <cx:pt idx="28">98.700000000000003</cx:pt>
          <cx:pt idx="29">96.900000000000006</cx:pt>
          <cx:pt idx="30">95.400000000000006</cx:pt>
          <cx:pt idx="31">93.200000000000003</cx:pt>
          <cx:pt idx="32">89.100000000000009</cx:pt>
          <cx:pt idx="33">82.600000000000009</cx:pt>
          <cx:pt idx="34">77.5</cx:pt>
          <cx:pt idx="35">68.700000000000003</cx:pt>
          <cx:pt idx="36">37.200000000000003</cx:pt>
          <cx:pt idx="37">48.300000000000004</cx:pt>
          <cx:pt idx="38">61</cx:pt>
          <cx:pt idx="39">71.400000000000006</cx:pt>
          <cx:pt idx="40">86.400000000000006</cx:pt>
          <cx:pt idx="41">93.700000000000003</cx:pt>
          <cx:pt idx="42">95.600000000000009</cx:pt>
          <cx:pt idx="43">96.800000000000011</cx:pt>
          <cx:pt idx="44">97</cx:pt>
          <cx:pt idx="45">97</cx:pt>
          <cx:pt idx="46">97.300000000000011</cx:pt>
          <cx:pt idx="47">96.900000000000006</cx:pt>
          <cx:pt idx="48">95.200000000000003</cx:pt>
          <cx:pt idx="49">92.700000000000003</cx:pt>
          <cx:pt idx="50">90.600000000000009</cx:pt>
          <cx:pt idx="51">84.900000000000006</cx:pt>
          <cx:pt idx="52">78.900000000000006</cx:pt>
          <cx:pt idx="53">70.200000000000003</cx:pt>
          <cx:pt idx="54">38.800000000000004</cx:pt>
          <cx:pt idx="55">49</cx:pt>
          <cx:pt idx="56">61.800000000000004</cx:pt>
          <cx:pt idx="57">74.900000000000006</cx:pt>
          <cx:pt idx="58">87.800000000000011</cx:pt>
          <cx:pt idx="59">94.600000000000009</cx:pt>
          <cx:pt idx="60">96.900000000000006</cx:pt>
          <cx:pt idx="61">96.800000000000011</cx:pt>
          <cx:pt idx="62">97.900000000000006</cx:pt>
          <cx:pt idx="63">97.100000000000009</cx:pt>
          <cx:pt idx="64">97.100000000000009</cx:pt>
          <cx:pt idx="65">97</cx:pt>
          <cx:pt idx="66">95</cx:pt>
          <cx:pt idx="67">92.800000000000011</cx:pt>
          <cx:pt idx="68">89.800000000000011</cx:pt>
          <cx:pt idx="69">86.700000000000003</cx:pt>
          <cx:pt idx="70">80.300000000000011</cx:pt>
          <cx:pt idx="71">74.600000000000009</cx:pt>
          <cx:pt idx="72">40.200000000000003</cx:pt>
          <cx:pt idx="73">50.400000000000006</cx:pt>
          <cx:pt idx="74">63.400000000000006</cx:pt>
          <cx:pt idx="75">79</cx:pt>
          <cx:pt idx="76">86.700000000000003</cx:pt>
          <cx:pt idx="77">92.400000000000006</cx:pt>
          <cx:pt idx="78">96.5</cx:pt>
          <cx:pt idx="79">97.900000000000006</cx:pt>
          <cx:pt idx="80">98.100000000000009</cx:pt>
          <cx:pt idx="81">97.200000000000003</cx:pt>
          <cx:pt idx="82">98</cx:pt>
          <cx:pt idx="83">96.900000000000006</cx:pt>
          <cx:pt idx="84">96.100000000000009</cx:pt>
          <cx:pt idx="85">91.800000000000011</cx:pt>
          <cx:pt idx="86">90.200000000000003</cx:pt>
          <cx:pt idx="87">85.300000000000011</cx:pt>
          <cx:pt idx="88">82.400000000000006</cx:pt>
          <cx:pt idx="89">74.600000000000009</cx:pt>
          <cx:pt idx="90">39</cx:pt>
          <cx:pt idx="91">39</cx:pt>
          <cx:pt idx="92">61.300000000000004</cx:pt>
          <cx:pt idx="93">71.100000000000009</cx:pt>
          <cx:pt idx="94">82.200000000000003</cx:pt>
          <cx:pt idx="95">87.700000000000003</cx:pt>
          <cx:pt idx="96">90.5</cx:pt>
          <cx:pt idx="97">92.200000000000003</cx:pt>
          <cx:pt idx="98">92.400000000000006</cx:pt>
          <cx:pt idx="99">92.400000000000006</cx:pt>
          <cx:pt idx="100">89.5</cx:pt>
          <cx:pt idx="101">90.400000000000006</cx:pt>
          <cx:pt idx="102">89.800000000000011</cx:pt>
          <cx:pt idx="103">85.5</cx:pt>
          <cx:pt idx="104">82.300000000000011</cx:pt>
          <cx:pt idx="105">79.100000000000009</cx:pt>
          <cx:pt idx="106">73.5</cx:pt>
          <cx:pt idx="107">66</cx:pt>
          <cx:pt idx="108">26.200000000000003</cx:pt>
          <cx:pt idx="109">27.200000000000003</cx:pt>
          <cx:pt idx="110">31.5</cx:pt>
          <cx:pt idx="111">37.800000000000004</cx:pt>
          <cx:pt idx="112">45</cx:pt>
          <cx:pt idx="113">52.600000000000001</cx:pt>
          <cx:pt idx="114">59.400000000000006</cx:pt>
          <cx:pt idx="115">63.300000000000004</cx:pt>
          <cx:pt idx="116">71.100000000000009</cx:pt>
          <cx:pt idx="117">76.600000000000009</cx:pt>
          <cx:pt idx="118">82.900000000000006</cx:pt>
          <cx:pt idx="119">86</cx:pt>
          <cx:pt idx="120">87.600000000000009</cx:pt>
          <cx:pt idx="121">90</cx:pt>
          <cx:pt idx="122">90.600000000000009</cx:pt>
          <cx:pt idx="123">90</cx:pt>
          <cx:pt idx="124">85.600000000000009</cx:pt>
          <cx:pt idx="125">83.800000000000011</cx:pt>
          <cx:pt idx="126">29.300000000000001</cx:pt>
          <cx:pt idx="127">30.100000000000001</cx:pt>
          <cx:pt idx="128">30.600000000000001</cx:pt>
          <cx:pt idx="129">32.200000000000003</cx:pt>
          <cx:pt idx="130">35.300000000000004</cx:pt>
          <cx:pt idx="131">41.600000000000001</cx:pt>
          <cx:pt idx="132">52.5</cx:pt>
          <cx:pt idx="133">64.700000000000003</cx:pt>
          <cx:pt idx="134">72.299999999999997</cx:pt>
          <cx:pt idx="135">81.100000000000009</cx:pt>
          <cx:pt idx="136">87.800000000000011</cx:pt>
          <cx:pt idx="137">91</cx:pt>
          <cx:pt idx="138">91.5</cx:pt>
          <cx:pt idx="139">89.900000000000006</cx:pt>
          <cx:pt idx="140">88.100000000000009</cx:pt>
          <cx:pt idx="141">82.900000000000006</cx:pt>
          <cx:pt idx="142">77.600000000000009</cx:pt>
          <cx:pt idx="143">69.900000000000006</cx:pt>
          <cx:pt idx="144">45.100000000000001</cx:pt>
          <cx:pt idx="145">55.600000000000001</cx:pt>
          <cx:pt idx="146">65.700000000000003</cx:pt>
          <cx:pt idx="147">75.299999999999997</cx:pt>
          <cx:pt idx="148">89.5</cx:pt>
          <cx:pt idx="149">98</cx:pt>
          <cx:pt idx="150">99.700000000000003</cx:pt>
          <cx:pt idx="151">99.700000000000003</cx:pt>
          <cx:pt idx="152">99.400000000000006</cx:pt>
          <cx:pt idx="153">98.400000000000006</cx:pt>
          <cx:pt idx="154">97.800000000000011</cx:pt>
          <cx:pt idx="155">95</cx:pt>
          <cx:pt idx="156">95.100000000000009</cx:pt>
          <cx:pt idx="157">92.700000000000003</cx:pt>
          <cx:pt idx="158">90</cx:pt>
          <cx:pt idx="159">83.200000000000003</cx:pt>
          <cx:pt idx="160">76.200000000000003</cx:pt>
          <cx:pt idx="161">70.5</cx:pt>
          <cx:pt idx="162">37.800000000000004</cx:pt>
          <cx:pt idx="163">46.300000000000004</cx:pt>
          <cx:pt idx="164">59.400000000000006</cx:pt>
          <cx:pt idx="165">71.600000000000009</cx:pt>
          <cx:pt idx="166">88.800000000000011</cx:pt>
          <cx:pt idx="167">98.600000000000009</cx:pt>
          <cx:pt idx="168">98.400000000000006</cx:pt>
          <cx:pt idx="169">98.700000000000003</cx:pt>
          <cx:pt idx="170">98.700000000000003</cx:pt>
          <cx:pt idx="171">98.5</cx:pt>
          <cx:pt idx="172">97.700000000000003</cx:pt>
          <cx:pt idx="173">96.600000000000009</cx:pt>
          <cx:pt idx="174">97.200000000000003</cx:pt>
          <cx:pt idx="175">96.600000000000009</cx:pt>
          <cx:pt idx="176">93.200000000000003</cx:pt>
          <cx:pt idx="177">85.5</cx:pt>
          <cx:pt idx="178">79.5</cx:pt>
          <cx:pt idx="179">70.700000000000003</cx:pt>
          <cx:pt idx="180">44.600000000000001</cx:pt>
          <cx:pt idx="181">53.100000000000001</cx:pt>
          <cx:pt idx="182">66.200000000000003</cx:pt>
          <cx:pt idx="183">79</cx:pt>
          <cx:pt idx="184">91.700000000000003</cx:pt>
          <cx:pt idx="185">100</cx:pt>
          <cx:pt idx="186">99.800000000000011</cx:pt>
          <cx:pt idx="187">99.300000000000011</cx:pt>
          <cx:pt idx="188">99.900000000000006</cx:pt>
          <cx:pt idx="189">99.400000000000006</cx:pt>
          <cx:pt idx="190">99.5</cx:pt>
          <cx:pt idx="191">99.200000000000003</cx:pt>
          <cx:pt idx="192">97.300000000000011</cx:pt>
          <cx:pt idx="193">94.100000000000009</cx:pt>
          <cx:pt idx="194">90.700000000000003</cx:pt>
          <cx:pt idx="195">86.400000000000006</cx:pt>
          <cx:pt idx="196">79.600000000000009</cx:pt>
          <cx:pt idx="197">72.5</cx:pt>
          <cx:pt idx="198">41.400000000000006</cx:pt>
          <cx:pt idx="199">47.5</cx:pt>
          <cx:pt idx="200">59.900000000000006</cx:pt>
          <cx:pt idx="201">72.799999999999997</cx:pt>
          <cx:pt idx="202">83.400000000000006</cx:pt>
          <cx:pt idx="203">91.200000000000003</cx:pt>
          <cx:pt idx="204">96.900000000000006</cx:pt>
          <cx:pt idx="205">96.300000000000011</cx:pt>
          <cx:pt idx="206">97.100000000000009</cx:pt>
          <cx:pt idx="207">98.300000000000011</cx:pt>
          <cx:pt idx="208">96.5</cx:pt>
          <cx:pt idx="209">97.200000000000003</cx:pt>
          <cx:pt idx="210">98.5</cx:pt>
          <cx:pt idx="211">95.100000000000009</cx:pt>
          <cx:pt idx="212">91.700000000000003</cx:pt>
          <cx:pt idx="213">89.300000000000011</cx:pt>
          <cx:pt idx="214">84.800000000000011</cx:pt>
          <cx:pt idx="215">79.100000000000009</cx:pt>
          <cx:pt idx="216">39.900000000000006</cx:pt>
          <cx:pt idx="217">49.200000000000003</cx:pt>
          <cx:pt idx="218">62.100000000000001</cx:pt>
          <cx:pt idx="219">70.5</cx:pt>
          <cx:pt idx="220">78</cx:pt>
          <cx:pt idx="221">83</cx:pt>
          <cx:pt idx="222">88.400000000000006</cx:pt>
          <cx:pt idx="223">89.100000000000009</cx:pt>
          <cx:pt idx="224">90.800000000000011</cx:pt>
          <cx:pt idx="225">91.900000000000006</cx:pt>
          <cx:pt idx="226">93.5</cx:pt>
          <cx:pt idx="227">92.100000000000009</cx:pt>
          <cx:pt idx="228">93.300000000000011</cx:pt>
          <cx:pt idx="229">90.300000000000011</cx:pt>
          <cx:pt idx="230">86.300000000000011</cx:pt>
          <cx:pt idx="231">78.200000000000003</cx:pt>
          <cx:pt idx="232">70.700000000000003</cx:pt>
          <cx:pt idx="233">65</cx:pt>
          <cx:pt idx="234">100</cx:pt>
          <cx:pt idx="235">100</cx:pt>
          <cx:pt idx="236">100</cx:pt>
          <cx:pt idx="237">100</cx:pt>
          <cx:pt idx="238">100</cx:pt>
          <cx:pt idx="239">100</cx:pt>
          <cx:pt idx="240">100</cx:pt>
          <cx:pt idx="241">100</cx:pt>
          <cx:pt idx="242">100</cx:pt>
          <cx:pt idx="243">99.400000000000006</cx:pt>
          <cx:pt idx="244">99.800000000000011</cx:pt>
          <cx:pt idx="245">98.800000000000011</cx:pt>
          <cx:pt idx="246">96.600000000000009</cx:pt>
          <cx:pt idx="247">94.200000000000003</cx:pt>
          <cx:pt idx="248">90</cx:pt>
          <cx:pt idx="249">83.700000000000003</cx:pt>
          <cx:pt idx="250">77.5</cx:pt>
          <cx:pt idx="251">70</cx:pt>
          <cx:pt idx="252">40.100000000000001</cx:pt>
          <cx:pt idx="253">47.200000000000003</cx:pt>
          <cx:pt idx="254">56.300000000000004</cx:pt>
          <cx:pt idx="255">69.100000000000009</cx:pt>
          <cx:pt idx="256">81.300000000000011</cx:pt>
          <cx:pt idx="257">91.200000000000003</cx:pt>
          <cx:pt idx="258">97.900000000000006</cx:pt>
          <cx:pt idx="259">99.700000000000003</cx:pt>
          <cx:pt idx="260">99.700000000000003</cx:pt>
          <cx:pt idx="261">99.200000000000003</cx:pt>
          <cx:pt idx="262">99</cx:pt>
          <cx:pt idx="263">97.5</cx:pt>
          <cx:pt idx="264">97.5</cx:pt>
          <cx:pt idx="265">95.700000000000003</cx:pt>
          <cx:pt idx="266">89.900000000000006</cx:pt>
          <cx:pt idx="267">85.600000000000009</cx:pt>
          <cx:pt idx="268">81.5</cx:pt>
          <cx:pt idx="269">74.5</cx:pt>
          <cx:pt idx="270">38.200000000000003</cx:pt>
          <cx:pt idx="271">48.300000000000004</cx:pt>
          <cx:pt idx="272">60.5</cx:pt>
          <cx:pt idx="273">72.200000000000003</cx:pt>
          <cx:pt idx="274">86.900000000000006</cx:pt>
          <cx:pt idx="275">97.100000000000009</cx:pt>
          <cx:pt idx="276">99.300000000000011</cx:pt>
          <cx:pt idx="277">99.200000000000003</cx:pt>
          <cx:pt idx="278">99.400000000000006</cx:pt>
          <cx:pt idx="279">98.600000000000009</cx:pt>
          <cx:pt idx="280">99.900000000000006</cx:pt>
          <cx:pt idx="281">99.800000000000011</cx:pt>
          <cx:pt idx="282">99.5</cx:pt>
          <cx:pt idx="283">98.700000000000003</cx:pt>
          <cx:pt idx="284">94.900000000000006</cx:pt>
          <cx:pt idx="285">89.700000000000003</cx:pt>
          <cx:pt idx="286">84</cx:pt>
          <cx:pt idx="287">78.300000000000011</cx:pt>
          <cx:pt idx="288">46.600000000000001</cx:pt>
          <cx:pt idx="289">54.600000000000001</cx:pt>
          <cx:pt idx="290">65.600000000000009</cx:pt>
          <cx:pt idx="291">77.300000000000011</cx:pt>
          <cx:pt idx="292">85.200000000000003</cx:pt>
          <cx:pt idx="293">91.200000000000003</cx:pt>
          <cx:pt idx="294">93.5</cx:pt>
          <cx:pt idx="295">97.200000000000003</cx:pt>
          <cx:pt idx="296">97.800000000000011</cx:pt>
          <cx:pt idx="297">99.5</cx:pt>
          <cx:pt idx="298">98.400000000000006</cx:pt>
          <cx:pt idx="299">96.200000000000003</cx:pt>
          <cx:pt idx="300">94.400000000000006</cx:pt>
          <cx:pt idx="301">93.700000000000003</cx:pt>
          <cx:pt idx="302">89.300000000000011</cx:pt>
          <cx:pt idx="303">84.100000000000009</cx:pt>
          <cx:pt idx="304">72.5</cx:pt>
          <cx:pt idx="305">66</cx:pt>
          <cx:pt idx="306">29.800000000000001</cx:pt>
          <cx:pt idx="307">31.200000000000003</cx:pt>
          <cx:pt idx="308">35.100000000000001</cx:pt>
          <cx:pt idx="309">39.200000000000003</cx:pt>
          <cx:pt idx="310">46.300000000000004</cx:pt>
          <cx:pt idx="311">54.200000000000003</cx:pt>
          <cx:pt idx="312">60.400000000000006</cx:pt>
          <cx:pt idx="313">65.100000000000009</cx:pt>
          <cx:pt idx="314">70.100000000000009</cx:pt>
          <cx:pt idx="315">71.600000000000009</cx:pt>
          <cx:pt idx="316">75.400000000000006</cx:pt>
          <cx:pt idx="317">78.400000000000006</cx:pt>
          <cx:pt idx="318">79.300000000000011</cx:pt>
          <cx:pt idx="319">80.300000000000011</cx:pt>
          <cx:pt idx="320">79.400000000000006</cx:pt>
          <cx:pt idx="321">77.300000000000011</cx:pt>
          <cx:pt idx="322">71.100000000000009</cx:pt>
          <cx:pt idx="323">67.400000000000006</cx:pt>
          <cx:pt idx="324">30.100000000000001</cx:pt>
          <cx:pt idx="325">30.200000000000003</cx:pt>
          <cx:pt idx="326">30.600000000000001</cx:pt>
          <cx:pt idx="327">31.400000000000002</cx:pt>
          <cx:pt idx="328">35</cx:pt>
          <cx:pt idx="329">43</cx:pt>
          <cx:pt idx="330">56.300000000000004</cx:pt>
          <cx:pt idx="331">65.900000000000006</cx:pt>
          <cx:pt idx="332">76.5</cx:pt>
          <cx:pt idx="333">83.800000000000011</cx:pt>
          <cx:pt idx="334">90.400000000000006</cx:pt>
          <cx:pt idx="335">95.400000000000006</cx:pt>
          <cx:pt idx="336">99.700000000000003</cx:pt>
          <cx:pt idx="337">98.600000000000009</cx:pt>
          <cx:pt idx="338">95.400000000000006</cx:pt>
          <cx:pt idx="339">92.400000000000006</cx:pt>
          <cx:pt idx="340">86.800000000000011</cx:pt>
          <cx:pt idx="341">78.400000000000006</cx:pt>
          <cx:pt idx="342">42.800000000000004</cx:pt>
          <cx:pt idx="343">53.200000000000003</cx:pt>
          <cx:pt idx="344">64.5</cx:pt>
          <cx:pt idx="345">75.400000000000006</cx:pt>
          <cx:pt idx="346">88.400000000000006</cx:pt>
          <cx:pt idx="347">93.700000000000003</cx:pt>
          <cx:pt idx="348">97.600000000000009</cx:pt>
          <cx:pt idx="349">100</cx:pt>
          <cx:pt idx="350">99.100000000000009</cx:pt>
          <cx:pt idx="351">97.900000000000006</cx:pt>
          <cx:pt idx="352">97.700000000000003</cx:pt>
          <cx:pt idx="353">95.5</cx:pt>
          <cx:pt idx="354">95.100000000000009</cx:pt>
          <cx:pt idx="355">92.700000000000003</cx:pt>
          <cx:pt idx="356">90.5</cx:pt>
          <cx:pt idx="357">84.400000000000006</cx:pt>
          <cx:pt idx="358">78.700000000000003</cx:pt>
          <cx:pt idx="359">71.100000000000009</cx:pt>
          <cx:pt idx="360">41.300000000000004</cx:pt>
          <cx:pt idx="361">48</cx:pt>
          <cx:pt idx="362">61.100000000000001</cx:pt>
          <cx:pt idx="363">71.799999999999997</cx:pt>
          <cx:pt idx="364">82.5</cx:pt>
          <cx:pt idx="365">92.800000000000011</cx:pt>
          <cx:pt idx="366">99.400000000000006</cx:pt>
          <cx:pt idx="367">100</cx:pt>
          <cx:pt idx="368">99.5</cx:pt>
          <cx:pt idx="369">97.900000000000006</cx:pt>
          <cx:pt idx="370">97.700000000000003</cx:pt>
          <cx:pt idx="371">97.200000000000003</cx:pt>
          <cx:pt idx="372">95</cx:pt>
          <cx:pt idx="373">91.5</cx:pt>
          <cx:pt idx="374">86</cx:pt>
          <cx:pt idx="375">80.100000000000009</cx:pt>
          <cx:pt idx="376">72</cx:pt>
          <cx:pt idx="377">44.100000000000001</cx:pt>
          <cx:pt idx="378">55.5</cx:pt>
          <cx:pt idx="379">62.600000000000001</cx:pt>
          <cx:pt idx="380">74.5</cx:pt>
          <cx:pt idx="381">88.300000000000011</cx:pt>
          <cx:pt idx="382">95.200000000000003</cx:pt>
          <cx:pt idx="383">97.5</cx:pt>
          <cx:pt idx="384">96.600000000000009</cx:pt>
          <cx:pt idx="385">98.400000000000006</cx:pt>
          <cx:pt idx="386">99</cx:pt>
          <cx:pt idx="387">97.200000000000003</cx:pt>
          <cx:pt idx="388">96.900000000000006</cx:pt>
          <cx:pt idx="389">94.400000000000006</cx:pt>
          <cx:pt idx="390">88.900000000000006</cx:pt>
          <cx:pt idx="391">85.900000000000006</cx:pt>
          <cx:pt idx="392">79.400000000000006</cx:pt>
          <cx:pt idx="393">73.100000000000009</cx:pt>
          <cx:pt idx="394">44.100000000000001</cx:pt>
          <cx:pt idx="395">53.900000000000006</cx:pt>
          <cx:pt idx="396">67.799999999999997</cx:pt>
          <cx:pt idx="397">79.800000000000011</cx:pt>
          <cx:pt idx="398">89.200000000000003</cx:pt>
          <cx:pt idx="399">96.800000000000011</cx:pt>
          <cx:pt idx="400">99</cx:pt>
          <cx:pt idx="401">98.700000000000003</cx:pt>
          <cx:pt idx="402">99.300000000000011</cx:pt>
          <cx:pt idx="403">99.300000000000011</cx:pt>
          <cx:pt idx="404">99.300000000000011</cx:pt>
          <cx:pt idx="405">99.200000000000003</cx:pt>
          <cx:pt idx="406">98.100000000000009</cx:pt>
          <cx:pt idx="407">97.200000000000003</cx:pt>
          <cx:pt idx="408">94.200000000000003</cx:pt>
          <cx:pt idx="409">89.700000000000003</cx:pt>
          <cx:pt idx="410">83.800000000000011</cx:pt>
          <cx:pt idx="411">78.200000000000003</cx:pt>
          <cx:pt idx="412">43.5</cx:pt>
          <cx:pt idx="413">54.800000000000004</cx:pt>
          <cx:pt idx="414">66.900000000000006</cx:pt>
          <cx:pt idx="415">78.700000000000003</cx:pt>
          <cx:pt idx="416">88.300000000000011</cx:pt>
          <cx:pt idx="417">91.700000000000003</cx:pt>
          <cx:pt idx="418">93.700000000000003</cx:pt>
          <cx:pt idx="419">95.700000000000003</cx:pt>
          <cx:pt idx="420">96.300000000000011</cx:pt>
          <cx:pt idx="421">96.5</cx:pt>
          <cx:pt idx="422">95.800000000000011</cx:pt>
          <cx:pt idx="423">95.800000000000011</cx:pt>
          <cx:pt idx="424">93.700000000000003</cx:pt>
          <cx:pt idx="425">90.800000000000011</cx:pt>
          <cx:pt idx="426">88.300000000000011</cx:pt>
          <cx:pt idx="427">81.300000000000011</cx:pt>
          <cx:pt idx="428">76.700000000000003</cx:pt>
          <cx:pt idx="429">71.400000000000006</cx:pt>
          <cx:pt idx="430">28.5</cx:pt>
          <cx:pt idx="431">30.5</cx:pt>
          <cx:pt idx="432">34</cx:pt>
          <cx:pt idx="433">39.600000000000001</cx:pt>
          <cx:pt idx="434">46.5</cx:pt>
          <cx:pt idx="435">54.800000000000004</cx:pt>
          <cx:pt idx="436">59.800000000000004</cx:pt>
          <cx:pt idx="437">65.100000000000009</cx:pt>
          <cx:pt idx="438">67.100000000000009</cx:pt>
          <cx:pt idx="439">68</cx:pt>
          <cx:pt idx="440">71.700000000000003</cx:pt>
          <cx:pt idx="441">73.200000000000003</cx:pt>
          <cx:pt idx="442">75.799999999999997</cx:pt>
          <cx:pt idx="443">79.600000000000009</cx:pt>
          <cx:pt idx="444">82</cx:pt>
          <cx:pt idx="445">82.5</cx:pt>
          <cx:pt idx="446">76.700000000000003</cx:pt>
          <cx:pt idx="447">73.299999999999997</cx:pt>
          <cx:pt idx="448">29.200000000000003</cx:pt>
          <cx:pt idx="449">30.200000000000003</cx:pt>
          <cx:pt idx="450">32</cx:pt>
          <cx:pt idx="451">40.600000000000001</cx:pt>
          <cx:pt idx="452">54.5</cx:pt>
          <cx:pt idx="453">64.100000000000009</cx:pt>
          <cx:pt idx="454">84.5</cx:pt>
          <cx:pt idx="455">94.800000000000011</cx:pt>
          <cx:pt idx="456">100</cx:pt>
          <cx:pt idx="457">100</cx:pt>
          <cx:pt idx="458">100</cx:pt>
          <cx:pt idx="459">100</cx:pt>
          <cx:pt idx="460">100</cx:pt>
          <cx:pt idx="461">100</cx:pt>
          <cx:pt idx="462">100</cx:pt>
          <cx:pt idx="463">100</cx:pt>
          <cx:pt idx="464">100</cx:pt>
          <cx:pt idx="465">100</cx:pt>
          <cx:pt idx="466">39.5</cx:pt>
          <cx:pt idx="467">42.900000000000006</cx:pt>
          <cx:pt idx="468">49.600000000000001</cx:pt>
          <cx:pt idx="469">55.600000000000001</cx:pt>
          <cx:pt idx="470">64.600000000000009</cx:pt>
          <cx:pt idx="471">68.5</cx:pt>
          <cx:pt idx="472">76.700000000000003</cx:pt>
          <cx:pt idx="473">84</cx:pt>
          <cx:pt idx="474">87.900000000000006</cx:pt>
          <cx:pt idx="475">89.900000000000006</cx:pt>
          <cx:pt idx="476">94.100000000000009</cx:pt>
          <cx:pt idx="477">91.5</cx:pt>
          <cx:pt idx="478">92.800000000000011</cx:pt>
          <cx:pt idx="479">93</cx:pt>
          <cx:pt idx="480">89.400000000000006</cx:pt>
          <cx:pt idx="481">83.200000000000003</cx:pt>
          <cx:pt idx="482">80.900000000000006</cx:pt>
          <cx:pt idx="483">74.400000000000006</cx:pt>
          <cx:pt idx="484">51.900000000000006</cx:pt>
          <cx:pt idx="485">58.400000000000006</cx:pt>
          <cx:pt idx="486">68.5</cx:pt>
          <cx:pt idx="487">75.200000000000003</cx:pt>
          <cx:pt idx="488">85.300000000000011</cx:pt>
          <cx:pt idx="489">93.5</cx:pt>
          <cx:pt idx="490">100</cx:pt>
          <cx:pt idx="491">100</cx:pt>
          <cx:pt idx="492">100</cx:pt>
          <cx:pt idx="493">98.400000000000006</cx:pt>
          <cx:pt idx="494">100.80000000000001</cx:pt>
          <cx:pt idx="495">100</cx:pt>
          <cx:pt idx="496">100</cx:pt>
          <cx:pt idx="497">100</cx:pt>
          <cx:pt idx="498">99.700000000000003</cx:pt>
          <cx:pt idx="499">97.900000000000006</cx:pt>
          <cx:pt idx="500">95.100000000000009</cx:pt>
          <cx:pt idx="501">86.600000000000009</cx:pt>
          <cx:pt idx="502">57.900000000000006</cx:pt>
          <cx:pt idx="503">65.400000000000006</cx:pt>
          <cx:pt idx="504">73.900000000000006</cx:pt>
          <cx:pt idx="505">86.300000000000011</cx:pt>
          <cx:pt idx="506">96.900000000000006</cx:pt>
          <cx:pt idx="507">100</cx:pt>
          <cx:pt idx="508">100</cx:pt>
          <cx:pt idx="509">100</cx:pt>
          <cx:pt idx="510">100</cx:pt>
          <cx:pt idx="511">100</cx:pt>
          <cx:pt idx="512">100</cx:pt>
          <cx:pt idx="513">100</cx:pt>
          <cx:pt idx="514">100</cx:pt>
          <cx:pt idx="515">100</cx:pt>
          <cx:pt idx="516">100</cx:pt>
          <cx:pt idx="517">98.200000000000003</cx:pt>
          <cx:pt idx="518">92.200000000000003</cx:pt>
          <cx:pt idx="519">87.600000000000009</cx:pt>
          <cx:pt idx="520">39.5</cx:pt>
          <cx:pt idx="521">42.900000000000006</cx:pt>
          <cx:pt idx="522">51.400000000000006</cx:pt>
          <cx:pt idx="523">61.800000000000004</cx:pt>
          <cx:pt idx="524">70.5</cx:pt>
          <cx:pt idx="525">76.5</cx:pt>
          <cx:pt idx="526">86.300000000000011</cx:pt>
          <cx:pt idx="527">91.200000000000003</cx:pt>
          <cx:pt idx="528">98.200000000000003</cx:pt>
          <cx:pt idx="529">100</cx:pt>
          <cx:pt idx="530">100</cx:pt>
          <cx:pt idx="531">100</cx:pt>
          <cx:pt idx="532">100</cx:pt>
          <cx:pt idx="533">100</cx:pt>
          <cx:pt idx="534">100</cx:pt>
          <cx:pt idx="535">95.300000000000011</cx:pt>
          <cx:pt idx="536">92.200000000000003</cx:pt>
          <cx:pt idx="537">87.600000000000009</cx:pt>
          <cx:pt idx="538">40.100000000000001</cx:pt>
          <cx:pt idx="539">40.100000000000001</cx:pt>
          <cx:pt idx="540">53</cx:pt>
          <cx:pt idx="541">63</cx:pt>
          <cx:pt idx="542">77.300000000000011</cx:pt>
          <cx:pt idx="543">88.600000000000009</cx:pt>
          <cx:pt idx="544">97.900000000000006</cx:pt>
          <cx:pt idx="545">100</cx:pt>
          <cx:pt idx="546">100</cx:pt>
          <cx:pt idx="547">100</cx:pt>
          <cx:pt idx="548">100</cx:pt>
          <cx:pt idx="549">100</cx:pt>
          <cx:pt idx="550">100</cx:pt>
          <cx:pt idx="551">100</cx:pt>
          <cx:pt idx="552">100</cx:pt>
          <cx:pt idx="553">95.100000000000009</cx:pt>
          <cx:pt idx="554">91</cx:pt>
          <cx:pt idx="555">88.400000000000006</cx:pt>
          <cx:pt idx="556">31.5</cx:pt>
          <cx:pt idx="557">38</cx:pt>
          <cx:pt idx="558">48.800000000000004</cx:pt>
          <cx:pt idx="559">63</cx:pt>
          <cx:pt idx="560">77</cx:pt>
          <cx:pt idx="561">92.800000000000011</cx:pt>
          <cx:pt idx="562">100</cx:pt>
          <cx:pt idx="563">100</cx:pt>
          <cx:pt idx="564">100</cx:pt>
          <cx:pt idx="565">100</cx:pt>
          <cx:pt idx="566">100</cx:pt>
          <cx:pt idx="567">100</cx:pt>
          <cx:pt idx="568">100</cx:pt>
          <cx:pt idx="569">100</cx:pt>
          <cx:pt idx="570">100</cx:pt>
          <cx:pt idx="571">100</cx:pt>
          <cx:pt idx="572">100</cx:pt>
          <cx:pt idx="573">100</cx:pt>
          <cx:pt idx="574">37.5</cx:pt>
          <cx:pt idx="575">37.700000000000003</cx:pt>
          <cx:pt idx="576">38.800000000000004</cx:pt>
          <cx:pt idx="577">45</cx:pt>
          <cx:pt idx="578">53.5</cx:pt>
          <cx:pt idx="579">68.700000000000003</cx:pt>
          <cx:pt idx="580">89.100000000000009</cx:pt>
          <cx:pt idx="581">100</cx:pt>
          <cx:pt idx="582">100</cx:pt>
          <cx:pt idx="583">100</cx:pt>
          <cx:pt idx="584">100</cx:pt>
          <cx:pt idx="585">100</cx:pt>
          <cx:pt idx="586">100</cx:pt>
          <cx:pt idx="587">100</cx:pt>
          <cx:pt idx="588">100</cx:pt>
          <cx:pt idx="589">100</cx:pt>
          <cx:pt idx="590">100</cx:pt>
          <cx:pt idx="591">100</cx:pt>
          <cx:pt idx="592">37.700000000000003</cx:pt>
          <cx:pt idx="593">42.900000000000006</cx:pt>
          <cx:pt idx="594">49.900000000000006</cx:pt>
          <cx:pt idx="595">57.600000000000001</cx:pt>
          <cx:pt idx="596">69.799999999999997</cx:pt>
          <cx:pt idx="597">82.900000000000006</cx:pt>
          <cx:pt idx="598">92.800000000000011</cx:pt>
          <cx:pt idx="599">97.400000000000006</cx:pt>
          <cx:pt idx="600">99.200000000000003</cx:pt>
          <cx:pt idx="601">100</cx:pt>
          <cx:pt idx="602">100</cx:pt>
          <cx:pt idx="603">100</cx:pt>
          <cx:pt idx="604">100</cx:pt>
          <cx:pt idx="605">99.200000000000003</cx:pt>
          <cx:pt idx="606">97.700000000000003</cx:pt>
          <cx:pt idx="607">95.100000000000009</cx:pt>
          <cx:pt idx="608">93</cx:pt>
          <cx:pt idx="609">91</cx:pt>
          <cx:pt idx="610">57.100000000000001</cx:pt>
          <cx:pt idx="611">64.900000000000006</cx:pt>
          <cx:pt idx="612">72.100000000000009</cx:pt>
          <cx:pt idx="613">81.700000000000003</cx:pt>
          <cx:pt idx="614">76</cx:pt>
          <cx:pt idx="615">86.800000000000011</cx:pt>
          <cx:pt idx="616">99</cx:pt>
          <cx:pt idx="617">100</cx:pt>
          <cx:pt idx="618">100</cx:pt>
          <cx:pt idx="619">100</cx:pt>
          <cx:pt idx="620">100</cx:pt>
          <cx:pt idx="621">99</cx:pt>
          <cx:pt idx="622">100</cx:pt>
          <cx:pt idx="623">100</cx:pt>
          <cx:pt idx="624">100</cx:pt>
          <cx:pt idx="625">97.700000000000003</cx:pt>
          <cx:pt idx="626">95.900000000000006</cx:pt>
          <cx:pt idx="627">87.100000000000009</cx:pt>
          <cx:pt idx="628">53</cx:pt>
          <cx:pt idx="629">57.100000000000001</cx:pt>
          <cx:pt idx="630">68.700000000000003</cx:pt>
          <cx:pt idx="631">78.300000000000011</cx:pt>
          <cx:pt idx="632">90.400000000000006</cx:pt>
          <cx:pt idx="633">98.700000000000003</cx:pt>
          <cx:pt idx="634">97.700000000000003</cx:pt>
          <cx:pt idx="635">100</cx:pt>
          <cx:pt idx="636">100</cx:pt>
          <cx:pt idx="637">100</cx:pt>
          <cx:pt idx="638">100</cx:pt>
          <cx:pt idx="639">100</cx:pt>
          <cx:pt idx="640">100</cx:pt>
          <cx:pt idx="641">100</cx:pt>
          <cx:pt idx="642">100</cx:pt>
          <cx:pt idx="643">97.700000000000003</cx:pt>
          <cx:pt idx="644">94.800000000000011</cx:pt>
          <cx:pt idx="645">91.200000000000003</cx:pt>
          <cx:pt idx="646">53.5</cx:pt>
          <cx:pt idx="647">56.600000000000001</cx:pt>
          <cx:pt idx="648">68.700000000000003</cx:pt>
          <cx:pt idx="649">78</cx:pt>
          <cx:pt idx="650">89.100000000000009</cx:pt>
          <cx:pt idx="651">95.300000000000011</cx:pt>
          <cx:pt idx="652">100</cx:pt>
          <cx:pt idx="653">100</cx:pt>
          <cx:pt idx="654">100</cx:pt>
          <cx:pt idx="655">100</cx:pt>
          <cx:pt idx="656">100</cx:pt>
          <cx:pt idx="657">100</cx:pt>
          <cx:pt idx="658">100</cx:pt>
          <cx:pt idx="659">100</cx:pt>
          <cx:pt idx="660">100</cx:pt>
          <cx:pt idx="661">100</cx:pt>
          <cx:pt idx="662">94.100000000000009</cx:pt>
          <cx:pt idx="663">94.600000000000009</cx:pt>
          <cx:pt idx="664">35.399999999999999</cx:pt>
          <cx:pt idx="665">41.600000000000001</cx:pt>
          <cx:pt idx="666">49.600000000000001</cx:pt>
          <cx:pt idx="667">56.600000000000001</cx:pt>
          <cx:pt idx="668">64.299999999999997</cx:pt>
          <cx:pt idx="669">69.799999999999997</cx:pt>
          <cx:pt idx="670">81.900000000000006</cx:pt>
          <cx:pt idx="671">89.400000000000006</cx:pt>
          <cx:pt idx="672">96.600000000000009</cx:pt>
          <cx:pt idx="673">100</cx:pt>
          <cx:pt idx="674">100</cx:pt>
          <cx:pt idx="675">100</cx:pt>
          <cx:pt idx="676">100</cx:pt>
          <cx:pt idx="677">100</cx:pt>
          <cx:pt idx="678">100</cx:pt>
          <cx:pt idx="679">98.700000000000003</cx:pt>
          <cx:pt idx="680">94.300000000000011</cx:pt>
          <cx:pt idx="681">90.200000000000003</cx:pt>
          <cx:pt idx="682">34.100000000000001</cx:pt>
          <cx:pt idx="683">38.5</cx:pt>
          <cx:pt idx="684">44.700000000000003</cx:pt>
          <cx:pt idx="685">53.5</cx:pt>
          <cx:pt idx="686">64.299999999999997</cx:pt>
          <cx:pt idx="687">75.200000000000003</cx:pt>
          <cx:pt idx="688">85.800000000000011</cx:pt>
          <cx:pt idx="689">92.800000000000011</cx:pt>
          <cx:pt idx="690">100</cx:pt>
          <cx:pt idx="691">100</cx:pt>
          <cx:pt idx="692">100</cx:pt>
          <cx:pt idx="693">100</cx:pt>
          <cx:pt idx="694">99</cx:pt>
          <cx:pt idx="695">97.200000000000003</cx:pt>
          <cx:pt idx="696">91</cx:pt>
          <cx:pt idx="697">90.200000000000003</cx:pt>
          <cx:pt idx="698">81.700000000000003</cx:pt>
          <cx:pt idx="699">78</cx:pt>
          <cx:pt idx="700">50.400000000000006</cx:pt>
          <cx:pt idx="701">53.5</cx:pt>
          <cx:pt idx="702">55.800000000000004</cx:pt>
          <cx:pt idx="703">65.600000000000009</cx:pt>
          <cx:pt idx="704">76.5</cx:pt>
          <cx:pt idx="705">83.700000000000003</cx:pt>
          <cx:pt idx="706">97.700000000000003</cx:pt>
          <cx:pt idx="707">100</cx:pt>
          <cx:pt idx="708">100</cx:pt>
          <cx:pt idx="709">100</cx:pt>
          <cx:pt idx="710">100</cx:pt>
          <cx:pt idx="711">100</cx:pt>
          <cx:pt idx="712">100</cx:pt>
          <cx:pt idx="713">98.700000000000003</cx:pt>
          <cx:pt idx="714">94.300000000000011</cx:pt>
          <cx:pt idx="715">89.700000000000003</cx:pt>
          <cx:pt idx="716">86.300000000000011</cx:pt>
          <cx:pt idx="717">84.5</cx:pt>
          <cx:pt idx="718">55.300000000000004</cx:pt>
          <cx:pt idx="719">58.400000000000006</cx:pt>
          <cx:pt idx="720">68.200000000000003</cx:pt>
          <cx:pt idx="721">77</cx:pt>
          <cx:pt idx="722">91.5</cx:pt>
          <cx:pt idx="723">99</cx:pt>
          <cx:pt idx="724">100</cx:pt>
          <cx:pt idx="725">100</cx:pt>
          <cx:pt idx="726">100</cx:pt>
          <cx:pt idx="727">100</cx:pt>
          <cx:pt idx="728">100</cx:pt>
          <cx:pt idx="729">100</cx:pt>
          <cx:pt idx="730">100</cx:pt>
          <cx:pt idx="731">100</cx:pt>
          <cx:pt idx="732">100</cx:pt>
          <cx:pt idx="733">99.200000000000003</cx:pt>
          <cx:pt idx="734">96.400000000000006</cx:pt>
          <cx:pt idx="735">94.100000000000009</cx:pt>
          <cx:pt idx="736">42.900000000000006</cx:pt>
          <cx:pt idx="737">46.300000000000004</cx:pt>
          <cx:pt idx="738">51.200000000000003</cx:pt>
          <cx:pt idx="739">60.5</cx:pt>
          <cx:pt idx="740">69</cx:pt>
          <cx:pt idx="741">85</cx:pt>
          <cx:pt idx="742">96.400000000000006</cx:pt>
          <cx:pt idx="743">100</cx:pt>
          <cx:pt idx="744">100</cx:pt>
          <cx:pt idx="745">100</cx:pt>
          <cx:pt idx="746">100</cx:pt>
          <cx:pt idx="747">100</cx:pt>
          <cx:pt idx="748">100</cx:pt>
          <cx:pt idx="749">100</cx:pt>
          <cx:pt idx="750">100</cx:pt>
          <cx:pt idx="751">100</cx:pt>
          <cx:pt idx="752">97.200000000000003</cx:pt>
          <cx:pt idx="753">95.300000000000011</cx:pt>
          <cx:pt idx="754">41.100000000000001</cx:pt>
          <cx:pt idx="755">46.5</cx:pt>
          <cx:pt idx="756">55.600000000000001</cx:pt>
          <cx:pt idx="757">65.600000000000009</cx:pt>
          <cx:pt idx="758">75.700000000000003</cx:pt>
          <cx:pt idx="759">86</cx:pt>
          <cx:pt idx="760">92.5</cx:pt>
          <cx:pt idx="761">100</cx:pt>
          <cx:pt idx="762">100</cx:pt>
          <cx:pt idx="763">100</cx:pt>
          <cx:pt idx="764">100</cx:pt>
          <cx:pt idx="765">100</cx:pt>
          <cx:pt idx="766">100</cx:pt>
          <cx:pt idx="767">100</cx:pt>
          <cx:pt idx="768">100</cx:pt>
          <cx:pt idx="769">99.700000000000003</cx:pt>
          <cx:pt idx="770">96.900000000000006</cx:pt>
          <cx:pt idx="771">94.300000000000011</cx:pt>
          <cx:pt idx="772">39.800000000000004</cx:pt>
          <cx:pt idx="773">43.900000000000006</cx:pt>
          <cx:pt idx="774">57.100000000000001</cx:pt>
          <cx:pt idx="775">65.100000000000009</cx:pt>
          <cx:pt idx="776">78.600000000000009</cx:pt>
          <cx:pt idx="777">89.100000000000009</cx:pt>
          <cx:pt idx="778">100</cx:pt>
          <cx:pt idx="779">100</cx:pt>
          <cx:pt idx="780">100</cx:pt>
          <cx:pt idx="781">100</cx:pt>
          <cx:pt idx="782">100</cx:pt>
          <cx:pt idx="783">100</cx:pt>
          <cx:pt idx="784">100</cx:pt>
          <cx:pt idx="785">100</cx:pt>
          <cx:pt idx="786">100</cx:pt>
          <cx:pt idx="787">100</cx:pt>
          <cx:pt idx="788">100</cx:pt>
          <cx:pt idx="789">100</cx:pt>
          <cx:pt idx="790">32</cx:pt>
          <cx:pt idx="791">31.800000000000001</cx:pt>
          <cx:pt idx="792">34.600000000000001</cx:pt>
          <cx:pt idx="793">39</cx:pt>
          <cx:pt idx="794">53.700000000000003</cx:pt>
          <cx:pt idx="795">69</cx:pt>
          <cx:pt idx="796">95.900000000000006</cx:pt>
          <cx:pt idx="797">100</cx:pt>
          <cx:pt idx="798">100</cx:pt>
          <cx:pt idx="799">100</cx:pt>
          <cx:pt idx="800">100</cx:pt>
          <cx:pt idx="801">100</cx:pt>
          <cx:pt idx="802">100</cx:pt>
          <cx:pt idx="803">100</cx:pt>
          <cx:pt idx="804">100</cx:pt>
          <cx:pt idx="805">100</cx:pt>
          <cx:pt idx="806">100</cx:pt>
          <cx:pt idx="807">100</cx:pt>
          <cx:pt idx="808">39</cx:pt>
          <cx:pt idx="809">46.5</cx:pt>
          <cx:pt idx="810">54.300000000000004</cx:pt>
          <cx:pt idx="811">59.700000000000003</cx:pt>
          <cx:pt idx="812">74.200000000000003</cx:pt>
          <cx:pt idx="813">82.700000000000003</cx:pt>
          <cx:pt idx="814">92.5</cx:pt>
          <cx:pt idx="815">100</cx:pt>
          <cx:pt idx="816">100</cx:pt>
          <cx:pt idx="817">100</cx:pt>
          <cx:pt idx="818">100</cx:pt>
          <cx:pt idx="819">100</cx:pt>
          <cx:pt idx="820">100</cx:pt>
          <cx:pt idx="821">100</cx:pt>
          <cx:pt idx="822">100</cx:pt>
          <cx:pt idx="823">100</cx:pt>
          <cx:pt idx="824">96.400000000000006</cx:pt>
          <cx:pt idx="825">90.400000000000006</cx:pt>
          <cx:pt idx="826">49.600000000000001</cx:pt>
          <cx:pt idx="827">54</cx:pt>
          <cx:pt idx="828">63.300000000000004</cx:pt>
          <cx:pt idx="829">70.5</cx:pt>
          <cx:pt idx="830">81.700000000000003</cx:pt>
          <cx:pt idx="831">88.900000000000006</cx:pt>
          <cx:pt idx="832">96.600000000000009</cx:pt>
          <cx:pt idx="833">100</cx:pt>
          <cx:pt idx="834">100</cx:pt>
          <cx:pt idx="835">100</cx:pt>
          <cx:pt idx="836">100</cx:pt>
          <cx:pt idx="837">100</cx:pt>
          <cx:pt idx="838">99.200000000000003</cx:pt>
          <cx:pt idx="839">92.5</cx:pt>
          <cx:pt idx="840">89.700000000000003</cx:pt>
          <cx:pt idx="841">85</cx:pt>
          <cx:pt idx="842">82.400000000000006</cx:pt>
          <cx:pt idx="843">53.700000000000003</cx:pt>
          <cx:pt idx="844">62.800000000000004</cx:pt>
          <cx:pt idx="845">69.5</cx:pt>
          <cx:pt idx="846">79.600000000000009</cx:pt>
          <cx:pt idx="847">93.5</cx:pt>
          <cx:pt idx="848">100</cx:pt>
          <cx:pt idx="849">100</cx:pt>
          <cx:pt idx="850">100</cx:pt>
          <cx:pt idx="851">100</cx:pt>
          <cx:pt idx="852">100</cx:pt>
          <cx:pt idx="853">100</cx:pt>
          <cx:pt idx="854">100</cx:pt>
          <cx:pt idx="855">100</cx:pt>
          <cx:pt idx="856">100</cx:pt>
          <cx:pt idx="857">100</cx:pt>
          <cx:pt idx="858">99.5</cx:pt>
          <cx:pt idx="859">96.100000000000009</cx:pt>
          <cx:pt idx="860">39</cx:pt>
          <cx:pt idx="861">45.5</cx:pt>
          <cx:pt idx="862">53.5</cx:pt>
          <cx:pt idx="863">63</cx:pt>
          <cx:pt idx="864">71.100000000000009</cx:pt>
          <cx:pt idx="865">81.700000000000003</cx:pt>
          <cx:pt idx="866">91.200000000000003</cx:pt>
          <cx:pt idx="867">97.900000000000006</cx:pt>
          <cx:pt idx="868">100</cx:pt>
          <cx:pt idx="869">100</cx:pt>
          <cx:pt idx="870">100</cx:pt>
          <cx:pt idx="871">100</cx:pt>
          <cx:pt idx="872">100</cx:pt>
          <cx:pt idx="873">100</cx:pt>
          <cx:pt idx="874">100</cx:pt>
          <cx:pt idx="875">100</cx:pt>
          <cx:pt idx="876">97.700000000000003</cx:pt>
          <cx:pt idx="877">93.800000000000011</cx:pt>
          <cx:pt idx="878">43.900000000000006</cx:pt>
          <cx:pt idx="879">49.900000000000006</cx:pt>
          <cx:pt idx="880">56.100000000000001</cx:pt>
          <cx:pt idx="881">65.100000000000009</cx:pt>
          <cx:pt idx="882">75.700000000000003</cx:pt>
          <cx:pt idx="883">84.5</cx:pt>
          <cx:pt idx="884">89.900000000000006</cx:pt>
          <cx:pt idx="885">95.600000000000009</cx:pt>
          <cx:pt idx="886">100</cx:pt>
          <cx:pt idx="887">100</cx:pt>
          <cx:pt idx="888">100</cx:pt>
          <cx:pt idx="889">100</cx:pt>
          <cx:pt idx="890">100</cx:pt>
          <cx:pt idx="891">100</cx:pt>
          <cx:pt idx="892">100</cx:pt>
          <cx:pt idx="893">100</cx:pt>
          <cx:pt idx="894">100</cx:pt>
          <cx:pt idx="895">97.700000000000003</cx:pt>
          <cx:pt idx="896">32.300000000000004</cx:pt>
          <cx:pt idx="897">34.899999999999999</cx:pt>
          <cx:pt idx="898">43.400000000000006</cx:pt>
          <cx:pt idx="899">56.800000000000004</cx:pt>
          <cx:pt idx="900">71.299999999999997</cx:pt>
          <cx:pt idx="901">74.900000000000006</cx:pt>
          <cx:pt idx="902">79.800000000000011</cx:pt>
          <cx:pt idx="903">82.200000000000003</cx:pt>
          <cx:pt idx="904">88.900000000000006</cx:pt>
          <cx:pt idx="905">99</cx:pt>
          <cx:pt idx="906">100</cx:pt>
          <cx:pt idx="907">100</cx:pt>
          <cx:pt idx="908">100</cx:pt>
          <cx:pt idx="909">100</cx:pt>
          <cx:pt idx="910">100</cx:pt>
          <cx:pt idx="911">100</cx:pt>
          <cx:pt idx="912">100</cx:pt>
          <cx:pt idx="913">100</cx:pt>
          <cx:pt idx="914">2.2000000000000002</cx:pt>
          <cx:pt idx="915">2.3000000000000003</cx:pt>
          <cx:pt idx="916">4.4000000000000004</cx:pt>
          <cx:pt idx="917">5.8000000000000007</cx:pt>
          <cx:pt idx="918">12.9</cx:pt>
          <cx:pt idx="919">22.300000000000001</cx:pt>
          <cx:pt idx="920">43</cx:pt>
          <cx:pt idx="921">62.100000000000001</cx:pt>
          <cx:pt idx="922">83</cx:pt>
          <cx:pt idx="923">99.800000000000011</cx:pt>
          <cx:pt idx="924">100.10000000000001</cx:pt>
          <cx:pt idx="925">100.10000000000001</cx:pt>
          <cx:pt idx="926">99.900000000000006</cx:pt>
          <cx:pt idx="927">100.10000000000001</cx:pt>
          <cx:pt idx="928">98.600000000000009</cx:pt>
          <cx:pt idx="929">93</cx:pt>
          <cx:pt idx="930">81.700000000000003</cx:pt>
          <cx:pt idx="931">70.5</cx:pt>
          <cx:pt idx="932">6.7000000000000002</cx:pt>
          <cx:pt idx="933">8.5</cx:pt>
          <cx:pt idx="934">11.600000000000001</cx:pt>
          <cx:pt idx="935">14.9</cx:pt>
          <cx:pt idx="936">23</cx:pt>
          <cx:pt idx="937">32.300000000000004</cx:pt>
          <cx:pt idx="938">43.300000000000004</cx:pt>
          <cx:pt idx="939">50.900000000000006</cx:pt>
          <cx:pt idx="940">57.900000000000006</cx:pt>
          <cx:pt idx="941">62.700000000000003</cx:pt>
          <cx:pt idx="942">65.299999999999997</cx:pt>
          <cx:pt idx="943">66.700000000000003</cx:pt>
          <cx:pt idx="944">64.5</cx:pt>
          <cx:pt idx="945">61.400000000000006</cx:pt>
          <cx:pt idx="946">56.300000000000004</cx:pt>
          <cx:pt idx="947">50.900000000000006</cx:pt>
          <cx:pt idx="948">46.700000000000003</cx:pt>
          <cx:pt idx="949">40.5</cx:pt>
          <cx:pt idx="950">6.5</cx:pt>
          <cx:pt idx="951">8.4000000000000004</cx:pt>
          <cx:pt idx="952">12.100000000000001</cx:pt>
          <cx:pt idx="953">16.800000000000001</cx:pt>
          <cx:pt idx="954">25.400000000000002</cx:pt>
          <cx:pt idx="955">33.300000000000004</cx:pt>
          <cx:pt idx="956">43.100000000000001</cx:pt>
          <cx:pt idx="957">50.5</cx:pt>
          <cx:pt idx="958">56.700000000000003</cx:pt>
          <cx:pt idx="959">60.100000000000001</cx:pt>
          <cx:pt idx="960">62.700000000000003</cx:pt>
          <cx:pt idx="961">62</cx:pt>
          <cx:pt idx="962">60</cx:pt>
          <cx:pt idx="963">57</cx:pt>
          <cx:pt idx="964">52.300000000000004</cx:pt>
          <cx:pt idx="965">48.700000000000003</cx:pt>
          <cx:pt idx="966">46.300000000000004</cx:pt>
          <cx:pt idx="967">43.100000000000001</cx:pt>
          <cx:pt idx="968">7.9000000000000004</cx:pt>
          <cx:pt idx="969">9.5</cx:pt>
          <cx:pt idx="970">13.600000000000001</cx:pt>
          <cx:pt idx="971">18.699999999999999</cx:pt>
          <cx:pt idx="972">27.100000000000001</cx:pt>
          <cx:pt idx="973">35.800000000000004</cx:pt>
          <cx:pt idx="974">46.600000000000001</cx:pt>
          <cx:pt idx="975">53.900000000000006</cx:pt>
          <cx:pt idx="976">60.800000000000004</cx:pt>
          <cx:pt idx="977">65.299999999999997</cx:pt>
          <cx:pt idx="978">68.200000000000003</cx:pt>
          <cx:pt idx="979">70.5</cx:pt>
          <cx:pt idx="980">69</cx:pt>
          <cx:pt idx="981">63</cx:pt>
          <cx:pt idx="982">58</cx:pt>
          <cx:pt idx="983">53.700000000000003</cx:pt>
          <cx:pt idx="984">48.300000000000004</cx:pt>
          <cx:pt idx="985">45.100000000000001</cx:pt>
          <cx:pt idx="986">7.2000000000000002</cx:pt>
          <cx:pt idx="987">9.0999999999999996</cx:pt>
          <cx:pt idx="988">13</cx:pt>
          <cx:pt idx="989">18.300000000000001</cx:pt>
          <cx:pt idx="990">25.200000000000003</cx:pt>
          <cx:pt idx="991">34.200000000000003</cx:pt>
          <cx:pt idx="992">44.700000000000003</cx:pt>
          <cx:pt idx="993">52.100000000000001</cx:pt>
          <cx:pt idx="994">60.5</cx:pt>
          <cx:pt idx="995">67.200000000000003</cx:pt>
          <cx:pt idx="996">70.799999999999997</cx:pt>
          <cx:pt idx="997">73</cx:pt>
          <cx:pt idx="998">74</cx:pt>
          <cx:pt idx="999">70.400000000000006</cx:pt>
          <cx:pt idx="1000">67.799999999999997</cx:pt>
          <cx:pt idx="1001">62.5</cx:pt>
          <cx:pt idx="1002">58</cx:pt>
          <cx:pt idx="1003">51.900000000000006</cx:pt>
          <cx:pt idx="1004">15.800000000000001</cx:pt>
          <cx:pt idx="1005">15.800000000000001</cx:pt>
          <cx:pt idx="1006">23</cx:pt>
          <cx:pt idx="1007">30.5</cx:pt>
          <cx:pt idx="1008">44.400000000000006</cx:pt>
          <cx:pt idx="1009">60.300000000000004</cx:pt>
          <cx:pt idx="1010">75.100000000000009</cx:pt>
          <cx:pt idx="1011">88.800000000000011</cx:pt>
          <cx:pt idx="1012">100.2</cx:pt>
          <cx:pt idx="1013">100</cx:pt>
          <cx:pt idx="1014">100</cx:pt>
          <cx:pt idx="1015">100.2</cx:pt>
          <cx:pt idx="1016">99.900000000000006</cx:pt>
          <cx:pt idx="1017">94.600000000000009</cx:pt>
          <cx:pt idx="1018">91</cx:pt>
          <cx:pt idx="1019">87.400000000000006</cx:pt>
          <cx:pt idx="1020">82.5</cx:pt>
          <cx:pt idx="1021">76.600000000000009</cx:pt>
          <cx:pt idx="1022">9.6000000000000014</cx:pt>
          <cx:pt idx="1023">11.200000000000001</cx:pt>
          <cx:pt idx="1024">16.800000000000001</cx:pt>
          <cx:pt idx="1025">29.200000000000003</cx:pt>
          <cx:pt idx="1026">42</cx:pt>
          <cx:pt idx="1027">59.400000000000006</cx:pt>
          <cx:pt idx="1028">70.400000000000006</cx:pt>
          <cx:pt idx="1029">82.700000000000003</cx:pt>
          <cx:pt idx="1030">96.600000000000009</cx:pt>
          <cx:pt idx="1031">100.10000000000001</cx:pt>
          <cx:pt idx="1032">100.2</cx:pt>
          <cx:pt idx="1033">100</cx:pt>
          <cx:pt idx="1034">99.900000000000006</cx:pt>
          <cx:pt idx="1035">100.30000000000001</cx:pt>
          <cx:pt idx="1036">100.10000000000001</cx:pt>
          <cx:pt idx="1037">99.700000000000003</cx:pt>
          <cx:pt idx="1038">100</cx:pt>
          <cx:pt idx="1039">97.700000000000003</cx:pt>
          <cx:pt idx="1040">7.8000000000000007</cx:pt>
          <cx:pt idx="1041">8.4000000000000004</cx:pt>
          <cx:pt idx="1042">9.9000000000000004</cx:pt>
          <cx:pt idx="1043">12.600000000000001</cx:pt>
          <cx:pt idx="1044">20.200000000000003</cx:pt>
          <cx:pt idx="1045">33.899999999999999</cx:pt>
          <cx:pt idx="1046">54.400000000000006</cx:pt>
          <cx:pt idx="1047">74.900000000000006</cx:pt>
          <cx:pt idx="1048">94.900000000000006</cx:pt>
          <cx:pt idx="1049">100.30000000000001</cx:pt>
          <cx:pt idx="1050">100.10000000000001</cx:pt>
          <cx:pt idx="1051">100</cx:pt>
          <cx:pt idx="1052">100.10000000000001</cx:pt>
          <cx:pt idx="1053">100.10000000000001</cx:pt>
          <cx:pt idx="1054">100</cx:pt>
          <cx:pt idx="1055">98.400000000000006</cx:pt>
          <cx:pt idx="1056">87.600000000000009</cx:pt>
          <cx:pt idx="1057">73.299999999999997</cx:pt>
          <cx:pt idx="1058">9.6000000000000014</cx:pt>
          <cx:pt idx="1059">11.200000000000001</cx:pt>
          <cx:pt idx="1060">15.200000000000001</cx:pt>
          <cx:pt idx="1061">18.300000000000001</cx:pt>
          <cx:pt idx="1062">25.400000000000002</cx:pt>
          <cx:pt idx="1063">37.5</cx:pt>
          <cx:pt idx="1064">48</cx:pt>
          <cx:pt idx="1065">59.800000000000004</cx:pt>
          <cx:pt idx="1066">68.299999999999997</cx:pt>
          <cx:pt idx="1067">74</cx:pt>
          <cx:pt idx="1068">78.200000000000003</cx:pt>
          <cx:pt idx="1069">81.600000000000009</cx:pt>
          <cx:pt idx="1070">80.700000000000003</cx:pt>
          <cx:pt idx="1071">76</cx:pt>
          <cx:pt idx="1072">70</cx:pt>
          <cx:pt idx="1073">60.300000000000004</cx:pt>
          <cx:pt idx="1074">56.200000000000003</cx:pt>
          <cx:pt idx="1075">52.800000000000004</cx:pt>
          <cx:pt idx="1076">8.5</cx:pt>
          <cx:pt idx="1077">11</cx:pt>
          <cx:pt idx="1078">14.300000000000001</cx:pt>
          <cx:pt idx="1079">16.199999999999999</cx:pt>
          <cx:pt idx="1080">20.5</cx:pt>
          <cx:pt idx="1081">28.5</cx:pt>
          <cx:pt idx="1082">41.200000000000003</cx:pt>
          <cx:pt idx="1083">50.800000000000004</cx:pt>
          <cx:pt idx="1084">57</cx:pt>
          <cx:pt idx="1085">62.700000000000003</cx:pt>
          <cx:pt idx="1086">65.900000000000006</cx:pt>
          <cx:pt idx="1087">68.100000000000009</cx:pt>
          <cx:pt idx="1088">67.400000000000006</cx:pt>
          <cx:pt idx="1089">63.300000000000004</cx:pt>
          <cx:pt idx="1090">59.300000000000004</cx:pt>
          <cx:pt idx="1091">55.5</cx:pt>
          <cx:pt idx="1092">51.400000000000006</cx:pt>
          <cx:pt idx="1093">48.700000000000003</cx:pt>
          <cx:pt idx="1094">11.600000000000001</cx:pt>
          <cx:pt idx="1095">13.200000000000001</cx:pt>
          <cx:pt idx="1096">16.300000000000001</cx:pt>
          <cx:pt idx="1097">18.800000000000001</cx:pt>
          <cx:pt idx="1098">27.100000000000001</cx:pt>
          <cx:pt idx="1099">37</cx:pt>
          <cx:pt idx="1100">45.5</cx:pt>
          <cx:pt idx="1101">52.900000000000006</cx:pt>
          <cx:pt idx="1102">61.100000000000001</cx:pt>
          <cx:pt idx="1103">62.800000000000004</cx:pt>
          <cx:pt idx="1104">67.400000000000006</cx:pt>
          <cx:pt idx="1105">69.799999999999997</cx:pt>
          <cx:pt idx="1106">71.299999999999997</cx:pt>
          <cx:pt idx="1107">70.200000000000003</cx:pt>
          <cx:pt idx="1108">66.400000000000006</cx:pt>
          <cx:pt idx="1109">61.400000000000006</cx:pt>
          <cx:pt idx="1110">59</cx:pt>
          <cx:pt idx="1111">56</cx:pt>
          <cx:pt idx="1112">7.5</cx:pt>
          <cx:pt idx="1113">8.8000000000000007</cx:pt>
          <cx:pt idx="1114">12</cx:pt>
          <cx:pt idx="1115">15.200000000000001</cx:pt>
          <cx:pt idx="1116">23.5</cx:pt>
          <cx:pt idx="1117">33.5</cx:pt>
          <cx:pt idx="1118">46.100000000000001</cx:pt>
          <cx:pt idx="1119">54.900000000000006</cx:pt>
          <cx:pt idx="1120">61.200000000000003</cx:pt>
          <cx:pt idx="1121">65</cx:pt>
          <cx:pt idx="1122">71.100000000000009</cx:pt>
          <cx:pt idx="1123">73</cx:pt>
          <cx:pt idx="1124">73.400000000000006</cx:pt>
          <cx:pt idx="1125">71.5</cx:pt>
          <cx:pt idx="1126">65.700000000000003</cx:pt>
          <cx:pt idx="1127">60.400000000000006</cx:pt>
          <cx:pt idx="1128">54.800000000000004</cx:pt>
          <cx:pt idx="1129">50.5</cx:pt>
          <cx:pt idx="1130">8.5</cx:pt>
          <cx:pt idx="1131">11.200000000000001</cx:pt>
          <cx:pt idx="1132">15.300000000000001</cx:pt>
          <cx:pt idx="1133">21.400000000000002</cx:pt>
          <cx:pt idx="1134">32.300000000000004</cx:pt>
          <cx:pt idx="1135">42.800000000000004</cx:pt>
          <cx:pt idx="1136">56</cx:pt>
          <cx:pt idx="1137">63</cx:pt>
          <cx:pt idx="1138">72.5</cx:pt>
          <cx:pt idx="1139">79</cx:pt>
          <cx:pt idx="1140">86.700000000000003</cx:pt>
          <cx:pt idx="1141">88.900000000000006</cx:pt>
          <cx:pt idx="1142">90.5</cx:pt>
          <cx:pt idx="1143">86.5</cx:pt>
          <cx:pt idx="1144">81.200000000000003</cx:pt>
          <cx:pt idx="1145">73.299999999999997</cx:pt>
          <cx:pt idx="1146">67.400000000000006</cx:pt>
          <cx:pt idx="1147">61</cx:pt>
          <cx:pt idx="1148">6.3000000000000007</cx:pt>
          <cx:pt idx="1149">8.3000000000000007</cx:pt>
          <cx:pt idx="1150">12.5</cx:pt>
          <cx:pt idx="1151">16.199999999999999</cx:pt>
          <cx:pt idx="1152">23.900000000000002</cx:pt>
          <cx:pt idx="1153">34.5</cx:pt>
          <cx:pt idx="1154">49.300000000000004</cx:pt>
          <cx:pt idx="1155">60.400000000000006</cx:pt>
          <cx:pt idx="1156">68.5</cx:pt>
          <cx:pt idx="1157">81.700000000000003</cx:pt>
          <cx:pt idx="1158">88.600000000000009</cx:pt>
          <cx:pt idx="1159">92.700000000000003</cx:pt>
          <cx:pt idx="1160">92.100000000000009</cx:pt>
          <cx:pt idx="1161">85.800000000000011</cx:pt>
          <cx:pt idx="1162">77.100000000000009</cx:pt>
          <cx:pt idx="1163">69.600000000000009</cx:pt>
          <cx:pt idx="1164">60.900000000000006</cx:pt>
          <cx:pt idx="1165">53.400000000000006</cx:pt>
          <cx:pt idx="1166">7.4000000000000004</cx:pt>
          <cx:pt idx="1167">10.100000000000001</cx:pt>
          <cx:pt idx="1168">12.800000000000001</cx:pt>
          <cx:pt idx="1169">17.699999999999999</cx:pt>
          <cx:pt idx="1170">23.100000000000001</cx:pt>
          <cx:pt idx="1171">31.300000000000001</cx:pt>
          <cx:pt idx="1172">45.600000000000001</cx:pt>
          <cx:pt idx="1173">52.800000000000004</cx:pt>
          <cx:pt idx="1174">59.400000000000006</cx:pt>
          <cx:pt idx="1175">65</cx:pt>
          <cx:pt idx="1176">68.299999999999997</cx:pt>
          <cx:pt idx="1177">73.299999999999997</cx:pt>
          <cx:pt idx="1178">71.700000000000003</cx:pt>
          <cx:pt idx="1179">68.299999999999997</cx:pt>
          <cx:pt idx="1180">62.600000000000001</cx:pt>
          <cx:pt idx="1181">58.100000000000001</cx:pt>
          <cx:pt idx="1182">55</cx:pt>
          <cx:pt idx="1183">49.600000000000001</cx:pt>
          <cx:pt idx="1184">6.6000000000000005</cx:pt>
          <cx:pt idx="1185">9.2000000000000011</cx:pt>
          <cx:pt idx="1186">11.300000000000001</cx:pt>
          <cx:pt idx="1187">14.800000000000001</cx:pt>
          <cx:pt idx="1188">22.400000000000002</cx:pt>
          <cx:pt idx="1189">32.100000000000001</cx:pt>
          <cx:pt idx="1190">46.5</cx:pt>
          <cx:pt idx="1191">56.700000000000003</cx:pt>
          <cx:pt idx="1192">64</cx:pt>
          <cx:pt idx="1193">69.100000000000009</cx:pt>
          <cx:pt idx="1194">74.299999999999997</cx:pt>
          <cx:pt idx="1195">76.600000000000009</cx:pt>
          <cx:pt idx="1196">77.300000000000011</cx:pt>
          <cx:pt idx="1197">74.400000000000006</cx:pt>
          <cx:pt idx="1198">68.700000000000003</cx:pt>
          <cx:pt idx="1199">63.600000000000001</cx:pt>
          <cx:pt idx="1200">59.200000000000003</cx:pt>
          <cx:pt idx="1201">52.800000000000004</cx:pt>
          <cx:pt idx="1202">6.6000000000000005</cx:pt>
          <cx:pt idx="1203">8.7000000000000011</cx:pt>
          <cx:pt idx="1204">11.700000000000001</cx:pt>
          <cx:pt idx="1205">15.5</cx:pt>
          <cx:pt idx="1206">23.300000000000001</cx:pt>
          <cx:pt idx="1207">35.800000000000004</cx:pt>
          <cx:pt idx="1208">48</cx:pt>
          <cx:pt idx="1209">59.800000000000004</cx:pt>
          <cx:pt idx="1210">65.700000000000003</cx:pt>
          <cx:pt idx="1211">70.900000000000006</cx:pt>
          <cx:pt idx="1212">75.799999999999997</cx:pt>
          <cx:pt idx="1213">77.200000000000003</cx:pt>
          <cx:pt idx="1214">77.5</cx:pt>
          <cx:pt idx="1215">74.700000000000003</cx:pt>
          <cx:pt idx="1216">68.200000000000003</cx:pt>
          <cx:pt idx="1217">63.900000000000006</cx:pt>
          <cx:pt idx="1218">58.100000000000001</cx:pt>
          <cx:pt idx="1219">54.700000000000003</cx:pt>
          <cx:pt idx="1220">7.8000000000000007</cx:pt>
          <cx:pt idx="1221">9.8000000000000007</cx:pt>
          <cx:pt idx="1222">12.700000000000001</cx:pt>
          <cx:pt idx="1223">18.400000000000002</cx:pt>
          <cx:pt idx="1224">27.100000000000001</cx:pt>
          <cx:pt idx="1225">41.200000000000003</cx:pt>
          <cx:pt idx="1226">52.800000000000004</cx:pt>
          <cx:pt idx="1227">62.5</cx:pt>
          <cx:pt idx="1228">68.700000000000003</cx:pt>
          <cx:pt idx="1229">78.200000000000003</cx:pt>
          <cx:pt idx="1230">85.900000000000006</cx:pt>
          <cx:pt idx="1231">89.900000000000006</cx:pt>
          <cx:pt idx="1232">88.900000000000006</cx:pt>
          <cx:pt idx="1233">84.5</cx:pt>
          <cx:pt idx="1234">80.800000000000011</cx:pt>
          <cx:pt idx="1235">76.100000000000009</cx:pt>
          <cx:pt idx="1236">66.700000000000003</cx:pt>
          <cx:pt idx="1237">59</cx:pt>
          <cx:pt idx="1238">5.4000000000000004</cx:pt>
          <cx:pt idx="1239">6.4000000000000004</cx:pt>
          <cx:pt idx="1240">14.200000000000001</cx:pt>
          <cx:pt idx="1241">26</cx:pt>
          <cx:pt idx="1242">37.5</cx:pt>
          <cx:pt idx="1243">53.900000000000006</cx:pt>
          <cx:pt idx="1244">67.400000000000006</cx:pt>
          <cx:pt idx="1245">81.5</cx:pt>
          <cx:pt idx="1246">94.300000000000011</cx:pt>
          <cx:pt idx="1247">100</cx:pt>
          <cx:pt idx="1248">99.900000000000006</cx:pt>
          <cx:pt idx="1249">100.10000000000001</cx:pt>
          <cx:pt idx="1250">99.900000000000006</cx:pt>
          <cx:pt idx="1251">100.2</cx:pt>
          <cx:pt idx="1252">100.10000000000001</cx:pt>
          <cx:pt idx="1253">99.700000000000003</cx:pt>
          <cx:pt idx="1254">97.200000000000003</cx:pt>
          <cx:pt idx="1255">95</cx:pt>
          <cx:pt idx="1256">4.5</cx:pt>
          <cx:pt idx="1257">4.7000000000000002</cx:pt>
          <cx:pt idx="1258">5.8000000000000007</cx:pt>
          <cx:pt idx="1259">7.7000000000000002</cx:pt>
          <cx:pt idx="1260">13.700000000000001</cx:pt>
          <cx:pt idx="1261">25.600000000000001</cx:pt>
          <cx:pt idx="1262">50</cx:pt>
          <cx:pt idx="1263">69.400000000000006</cx:pt>
          <cx:pt idx="1264">93</cx:pt>
          <cx:pt idx="1265">100.2</cx:pt>
          <cx:pt idx="1266">100.2</cx:pt>
          <cx:pt idx="1267">100.10000000000001</cx:pt>
          <cx:pt idx="1268">100.10000000000001</cx:pt>
          <cx:pt idx="1269">99.900000000000006</cx:pt>
          <cx:pt idx="1270">100.10000000000001</cx:pt>
          <cx:pt idx="1271">96</cx:pt>
          <cx:pt idx="1272">86.200000000000003</cx:pt>
          <cx:pt idx="1273">74.5</cx:pt>
          <cx:pt idx="1274">7.5</cx:pt>
          <cx:pt idx="1275">10.200000000000001</cx:pt>
          <cx:pt idx="1276">14</cx:pt>
          <cx:pt idx="1277">17.800000000000001</cx:pt>
          <cx:pt idx="1278">28.100000000000001</cx:pt>
          <cx:pt idx="1279">39.400000000000006</cx:pt>
          <cx:pt idx="1280">51.800000000000004</cx:pt>
          <cx:pt idx="1281">62.600000000000001</cx:pt>
          <cx:pt idx="1282">71.700000000000003</cx:pt>
          <cx:pt idx="1283">79.200000000000003</cx:pt>
          <cx:pt idx="1284">83.800000000000011</cx:pt>
          <cx:pt idx="1285">89.900000000000006</cx:pt>
          <cx:pt idx="1286">88.400000000000006</cx:pt>
          <cx:pt idx="1287">83.300000000000011</cx:pt>
          <cx:pt idx="1288">77.800000000000011</cx:pt>
          <cx:pt idx="1289">71.200000000000003</cx:pt>
          <cx:pt idx="1290">64.400000000000006</cx:pt>
          <cx:pt idx="1291">57.900000000000006</cx:pt>
          <cx:pt idx="1292">7.7000000000000002</cx:pt>
          <cx:pt idx="1293">9.9000000000000004</cx:pt>
          <cx:pt idx="1294">13.600000000000001</cx:pt>
          <cx:pt idx="1295">15.800000000000001</cx:pt>
          <cx:pt idx="1296">20.300000000000001</cx:pt>
          <cx:pt idx="1297">31.5</cx:pt>
          <cx:pt idx="1298">40.200000000000003</cx:pt>
          <cx:pt idx="1299">47.400000000000006</cx:pt>
          <cx:pt idx="1300">57.100000000000001</cx:pt>
          <cx:pt idx="1301">61.900000000000006</cx:pt>
          <cx:pt idx="1302">67.200000000000003</cx:pt>
          <cx:pt idx="1303">71.600000000000009</cx:pt>
          <cx:pt idx="1304">69.200000000000003</cx:pt>
          <cx:pt idx="1305">65.799999999999997</cx:pt>
          <cx:pt idx="1306">60.900000000000006</cx:pt>
          <cx:pt idx="1307">56.800000000000004</cx:pt>
          <cx:pt idx="1308">53.400000000000006</cx:pt>
          <cx:pt idx="1309">6.4000000000000004</cx:pt>
          <cx:pt idx="1310">9.9000000000000004</cx:pt>
          <cx:pt idx="1311">11.600000000000001</cx:pt>
          <cx:pt idx="1312">15.200000000000001</cx:pt>
          <cx:pt idx="1313">23.5</cx:pt>
          <cx:pt idx="1314">33.800000000000004</cx:pt>
          <cx:pt idx="1315">54.900000000000006</cx:pt>
          <cx:pt idx="1316">59.5</cx:pt>
          <cx:pt idx="1317">63.200000000000003</cx:pt>
          <cx:pt idx="1318">67.200000000000003</cx:pt>
          <cx:pt idx="1319">71</cx:pt>
          <cx:pt idx="1320">72</cx:pt>
          <cx:pt idx="1321">71.200000000000003</cx:pt>
          <cx:pt idx="1322">68</cx:pt>
          <cx:pt idx="1323">63.5</cx:pt>
          <cx:pt idx="1324">57.600000000000001</cx:pt>
          <cx:pt idx="1325">52.5</cx:pt>
          <cx:pt idx="1326">9.2000000000000011</cx:pt>
          <cx:pt idx="1327">12.100000000000001</cx:pt>
          <cx:pt idx="1328">15.200000000000001</cx:pt>
          <cx:pt idx="1329">19.600000000000001</cx:pt>
          <cx:pt idx="1330">26.600000000000001</cx:pt>
          <cx:pt idx="1331">38.900000000000006</cx:pt>
          <cx:pt idx="1332">50.700000000000003</cx:pt>
          <cx:pt idx="1333">58</cx:pt>
          <cx:pt idx="1334">66</cx:pt>
          <cx:pt idx="1335">68.299999999999997</cx:pt>
          <cx:pt idx="1336">71.400000000000006</cx:pt>
          <cx:pt idx="1337">71.900000000000006</cx:pt>
          <cx:pt idx="1338">72.600000000000009</cx:pt>
          <cx:pt idx="1339">72.5</cx:pt>
          <cx:pt idx="1340">68.5</cx:pt>
          <cx:pt idx="1341">63.900000000000006</cx:pt>
          <cx:pt idx="1342">58.100000000000001</cx:pt>
          <cx:pt idx="1343">53.700000000000003</cx:pt>
          <cx:pt idx="1344">9.0999999999999996</cx:pt>
          <cx:pt idx="1345">11.700000000000001</cx:pt>
          <cx:pt idx="1346">16.100000000000001</cx:pt>
          <cx:pt idx="1347">21.300000000000001</cx:pt>
          <cx:pt idx="1348">32</cx:pt>
          <cx:pt idx="1349">41.5</cx:pt>
          <cx:pt idx="1350">51.200000000000003</cx:pt>
          <cx:pt idx="1351">58</cx:pt>
          <cx:pt idx="1352">65.600000000000009</cx:pt>
          <cx:pt idx="1353">71.900000000000006</cx:pt>
          <cx:pt idx="1354">76.900000000000006</cx:pt>
          <cx:pt idx="1355">82.400000000000006</cx:pt>
          <cx:pt idx="1356">82.600000000000009</cx:pt>
          <cx:pt idx="1357">83.300000000000011</cx:pt>
          <cx:pt idx="1358">79.600000000000009</cx:pt>
          <cx:pt idx="1359">76.299999999999997</cx:pt>
          <cx:pt idx="1360">70.5</cx:pt>
          <cx:pt idx="1361">64.900000000000006</cx:pt>
          <cx:pt idx="1362">5.8000000000000007</cx:pt>
          <cx:pt idx="1363">7</cx:pt>
          <cx:pt idx="1364">14.9</cx:pt>
          <cx:pt idx="1365">25.100000000000001</cx:pt>
          <cx:pt idx="1366">37.300000000000004</cx:pt>
          <cx:pt idx="1367">49.700000000000003</cx:pt>
          <cx:pt idx="1368">59</cx:pt>
          <cx:pt idx="1369">66.600000000000009</cx:pt>
          <cx:pt idx="1370">76.5</cx:pt>
          <cx:pt idx="1371">86.600000000000009</cx:pt>
          <cx:pt idx="1372">97</cx:pt>
          <cx:pt idx="1373">100</cx:pt>
          <cx:pt idx="1374">100.2</cx:pt>
          <cx:pt idx="1375">100</cx:pt>
          <cx:pt idx="1376">100.10000000000001</cx:pt>
          <cx:pt idx="1377">99.300000000000011</cx:pt>
          <cx:pt idx="1378">98.900000000000006</cx:pt>
          <cx:pt idx="1379">95.600000000000009</cx:pt>
          <cx:pt idx="1380">2.5</cx:pt>
          <cx:pt idx="1381">2.9000000000000004</cx:pt>
          <cx:pt idx="1382">5.9000000000000004</cx:pt>
          <cx:pt idx="1383">6.8000000000000007</cx:pt>
          <cx:pt idx="1384">9.5</cx:pt>
          <cx:pt idx="1385">12.800000000000001</cx:pt>
          <cx:pt idx="1386">20.5</cx:pt>
          <cx:pt idx="1387">24.400000000000002</cx:pt>
          <cx:pt idx="1388">29.400000000000002</cx:pt>
          <cx:pt idx="1389">37.700000000000003</cx:pt>
          <cx:pt idx="1390">41.800000000000004</cx:pt>
          <cx:pt idx="1391">45.600000000000001</cx:pt>
          <cx:pt idx="1392">46.600000000000001</cx:pt>
          <cx:pt idx="1393">46.400000000000006</cx:pt>
          <cx:pt idx="1394">43.600000000000001</cx:pt>
          <cx:pt idx="1395">41.300000000000004</cx:pt>
          <cx:pt idx="1396">35.100000000000001</cx:pt>
          <cx:pt idx="1397">29.900000000000002</cx:pt>
          <cx:pt idx="1398">8.2000000000000011</cx:pt>
          <cx:pt idx="1399">10.4</cx:pt>
          <cx:pt idx="1400">12.800000000000001</cx:pt>
          <cx:pt idx="1401">15.200000000000001</cx:pt>
          <cx:pt idx="1402">18.699999999999999</cx:pt>
          <cx:pt idx="1403">21</cx:pt>
          <cx:pt idx="1404">23.600000000000001</cx:pt>
          <cx:pt idx="1405">26.100000000000001</cx:pt>
          <cx:pt idx="1406">29</cx:pt>
          <cx:pt idx="1407">31.600000000000001</cx:pt>
          <cx:pt idx="1408">32.399999999999999</cx:pt>
          <cx:pt idx="1409">32.700000000000003</cx:pt>
          <cx:pt idx="1410">33.5</cx:pt>
          <cx:pt idx="1411">32.200000000000003</cx:pt>
          <cx:pt idx="1412">30.900000000000002</cx:pt>
          <cx:pt idx="1413">26.600000000000001</cx:pt>
          <cx:pt idx="1414">25.700000000000003</cx:pt>
          <cx:pt idx="1415">21.200000000000003</cx:pt>
          <cx:pt idx="1416">7.4000000000000004</cx:pt>
          <cx:pt idx="1417">9.0999999999999996</cx:pt>
          <cx:pt idx="1418">12.700000000000001</cx:pt>
          <cx:pt idx="1419">15.5</cx:pt>
          <cx:pt idx="1420">21.100000000000001</cx:pt>
          <cx:pt idx="1421">24.600000000000001</cx:pt>
          <cx:pt idx="1422">29.400000000000002</cx:pt>
          <cx:pt idx="1423">30.600000000000001</cx:pt>
          <cx:pt idx="1424">35.800000000000004</cx:pt>
          <cx:pt idx="1425">36.5</cx:pt>
          <cx:pt idx="1426">37.700000000000003</cx:pt>
          <cx:pt idx="1427">38.300000000000004</cx:pt>
          <cx:pt idx="1428">37.100000000000001</cx:pt>
          <cx:pt idx="1429">33.899999999999999</cx:pt>
          <cx:pt idx="1430">32.300000000000004</cx:pt>
          <cx:pt idx="1431">29.100000000000001</cx:pt>
          <cx:pt idx="1432">27.400000000000002</cx:pt>
          <cx:pt idx="1433">24.400000000000002</cx:pt>
          <cx:pt idx="1434">7.9000000000000004</cx:pt>
          <cx:pt idx="1435">9.2000000000000011</cx:pt>
          <cx:pt idx="1436">11.100000000000001</cx:pt>
          <cx:pt idx="1437">14.4</cx:pt>
          <cx:pt idx="1438">17.800000000000001</cx:pt>
          <cx:pt idx="1439">21.300000000000001</cx:pt>
          <cx:pt idx="1440">24.900000000000002</cx:pt>
          <cx:pt idx="1441">27.800000000000001</cx:pt>
          <cx:pt idx="1442">29.200000000000003</cx:pt>
          <cx:pt idx="1443">33.700000000000003</cx:pt>
          <cx:pt idx="1444">34.899999999999999</cx:pt>
          <cx:pt idx="1445">34.300000000000004</cx:pt>
          <cx:pt idx="1446">33.200000000000003</cx:pt>
          <cx:pt idx="1447">31.800000000000001</cx:pt>
          <cx:pt idx="1448">30.700000000000003</cx:pt>
          <cx:pt idx="1449">28.5</cx:pt>
          <cx:pt idx="1450">26</cx:pt>
          <cx:pt idx="1451">22.700000000000003</cx:pt>
          <cx:pt idx="1452">8.4000000000000004</cx:pt>
          <cx:pt idx="1453">9.8000000000000007</cx:pt>
          <cx:pt idx="1454">12.4</cx:pt>
          <cx:pt idx="1455">16.699999999999999</cx:pt>
          <cx:pt idx="1456">20.800000000000001</cx:pt>
          <cx:pt idx="1457">24</cx:pt>
          <cx:pt idx="1458">28.200000000000003</cx:pt>
          <cx:pt idx="1459">32</cx:pt>
          <cx:pt idx="1460">34.700000000000003</cx:pt>
          <cx:pt idx="1461">37.100000000000001</cx:pt>
          <cx:pt idx="1462">40.300000000000004</cx:pt>
          <cx:pt idx="1463">41.5</cx:pt>
          <cx:pt idx="1464">41.600000000000001</cx:pt>
          <cx:pt idx="1465">39.700000000000003</cx:pt>
          <cx:pt idx="1466">34.899999999999999</cx:pt>
          <cx:pt idx="1467">33.200000000000003</cx:pt>
          <cx:pt idx="1468">31.300000000000001</cx:pt>
          <cx:pt idx="1469">27.600000000000001</cx:pt>
          <cx:pt idx="1470">13.700000000000001</cx:pt>
          <cx:pt idx="1471">13.700000000000001</cx:pt>
          <cx:pt idx="1472">18</cx:pt>
          <cx:pt idx="1473">23.400000000000002</cx:pt>
          <cx:pt idx="1474">29.400000000000002</cx:pt>
          <cx:pt idx="1475">35.600000000000001</cx:pt>
          <cx:pt idx="1476">42.800000000000004</cx:pt>
          <cx:pt idx="1477">49.400000000000006</cx:pt>
          <cx:pt idx="1478">53.700000000000003</cx:pt>
          <cx:pt idx="1479">56.200000000000003</cx:pt>
          <cx:pt idx="1480">56.300000000000004</cx:pt>
          <cx:pt idx="1481">55.600000000000001</cx:pt>
          <cx:pt idx="1482">52.900000000000006</cx:pt>
          <cx:pt idx="1483">49.100000000000001</cx:pt>
          <cx:pt idx="1484">45.800000000000004</cx:pt>
          <cx:pt idx="1485">41.900000000000006</cx:pt>
          <cx:pt idx="1486">37.700000000000003</cx:pt>
          <cx:pt idx="1487">33.700000000000003</cx:pt>
          <cx:pt idx="1488">10.200000000000001</cx:pt>
          <cx:pt idx="1489">13</cx:pt>
          <cx:pt idx="1490">18</cx:pt>
          <cx:pt idx="1491">25.700000000000003</cx:pt>
          <cx:pt idx="1492">31.100000000000001</cx:pt>
          <cx:pt idx="1493">39.300000000000004</cx:pt>
          <cx:pt idx="1494">44.600000000000001</cx:pt>
          <cx:pt idx="1495">49.400000000000006</cx:pt>
          <cx:pt idx="1496">58.200000000000003</cx:pt>
          <cx:pt idx="1497">63.600000000000001</cx:pt>
          <cx:pt idx="1498">66.799999999999997</cx:pt>
          <cx:pt idx="1499">69.5</cx:pt>
          <cx:pt idx="1500">71.400000000000006</cx:pt>
          <cx:pt idx="1501">70.600000000000009</cx:pt>
          <cx:pt idx="1502">69.700000000000003</cx:pt>
          <cx:pt idx="1503">72.100000000000009</cx:pt>
          <cx:pt idx="1504">68.799999999999997</cx:pt>
          <cx:pt idx="1505">66.100000000000009</cx:pt>
          <cx:pt idx="1506">3.4000000000000004</cx:pt>
          <cx:pt idx="1507">4.6000000000000005</cx:pt>
          <cx:pt idx="1508">7.9000000000000004</cx:pt>
          <cx:pt idx="1509">8.8000000000000007</cx:pt>
          <cx:pt idx="1510">11.5</cx:pt>
          <cx:pt idx="1511">15.9</cx:pt>
          <cx:pt idx="1512">21.900000000000002</cx:pt>
          <cx:pt idx="1513">29.300000000000001</cx:pt>
          <cx:pt idx="1514">36.399999999999999</cx:pt>
          <cx:pt idx="1515">43.200000000000003</cx:pt>
          <cx:pt idx="1516">47.700000000000003</cx:pt>
          <cx:pt idx="1517">50.900000000000006</cx:pt>
          <cx:pt idx="1518">53.700000000000003</cx:pt>
          <cx:pt idx="1519">54.200000000000003</cx:pt>
          <cx:pt idx="1520">51.700000000000003</cx:pt>
          <cx:pt idx="1521">47.300000000000004</cx:pt>
          <cx:pt idx="1522">41.100000000000001</cx:pt>
          <cx:pt idx="1523">34.200000000000003</cx:pt>
          <cx:pt idx="1524">9</cx:pt>
          <cx:pt idx="1525">10.700000000000001</cx:pt>
          <cx:pt idx="1526">12</cx:pt>
          <cx:pt idx="1527">15</cx:pt>
          <cx:pt idx="1528">18.300000000000001</cx:pt>
          <cx:pt idx="1529">22.300000000000001</cx:pt>
          <cx:pt idx="1530">25.800000000000001</cx:pt>
          <cx:pt idx="1531">29</cx:pt>
          <cx:pt idx="1532">31.100000000000001</cx:pt>
          <cx:pt idx="1533">33.600000000000001</cx:pt>
          <cx:pt idx="1534">36.300000000000004</cx:pt>
          <cx:pt idx="1535">37.100000000000001</cx:pt>
          <cx:pt idx="1536">37.800000000000004</cx:pt>
          <cx:pt idx="1537">37.100000000000001</cx:pt>
          <cx:pt idx="1538">34.899999999999999</cx:pt>
          <cx:pt idx="1539">31.200000000000003</cx:pt>
          <cx:pt idx="1540">29.100000000000001</cx:pt>
          <cx:pt idx="1541">26.300000000000001</cx:pt>
          <cx:pt idx="1542">7.8000000000000007</cx:pt>
          <cx:pt idx="1543">9.8000000000000007</cx:pt>
          <cx:pt idx="1544">11.700000000000001</cx:pt>
          <cx:pt idx="1545">16</cx:pt>
          <cx:pt idx="1546">20.5</cx:pt>
          <cx:pt idx="1547">24.700000000000003</cx:pt>
          <cx:pt idx="1548">29.900000000000002</cx:pt>
          <cx:pt idx="1549">34.200000000000003</cx:pt>
          <cx:pt idx="1550">37</cx:pt>
          <cx:pt idx="1551">38.200000000000003</cx:pt>
          <cx:pt idx="1552">39</cx:pt>
          <cx:pt idx="1553">38.400000000000006</cx:pt>
          <cx:pt idx="1554">39.900000000000006</cx:pt>
          <cx:pt idx="1555">38.5</cx:pt>
          <cx:pt idx="1556">36.600000000000001</cx:pt>
          <cx:pt idx="1557">33.300000000000004</cx:pt>
          <cx:pt idx="1558">30.900000000000002</cx:pt>
          <cx:pt idx="1559">29</cx:pt>
          <cx:pt idx="1560">10.700000000000001</cx:pt>
          <cx:pt idx="1561">11.700000000000001</cx:pt>
          <cx:pt idx="1562">13.9</cx:pt>
          <cx:pt idx="1563">17.900000000000002</cx:pt>
          <cx:pt idx="1564">20.600000000000001</cx:pt>
          <cx:pt idx="1565">24.5</cx:pt>
          <cx:pt idx="1566">27.400000000000002</cx:pt>
          <cx:pt idx="1567">31</cx:pt>
          <cx:pt idx="1568">32.200000000000003</cx:pt>
          <cx:pt idx="1569">34.600000000000001</cx:pt>
          <cx:pt idx="1570">34.600000000000001</cx:pt>
          <cx:pt idx="1571">36.899999999999999</cx:pt>
          <cx:pt idx="1572">37.100000000000001</cx:pt>
          <cx:pt idx="1573">37.5</cx:pt>
          <cx:pt idx="1574">35.200000000000003</cx:pt>
          <cx:pt idx="1575">32.399999999999999</cx:pt>
          <cx:pt idx="1576">31.300000000000001</cx:pt>
          <cx:pt idx="1577">29.200000000000003</cx:pt>
          <cx:pt idx="1578">10.100000000000001</cx:pt>
          <cx:pt idx="1579">11</cx:pt>
          <cx:pt idx="1580">12.4</cx:pt>
          <cx:pt idx="1581">14.5</cx:pt>
          <cx:pt idx="1582">19.600000000000001</cx:pt>
          <cx:pt idx="1583">24</cx:pt>
          <cx:pt idx="1584">27.700000000000003</cx:pt>
          <cx:pt idx="1585">31.600000000000001</cx:pt>
          <cx:pt idx="1586">35.200000000000003</cx:pt>
          <cx:pt idx="1587">39.100000000000001</cx:pt>
          <cx:pt idx="1588">41.900000000000006</cx:pt>
          <cx:pt idx="1589">42.400000000000006</cx:pt>
          <cx:pt idx="1590">41.600000000000001</cx:pt>
          <cx:pt idx="1591">40.5</cx:pt>
          <cx:pt idx="1592">37.600000000000001</cx:pt>
          <cx:pt idx="1593">35.200000000000003</cx:pt>
          <cx:pt idx="1594">32.200000000000003</cx:pt>
          <cx:pt idx="1595">30.400000000000002</cx:pt>
          <cx:pt idx="1596">9</cx:pt>
          <cx:pt idx="1597">11.200000000000001</cx:pt>
          <cx:pt idx="1598">13.100000000000001</cx:pt>
          <cx:pt idx="1599">18.400000000000002</cx:pt>
          <cx:pt idx="1600">23.900000000000002</cx:pt>
          <cx:pt idx="1601">27.600000000000001</cx:pt>
          <cx:pt idx="1602">31.800000000000001</cx:pt>
          <cx:pt idx="1603">35.200000000000003</cx:pt>
          <cx:pt idx="1604">39</cx:pt>
          <cx:pt idx="1605">39.300000000000004</cx:pt>
          <cx:pt idx="1606">40.5</cx:pt>
          <cx:pt idx="1607">43.200000000000003</cx:pt>
          <cx:pt idx="1608">41.800000000000004</cx:pt>
          <cx:pt idx="1609">40.400000000000006</cx:pt>
          <cx:pt idx="1610">38</cx:pt>
          <cx:pt idx="1611">34.899999999999999</cx:pt>
          <cx:pt idx="1612">32.200000000000003</cx:pt>
          <cx:pt idx="1613">28.5</cx:pt>
          <cx:pt idx="1614">6.5</cx:pt>
          <cx:pt idx="1615">8.2000000000000011</cx:pt>
          <cx:pt idx="1616">9.8000000000000007</cx:pt>
          <cx:pt idx="1617">12.5</cx:pt>
          <cx:pt idx="1618">15.800000000000001</cx:pt>
          <cx:pt idx="1619">19.100000000000001</cx:pt>
          <cx:pt idx="1620">23.800000000000001</cx:pt>
          <cx:pt idx="1621">26.900000000000002</cx:pt>
          <cx:pt idx="1622">30.5</cx:pt>
          <cx:pt idx="1623">32.899999999999999</cx:pt>
          <cx:pt idx="1624">37.200000000000003</cx:pt>
          <cx:pt idx="1625">38.300000000000004</cx:pt>
          <cx:pt idx="1626">37.800000000000004</cx:pt>
          <cx:pt idx="1627">37.200000000000003</cx:pt>
          <cx:pt idx="1628">35.100000000000001</cx:pt>
          <cx:pt idx="1629">32.600000000000001</cx:pt>
          <cx:pt idx="1630">29.900000000000002</cx:pt>
          <cx:pt idx="1631">26.700000000000003</cx:pt>
          <cx:pt idx="1632">8.4000000000000004</cx:pt>
          <cx:pt idx="1633">9.8000000000000007</cx:pt>
          <cx:pt idx="1634">12.600000000000001</cx:pt>
          <cx:pt idx="1635">16.600000000000001</cx:pt>
          <cx:pt idx="1636">20.800000000000001</cx:pt>
          <cx:pt idx="1637">25.300000000000001</cx:pt>
          <cx:pt idx="1638">32</cx:pt>
          <cx:pt idx="1639">34.700000000000003</cx:pt>
          <cx:pt idx="1640">38.800000000000004</cx:pt>
          <cx:pt idx="1641">41.300000000000004</cx:pt>
          <cx:pt idx="1642">41.5</cx:pt>
          <cx:pt idx="1643">43.600000000000001</cx:pt>
          <cx:pt idx="1644">43.5</cx:pt>
          <cx:pt idx="1645">41.600000000000001</cx:pt>
          <cx:pt idx="1646">37.300000000000004</cx:pt>
          <cx:pt idx="1647">34.200000000000003</cx:pt>
          <cx:pt idx="1648">31.800000000000001</cx:pt>
          <cx:pt idx="1649">28.900000000000002</cx:pt>
          <cx:pt idx="1650">9.4000000000000004</cx:pt>
          <cx:pt idx="1651">11</cx:pt>
          <cx:pt idx="1652">12.4</cx:pt>
          <cx:pt idx="1653">17</cx:pt>
          <cx:pt idx="1654">20.600000000000001</cx:pt>
          <cx:pt idx="1655">23.600000000000001</cx:pt>
          <cx:pt idx="1656">27.300000000000001</cx:pt>
          <cx:pt idx="1657">31.700000000000003</cx:pt>
          <cx:pt idx="1658">34.899999999999999</cx:pt>
          <cx:pt idx="1659">36.5</cx:pt>
          <cx:pt idx="1660">37.600000000000001</cx:pt>
          <cx:pt idx="1661">37.800000000000004</cx:pt>
          <cx:pt idx="1662">39.5</cx:pt>
          <cx:pt idx="1663">38.400000000000006</cx:pt>
          <cx:pt idx="1664">36.5</cx:pt>
          <cx:pt idx="1665">34.200000000000003</cx:pt>
          <cx:pt idx="1666">30.900000000000002</cx:pt>
          <cx:pt idx="1667">28.200000000000003</cx:pt>
          <cx:pt idx="1668">9.4000000000000004</cx:pt>
          <cx:pt idx="1669">10.600000000000001</cx:pt>
          <cx:pt idx="1670">11.9</cx:pt>
          <cx:pt idx="1671">14.4</cx:pt>
          <cx:pt idx="1672">20.800000000000001</cx:pt>
          <cx:pt idx="1673">24.5</cx:pt>
          <cx:pt idx="1674">27.700000000000003</cx:pt>
          <cx:pt idx="1675">33.700000000000003</cx:pt>
          <cx:pt idx="1676">37.800000000000004</cx:pt>
          <cx:pt idx="1677">40.5</cx:pt>
          <cx:pt idx="1678">43.200000000000003</cx:pt>
          <cx:pt idx="1679">45</cx:pt>
          <cx:pt idx="1680">45.200000000000003</cx:pt>
          <cx:pt idx="1681">44.300000000000004</cx:pt>
          <cx:pt idx="1682">39.600000000000001</cx:pt>
          <cx:pt idx="1683">34.700000000000003</cx:pt>
          <cx:pt idx="1684">31.600000000000001</cx:pt>
          <cx:pt idx="1685">28.700000000000003</cx:pt>
          <cx:pt idx="1686">9.4000000000000004</cx:pt>
          <cx:pt idx="1687">11.4</cx:pt>
          <cx:pt idx="1688">13.300000000000001</cx:pt>
          <cx:pt idx="1689">17.900000000000002</cx:pt>
          <cx:pt idx="1690">22.5</cx:pt>
          <cx:pt idx="1691">30.200000000000003</cx:pt>
          <cx:pt idx="1692">34</cx:pt>
          <cx:pt idx="1693">38.300000000000004</cx:pt>
          <cx:pt idx="1694">40</cx:pt>
          <cx:pt idx="1695">44.600000000000001</cx:pt>
          <cx:pt idx="1696">45.900000000000006</cx:pt>
          <cx:pt idx="1697">46.5</cx:pt>
          <cx:pt idx="1698">44.600000000000001</cx:pt>
          <cx:pt idx="1699">42.900000000000006</cx:pt>
          <cx:pt idx="1700">39.900000000000006</cx:pt>
          <cx:pt idx="1701">37.300000000000004</cx:pt>
          <cx:pt idx="1702">35.800000000000004</cx:pt>
          <cx:pt idx="1703">33.200000000000003</cx:pt>
          <cx:pt idx="1704">8.5999999999999996</cx:pt>
          <cx:pt idx="1705">11</cx:pt>
          <cx:pt idx="1706">18</cx:pt>
          <cx:pt idx="1707">24.5</cx:pt>
          <cx:pt idx="1708">29.800000000000001</cx:pt>
          <cx:pt idx="1709">39.100000000000001</cx:pt>
          <cx:pt idx="1710">44.300000000000004</cx:pt>
          <cx:pt idx="1711">48.200000000000003</cx:pt>
          <cx:pt idx="1712">54.100000000000001</cx:pt>
          <cx:pt idx="1713">55.900000000000006</cx:pt>
          <cx:pt idx="1714">58.700000000000003</cx:pt>
          <cx:pt idx="1715">61.600000000000001</cx:pt>
          <cx:pt idx="1716">62.5</cx:pt>
          <cx:pt idx="1717">64.100000000000009</cx:pt>
          <cx:pt idx="1718">65</cx:pt>
          <cx:pt idx="1719">66.200000000000003</cx:pt>
          <cx:pt idx="1720">63</cx:pt>
          <cx:pt idx="1721">61.700000000000003</cx:pt>
          <cx:pt idx="1722">3.2000000000000002</cx:pt>
          <cx:pt idx="1723">4</cx:pt>
          <cx:pt idx="1724">7.4000000000000004</cx:pt>
          <cx:pt idx="1725">8.7000000000000011</cx:pt>
          <cx:pt idx="1726">11.4</cx:pt>
          <cx:pt idx="1727">13.800000000000001</cx:pt>
          <cx:pt idx="1728">20.600000000000001</cx:pt>
          <cx:pt idx="1729">25.700000000000003</cx:pt>
          <cx:pt idx="1730">33.600000000000001</cx:pt>
          <cx:pt idx="1731">41</cx:pt>
          <cx:pt idx="1732">45.5</cx:pt>
          <cx:pt idx="1733">48.100000000000001</cx:pt>
          <cx:pt idx="1734">51.400000000000006</cx:pt>
          <cx:pt idx="1735">52.100000000000001</cx:pt>
          <cx:pt idx="1736">52.300000000000004</cx:pt>
          <cx:pt idx="1737">49.400000000000006</cx:pt>
          <cx:pt idx="1738">44.300000000000004</cx:pt>
          <cx:pt idx="1739">40.200000000000003</cx:pt>
          <cx:pt idx="1740">7.9000000000000004</cx:pt>
          <cx:pt idx="1741">9.3000000000000007</cx:pt>
          <cx:pt idx="1742">11.800000000000001</cx:pt>
          <cx:pt idx="1743">14.4</cx:pt>
          <cx:pt idx="1744">20.600000000000001</cx:pt>
          <cx:pt idx="1745">23.700000000000003</cx:pt>
          <cx:pt idx="1746">26.5</cx:pt>
          <cx:pt idx="1747">30.700000000000003</cx:pt>
          <cx:pt idx="1748">35.700000000000003</cx:pt>
          <cx:pt idx="1749">41.900000000000006</cx:pt>
          <cx:pt idx="1750">45.700000000000003</cx:pt>
          <cx:pt idx="1751">47.800000000000004</cx:pt>
          <cx:pt idx="1752">47.800000000000004</cx:pt>
          <cx:pt idx="1753">46.300000000000004</cx:pt>
          <cx:pt idx="1754">42.300000000000004</cx:pt>
          <cx:pt idx="1755">37.700000000000003</cx:pt>
          <cx:pt idx="1756">34.200000000000003</cx:pt>
          <cx:pt idx="1757">30.400000000000002</cx:pt>
          <cx:pt idx="1758">10.200000000000001</cx:pt>
          <cx:pt idx="1759">11.4</cx:pt>
          <cx:pt idx="1760">13.800000000000001</cx:pt>
          <cx:pt idx="1761">18</cx:pt>
          <cx:pt idx="1762">22.600000000000001</cx:pt>
          <cx:pt idx="1763">28.700000000000003</cx:pt>
          <cx:pt idx="1764">35.200000000000003</cx:pt>
          <cx:pt idx="1765">37.899999999999999</cx:pt>
          <cx:pt idx="1766">40</cx:pt>
          <cx:pt idx="1767">41.600000000000001</cx:pt>
          <cx:pt idx="1768">44.5</cx:pt>
          <cx:pt idx="1769">47.100000000000001</cx:pt>
          <cx:pt idx="1770">48.100000000000001</cx:pt>
          <cx:pt idx="1771">43</cx:pt>
          <cx:pt idx="1772">39.5</cx:pt>
          <cx:pt idx="1773">34.5</cx:pt>
          <cx:pt idx="1774">31</cx:pt>
          <cx:pt idx="1775">9.7000000000000011</cx:pt>
          <cx:pt idx="1776">12.100000000000001</cx:pt>
          <cx:pt idx="1777">13.800000000000001</cx:pt>
          <cx:pt idx="1778">17</cx:pt>
          <cx:pt idx="1779">21.300000000000001</cx:pt>
          <cx:pt idx="1780">24.600000000000001</cx:pt>
          <cx:pt idx="1781">31.400000000000002</cx:pt>
          <cx:pt idx="1782">33.700000000000003</cx:pt>
          <cx:pt idx="1783">35</cx:pt>
          <cx:pt idx="1784">35.200000000000003</cx:pt>
          <cx:pt idx="1785">35.5</cx:pt>
          <cx:pt idx="1786">40.5</cx:pt>
          <cx:pt idx="1787">39.300000000000004</cx:pt>
          <cx:pt idx="1788">37.700000000000003</cx:pt>
          <cx:pt idx="1789">36.200000000000003</cx:pt>
          <cx:pt idx="1790">34.5</cx:pt>
          <cx:pt idx="1791">32.600000000000001</cx:pt>
          <cx:pt idx="1792">8.8000000000000007</cx:pt>
          <cx:pt idx="1793">10.100000000000001</cx:pt>
          <cx:pt idx="1794">13</cx:pt>
          <cx:pt idx="1795">16.400000000000002</cx:pt>
          <cx:pt idx="1796">20.800000000000001</cx:pt>
          <cx:pt idx="1797">25.300000000000001</cx:pt>
          <cx:pt idx="1798">30.200000000000003</cx:pt>
          <cx:pt idx="1799">34.700000000000003</cx:pt>
          <cx:pt idx="1800">36.200000000000003</cx:pt>
          <cx:pt idx="1801">39.300000000000004</cx:pt>
          <cx:pt idx="1802">41.600000000000001</cx:pt>
          <cx:pt idx="1803">43.100000000000001</cx:pt>
          <cx:pt idx="1804">43.800000000000004</cx:pt>
          <cx:pt idx="1805">40.5</cx:pt>
          <cx:pt idx="1806">37.899999999999999</cx:pt>
          <cx:pt idx="1807">35.700000000000003</cx:pt>
          <cx:pt idx="1808">33.600000000000001</cx:pt>
          <cx:pt idx="1809">31.100000000000001</cx:pt>
          <cx:pt idx="1810">9.4000000000000004</cx:pt>
          <cx:pt idx="1811">11.300000000000001</cx:pt>
          <cx:pt idx="1812">15.700000000000001</cx:pt>
          <cx:pt idx="1813">21.900000000000002</cx:pt>
          <cx:pt idx="1814">28.300000000000001</cx:pt>
          <cx:pt idx="1815">33.100000000000001</cx:pt>
          <cx:pt idx="1816">36.600000000000001</cx:pt>
          <cx:pt idx="1817">39.600000000000001</cx:pt>
          <cx:pt idx="1818">40.5</cx:pt>
          <cx:pt idx="1819">45.200000000000003</cx:pt>
          <cx:pt idx="1820">46.900000000000006</cx:pt>
          <cx:pt idx="1821">47.100000000000001</cx:pt>
          <cx:pt idx="1822">48.200000000000003</cx:pt>
          <cx:pt idx="1823">45.300000000000004</cx:pt>
          <cx:pt idx="1824">44.300000000000004</cx:pt>
          <cx:pt idx="1825">42.900000000000006</cx:pt>
          <cx:pt idx="1826">38.400000000000006</cx:pt>
          <cx:pt idx="1827">35.800000000000004</cx:pt>
          <cx:pt idx="1828">8.8000000000000007</cx:pt>
          <cx:pt idx="1829">12.100000000000001</cx:pt>
          <cx:pt idx="1830">19.100000000000001</cx:pt>
          <cx:pt idx="1831">26.400000000000002</cx:pt>
          <cx:pt idx="1832">34.200000000000003</cx:pt>
          <cx:pt idx="1833">41.700000000000003</cx:pt>
          <cx:pt idx="1834">45.800000000000004</cx:pt>
          <cx:pt idx="1835">50.400000000000006</cx:pt>
          <cx:pt idx="1836">54.800000000000004</cx:pt>
          <cx:pt idx="1837">58.200000000000003</cx:pt>
          <cx:pt idx="1838">63</cx:pt>
          <cx:pt idx="1839">65.299999999999997</cx:pt>
          <cx:pt idx="1840">69.100000000000009</cx:pt>
          <cx:pt idx="1841">71.400000000000006</cx:pt>
          <cx:pt idx="1842">72.100000000000009</cx:pt>
          <cx:pt idx="1843">69.700000000000003</cx:pt>
          <cx:pt idx="1844">68.100000000000009</cx:pt>
          <cx:pt idx="1845">60.700000000000003</cx:pt>
          <cx:pt idx="1846">8.7000000000000011</cx:pt>
          <cx:pt idx="1847">8.9000000000000004</cx:pt>
          <cx:pt idx="1848">8.9000000000000004</cx:pt>
          <cx:pt idx="1849">9.0999999999999996</cx:pt>
          <cx:pt idx="1850">10.600000000000001</cx:pt>
          <cx:pt idx="1851">14.300000000000001</cx:pt>
          <cx:pt idx="1852">20.900000000000002</cx:pt>
          <cx:pt idx="1853">22.300000000000001</cx:pt>
          <cx:pt idx="1854">26.800000000000001</cx:pt>
          <cx:pt idx="1855">28.700000000000003</cx:pt>
          <cx:pt idx="1856">33.399999999999999</cx:pt>
          <cx:pt idx="1857">36.399999999999999</cx:pt>
          <cx:pt idx="1858">44.900000000000006</cx:pt>
          <cx:pt idx="1859">50</cx:pt>
          <cx:pt idx="1860">57.900000000000006</cx:pt>
          <cx:pt idx="1861">61.900000000000006</cx:pt>
          <cx:pt idx="1862">63.200000000000003</cx:pt>
          <cx:pt idx="1863">61.5</cx:pt>
          <cx:pt idx="1864">28.900000000000002</cx:pt>
          <cx:pt idx="1865">41.900000000000006</cx:pt>
          <cx:pt idx="1866">58.700000000000003</cx:pt>
          <cx:pt idx="1867">65.100000000000009</cx:pt>
          <cx:pt idx="1868">74</cx:pt>
          <cx:pt idx="1869">78.100000000000009</cx:pt>
          <cx:pt idx="1870">80.400000000000006</cx:pt>
          <cx:pt idx="1871">81.700000000000003</cx:pt>
          <cx:pt idx="1872">85.5</cx:pt>
          <cx:pt idx="1873">86</cx:pt>
          <cx:pt idx="1874">85.300000000000011</cx:pt>
          <cx:pt idx="1875">86</cx:pt>
          <cx:pt idx="1876">86.200000000000003</cx:pt>
          <cx:pt idx="1877">84.300000000000011</cx:pt>
          <cx:pt idx="1878">83.400000000000006</cx:pt>
          <cx:pt idx="1879">79.800000000000011</cx:pt>
          <cx:pt idx="1880">75.299999999999997</cx:pt>
          <cx:pt idx="1881">68.700000000000003</cx:pt>
          <cx:pt idx="1882">34.300000000000004</cx:pt>
          <cx:pt idx="1883">51.100000000000001</cx:pt>
          <cx:pt idx="1884">69.100000000000009</cx:pt>
          <cx:pt idx="1885">78.700000000000003</cx:pt>
          <cx:pt idx="1886">90.200000000000003</cx:pt>
          <cx:pt idx="1887">94.5</cx:pt>
          <cx:pt idx="1888">96</cx:pt>
          <cx:pt idx="1889">98.5</cx:pt>
          <cx:pt idx="1890">94.5</cx:pt>
          <cx:pt idx="1891">98.100000000000009</cx:pt>
          <cx:pt idx="1892">97</cx:pt>
          <cx:pt idx="1893">98.100000000000009</cx:pt>
          <cx:pt idx="1894">76.400000000000006</cx:pt>
          <cx:pt idx="1895">74.5</cx:pt>
          <cx:pt idx="1896">72.799999999999997</cx:pt>
          <cx:pt idx="1897">70</cx:pt>
          <cx:pt idx="1898">93.800000000000011</cx:pt>
          <cx:pt idx="1899">82.300000000000011</cx:pt>
          <cx:pt idx="1900">40</cx:pt>
          <cx:pt idx="1901">52.600000000000001</cx:pt>
          <cx:pt idx="1902">68.700000000000003</cx:pt>
          <cx:pt idx="1903">80.900000000000006</cx:pt>
          <cx:pt idx="1904">91.5</cx:pt>
          <cx:pt idx="1905">95.100000000000009</cx:pt>
          <cx:pt idx="1906">99.400000000000006</cx:pt>
          <cx:pt idx="1907">95.100000000000009</cx:pt>
          <cx:pt idx="1908">98.900000000000006</cx:pt>
          <cx:pt idx="1909">98.100000000000009</cx:pt>
          <cx:pt idx="1910">97.400000000000006</cx:pt>
          <cx:pt idx="1911">99.800000000000011</cx:pt>
          <cx:pt idx="1912">98.100000000000009</cx:pt>
          <cx:pt idx="1913">95.700000000000003</cx:pt>
          <cx:pt idx="1914">92.600000000000009</cx:pt>
          <cx:pt idx="1915">85.300000000000011</cx:pt>
          <cx:pt idx="1916">80</cx:pt>
          <cx:pt idx="1917">72.600000000000009</cx:pt>
          <cx:pt idx="1918">31.300000000000001</cx:pt>
          <cx:pt idx="1919">44.300000000000004</cx:pt>
          <cx:pt idx="1920">63.800000000000004</cx:pt>
          <cx:pt idx="1921">74.299999999999997</cx:pt>
          <cx:pt idx="1922">81.300000000000011</cx:pt>
          <cx:pt idx="1923">84.700000000000003</cx:pt>
          <cx:pt idx="1924">88.5</cx:pt>
          <cx:pt idx="1925">91.100000000000009</cx:pt>
          <cx:pt idx="1926">94.700000000000003</cx:pt>
          <cx:pt idx="1927">96</cx:pt>
          <cx:pt idx="1928">96</cx:pt>
          <cx:pt idx="1929">96.400000000000006</cx:pt>
          <cx:pt idx="1930">97.400000000000006</cx:pt>
          <cx:pt idx="1931">93.800000000000011</cx:pt>
          <cx:pt idx="1932">90.200000000000003</cx:pt>
          <cx:pt idx="1933">86</cx:pt>
          <cx:pt idx="1934">81.100000000000009</cx:pt>
          <cx:pt idx="1935">73.400000000000006</cx:pt>
          <cx:pt idx="1936">28.100000000000001</cx:pt>
          <cx:pt idx="1937">28.100000000000001</cx:pt>
          <cx:pt idx="1938">53.600000000000001</cx:pt>
          <cx:pt idx="1939">60.900000000000006</cx:pt>
          <cx:pt idx="1940">67.200000000000003</cx:pt>
          <cx:pt idx="1941">69.799999999999997</cx:pt>
          <cx:pt idx="1942">74.700000000000003</cx:pt>
          <cx:pt idx="1943">75.700000000000003</cx:pt>
          <cx:pt idx="1944">80.900000000000006</cx:pt>
          <cx:pt idx="1945">81.900000000000006</cx:pt>
          <cx:pt idx="1946">80</cx:pt>
          <cx:pt idx="1947">79.400000000000006</cx:pt>
          <cx:pt idx="1948">80.400000000000006</cx:pt>
          <cx:pt idx="1949">80.400000000000006</cx:pt>
          <cx:pt idx="1950">77.400000000000006</cx:pt>
          <cx:pt idx="1951">76.600000000000009</cx:pt>
          <cx:pt idx="1952">74.5</cx:pt>
          <cx:pt idx="1953">67.400000000000006</cx:pt>
          <cx:pt idx="1954">9.8000000000000007</cx:pt>
          <cx:pt idx="1955">11.300000000000001</cx:pt>
          <cx:pt idx="1956">14.700000000000001</cx:pt>
          <cx:pt idx="1957">15.100000000000001</cx:pt>
          <cx:pt idx="1958">17</cx:pt>
          <cx:pt idx="1959">20.400000000000002</cx:pt>
          <cx:pt idx="1960">23</cx:pt>
          <cx:pt idx="1961">24</cx:pt>
          <cx:pt idx="1962">27.900000000000002</cx:pt>
          <cx:pt idx="1963">33.600000000000001</cx:pt>
          <cx:pt idx="1964">35.700000000000003</cx:pt>
          <cx:pt idx="1965">39.100000000000001</cx:pt>
          <cx:pt idx="1966">42.100000000000001</cx:pt>
          <cx:pt idx="1967">45.5</cx:pt>
          <cx:pt idx="1968">46.600000000000001</cx:pt>
          <cx:pt idx="1969">48.900000000000006</cx:pt>
          <cx:pt idx="1970">49.400000000000006</cx:pt>
          <cx:pt idx="1971">48.5</cx:pt>
          <cx:pt idx="1972">6.4000000000000004</cx:pt>
          <cx:pt idx="1973">6</cx:pt>
          <cx:pt idx="1974">6.6000000000000005</cx:pt>
          <cx:pt idx="1975">7</cx:pt>
          <cx:pt idx="1976">8.5</cx:pt>
          <cx:pt idx="1977">12.100000000000001</cx:pt>
          <cx:pt idx="1978">14.5</cx:pt>
          <cx:pt idx="1979">16</cx:pt>
          <cx:pt idx="1980">18.5</cx:pt>
          <cx:pt idx="1981">22.300000000000001</cx:pt>
          <cx:pt idx="1982">23.800000000000001</cx:pt>
          <cx:pt idx="1983">26.800000000000001</cx:pt>
          <cx:pt idx="1984">28.900000000000002</cx:pt>
          <cx:pt idx="1985">32.600000000000001</cx:pt>
          <cx:pt idx="1986">37</cx:pt>
          <cx:pt idx="1987">41.5</cx:pt>
          <cx:pt idx="1988">42.800000000000004</cx:pt>
          <cx:pt idx="1989">48.300000000000004</cx:pt>
          <cx:pt idx="1990">25.300000000000001</cx:pt>
          <cx:pt idx="1991">38.300000000000004</cx:pt>
          <cx:pt idx="1992">53</cx:pt>
          <cx:pt idx="1993">64</cx:pt>
          <cx:pt idx="1994">75.700000000000003</cx:pt>
          <cx:pt idx="1995">80.200000000000003</cx:pt>
          <cx:pt idx="1996">82.800000000000011</cx:pt>
          <cx:pt idx="1997">84.900000000000006</cx:pt>
          <cx:pt idx="1998">87.200000000000003</cx:pt>
          <cx:pt idx="1999">88.900000000000006</cx:pt>
          <cx:pt idx="2000">90</cx:pt>
          <cx:pt idx="2001">90.200000000000003</cx:pt>
          <cx:pt idx="2002">90.200000000000003</cx:pt>
          <cx:pt idx="2003">88.700000000000003</cx:pt>
          <cx:pt idx="2004">85.300000000000011</cx:pt>
          <cx:pt idx="2005">81.900000000000006</cx:pt>
          <cx:pt idx="2006">77.700000000000003</cx:pt>
          <cx:pt idx="2007">69.799999999999997</cx:pt>
          <cx:pt idx="2008">28.900000000000002</cx:pt>
          <cx:pt idx="2009">42.600000000000001</cx:pt>
          <cx:pt idx="2010">59.600000000000001</cx:pt>
          <cx:pt idx="2011">70.900000000000006</cx:pt>
          <cx:pt idx="2012">80.900000000000006</cx:pt>
          <cx:pt idx="2013">86.200000000000003</cx:pt>
          <cx:pt idx="2014">90.900000000000006</cx:pt>
          <cx:pt idx="2015">93.200000000000003</cx:pt>
          <cx:pt idx="2016">95.5</cx:pt>
          <cx:pt idx="2017">98.300000000000011</cx:pt>
          <cx:pt idx="2018">98.5</cx:pt>
          <cx:pt idx="2019">97.400000000000006</cx:pt>
          <cx:pt idx="2020">95.300000000000011</cx:pt>
          <cx:pt idx="2021">92.100000000000009</cx:pt>
          <cx:pt idx="2022">91.100000000000009</cx:pt>
          <cx:pt idx="2023">84.700000000000003</cx:pt>
          <cx:pt idx="2024">79.100000000000009</cx:pt>
          <cx:pt idx="2025">71.700000000000003</cx:pt>
          <cx:pt idx="2026">30.400000000000002</cx:pt>
          <cx:pt idx="2027">43.400000000000006</cx:pt>
          <cx:pt idx="2028">57.900000000000006</cx:pt>
          <cx:pt idx="2029">68.100000000000009</cx:pt>
          <cx:pt idx="2030">76.800000000000011</cx:pt>
          <cx:pt idx="2031">81.900000000000006</cx:pt>
          <cx:pt idx="2032">83.800000000000011</cx:pt>
          <cx:pt idx="2033">85.300000000000011</cx:pt>
          <cx:pt idx="2034">88.300000000000011</cx:pt>
          <cx:pt idx="2035">89.800000000000011</cx:pt>
          <cx:pt idx="2036">91.5</cx:pt>
          <cx:pt idx="2037">92.300000000000011</cx:pt>
          <cx:pt idx="2038">91.900000000000006</cx:pt>
          <cx:pt idx="2039">91.300000000000011</cx:pt>
          <cx:pt idx="2040">88.900000000000006</cx:pt>
          <cx:pt idx="2041">85.700000000000003</cx:pt>
          <cx:pt idx="2042">79.800000000000011</cx:pt>
          <cx:pt idx="2043">75.100000000000009</cx:pt>
          <cx:pt idx="2044">36</cx:pt>
          <cx:pt idx="2045">46</cx:pt>
          <cx:pt idx="2046">65.100000000000009</cx:pt>
          <cx:pt idx="2047">81.300000000000011</cx:pt>
          <cx:pt idx="2048">91.900000000000006</cx:pt>
          <cx:pt idx="2049">96.800000000000011</cx:pt>
          <cx:pt idx="2050">100</cx:pt>
          <cx:pt idx="2051">99.100000000000009</cx:pt>
          <cx:pt idx="2052">99.100000000000009</cx:pt>
          <cx:pt idx="2053">99.600000000000009</cx:pt>
          <cx:pt idx="2054">100</cx:pt>
          <cx:pt idx="2055">97.900000000000006</cx:pt>
          <cx:pt idx="2056">98.700000000000003</cx:pt>
          <cx:pt idx="2057">98.900000000000006</cx:pt>
          <cx:pt idx="2058">95.100000000000009</cx:pt>
          <cx:pt idx="2059">92.300000000000011</cx:pt>
          <cx:pt idx="2060">87</cx:pt>
          <cx:pt idx="2061">76</cx:pt>
          <cx:pt idx="2062">28.100000000000001</cx:pt>
          <cx:pt idx="2063">43.600000000000001</cx:pt>
          <cx:pt idx="2064">61.900000000000006</cx:pt>
          <cx:pt idx="2065">70.200000000000003</cx:pt>
          <cx:pt idx="2066">76.200000000000003</cx:pt>
          <cx:pt idx="2067">80.200000000000003</cx:pt>
          <cx:pt idx="2068">84.300000000000011</cx:pt>
          <cx:pt idx="2069">86.600000000000009</cx:pt>
          <cx:pt idx="2070">88.900000000000006</cx:pt>
          <cx:pt idx="2071">89.100000000000009</cx:pt>
          <cx:pt idx="2072">89.800000000000011</cx:pt>
          <cx:pt idx="2073">90.600000000000009</cx:pt>
          <cx:pt idx="2074">91.5</cx:pt>
          <cx:pt idx="2075">86.200000000000003</cx:pt>
          <cx:pt idx="2076">84.5</cx:pt>
          <cx:pt idx="2077">80.900000000000006</cx:pt>
          <cx:pt idx="2078">77.400000000000006</cx:pt>
          <cx:pt idx="2079">70</cx:pt>
          <cx:pt idx="2080">26.200000000000003</cx:pt>
          <cx:pt idx="2081">40.900000000000006</cx:pt>
          <cx:pt idx="2082">55.300000000000004</cx:pt>
          <cx:pt idx="2083">64.900000000000006</cx:pt>
          <cx:pt idx="2084">74.299999999999997</cx:pt>
          <cx:pt idx="2085">78.700000000000003</cx:pt>
          <cx:pt idx="2086">81.900000000000006</cx:pt>
          <cx:pt idx="2087">84.900000000000006</cx:pt>
          <cx:pt idx="2088">88.5</cx:pt>
          <cx:pt idx="2089">89.800000000000011</cx:pt>
          <cx:pt idx="2090">91.900000000000006</cx:pt>
          <cx:pt idx="2091">92.800000000000011</cx:pt>
          <cx:pt idx="2092">92.300000000000011</cx:pt>
          <cx:pt idx="2093">90.600000000000009</cx:pt>
          <cx:pt idx="2094">89.100000000000009</cx:pt>
          <cx:pt idx="2095">84</cx:pt>
          <cx:pt idx="2096">79.800000000000011</cx:pt>
          <cx:pt idx="2097">72.799999999999997</cx:pt>
          <cx:pt idx="2098">28.5</cx:pt>
          <cx:pt idx="2099">44.5</cx:pt>
          <cx:pt idx="2100">57.700000000000003</cx:pt>
          <cx:pt idx="2101">69.799999999999997</cx:pt>
          <cx:pt idx="2102">81.5</cx:pt>
          <cx:pt idx="2103">87.700000000000003</cx:pt>
          <cx:pt idx="2104">92.600000000000009</cx:pt>
          <cx:pt idx="2105">94.5</cx:pt>
          <cx:pt idx="2106">98.100000000000009</cx:pt>
          <cx:pt idx="2107">96.400000000000006</cx:pt>
          <cx:pt idx="2108">96.200000000000003</cx:pt>
          <cx:pt idx="2109">94.900000000000006</cx:pt>
          <cx:pt idx="2110">93.800000000000011</cx:pt>
          <cx:pt idx="2111">89.100000000000009</cx:pt>
          <cx:pt idx="2112">86.600000000000009</cx:pt>
          <cx:pt idx="2113">80</cx:pt>
          <cx:pt idx="2114">75.100000000000009</cx:pt>
          <cx:pt idx="2115">69.100000000000009</cx:pt>
          <cx:pt idx="2116">36.600000000000001</cx:pt>
          <cx:pt idx="2117">51.700000000000003</cx:pt>
          <cx:pt idx="2118">67.200000000000003</cx:pt>
          <cx:pt idx="2119">79.600000000000009</cx:pt>
          <cx:pt idx="2120">88.700000000000003</cx:pt>
          <cx:pt idx="2121">94.700000000000003</cx:pt>
          <cx:pt idx="2122">99.800000000000011</cx:pt>
          <cx:pt idx="2123">98.900000000000006</cx:pt>
          <cx:pt idx="2124">97.900000000000006</cx:pt>
          <cx:pt idx="2125">97.400000000000006</cx:pt>
          <cx:pt idx="2126">99.400000000000006</cx:pt>
          <cx:pt idx="2127">96.800000000000011</cx:pt>
          <cx:pt idx="2128">97.200000000000003</cx:pt>
          <cx:pt idx="2129">95.300000000000011</cx:pt>
          <cx:pt idx="2130">92.300000000000011</cx:pt>
          <cx:pt idx="2131">88.100000000000009</cx:pt>
          <cx:pt idx="2132">82.600000000000009</cx:pt>
          <cx:pt idx="2133">75.100000000000009</cx:pt>
          <cx:pt idx="2134">31.5</cx:pt>
          <cx:pt idx="2135">43.400000000000006</cx:pt>
          <cx:pt idx="2136">58.100000000000001</cx:pt>
          <cx:pt idx="2137">67</cx:pt>
          <cx:pt idx="2138">74.5</cx:pt>
          <cx:pt idx="2139">81.700000000000003</cx:pt>
          <cx:pt idx="2140">86.600000000000009</cx:pt>
          <cx:pt idx="2141">88.900000000000006</cx:pt>
          <cx:pt idx="2142">89.800000000000011</cx:pt>
          <cx:pt idx="2143">90.400000000000006</cx:pt>
          <cx:pt idx="2144">91.700000000000003</cx:pt>
          <cx:pt idx="2145">91.900000000000006</cx:pt>
          <cx:pt idx="2146">91.300000000000011</cx:pt>
          <cx:pt idx="2147">89.600000000000009</cx:pt>
          <cx:pt idx="2148">85.300000000000011</cx:pt>
          <cx:pt idx="2149">84.300000000000011</cx:pt>
          <cx:pt idx="2150">77.200000000000003</cx:pt>
          <cx:pt idx="2151">68.299999999999997</cx:pt>
          <cx:pt idx="2152">31.700000000000003</cx:pt>
          <cx:pt idx="2153">46.600000000000001</cx:pt>
          <cx:pt idx="2154">57.200000000000003</cx:pt>
          <cx:pt idx="2155">63.800000000000004</cx:pt>
          <cx:pt idx="2156">69.400000000000006</cx:pt>
          <cx:pt idx="2157">72.799999999999997</cx:pt>
          <cx:pt idx="2158">76.600000000000009</cx:pt>
          <cx:pt idx="2159">78.900000000000006</cx:pt>
          <cx:pt idx="2160">80.400000000000006</cx:pt>
          <cx:pt idx="2161">81.100000000000009</cx:pt>
          <cx:pt idx="2162">80.900000000000006</cx:pt>
          <cx:pt idx="2163">80.400000000000006</cx:pt>
          <cx:pt idx="2164">78.700000000000003</cx:pt>
          <cx:pt idx="2165">76.400000000000006</cx:pt>
          <cx:pt idx="2166">76.200000000000003</cx:pt>
          <cx:pt idx="2167">74.299999999999997</cx:pt>
          <cx:pt idx="2168">66.799999999999997</cx:pt>
          <cx:pt idx="2169">61.5</cx:pt>
          <cx:pt idx="2170">13.200000000000001</cx:pt>
          <cx:pt idx="2171">13.600000000000001</cx:pt>
          <cx:pt idx="2172">13.800000000000001</cx:pt>
          <cx:pt idx="2173">13.600000000000001</cx:pt>
          <cx:pt idx="2174">14.700000000000001</cx:pt>
          <cx:pt idx="2175">15.300000000000001</cx:pt>
          <cx:pt idx="2176">16.600000000000001</cx:pt>
          <cx:pt idx="2177">19.800000000000001</cx:pt>
          <cx:pt idx="2178">23.200000000000003</cx:pt>
          <cx:pt idx="2179">23.200000000000003</cx:pt>
          <cx:pt idx="2180">24.300000000000001</cx:pt>
          <cx:pt idx="2181">28.100000000000001</cx:pt>
          <cx:pt idx="2182">30.900000000000002</cx:pt>
          <cx:pt idx="2183">31.300000000000001</cx:pt>
          <cx:pt idx="2184">34.700000000000003</cx:pt>
          <cx:pt idx="2185">37.899999999999999</cx:pt>
          <cx:pt idx="2186">37.399999999999999</cx:pt>
          <cx:pt idx="2187">38.700000000000003</cx:pt>
          <cx:pt idx="2188">10.600000000000001</cx:pt>
          <cx:pt idx="2189">11.100000000000001</cx:pt>
          <cx:pt idx="2190">10.9</cx:pt>
          <cx:pt idx="2191">11.300000000000001</cx:pt>
          <cx:pt idx="2192">11.700000000000001</cx:pt>
          <cx:pt idx="2193">13.4</cx:pt>
          <cx:pt idx="2194">14.5</cx:pt>
          <cx:pt idx="2195">17.400000000000002</cx:pt>
          <cx:pt idx="2196">21.100000000000001</cx:pt>
          <cx:pt idx="2197">21.700000000000003</cx:pt>
          <cx:pt idx="2198">22.300000000000001</cx:pt>
          <cx:pt idx="2199">24.5</cx:pt>
          <cx:pt idx="2200">27.900000000000002</cx:pt>
          <cx:pt idx="2201">33</cx:pt>
          <cx:pt idx="2202">34.899999999999999</cx:pt>
          <cx:pt idx="2203">35.700000000000003</cx:pt>
          <cx:pt idx="2204">32.600000000000001</cx:pt>
          <cx:pt idx="2205">35.300000000000004</cx:pt>
          <cx:pt idx="2206">26.200000000000003</cx:pt>
          <cx:pt idx="2207">38.700000000000003</cx:pt>
          <cx:pt idx="2208">53.800000000000004</cx:pt>
          <cx:pt idx="2209">63.200000000000003</cx:pt>
          <cx:pt idx="2210">73.400000000000006</cx:pt>
          <cx:pt idx="2211">75.700000000000003</cx:pt>
          <cx:pt idx="2212">77</cx:pt>
          <cx:pt idx="2213">78.900000000000006</cx:pt>
          <cx:pt idx="2214">80.200000000000003</cx:pt>
          <cx:pt idx="2215">81.900000000000006</cx:pt>
          <cx:pt idx="2216">81.5</cx:pt>
          <cx:pt idx="2217">83.200000000000003</cx:pt>
          <cx:pt idx="2218">81.5</cx:pt>
          <cx:pt idx="2219">81.100000000000009</cx:pt>
          <cx:pt idx="2220">78.300000000000011</cx:pt>
          <cx:pt idx="2221">75.5</cx:pt>
          <cx:pt idx="2222">71.5</cx:pt>
          <cx:pt idx="2223">65.700000000000003</cx:pt>
          <cx:pt idx="2224">32.800000000000004</cx:pt>
          <cx:pt idx="2225">44</cx:pt>
          <cx:pt idx="2226">62.300000000000004</cx:pt>
          <cx:pt idx="2227">71.700000000000003</cx:pt>
          <cx:pt idx="2228">79.100000000000009</cx:pt>
          <cx:pt idx="2229">83.200000000000003</cx:pt>
          <cx:pt idx="2230">87.700000000000003</cx:pt>
          <cx:pt idx="2231">90.900000000000006</cx:pt>
          <cx:pt idx="2232">94.700000000000003</cx:pt>
          <cx:pt idx="2233">95.100000000000009</cx:pt>
          <cx:pt idx="2234">94.700000000000003</cx:pt>
          <cx:pt idx="2235">93.600000000000009</cx:pt>
          <cx:pt idx="2236">93</cx:pt>
          <cx:pt idx="2237">89.600000000000009</cx:pt>
          <cx:pt idx="2238">86.800000000000011</cx:pt>
          <cx:pt idx="2239">81.900000000000006</cx:pt>
          <cx:pt idx="2240">75.700000000000003</cx:pt>
          <cx:pt idx="2241">37.700000000000003</cx:pt>
          <cx:pt idx="2242">54.5</cx:pt>
          <cx:pt idx="2243">68.100000000000009</cx:pt>
          <cx:pt idx="2244">80</cx:pt>
          <cx:pt idx="2245">86.800000000000011</cx:pt>
          <cx:pt idx="2246">92.600000000000009</cx:pt>
          <cx:pt idx="2247">99.800000000000011</cx:pt>
          <cx:pt idx="2248">93.200000000000003</cx:pt>
          <cx:pt idx="2249">93.600000000000009</cx:pt>
          <cx:pt idx="2250">94</cx:pt>
          <cx:pt idx="2251">94.5</cx:pt>
          <cx:pt idx="2252">95.700000000000003</cx:pt>
          <cx:pt idx="2253">93</cx:pt>
          <cx:pt idx="2254">90.900000000000006</cx:pt>
          <cx:pt idx="2255">88.100000000000009</cx:pt>
          <cx:pt idx="2256">84.700000000000003</cx:pt>
          <cx:pt idx="2257">76.800000000000011</cx:pt>
          <cx:pt idx="2258">27</cx:pt>
          <cx:pt idx="2259">41.700000000000003</cx:pt>
          <cx:pt idx="2260">61.700000000000003</cx:pt>
          <cx:pt idx="2261">67.700000000000003</cx:pt>
          <cx:pt idx="2262">75.299999999999997</cx:pt>
          <cx:pt idx="2263">81.700000000000003</cx:pt>
          <cx:pt idx="2264">87.200000000000003</cx:pt>
          <cx:pt idx="2265">88.900000000000006</cx:pt>
          <cx:pt idx="2266">91.5</cx:pt>
          <cx:pt idx="2267">91.900000000000006</cx:pt>
          <cx:pt idx="2268">90.900000000000006</cx:pt>
          <cx:pt idx="2269">92.300000000000011</cx:pt>
          <cx:pt idx="2270">92.100000000000009</cx:pt>
          <cx:pt idx="2271">91.100000000000009</cx:pt>
          <cx:pt idx="2272">85.5</cx:pt>
          <cx:pt idx="2273">82.600000000000009</cx:pt>
          <cx:pt idx="2274">77.900000000000006</cx:pt>
          <cx:pt idx="2275">73</cx:pt>
          <cx:pt idx="2276">29.400000000000002</cx:pt>
          <cx:pt idx="2277">42.600000000000001</cx:pt>
          <cx:pt idx="2278">54.700000000000003</cx:pt>
          <cx:pt idx="2279">60.600000000000001</cx:pt>
          <cx:pt idx="2280">66.200000000000003</cx:pt>
          <cx:pt idx="2281">68.299999999999997</cx:pt>
          <cx:pt idx="2282">73</cx:pt>
          <cx:pt idx="2283">74.700000000000003</cx:pt>
          <cx:pt idx="2284">76.800000000000011</cx:pt>
          <cx:pt idx="2285">76</cx:pt>
          <cx:pt idx="2286">75.700000000000003</cx:pt>
          <cx:pt idx="2287">77.700000000000003</cx:pt>
          <cx:pt idx="2288">78.5</cx:pt>
          <cx:pt idx="2289">79.800000000000011</cx:pt>
          <cx:pt idx="2290">78.900000000000006</cx:pt>
          <cx:pt idx="2291">76.600000000000009</cx:pt>
          <cx:pt idx="2292">68.700000000000003</cx:pt>
          <cx:pt idx="2293">66</cx:pt>
          <cx:pt idx="2294">10.9</cx:pt>
          <cx:pt idx="2295">11.9</cx:pt>
          <cx:pt idx="2296">13.800000000000001</cx:pt>
          <cx:pt idx="2297">14</cx:pt>
          <cx:pt idx="2298">16.199999999999999</cx:pt>
          <cx:pt idx="2299">21.5</cx:pt>
          <cx:pt idx="2300">27.400000000000002</cx:pt>
          <cx:pt idx="2301">29.600000000000001</cx:pt>
          <cx:pt idx="2302">33.200000000000003</cx:pt>
          <cx:pt idx="2303">34</cx:pt>
          <cx:pt idx="2304">37.200000000000003</cx:pt>
          <cx:pt idx="2305">38.900000000000006</cx:pt>
          <cx:pt idx="2306">44.5</cx:pt>
          <cx:pt idx="2307">50</cx:pt>
          <cx:pt idx="2308">52.100000000000001</cx:pt>
          <cx:pt idx="2309">52.600000000000001</cx:pt>
          <cx:pt idx="2310">56</cx:pt>
          <cx:pt idx="2311">58.700000000000003</cx:pt>
          <cx:pt idx="2312">7.3000000000000007</cx:pt>
          <cx:pt idx="2313">7.3000000000000007</cx:pt>
          <cx:pt idx="2314">7.7000000000000002</cx:pt>
          <cx:pt idx="2315">7.7000000000000002</cx:pt>
          <cx:pt idx="2316">8.2000000000000011</cx:pt>
          <cx:pt idx="2317">8.2000000000000011</cx:pt>
          <cx:pt idx="2318">7.7000000000000002</cx:pt>
          <cx:pt idx="2319">7.7000000000000002</cx:pt>
          <cx:pt idx="2320">7.3000000000000007</cx:pt>
          <cx:pt idx="2321">6.8000000000000007</cx:pt>
          <cx:pt idx="2322">7.7000000000000002</cx:pt>
          <cx:pt idx="2323">9.0999999999999996</cx:pt>
          <cx:pt idx="2324">11.800000000000001</cx:pt>
          <cx:pt idx="2325">15</cx:pt>
          <cx:pt idx="2326">16.800000000000001</cx:pt>
          <cx:pt idx="2327">17.699999999999999</cx:pt>
          <cx:pt idx="2328">19.100000000000001</cx:pt>
          <cx:pt idx="2329">20</cx:pt>
          <cx:pt idx="2330">31.800000000000001</cx:pt>
          <cx:pt idx="2331">40.900000000000006</cx:pt>
          <cx:pt idx="2332">71.799999999999997</cx:pt>
          <cx:pt idx="2333">81.400000000000006</cx:pt>
          <cx:pt idx="2334">95.5</cx:pt>
          <cx:pt idx="2335">97.300000000000011</cx:pt>
          <cx:pt idx="2336">90.900000000000006</cx:pt>
          <cx:pt idx="2337">91.800000000000011</cx:pt>
          <cx:pt idx="2338">94.100000000000009</cx:pt>
          <cx:pt idx="2339">96.800000000000011</cx:pt>
          <cx:pt idx="2340">98.200000000000003</cx:pt>
          <cx:pt idx="2341">89.5</cx:pt>
          <cx:pt idx="2342">90.900000000000006</cx:pt>
          <cx:pt idx="2343">89.100000000000009</cx:pt>
          <cx:pt idx="2344">87.700000000000003</cx:pt>
          <cx:pt idx="2345">85</cx:pt>
          <cx:pt idx="2346">77.700000000000003</cx:pt>
          <cx:pt idx="2347">66.400000000000006</cx:pt>
          <cx:pt idx="2348">27.700000000000003</cx:pt>
          <cx:pt idx="2349">45.900000000000006</cx:pt>
          <cx:pt idx="2350">74.5</cx:pt>
          <cx:pt idx="2351">85</cx:pt>
          <cx:pt idx="2352">97.700000000000003</cx:pt>
          <cx:pt idx="2353">93.600000000000009</cx:pt>
          <cx:pt idx="2354">95.900000000000006</cx:pt>
          <cx:pt idx="2355">99.5</cx:pt>
          <cx:pt idx="2356">99.5</cx:pt>
          <cx:pt idx="2357">98.200000000000003</cx:pt>
          <cx:pt idx="2358">98.600000000000009</cx:pt>
          <cx:pt idx="2359">97.300000000000011</cx:pt>
          <cx:pt idx="2360">95.5</cx:pt>
          <cx:pt idx="2361">94.5</cx:pt>
          <cx:pt idx="2362">90.5</cx:pt>
          <cx:pt idx="2363">87.700000000000003</cx:pt>
          <cx:pt idx="2364">79.5</cx:pt>
          <cx:pt idx="2365">69.5</cx:pt>
          <cx:pt idx="2366">35.5</cx:pt>
          <cx:pt idx="2367">47.300000000000004</cx:pt>
          <cx:pt idx="2368">74.5</cx:pt>
          <cx:pt idx="2369">92.300000000000011</cx:pt>
          <cx:pt idx="2370">98.600000000000009</cx:pt>
          <cx:pt idx="2371">99.100000000000009</cx:pt>
          <cx:pt idx="2372">97.300000000000011</cx:pt>
          <cx:pt idx="2373">94.5</cx:pt>
          <cx:pt idx="2374">94.5</cx:pt>
          <cx:pt idx="2375">96.400000000000006</cx:pt>
          <cx:pt idx="2376">96.800000000000011</cx:pt>
          <cx:pt idx="2377">96.400000000000006</cx:pt>
          <cx:pt idx="2378">96.800000000000011</cx:pt>
          <cx:pt idx="2379">96.800000000000011</cx:pt>
          <cx:pt idx="2380">90.900000000000006</cx:pt>
          <cx:pt idx="2381">88.200000000000003</cx:pt>
          <cx:pt idx="2382">80</cx:pt>
          <cx:pt idx="2383">70</cx:pt>
          <cx:pt idx="2384">30</cx:pt>
          <cx:pt idx="2385">44.5</cx:pt>
          <cx:pt idx="2386">68.200000000000003</cx:pt>
          <cx:pt idx="2387">78.200000000000003</cx:pt>
          <cx:pt idx="2388">88.600000000000009</cx:pt>
          <cx:pt idx="2389">93.600000000000009</cx:pt>
          <cx:pt idx="2390">95.900000000000006</cx:pt>
          <cx:pt idx="2391">95.900000000000006</cx:pt>
          <cx:pt idx="2392">95.900000000000006</cx:pt>
          <cx:pt idx="2393">95.5</cx:pt>
          <cx:pt idx="2394">94.100000000000009</cx:pt>
          <cx:pt idx="2395">95</cx:pt>
          <cx:pt idx="2396">95.5</cx:pt>
          <cx:pt idx="2397">93.200000000000003</cx:pt>
          <cx:pt idx="2398">91.400000000000006</cx:pt>
          <cx:pt idx="2399">89.100000000000009</cx:pt>
          <cx:pt idx="2400">85</cx:pt>
          <cx:pt idx="2401">75.900000000000006</cx:pt>
          <cx:pt idx="2402">26.400000000000002</cx:pt>
          <cx:pt idx="2403">26.400000000000002</cx:pt>
          <cx:pt idx="2404">60</cx:pt>
          <cx:pt idx="2405">70.5</cx:pt>
          <cx:pt idx="2406">75.5</cx:pt>
          <cx:pt idx="2407">78.600000000000009</cx:pt>
          <cx:pt idx="2408">80.900000000000006</cx:pt>
          <cx:pt idx="2409">81.400000000000006</cx:pt>
          <cx:pt idx="2410">84.100000000000009</cx:pt>
          <cx:pt idx="2411">85</cx:pt>
          <cx:pt idx="2412">83.200000000000003</cx:pt>
          <cx:pt idx="2413">80.900000000000006</cx:pt>
          <cx:pt idx="2414">81.400000000000006</cx:pt>
          <cx:pt idx="2415">80.900000000000006</cx:pt>
          <cx:pt idx="2416">79.5</cx:pt>
          <cx:pt idx="2417">75.900000000000006</cx:pt>
          <cx:pt idx="2418">70.5</cx:pt>
          <cx:pt idx="2419">66.400000000000006</cx:pt>
          <cx:pt idx="2420">16.800000000000001</cx:pt>
          <cx:pt idx="2421">15.9</cx:pt>
          <cx:pt idx="2422">20</cx:pt>
          <cx:pt idx="2423">19.5</cx:pt>
          <cx:pt idx="2424">21.800000000000001</cx:pt>
          <cx:pt idx="2425">22.300000000000001</cx:pt>
          <cx:pt idx="2426">23.200000000000003</cx:pt>
          <cx:pt idx="2427">23.200000000000003</cx:pt>
          <cx:pt idx="2428">23.600000000000001</cx:pt>
          <cx:pt idx="2429">25</cx:pt>
          <cx:pt idx="2430">25.5</cx:pt>
          <cx:pt idx="2431">25</cx:pt>
          <cx:pt idx="2432">25.5</cx:pt>
          <cx:pt idx="2433">26.800000000000001</cx:pt>
          <cx:pt idx="2434">27.300000000000001</cx:pt>
          <cx:pt idx="2435">26.800000000000001</cx:pt>
          <cx:pt idx="2436">29.100000000000001</cx:pt>
          <cx:pt idx="2437">29.100000000000001</cx:pt>
          <cx:pt idx="2438">30.900000000000002</cx:pt>
          <cx:pt idx="2439">52.300000000000004</cx:pt>
          <cx:pt idx="2440">73.200000000000003</cx:pt>
          <cx:pt idx="2441">83.200000000000003</cx:pt>
          <cx:pt idx="2442">93.600000000000009</cx:pt>
          <cx:pt idx="2443">98.600000000000009</cx:pt>
          <cx:pt idx="2444">93.600000000000009</cx:pt>
          <cx:pt idx="2445">96.800000000000011</cx:pt>
          <cx:pt idx="2446">92.700000000000003</cx:pt>
          <cx:pt idx="2447">93.600000000000009</cx:pt>
          <cx:pt idx="2448">94.5</cx:pt>
          <cx:pt idx="2449">94.5</cx:pt>
          <cx:pt idx="2450">95</cx:pt>
          <cx:pt idx="2451">95.5</cx:pt>
          <cx:pt idx="2452">96.800000000000011</cx:pt>
          <cx:pt idx="2453">92.300000000000011</cx:pt>
          <cx:pt idx="2454">89.5</cx:pt>
          <cx:pt idx="2455">78.600000000000009</cx:pt>
          <cx:pt idx="2456">28.600000000000001</cx:pt>
          <cx:pt idx="2457">44.5</cx:pt>
          <cx:pt idx="2458">69.100000000000009</cx:pt>
          <cx:pt idx="2459">81.800000000000011</cx:pt>
          <cx:pt idx="2460">94.100000000000009</cx:pt>
          <cx:pt idx="2461">98.600000000000009</cx:pt>
          <cx:pt idx="2462">99.5</cx:pt>
          <cx:pt idx="2463">99.100000000000009</cx:pt>
          <cx:pt idx="2464">99.100000000000009</cx:pt>
          <cx:pt idx="2465">99.5</cx:pt>
          <cx:pt idx="2466">95</cx:pt>
          <cx:pt idx="2467">93.200000000000003</cx:pt>
          <cx:pt idx="2468">92.300000000000011</cx:pt>
          <cx:pt idx="2469">75.5</cx:pt>
          <cx:pt idx="2470">72.700000000000003</cx:pt>
          <cx:pt idx="2471">65.900000000000006</cx:pt>
          <cx:pt idx="2472">61.400000000000006</cx:pt>
          <cx:pt idx="2473">53.200000000000003</cx:pt>
          <cx:pt idx="2474">27.700000000000003</cx:pt>
          <cx:pt idx="2475">41.800000000000004</cx:pt>
          <cx:pt idx="2476">66.799999999999997</cx:pt>
          <cx:pt idx="2477">75.5</cx:pt>
          <cx:pt idx="2478">78.200000000000003</cx:pt>
          <cx:pt idx="2479">80</cx:pt>
          <cx:pt idx="2480">83.200000000000003</cx:pt>
          <cx:pt idx="2481">85</cx:pt>
          <cx:pt idx="2482">92.700000000000003</cx:pt>
          <cx:pt idx="2483">92.700000000000003</cx:pt>
          <cx:pt idx="2484">95</cx:pt>
          <cx:pt idx="2485">93.600000000000009</cx:pt>
          <cx:pt idx="2486">95.900000000000006</cx:pt>
          <cx:pt idx="2487">94.5</cx:pt>
          <cx:pt idx="2488">92.700000000000003</cx:pt>
          <cx:pt idx="2489">89.5</cx:pt>
          <cx:pt idx="2490">83.600000000000009</cx:pt>
          <cx:pt idx="2491">73.600000000000009</cx:pt>
          <cx:pt idx="2492">30.5</cx:pt>
          <cx:pt idx="2493">39.100000000000001</cx:pt>
          <cx:pt idx="2494">62.700000000000003</cx:pt>
          <cx:pt idx="2495">76.800000000000011</cx:pt>
          <cx:pt idx="2496">89.100000000000009</cx:pt>
          <cx:pt idx="2497">100</cx:pt>
          <cx:pt idx="2498">100</cx:pt>
          <cx:pt idx="2499">99.100000000000009</cx:pt>
          <cx:pt idx="2500">100</cx:pt>
          <cx:pt idx="2501">100</cx:pt>
          <cx:pt idx="2502">100</cx:pt>
          <cx:pt idx="2503">98.200000000000003</cx:pt>
          <cx:pt idx="2504">100</cx:pt>
          <cx:pt idx="2505">97.700000000000003</cx:pt>
          <cx:pt idx="2506">92.700000000000003</cx:pt>
          <cx:pt idx="2507">93.600000000000009</cx:pt>
          <cx:pt idx="2508">90</cx:pt>
          <cx:pt idx="2509">84.5</cx:pt>
          <cx:pt idx="2510">28.600000000000001</cx:pt>
          <cx:pt idx="2511">40.900000000000006</cx:pt>
          <cx:pt idx="2512">65</cx:pt>
          <cx:pt idx="2513">73.200000000000003</cx:pt>
          <cx:pt idx="2514">82.300000000000011</cx:pt>
          <cx:pt idx="2515">84.5</cx:pt>
          <cx:pt idx="2516">88.200000000000003</cx:pt>
          <cx:pt idx="2517">90</cx:pt>
          <cx:pt idx="2518">93.600000000000009</cx:pt>
          <cx:pt idx="2519">91.800000000000011</cx:pt>
          <cx:pt idx="2520">91.400000000000006</cx:pt>
          <cx:pt idx="2521">90.900000000000006</cx:pt>
          <cx:pt idx="2522">92.700000000000003</cx:pt>
          <cx:pt idx="2523">88.600000000000009</cx:pt>
          <cx:pt idx="2524">84.100000000000009</cx:pt>
          <cx:pt idx="2525">81.400000000000006</cx:pt>
          <cx:pt idx="2526">78.600000000000009</cx:pt>
          <cx:pt idx="2527">74.100000000000009</cx:pt>
          <cx:pt idx="2528">22.300000000000001</cx:pt>
          <cx:pt idx="2529">32.700000000000003</cx:pt>
          <cx:pt idx="2530">55.900000000000006</cx:pt>
          <cx:pt idx="2531">69.5</cx:pt>
          <cx:pt idx="2532">82.300000000000011</cx:pt>
          <cx:pt idx="2533">84.5</cx:pt>
          <cx:pt idx="2534">86.400000000000006</cx:pt>
          <cx:pt idx="2535">88.200000000000003</cx:pt>
          <cx:pt idx="2536">92.700000000000003</cx:pt>
          <cx:pt idx="2537">92.300000000000011</cx:pt>
          <cx:pt idx="2538">91.800000000000011</cx:pt>
          <cx:pt idx="2539">89.5</cx:pt>
          <cx:pt idx="2540">90</cx:pt>
          <cx:pt idx="2541">90.900000000000006</cx:pt>
          <cx:pt idx="2542">88.200000000000003</cx:pt>
          <cx:pt idx="2543">84.5</cx:pt>
          <cx:pt idx="2544">78.200000000000003</cx:pt>
          <cx:pt idx="2545">72.299999999999997</cx:pt>
          <cx:pt idx="2546">25</cx:pt>
          <cx:pt idx="2547">45.5</cx:pt>
          <cx:pt idx="2548">67.700000000000003</cx:pt>
          <cx:pt idx="2549">82.300000000000011</cx:pt>
          <cx:pt idx="2550">91.800000000000011</cx:pt>
          <cx:pt idx="2551">95</cx:pt>
          <cx:pt idx="2552">97.300000000000011</cx:pt>
          <cx:pt idx="2553">97.700000000000003</cx:pt>
          <cx:pt idx="2554">96.400000000000006</cx:pt>
          <cx:pt idx="2555">96.800000000000011</cx:pt>
          <cx:pt idx="2556">95</cx:pt>
          <cx:pt idx="2557">94.100000000000009</cx:pt>
          <cx:pt idx="2558">93.600000000000009</cx:pt>
          <cx:pt idx="2559">91.400000000000006</cx:pt>
          <cx:pt idx="2560">88.200000000000003</cx:pt>
          <cx:pt idx="2561">85.5</cx:pt>
          <cx:pt idx="2562">80.5</cx:pt>
          <cx:pt idx="2563">71.799999999999997</cx:pt>
          <cx:pt idx="2564">22.300000000000001</cx:pt>
          <cx:pt idx="2565">31.800000000000001</cx:pt>
          <cx:pt idx="2566">54.5</cx:pt>
          <cx:pt idx="2567">70</cx:pt>
          <cx:pt idx="2568">80.5</cx:pt>
          <cx:pt idx="2569">85</cx:pt>
          <cx:pt idx="2570">86.800000000000011</cx:pt>
          <cx:pt idx="2571">91.400000000000006</cx:pt>
          <cx:pt idx="2572">99.5</cx:pt>
          <cx:pt idx="2573">95.5</cx:pt>
          <cx:pt idx="2574">96.400000000000006</cx:pt>
          <cx:pt idx="2575">97.300000000000011</cx:pt>
          <cx:pt idx="2576">100</cx:pt>
          <cx:pt idx="2577">95.900000000000006</cx:pt>
          <cx:pt idx="2578">91.800000000000011</cx:pt>
          <cx:pt idx="2579">84.100000000000009</cx:pt>
          <cx:pt idx="2580">81.400000000000006</cx:pt>
          <cx:pt idx="2581">69.5</cx:pt>
          <cx:pt idx="2582">18.199999999999999</cx:pt>
          <cx:pt idx="2583">30.900000000000002</cx:pt>
          <cx:pt idx="2584">53.200000000000003</cx:pt>
          <cx:pt idx="2585">68.600000000000009</cx:pt>
          <cx:pt idx="2586">78.600000000000009</cx:pt>
          <cx:pt idx="2587">83.200000000000003</cx:pt>
          <cx:pt idx="2588">84.100000000000009</cx:pt>
          <cx:pt idx="2589">85</cx:pt>
          <cx:pt idx="2590">90</cx:pt>
          <cx:pt idx="2591">92.700000000000003</cx:pt>
          <cx:pt idx="2592">91.400000000000006</cx:pt>
          <cx:pt idx="2593">90.900000000000006</cx:pt>
          <cx:pt idx="2594">90.900000000000006</cx:pt>
          <cx:pt idx="2595">90</cx:pt>
          <cx:pt idx="2596">90.5</cx:pt>
          <cx:pt idx="2597">88.600000000000009</cx:pt>
          <cx:pt idx="2598">82.700000000000003</cx:pt>
          <cx:pt idx="2599">73.200000000000003</cx:pt>
          <cx:pt idx="2600">25.900000000000002</cx:pt>
          <cx:pt idx="2601">35.899999999999999</cx:pt>
          <cx:pt idx="2602">54.100000000000001</cx:pt>
          <cx:pt idx="2603">62.300000000000004</cx:pt>
          <cx:pt idx="2604">66.799999999999997</cx:pt>
          <cx:pt idx="2605">69.5</cx:pt>
          <cx:pt idx="2606">70.900000000000006</cx:pt>
          <cx:pt idx="2607">71.799999999999997</cx:pt>
          <cx:pt idx="2608">73.600000000000009</cx:pt>
          <cx:pt idx="2609">73.200000000000003</cx:pt>
          <cx:pt idx="2610">73.600000000000009</cx:pt>
          <cx:pt idx="2611">71.400000000000006</cx:pt>
          <cx:pt idx="2612">72.299999999999997</cx:pt>
          <cx:pt idx="2613">69.5</cx:pt>
          <cx:pt idx="2614">67.700000000000003</cx:pt>
          <cx:pt idx="2615">64.5</cx:pt>
          <cx:pt idx="2616">60.5</cx:pt>
          <cx:pt idx="2617">55</cx:pt>
          <cx:pt idx="2618">10.5</cx:pt>
          <cx:pt idx="2619">10.5</cx:pt>
          <cx:pt idx="2620">12.300000000000001</cx:pt>
          <cx:pt idx="2621">12.300000000000001</cx:pt>
          <cx:pt idx="2622">12.300000000000001</cx:pt>
          <cx:pt idx="2623">11.800000000000001</cx:pt>
          <cx:pt idx="2624">11.4</cx:pt>
          <cx:pt idx="2625">10</cx:pt>
          <cx:pt idx="2626">8.5999999999999996</cx:pt>
          <cx:pt idx="2627">10</cx:pt>
          <cx:pt idx="2628">9.5</cx:pt>
          <cx:pt idx="2629">8.5999999999999996</cx:pt>
          <cx:pt idx="2630">9.0999999999999996</cx:pt>
          <cx:pt idx="2631">10.5</cx:pt>
          <cx:pt idx="2632">11.4</cx:pt>
          <cx:pt idx="2633">12.700000000000001</cx:pt>
          <cx:pt idx="2634">15.5</cx:pt>
          <cx:pt idx="2635">17.699999999999999</cx:pt>
          <cx:pt idx="2636">18.600000000000001</cx:pt>
          <cx:pt idx="2637">17.699999999999999</cx:pt>
          <cx:pt idx="2638">16.800000000000001</cx:pt>
          <cx:pt idx="2639">16.800000000000001</cx:pt>
          <cx:pt idx="2640">15.5</cx:pt>
          <cx:pt idx="2641">15</cx:pt>
          <cx:pt idx="2642">15</cx:pt>
          <cx:pt idx="2643">15.5</cx:pt>
          <cx:pt idx="2644">15.5</cx:pt>
          <cx:pt idx="2645">13.600000000000001</cx:pt>
          <cx:pt idx="2646">13.200000000000001</cx:pt>
          <cx:pt idx="2647">13.600000000000001</cx:pt>
          <cx:pt idx="2648">13.600000000000001</cx:pt>
          <cx:pt idx="2649">14.100000000000001</cx:pt>
          <cx:pt idx="2650">13.200000000000001</cx:pt>
          <cx:pt idx="2651">15.5</cx:pt>
          <cx:pt idx="2652">15</cx:pt>
          <cx:pt idx="2653">15.5</cx:pt>
          <cx:pt idx="2654">27.300000000000001</cx:pt>
          <cx:pt idx="2655">40</cx:pt>
          <cx:pt idx="2656">63.200000000000003</cx:pt>
          <cx:pt idx="2657">74.5</cx:pt>
          <cx:pt idx="2658">84.5</cx:pt>
          <cx:pt idx="2659">89.5</cx:pt>
          <cx:pt idx="2660">91.800000000000011</cx:pt>
          <cx:pt idx="2661">93.200000000000003</cx:pt>
          <cx:pt idx="2662">98.600000000000009</cx:pt>
          <cx:pt idx="2663">97.300000000000011</cx:pt>
          <cx:pt idx="2664">98.600000000000009</cx:pt>
          <cx:pt idx="2665">96.400000000000006</cx:pt>
          <cx:pt idx="2666">98.200000000000003</cx:pt>
          <cx:pt idx="2667">98.600000000000009</cx:pt>
          <cx:pt idx="2668">98.200000000000003</cx:pt>
          <cx:pt idx="2669">93.600000000000009</cx:pt>
          <cx:pt idx="2670">89.5</cx:pt>
          <cx:pt idx="2671">80.900000000000006</cx:pt>
          <cx:pt idx="2672">26.400000000000002</cx:pt>
          <cx:pt idx="2673">38.200000000000003</cx:pt>
          <cx:pt idx="2674">65.5</cx:pt>
          <cx:pt idx="2675">76.800000000000011</cx:pt>
          <cx:pt idx="2676">89.100000000000009</cx:pt>
          <cx:pt idx="2677">97.700000000000003</cx:pt>
          <cx:pt idx="2678">100</cx:pt>
          <cx:pt idx="2679">99.100000000000009</cx:pt>
          <cx:pt idx="2680">99.5</cx:pt>
          <cx:pt idx="2681">97.300000000000011</cx:pt>
          <cx:pt idx="2682">98.200000000000003</cx:pt>
          <cx:pt idx="2683">96.800000000000011</cx:pt>
          <cx:pt idx="2684">93.200000000000003</cx:pt>
          <cx:pt idx="2685">92.300000000000011</cx:pt>
          <cx:pt idx="2686">87.700000000000003</cx:pt>
          <cx:pt idx="2687">85.5</cx:pt>
          <cx:pt idx="2688">79.100000000000009</cx:pt>
          <cx:pt idx="2689">35.899999999999999</cx:pt>
          <cx:pt idx="2690">59.5</cx:pt>
          <cx:pt idx="2691">79.5</cx:pt>
          <cx:pt idx="2692">86.800000000000011</cx:pt>
          <cx:pt idx="2693">98.600000000000009</cx:pt>
          <cx:pt idx="2694">95</cx:pt>
          <cx:pt idx="2695">79.100000000000009</cx:pt>
          <cx:pt idx="2696">81.400000000000006</cx:pt>
          <cx:pt idx="2697">82.700000000000003</cx:pt>
          <cx:pt idx="2698">83.600000000000009</cx:pt>
          <cx:pt idx="2699">82.300000000000011</cx:pt>
          <cx:pt idx="2700">83.600000000000009</cx:pt>
          <cx:pt idx="2701">81.400000000000006</cx:pt>
          <cx:pt idx="2702">79.5</cx:pt>
          <cx:pt idx="2703">77.300000000000011</cx:pt>
          <cx:pt idx="2704">73.200000000000003</cx:pt>
          <cx:pt idx="2705">65.900000000000006</cx:pt>
          <cx:pt idx="2706">20.900000000000002</cx:pt>
          <cx:pt idx="2707">37.700000000000003</cx:pt>
          <cx:pt idx="2708">60.5</cx:pt>
          <cx:pt idx="2709">68.600000000000009</cx:pt>
          <cx:pt idx="2710">75</cx:pt>
          <cx:pt idx="2711">77.300000000000011</cx:pt>
          <cx:pt idx="2712">81.400000000000006</cx:pt>
          <cx:pt idx="2713">82.700000000000003</cx:pt>
          <cx:pt idx="2714">84.5</cx:pt>
          <cx:pt idx="2715">84.5</cx:pt>
          <cx:pt idx="2716">85</cx:pt>
          <cx:pt idx="2717">85.900000000000006</cx:pt>
          <cx:pt idx="2718">86.800000000000011</cx:pt>
          <cx:pt idx="2719">86.800000000000011</cx:pt>
          <cx:pt idx="2720">84.100000000000009</cx:pt>
          <cx:pt idx="2721">84.100000000000009</cx:pt>
          <cx:pt idx="2722">81.800000000000011</cx:pt>
          <cx:pt idx="2723">73.200000000000003</cx:pt>
          <cx:pt idx="2724">26.400000000000002</cx:pt>
          <cx:pt idx="2725">36.399999999999999</cx:pt>
          <cx:pt idx="2726">58.200000000000003</cx:pt>
          <cx:pt idx="2727">61.800000000000004</cx:pt>
          <cx:pt idx="2728">65.5</cx:pt>
          <cx:pt idx="2729">68.600000000000009</cx:pt>
          <cx:pt idx="2730">70.900000000000006</cx:pt>
          <cx:pt idx="2731">71.799999999999997</cx:pt>
          <cx:pt idx="2732">70.900000000000006</cx:pt>
          <cx:pt idx="2733">70.5</cx:pt>
          <cx:pt idx="2734">69.100000000000009</cx:pt>
          <cx:pt idx="2735">67.299999999999997</cx:pt>
          <cx:pt idx="2736">66.799999999999997</cx:pt>
          <cx:pt idx="2737">68.600000000000009</cx:pt>
          <cx:pt idx="2738">65.5</cx:pt>
          <cx:pt idx="2739">63.200000000000003</cx:pt>
          <cx:pt idx="2740">64.5</cx:pt>
          <cx:pt idx="2741">60</cx:pt>
          <cx:pt idx="2742">21.400000000000002</cx:pt>
          <cx:pt idx="2743">21.800000000000001</cx:pt>
          <cx:pt idx="2744">22.300000000000001</cx:pt>
          <cx:pt idx="2745">23.200000000000003</cx:pt>
          <cx:pt idx="2746">23.200000000000003</cx:pt>
          <cx:pt idx="2747">24.100000000000001</cx:pt>
          <cx:pt idx="2748">24.100000000000001</cx:pt>
          <cx:pt idx="2749">23.200000000000003</cx:pt>
          <cx:pt idx="2750">24.100000000000001</cx:pt>
          <cx:pt idx="2751">23.200000000000003</cx:pt>
          <cx:pt idx="2752">23.600000000000001</cx:pt>
          <cx:pt idx="2753">25</cx:pt>
          <cx:pt idx="2754">28.200000000000003</cx:pt>
          <cx:pt idx="2755">28.200000000000003</cx:pt>
          <cx:pt idx="2756">27.300000000000001</cx:pt>
          <cx:pt idx="2757">27.700000000000003</cx:pt>
          <cx:pt idx="2758">27.300000000000001</cx:pt>
          <cx:pt idx="2759">28.600000000000001</cx:pt>
          <cx:pt idx="2760">33.800000000000004</cx:pt>
          <cx:pt idx="2761">33.600000000000001</cx:pt>
          <cx:pt idx="2762">34.399999999999999</cx:pt>
          <cx:pt idx="2763">35.700000000000003</cx:pt>
          <cx:pt idx="2764">36.399999999999999</cx:pt>
          <cx:pt idx="2765">36.100000000000001</cx:pt>
          <cx:pt idx="2766">37.100000000000001</cx:pt>
          <cx:pt idx="2767">41.200000000000003</cx:pt>
          <cx:pt idx="2768">44.400000000000006</cx:pt>
          <cx:pt idx="2769">51.100000000000001</cx:pt>
          <cx:pt idx="2770">58.700000000000003</cx:pt>
          <cx:pt idx="2771">60.600000000000001</cx:pt>
          <cx:pt idx="2772">65.5</cx:pt>
          <cx:pt idx="2773">68.100000000000009</cx:pt>
          <cx:pt idx="2774">71.900000000000006</cx:pt>
          <cx:pt idx="2775">70.5</cx:pt>
          <cx:pt idx="2776">70.600000000000009</cx:pt>
          <cx:pt idx="2777">63.200000000000003</cx:pt>
          <cx:pt idx="2778">31.400000000000002</cx:pt>
          <cx:pt idx="2779">37.399999999999999</cx:pt>
          <cx:pt idx="2780">46.600000000000001</cx:pt>
          <cx:pt idx="2781">51.800000000000004</cx:pt>
          <cx:pt idx="2782">62.200000000000003</cx:pt>
          <cx:pt idx="2783">69</cx:pt>
          <cx:pt idx="2784">75</cx:pt>
          <cx:pt idx="2785">77.100000000000009</cx:pt>
          <cx:pt idx="2786">78.600000000000009</cx:pt>
          <cx:pt idx="2787">79.900000000000006</cx:pt>
          <cx:pt idx="2788">81.200000000000003</cx:pt>
          <cx:pt idx="2789">83.800000000000011</cx:pt>
          <cx:pt idx="2790">82.5</cx:pt>
          <cx:pt idx="2791">79.300000000000011</cx:pt>
          <cx:pt idx="2792">77</cx:pt>
          <cx:pt idx="2793">72.5</cx:pt>
          <cx:pt idx="2794">67.700000000000003</cx:pt>
          <cx:pt idx="2795">57.100000000000001</cx:pt>
          <cx:pt idx="2796">30.900000000000002</cx:pt>
          <cx:pt idx="2797">38.700000000000003</cx:pt>
          <cx:pt idx="2798">48</cx:pt>
          <cx:pt idx="2799">54.400000000000006</cx:pt>
          <cx:pt idx="2800">62.400000000000006</cx:pt>
          <cx:pt idx="2801">69.299999999999997</cx:pt>
          <cx:pt idx="2802">75</cx:pt>
          <cx:pt idx="2803">78.600000000000009</cx:pt>
          <cx:pt idx="2804">81.800000000000011</cx:pt>
          <cx:pt idx="2805">83.100000000000009</cx:pt>
          <cx:pt idx="2806">85.700000000000003</cx:pt>
          <cx:pt idx="2807">86</cx:pt>
          <cx:pt idx="2808">86.800000000000011</cx:pt>
          <cx:pt idx="2809">85.600000000000009</cx:pt>
          <cx:pt idx="2810">82.100000000000009</cx:pt>
          <cx:pt idx="2811">75.799999999999997</cx:pt>
          <cx:pt idx="2812">70.700000000000003</cx:pt>
          <cx:pt idx="2813">63.300000000000004</cx:pt>
          <cx:pt idx="2814">33.800000000000004</cx:pt>
          <cx:pt idx="2815">39.400000000000006</cx:pt>
          <cx:pt idx="2816">44.400000000000006</cx:pt>
          <cx:pt idx="2817">54.700000000000003</cx:pt>
          <cx:pt idx="2818">68</cx:pt>
          <cx:pt idx="2819">75</cx:pt>
          <cx:pt idx="2820">79.900000000000006</cx:pt>
          <cx:pt idx="2821">84.300000000000011</cx:pt>
          <cx:pt idx="2822">85.400000000000006</cx:pt>
          <cx:pt idx="2823">89.400000000000006</cx:pt>
          <cx:pt idx="2824">93</cx:pt>
          <cx:pt idx="2825">94.200000000000003</cx:pt>
          <cx:pt idx="2826">93.300000000000011</cx:pt>
          <cx:pt idx="2827">86.5</cx:pt>
          <cx:pt idx="2828">80.100000000000009</cx:pt>
          <cx:pt idx="2829">74.400000000000006</cx:pt>
          <cx:pt idx="2830">66.700000000000003</cx:pt>
          <cx:pt idx="2831">58.800000000000004</cx:pt>
          <cx:pt idx="2832">38.400000000000006</cx:pt>
          <cx:pt idx="2833">42.600000000000001</cx:pt>
          <cx:pt idx="2834">48.5</cx:pt>
          <cx:pt idx="2835">54.100000000000001</cx:pt>
          <cx:pt idx="2836">60.800000000000004</cx:pt>
          <cx:pt idx="2837">68.100000000000009</cx:pt>
          <cx:pt idx="2838">73.100000000000009</cx:pt>
          <cx:pt idx="2839">75.799999999999997</cx:pt>
          <cx:pt idx="2840">78.300000000000011</cx:pt>
          <cx:pt idx="2841">81.800000000000011</cx:pt>
          <cx:pt idx="2842">87.600000000000009</cx:pt>
          <cx:pt idx="2843">90.5</cx:pt>
          <cx:pt idx="2844">90.200000000000003</cx:pt>
          <cx:pt idx="2845">87.800000000000011</cx:pt>
          <cx:pt idx="2846">85.200000000000003</cx:pt>
          <cx:pt idx="2847">79.200000000000003</cx:pt>
          <cx:pt idx="2848">72.600000000000009</cx:pt>
          <cx:pt idx="2849">64</cx:pt>
          <cx:pt idx="2850">36.399999999999999</cx:pt>
          <cx:pt idx="2851">36.399999999999999</cx:pt>
          <cx:pt idx="2852">48.5</cx:pt>
          <cx:pt idx="2853">53.600000000000001</cx:pt>
          <cx:pt idx="2854">59.400000000000006</cx:pt>
          <cx:pt idx="2855">64.299999999999997</cx:pt>
          <cx:pt idx="2856">69.299999999999997</cx:pt>
          <cx:pt idx="2857">73.799999999999997</cx:pt>
          <cx:pt idx="2858">77.400000000000006</cx:pt>
          <cx:pt idx="2859">82</cx:pt>
          <cx:pt idx="2860">82.100000000000009</cx:pt>
          <cx:pt idx="2861">82.100000000000009</cx:pt>
          <cx:pt idx="2862">81.200000000000003</cx:pt>
          <cx:pt idx="2863">78.600000000000009</cx:pt>
          <cx:pt idx="2864">75.799999999999997</cx:pt>
          <cx:pt idx="2865">71.900000000000006</cx:pt>
          <cx:pt idx="2866">67.100000000000009</cx:pt>
          <cx:pt idx="2867">59.800000000000004</cx:pt>
          <cx:pt idx="2868">35.800000000000004</cx:pt>
          <cx:pt idx="2869">37.100000000000001</cx:pt>
          <cx:pt idx="2870">38.900000000000006</cx:pt>
          <cx:pt idx="2871">44</cx:pt>
          <cx:pt idx="2872">49.300000000000004</cx:pt>
          <cx:pt idx="2873">54.900000000000006</cx:pt>
          <cx:pt idx="2874">57.5</cx:pt>
          <cx:pt idx="2875">59.800000000000004</cx:pt>
          <cx:pt idx="2876">65.200000000000003</cx:pt>
          <cx:pt idx="2877">71.600000000000009</cx:pt>
          <cx:pt idx="2878">78.900000000000006</cx:pt>
          <cx:pt idx="2879">84.600000000000009</cx:pt>
          <cx:pt idx="2880">95.800000000000011</cx:pt>
          <cx:pt idx="2881">100</cx:pt>
          <cx:pt idx="2882">99.100000000000009</cx:pt>
          <cx:pt idx="2883">98.800000000000011</cx:pt>
          <cx:pt idx="2884">96.100000000000009</cx:pt>
          <cx:pt idx="2885">88.900000000000006</cx:pt>
          <cx:pt idx="2886">38.300000000000004</cx:pt>
          <cx:pt idx="2887">38.400000000000006</cx:pt>
          <cx:pt idx="2888">38.300000000000004</cx:pt>
          <cx:pt idx="2889">38.700000000000003</cx:pt>
          <cx:pt idx="2890">38.300000000000004</cx:pt>
          <cx:pt idx="2891">39.300000000000004</cx:pt>
          <cx:pt idx="2892">40.5</cx:pt>
          <cx:pt idx="2893">42.200000000000003</cx:pt>
          <cx:pt idx="2894">47.700000000000003</cx:pt>
          <cx:pt idx="2895">54.600000000000001</cx:pt>
          <cx:pt idx="2896">67.700000000000003</cx:pt>
          <cx:pt idx="2897">72.600000000000009</cx:pt>
          <cx:pt idx="2898">79.200000000000003</cx:pt>
          <cx:pt idx="2899">84</cx:pt>
          <cx:pt idx="2900">85.300000000000011</cx:pt>
          <cx:pt idx="2901">83.300000000000011</cx:pt>
          <cx:pt idx="2902">78.200000000000003</cx:pt>
          <cx:pt idx="2903">72.100000000000009</cx:pt>
          <cx:pt idx="2904">31.600000000000001</cx:pt>
          <cx:pt idx="2905">37.399999999999999</cx:pt>
          <cx:pt idx="2906">44.700000000000003</cx:pt>
          <cx:pt idx="2907">49.900000000000006</cx:pt>
          <cx:pt idx="2908">56.800000000000004</cx:pt>
          <cx:pt idx="2909">64.600000000000009</cx:pt>
          <cx:pt idx="2910">69.700000000000003</cx:pt>
          <cx:pt idx="2911">75.400000000000006</cx:pt>
          <cx:pt idx="2912">77.300000000000011</cx:pt>
          <cx:pt idx="2913">77.600000000000009</cx:pt>
          <cx:pt idx="2914">53.400000000000006</cx:pt>
          <cx:pt idx="2915">55</cx:pt>
          <cx:pt idx="2916">53.300000000000004</cx:pt>
          <cx:pt idx="2917">51.800000000000004</cx:pt>
          <cx:pt idx="2918">50.100000000000001</cx:pt>
          <cx:pt idx="2919">44.700000000000003</cx:pt>
          <cx:pt idx="2920">41.300000000000004</cx:pt>
          <cx:pt idx="2921">39.300000000000004</cx:pt>
          <cx:pt idx="2922">36.200000000000003</cx:pt>
          <cx:pt idx="2923">40.600000000000001</cx:pt>
          <cx:pt idx="2924">49.300000000000004</cx:pt>
          <cx:pt idx="2925">55</cx:pt>
          <cx:pt idx="2926">64.799999999999997</cx:pt>
          <cx:pt idx="2927">71</cx:pt>
          <cx:pt idx="2928">77.900000000000006</cx:pt>
          <cx:pt idx="2929">83.100000000000009</cx:pt>
          <cx:pt idx="2930">87</cx:pt>
          <cx:pt idx="2931">88.100000000000009</cx:pt>
          <cx:pt idx="2932">92.600000000000009</cx:pt>
          <cx:pt idx="2933">91</cx:pt>
          <cx:pt idx="2934">91</cx:pt>
          <cx:pt idx="2935">89.5</cx:pt>
          <cx:pt idx="2936">88.100000000000009</cx:pt>
          <cx:pt idx="2937">81.800000000000011</cx:pt>
          <cx:pt idx="2938">75.400000000000006</cx:pt>
          <cx:pt idx="2939">68.400000000000006</cx:pt>
          <cx:pt idx="2940">37.100000000000001</cx:pt>
          <cx:pt idx="2941">40.5</cx:pt>
          <cx:pt idx="2942">49.600000000000001</cx:pt>
          <cx:pt idx="2943">55.200000000000003</cx:pt>
          <cx:pt idx="2944">63.200000000000003</cx:pt>
          <cx:pt idx="2945">68.700000000000003</cx:pt>
          <cx:pt idx="2946">76.400000000000006</cx:pt>
          <cx:pt idx="2947">80.5</cx:pt>
          <cx:pt idx="2948">83.300000000000011</cx:pt>
          <cx:pt idx="2949">83.400000000000006</cx:pt>
          <cx:pt idx="2950">86.200000000000003</cx:pt>
          <cx:pt idx="2951">88.5</cx:pt>
          <cx:pt idx="2952">91.100000000000009</cx:pt>
          <cx:pt idx="2953">91.600000000000009</cx:pt>
          <cx:pt idx="2954">84.700000000000003</cx:pt>
          <cx:pt idx="2955">80.5</cx:pt>
          <cx:pt idx="2956">72.5</cx:pt>
          <cx:pt idx="2957">67.100000000000009</cx:pt>
          <cx:pt idx="2958">61.400000000000006</cx:pt>
          <cx:pt idx="2959">64.900000000000006</cx:pt>
          <cx:pt idx="2960">74.5</cx:pt>
          <cx:pt idx="2961">79.300000000000011</cx:pt>
          <cx:pt idx="2962">85.600000000000009</cx:pt>
          <cx:pt idx="2963">94.200000000000003</cx:pt>
          <cx:pt idx="2964">79.300000000000011</cx:pt>
          <cx:pt idx="2965">83.100000000000009</cx:pt>
          <cx:pt idx="2966">86.300000000000011</cx:pt>
          <cx:pt idx="2967">92.100000000000009</cx:pt>
          <cx:pt idx="2968">94.800000000000011</cx:pt>
          <cx:pt idx="2969">96.800000000000011</cx:pt>
          <cx:pt idx="2970">99.100000000000009</cx:pt>
          <cx:pt idx="2971">95.900000000000006</cx:pt>
          <cx:pt idx="2972">91.400000000000006</cx:pt>
          <cx:pt idx="2973">87.900000000000006</cx:pt>
          <cx:pt idx="2974">85.700000000000003</cx:pt>
          <cx:pt idx="2975">81.700000000000003</cx:pt>
          <cx:pt idx="2976">64.900000000000006</cx:pt>
          <cx:pt idx="2977">72.600000000000009</cx:pt>
          <cx:pt idx="2978">77.400000000000006</cx:pt>
          <cx:pt idx="2979">81.700000000000003</cx:pt>
          <cx:pt idx="2980">87.800000000000011</cx:pt>
          <cx:pt idx="2981">95.100000000000009</cx:pt>
          <cx:pt idx="2982">100</cx:pt>
          <cx:pt idx="2983">91.700000000000003</cx:pt>
          <cx:pt idx="2984">95.200000000000003</cx:pt>
          <cx:pt idx="2985">96.700000000000003</cx:pt>
          <cx:pt idx="2986">98.100000000000009</cx:pt>
          <cx:pt idx="2987">99.700000000000003</cx:pt>
          <cx:pt idx="2988">94.900000000000006</cx:pt>
          <cx:pt idx="2989">93.700000000000003</cx:pt>
          <cx:pt idx="2990">91.100000000000009</cx:pt>
          <cx:pt idx="2991">85</cx:pt>
          <cx:pt idx="2992">81.5</cx:pt>
          <cx:pt idx="2993">79.200000000000003</cx:pt>
          <cx:pt idx="2994">40.300000000000004</cx:pt>
          <cx:pt idx="2995">46.300000000000004</cx:pt>
          <cx:pt idx="2996">52.400000000000006</cx:pt>
          <cx:pt idx="2997">57.600000000000001</cx:pt>
          <cx:pt idx="2998">66.100000000000009</cx:pt>
          <cx:pt idx="2999">69</cx:pt>
          <cx:pt idx="3000">75</cx:pt>
          <cx:pt idx="3001">78.700000000000003</cx:pt>
          <cx:pt idx="3002">81.200000000000003</cx:pt>
          <cx:pt idx="3003">83.700000000000003</cx:pt>
          <cx:pt idx="3004">86.300000000000011</cx:pt>
          <cx:pt idx="3005">87</cx:pt>
          <cx:pt idx="3006">83</cx:pt>
          <cx:pt idx="3007">80.800000000000011</cx:pt>
          <cx:pt idx="3008">77.600000000000009</cx:pt>
          <cx:pt idx="3009">72.900000000000006</cx:pt>
          <cx:pt idx="3010">67.700000000000003</cx:pt>
          <cx:pt idx="3011">61.600000000000001</cx:pt>
          <cx:pt idx="3012">38.100000000000001</cx:pt>
          <cx:pt idx="3013">44</cx:pt>
          <cx:pt idx="3014">49.300000000000004</cx:pt>
          <cx:pt idx="3015">55.300000000000004</cx:pt>
          <cx:pt idx="3016">66.100000000000009</cx:pt>
          <cx:pt idx="3017">71.799999999999997</cx:pt>
          <cx:pt idx="3018">78.300000000000011</cx:pt>
          <cx:pt idx="3019">80.600000000000009</cx:pt>
          <cx:pt idx="3020">84.100000000000009</cx:pt>
          <cx:pt idx="3021">86.200000000000003</cx:pt>
          <cx:pt idx="3022">90.200000000000003</cx:pt>
          <cx:pt idx="3023">94</cx:pt>
          <cx:pt idx="3024">93.300000000000011</cx:pt>
          <cx:pt idx="3025">88.5</cx:pt>
          <cx:pt idx="3026">85.900000000000006</cx:pt>
          <cx:pt idx="3027">80.200000000000003</cx:pt>
          <cx:pt idx="3028">78.300000000000011</cx:pt>
          <cx:pt idx="3029">71</cx:pt>
          <cx:pt idx="3030">38.100000000000001</cx:pt>
          <cx:pt idx="3031">42.600000000000001</cx:pt>
          <cx:pt idx="3032">47.200000000000003</cx:pt>
          <cx:pt idx="3033">53.600000000000001</cx:pt>
          <cx:pt idx="3034">64.200000000000003</cx:pt>
          <cx:pt idx="3035">71</cx:pt>
          <cx:pt idx="3036">77.900000000000006</cx:pt>
          <cx:pt idx="3037">82.100000000000009</cx:pt>
          <cx:pt idx="3038">87.300000000000011</cx:pt>
          <cx:pt idx="3039">90.5</cx:pt>
          <cx:pt idx="3040">93.900000000000006</cx:pt>
          <cx:pt idx="3041">94.5</cx:pt>
          <cx:pt idx="3042">94</cx:pt>
          <cx:pt idx="3043">91.600000000000009</cx:pt>
          <cx:pt idx="3044">87.900000000000006</cx:pt>
          <cx:pt idx="3045">82.700000000000003</cx:pt>
          <cx:pt idx="3046">74.5</cx:pt>
          <cx:pt idx="3047">68</cx:pt>
          <cx:pt idx="3048">48.900000000000006</cx:pt>
          <cx:pt idx="3049">52.100000000000001</cx:pt>
          <cx:pt idx="3050">59.700000000000003</cx:pt>
          <cx:pt idx="3051">62.900000000000006</cx:pt>
          <cx:pt idx="3052">69.700000000000003</cx:pt>
          <cx:pt idx="3053">76.900000000000006</cx:pt>
          <cx:pt idx="3054">85.300000000000011</cx:pt>
          <cx:pt idx="3055">91.300000000000011</cx:pt>
          <cx:pt idx="3056">97.5</cx:pt>
          <cx:pt idx="3057">94.200000000000003</cx:pt>
          <cx:pt idx="3058">99.900000000000006</cx:pt>
          <cx:pt idx="3059">99.600000000000009</cx:pt>
          <cx:pt idx="3060">99.100000000000009</cx:pt>
          <cx:pt idx="3061">98.300000000000011</cx:pt>
          <cx:pt idx="3062">93.700000000000003</cx:pt>
          <cx:pt idx="3063">93.300000000000011</cx:pt>
          <cx:pt idx="3064">90.700000000000003</cx:pt>
          <cx:pt idx="3065">86</cx:pt>
          <cx:pt idx="3066">55.900000000000006</cx:pt>
          <cx:pt idx="3067">60.100000000000001</cx:pt>
          <cx:pt idx="3068">65.5</cx:pt>
          <cx:pt idx="3069">72.200000000000003</cx:pt>
          <cx:pt idx="3070">75.299999999999997</cx:pt>
          <cx:pt idx="3071">80.900000000000006</cx:pt>
          <cx:pt idx="3072">84.600000000000009</cx:pt>
          <cx:pt idx="3073">88.200000000000003</cx:pt>
          <cx:pt idx="3074">92.100000000000009</cx:pt>
          <cx:pt idx="3075">100</cx:pt>
          <cx:pt idx="3076">92.100000000000009</cx:pt>
          <cx:pt idx="3077">94</cx:pt>
          <cx:pt idx="3078">90.5</cx:pt>
          <cx:pt idx="3079">87</cx:pt>
          <cx:pt idx="3080">84.400000000000006</cx:pt>
          <cx:pt idx="3081">82.200000000000003</cx:pt>
          <cx:pt idx="3082">78.700000000000003</cx:pt>
          <cx:pt idx="3083">74.700000000000003</cx:pt>
          <cx:pt idx="3084">48.300000000000004</cx:pt>
          <cx:pt idx="3085">49.800000000000004</cx:pt>
          <cx:pt idx="3086">51.5</cx:pt>
          <cx:pt idx="3087">53.700000000000003</cx:pt>
          <cx:pt idx="3088">56.200000000000003</cx:pt>
          <cx:pt idx="3089">57.900000000000006</cx:pt>
          <cx:pt idx="3090">61.100000000000001</cx:pt>
          <cx:pt idx="3091">64</cx:pt>
          <cx:pt idx="3092">68</cx:pt>
          <cx:pt idx="3093">70.5</cx:pt>
          <cx:pt idx="3094">75.400000000000006</cx:pt>
          <cx:pt idx="3095">79.900000000000006</cx:pt>
          <cx:pt idx="3096">84.900000000000006</cx:pt>
          <cx:pt idx="3097">81.100000000000009</cx:pt>
          <cx:pt idx="3098">85.200000000000003</cx:pt>
          <cx:pt idx="3099">89.800000000000011</cx:pt>
          <cx:pt idx="3100">91.100000000000009</cx:pt>
          <cx:pt idx="3101">88.400000000000006</cx:pt>
          <cx:pt idx="3102">52.700000000000003</cx:pt>
          <cx:pt idx="3103">52.400000000000006</cx:pt>
          <cx:pt idx="3104">52.100000000000001</cx:pt>
          <cx:pt idx="3105">52.100000000000001</cx:pt>
          <cx:pt idx="3106">52.100000000000001</cx:pt>
          <cx:pt idx="3107">51.400000000000006</cx:pt>
          <cx:pt idx="3108">55.300000000000004</cx:pt>
          <cx:pt idx="3109">59.5</cx:pt>
          <cx:pt idx="3110">62.600000000000001</cx:pt>
          <cx:pt idx="3111">68</cx:pt>
          <cx:pt idx="3112">70.900000000000006</cx:pt>
          <cx:pt idx="3113">75.5</cx:pt>
          <cx:pt idx="3114">79.5</cx:pt>
          <cx:pt idx="3115">83.300000000000011</cx:pt>
          <cx:pt idx="3116">86.200000000000003</cx:pt>
          <cx:pt idx="3117">87</cx:pt>
          <cx:pt idx="3118">80.800000000000011</cx:pt>
          <cx:pt idx="3119">74.5</cx:pt>
          <cx:pt idx="3120">39.300000000000004</cx:pt>
          <cx:pt idx="3121">45.900000000000006</cx:pt>
          <cx:pt idx="3122">52.800000000000004</cx:pt>
          <cx:pt idx="3123">59.5</cx:pt>
          <cx:pt idx="3124">67.799999999999997</cx:pt>
          <cx:pt idx="3125">72.5</cx:pt>
          <cx:pt idx="3126">75.5</cx:pt>
          <cx:pt idx="3127">80.600000000000009</cx:pt>
          <cx:pt idx="3128">85</cx:pt>
          <cx:pt idx="3129">90.400000000000006</cx:pt>
          <cx:pt idx="3130">91.800000000000011</cx:pt>
          <cx:pt idx="3131">91.700000000000003</cx:pt>
          <cx:pt idx="3132">89.5</cx:pt>
          <cx:pt idx="3133">86.300000000000011</cx:pt>
          <cx:pt idx="3134">81.200000000000003</cx:pt>
          <cx:pt idx="3135">76.400000000000006</cx:pt>
          <cx:pt idx="3136">75.100000000000009</cx:pt>
          <cx:pt idx="3137">70</cx:pt>
          <cx:pt idx="3138">63.5</cx:pt>
          <cx:pt idx="3139">68.700000000000003</cx:pt>
          <cx:pt idx="3140">76.600000000000009</cx:pt>
          <cx:pt idx="3141">82.100000000000009</cx:pt>
          <cx:pt idx="3142">88.100000000000009</cx:pt>
          <cx:pt idx="3143">71.200000000000003</cx:pt>
          <cx:pt idx="3144">76.900000000000006</cx:pt>
          <cx:pt idx="3145">80.600000000000009</cx:pt>
          <cx:pt idx="3146">86</cx:pt>
          <cx:pt idx="3147">88.900000000000006</cx:pt>
          <cx:pt idx="3148">92.900000000000006</cx:pt>
          <cx:pt idx="3149">96.100000000000009</cx:pt>
          <cx:pt idx="3150">88.400000000000006</cx:pt>
          <cx:pt idx="3151">85.400000000000006</cx:pt>
          <cx:pt idx="3152">82.200000000000003</cx:pt>
          <cx:pt idx="3153">73.5</cx:pt>
          <cx:pt idx="3154">67.799999999999997</cx:pt>
          <cx:pt idx="3155">41.800000000000004</cx:pt>
          <cx:pt idx="3156">49.100000000000001</cx:pt>
          <cx:pt idx="3157">54</cx:pt>
          <cx:pt idx="3158">59.800000000000004</cx:pt>
          <cx:pt idx="3159">69.700000000000003</cx:pt>
          <cx:pt idx="3160">76.600000000000009</cx:pt>
          <cx:pt idx="3161">85.400000000000006</cx:pt>
          <cx:pt idx="3162">87</cx:pt>
          <cx:pt idx="3163">92.600000000000009</cx:pt>
          <cx:pt idx="3164">96.800000000000011</cx:pt>
          <cx:pt idx="3165">99.100000000000009</cx:pt>
          <cx:pt idx="3166">99.700000000000003</cx:pt>
          <cx:pt idx="3167">98.700000000000003</cx:pt>
          <cx:pt idx="3168">94.900000000000006</cx:pt>
          <cx:pt idx="3169">91.700000000000003</cx:pt>
          <cx:pt idx="3170">89.100000000000009</cx:pt>
          <cx:pt idx="3171">84.300000000000011</cx:pt>
          <cx:pt idx="3172">48.5</cx:pt>
          <cx:pt idx="3173">54</cx:pt>
          <cx:pt idx="3174">59.100000000000001</cx:pt>
          <cx:pt idx="3175">63.800000000000004</cx:pt>
          <cx:pt idx="3176">68.100000000000009</cx:pt>
          <cx:pt idx="3177">75.700000000000003</cx:pt>
          <cx:pt idx="3178">79.5</cx:pt>
          <cx:pt idx="3179">80.300000000000011</cx:pt>
          <cx:pt idx="3180">85.200000000000003</cx:pt>
          <cx:pt idx="3181">88.600000000000009</cx:pt>
          <cx:pt idx="3182">96.200000000000003</cx:pt>
          <cx:pt idx="3183">99.900000000000006</cx:pt>
          <cx:pt idx="3184">99.900000000000006</cx:pt>
          <cx:pt idx="3185">98.700000000000003</cx:pt>
          <cx:pt idx="3186">98.100000000000009</cx:pt>
          <cx:pt idx="3187">96.100000000000009</cx:pt>
          <cx:pt idx="3188">93.900000000000006</cx:pt>
          <cx:pt idx="3189">88.5</cx:pt>
          <cx:pt idx="3190">46.900000000000006</cx:pt>
          <cx:pt idx="3191">50.900000000000006</cx:pt>
          <cx:pt idx="3192">56.300000000000004</cx:pt>
          <cx:pt idx="3193">61.400000000000006</cx:pt>
          <cx:pt idx="3194">66.799999999999997</cx:pt>
          <cx:pt idx="3195">69.100000000000009</cx:pt>
          <cx:pt idx="3196">73.100000000000009</cx:pt>
          <cx:pt idx="3197">72.799999999999997</cx:pt>
          <cx:pt idx="3198">74.799999999999997</cx:pt>
          <cx:pt idx="3199">74.799999999999997</cx:pt>
          <cx:pt idx="3200">75.799999999999997</cx:pt>
          <cx:pt idx="3201">78.200000000000003</cx:pt>
          <cx:pt idx="3202">80.300000000000011</cx:pt>
          <cx:pt idx="3203">83.100000000000009</cx:pt>
          <cx:pt idx="3204">80.200000000000003</cx:pt>
          <cx:pt idx="3205">77.700000000000003</cx:pt>
          <cx:pt idx="3206">72.299999999999997</cx:pt>
          <cx:pt idx="3207">65.900000000000006</cx:pt>
          <cx:pt idx="3208">38.400000000000006</cx:pt>
          <cx:pt idx="3209">38.700000000000003</cx:pt>
          <cx:pt idx="3210">41.600000000000001</cx:pt>
          <cx:pt idx="3211">44.400000000000006</cx:pt>
          <cx:pt idx="3212">46.600000000000001</cx:pt>
          <cx:pt idx="3213">48.800000000000004</cx:pt>
          <cx:pt idx="3214">48.600000000000001</cx:pt>
          <cx:pt idx="3215">51.400000000000006</cx:pt>
          <cx:pt idx="3216">53.900000000000006</cx:pt>
          <cx:pt idx="3217">56.800000000000004</cx:pt>
          <cx:pt idx="3218">60</cx:pt>
          <cx:pt idx="3219">63</cx:pt>
          <cx:pt idx="3220">68.400000000000006</cx:pt>
          <cx:pt idx="3221">72.5</cx:pt>
          <cx:pt idx="3222">75.5</cx:pt>
          <cx:pt idx="3223">79.200000000000003</cx:pt>
          <cx:pt idx="3224">82.200000000000003</cx:pt>
          <cx:pt idx="3225">83.400000000000006</cx:pt>
          <cx:pt idx="3226">8.2000000000000011</cx:pt>
          <cx:pt idx="3227">8.0999999999999996</cx:pt>
          <cx:pt idx="3228">8.8000000000000007</cx:pt>
          <cx:pt idx="3229">10.800000000000001</cx:pt>
          <cx:pt idx="3230">12.600000000000001</cx:pt>
          <cx:pt idx="3231">13.600000000000001</cx:pt>
          <cx:pt idx="3232">15.300000000000001</cx:pt>
          <cx:pt idx="3233">18.800000000000001</cx:pt>
          <cx:pt idx="3234">22.100000000000001</cx:pt>
          <cx:pt idx="3235">25.800000000000001</cx:pt>
          <cx:pt idx="3236">28.700000000000003</cx:pt>
          <cx:pt idx="3237">29.300000000000001</cx:pt>
          <cx:pt idx="3238">32.300000000000004</cx:pt>
          <cx:pt idx="3239">36.5</cx:pt>
          <cx:pt idx="3240">35.300000000000004</cx:pt>
          <cx:pt idx="3241">33.200000000000003</cx:pt>
          <cx:pt idx="3242">29.700000000000003</cx:pt>
          <cx:pt idx="3243">24.600000000000001</cx:pt>
          <cx:pt idx="3244">20</cx:pt>
          <cx:pt idx="3245">25.800000000000001</cx:pt>
          <cx:pt idx="3246">36.700000000000003</cx:pt>
          <cx:pt idx="3247">45</cx:pt>
          <cx:pt idx="3248">54.100000000000001</cx:pt>
          <cx:pt idx="3249">59.300000000000004</cx:pt>
          <cx:pt idx="3250">62.800000000000004</cx:pt>
          <cx:pt idx="3251">63.900000000000006</cx:pt>
          <cx:pt idx="3252">65.100000000000009</cx:pt>
          <cx:pt idx="3253">66.100000000000009</cx:pt>
          <cx:pt idx="3254">64.600000000000009</cx:pt>
          <cx:pt idx="3255">63.400000000000006</cx:pt>
          <cx:pt idx="3256">62.300000000000004</cx:pt>
          <cx:pt idx="3257">61.300000000000004</cx:pt>
          <cx:pt idx="3258">58.400000000000006</cx:pt>
          <cx:pt idx="3259">55.800000000000004</cx:pt>
          <cx:pt idx="3260">52.100000000000001</cx:pt>
          <cx:pt idx="3261">43.900000000000006</cx:pt>
          <cx:pt idx="3262">18.300000000000001</cx:pt>
          <cx:pt idx="3263">27.300000000000001</cx:pt>
          <cx:pt idx="3264">38.100000000000001</cx:pt>
          <cx:pt idx="3265">48.800000000000004</cx:pt>
          <cx:pt idx="3266">58.100000000000001</cx:pt>
          <cx:pt idx="3267">62.400000000000006</cx:pt>
          <cx:pt idx="3268">65.600000000000009</cx:pt>
          <cx:pt idx="3269">66.299999999999997</cx:pt>
          <cx:pt idx="3270">67</cx:pt>
          <cx:pt idx="3271">67.799999999999997</cx:pt>
          <cx:pt idx="3272">68.600000000000009</cx:pt>
          <cx:pt idx="3273">67.200000000000003</cx:pt>
          <cx:pt idx="3274">67.100000000000009</cx:pt>
          <cx:pt idx="3275">66.200000000000003</cx:pt>
          <cx:pt idx="3276">64.299999999999997</cx:pt>
          <cx:pt idx="3277">60.900000000000006</cx:pt>
          <cx:pt idx="3278">58.700000000000003</cx:pt>
          <cx:pt idx="3279">50.600000000000001</cx:pt>
          <cx:pt idx="3280">22.800000000000001</cx:pt>
          <cx:pt idx="3281">28.200000000000003</cx:pt>
          <cx:pt idx="3282">39.100000000000001</cx:pt>
          <cx:pt idx="3283">49</cx:pt>
          <cx:pt idx="3284">59.700000000000003</cx:pt>
          <cx:pt idx="3285">64.200000000000003</cx:pt>
          <cx:pt idx="3286">66.799999999999997</cx:pt>
          <cx:pt idx="3287">67.900000000000006</cx:pt>
          <cx:pt idx="3288">69.5</cx:pt>
          <cx:pt idx="3289">69.299999999999997</cx:pt>
          <cx:pt idx="3290">70.799999999999997</cx:pt>
          <cx:pt idx="3291">70.600000000000009</cx:pt>
          <cx:pt idx="3292">70.200000000000003</cx:pt>
          <cx:pt idx="3293">68.799999999999997</cx:pt>
          <cx:pt idx="3294">66.200000000000003</cx:pt>
          <cx:pt idx="3295">64.299999999999997</cx:pt>
          <cx:pt idx="3296">58.700000000000003</cx:pt>
          <cx:pt idx="3297">51.600000000000001</cx:pt>
          <cx:pt idx="3298">20.300000000000001</cx:pt>
          <cx:pt idx="3299">27.400000000000002</cx:pt>
          <cx:pt idx="3300">39.100000000000001</cx:pt>
          <cx:pt idx="3301">51.700000000000003</cx:pt>
          <cx:pt idx="3302">58.700000000000003</cx:pt>
          <cx:pt idx="3303">62.900000000000006</cx:pt>
          <cx:pt idx="3304">66.5</cx:pt>
          <cx:pt idx="3305">67.600000000000009</cx:pt>
          <cx:pt idx="3306">68.900000000000006</cx:pt>
          <cx:pt idx="3307">67.799999999999997</cx:pt>
          <cx:pt idx="3308">66.799999999999997</cx:pt>
          <cx:pt idx="3309">65.400000000000006</cx:pt>
          <cx:pt idx="3310">66.200000000000003</cx:pt>
          <cx:pt idx="3311">65.400000000000006</cx:pt>
          <cx:pt idx="3312">62.700000000000003</cx:pt>
          <cx:pt idx="3313">58.900000000000006</cx:pt>
          <cx:pt idx="3314">56.800000000000004</cx:pt>
          <cx:pt idx="3315">48.300000000000004</cx:pt>
          <cx:pt idx="3316">21.600000000000001</cx:pt>
          <cx:pt idx="3317">21.600000000000001</cx:pt>
          <cx:pt idx="3318">39.5</cx:pt>
          <cx:pt idx="3319">49.700000000000003</cx:pt>
          <cx:pt idx="3320">61.300000000000004</cx:pt>
          <cx:pt idx="3321">68.400000000000006</cx:pt>
          <cx:pt idx="3322">70.900000000000006</cx:pt>
          <cx:pt idx="3323">75.700000000000003</cx:pt>
          <cx:pt idx="3324">78.400000000000006</cx:pt>
          <cx:pt idx="3325">79.5</cx:pt>
          <cx:pt idx="3326">73</cx:pt>
          <cx:pt idx="3327">72</cx:pt>
          <cx:pt idx="3328">71.200000000000003</cx:pt>
          <cx:pt idx="3329">68.5</cx:pt>
          <cx:pt idx="3330">63.200000000000003</cx:pt>
          <cx:pt idx="3331">59</cx:pt>
          <cx:pt idx="3332">53.900000000000006</cx:pt>
          <cx:pt idx="3333">48.600000000000001</cx:pt>
          <cx:pt idx="3334">13</cx:pt>
          <cx:pt idx="3335">13.9</cx:pt>
          <cx:pt idx="3336">18.300000000000001</cx:pt>
          <cx:pt idx="3337">21.800000000000001</cx:pt>
          <cx:pt idx="3338">25.400000000000002</cx:pt>
          <cx:pt idx="3339">29.600000000000001</cx:pt>
          <cx:pt idx="3340">33</cx:pt>
          <cx:pt idx="3341">36.100000000000001</cx:pt>
          <cx:pt idx="3342">44.300000000000004</cx:pt>
          <cx:pt idx="3343">51.700000000000003</cx:pt>
          <cx:pt idx="3344">58.5</cx:pt>
          <cx:pt idx="3345">63.200000000000003</cx:pt>
          <cx:pt idx="3346">66.400000000000006</cx:pt>
          <cx:pt idx="3347">69.900000000000006</cx:pt>
          <cx:pt idx="3348">71</cx:pt>
          <cx:pt idx="3349">72.5</cx:pt>
          <cx:pt idx="3350">68.700000000000003</cx:pt>
          <cx:pt idx="3351">67.799999999999997</cx:pt>
          <cx:pt idx="3352">11.4</cx:pt>
          <cx:pt idx="3353">12.200000000000001</cx:pt>
          <cx:pt idx="3354">12.100000000000001</cx:pt>
          <cx:pt idx="3355">13.200000000000001</cx:pt>
          <cx:pt idx="3356">15.800000000000001</cx:pt>
          <cx:pt idx="3357">17.5</cx:pt>
          <cx:pt idx="3358">19.800000000000001</cx:pt>
          <cx:pt idx="3359">28.100000000000001</cx:pt>
          <cx:pt idx="3360">33.399999999999999</cx:pt>
          <cx:pt idx="3361">40.300000000000004</cx:pt>
          <cx:pt idx="3362">49.300000000000004</cx:pt>
          <cx:pt idx="3363">51.400000000000006</cx:pt>
          <cx:pt idx="3364">55.100000000000001</cx:pt>
          <cx:pt idx="3365">57.800000000000004</cx:pt>
          <cx:pt idx="3366">56.800000000000004</cx:pt>
          <cx:pt idx="3367">54.400000000000006</cx:pt>
          <cx:pt idx="3368">48.700000000000003</cx:pt>
          <cx:pt idx="3369">40.600000000000001</cx:pt>
          <cx:pt idx="3370">22.400000000000002</cx:pt>
          <cx:pt idx="3371">31.600000000000001</cx:pt>
          <cx:pt idx="3372">38.100000000000001</cx:pt>
          <cx:pt idx="3373">46</cx:pt>
          <cx:pt idx="3374">53.300000000000004</cx:pt>
          <cx:pt idx="3375">62.400000000000006</cx:pt>
          <cx:pt idx="3376">64.900000000000006</cx:pt>
          <cx:pt idx="3377">71.100000000000009</cx:pt>
          <cx:pt idx="3378">72.799999999999997</cx:pt>
          <cx:pt idx="3379">74.299999999999997</cx:pt>
          <cx:pt idx="3380">74.299999999999997</cx:pt>
          <cx:pt idx="3381">75.299999999999997</cx:pt>
          <cx:pt idx="3382">76.700000000000003</cx:pt>
          <cx:pt idx="3383">75.200000000000003</cx:pt>
          <cx:pt idx="3384">71.700000000000003</cx:pt>
          <cx:pt idx="3385">70.299999999999997</cx:pt>
          <cx:pt idx="3386">63.200000000000003</cx:pt>
          <cx:pt idx="3387">55.300000000000004</cx:pt>
          <cx:pt idx="3388">22</cx:pt>
          <cx:pt idx="3389">29.800000000000001</cx:pt>
          <cx:pt idx="3390">35.800000000000004</cx:pt>
          <cx:pt idx="3391">46.600000000000001</cx:pt>
          <cx:pt idx="3392">55.700000000000003</cx:pt>
          <cx:pt idx="3393">62.700000000000003</cx:pt>
          <cx:pt idx="3394">68.700000000000003</cx:pt>
          <cx:pt idx="3395">70.600000000000009</cx:pt>
          <cx:pt idx="3396">72.900000000000006</cx:pt>
          <cx:pt idx="3397">74.299999999999997</cx:pt>
          <cx:pt idx="3398">74.799999999999997</cx:pt>
          <cx:pt idx="3399">74.299999999999997</cx:pt>
          <cx:pt idx="3400">73.900000000000006</cx:pt>
          <cx:pt idx="3401">71.200000000000003</cx:pt>
          <cx:pt idx="3402">68.299999999999997</cx:pt>
          <cx:pt idx="3403">64.700000000000003</cx:pt>
          <cx:pt idx="3404">58.600000000000001</cx:pt>
          <cx:pt idx="3405">51.300000000000004</cx:pt>
          <cx:pt idx="3406">21.800000000000001</cx:pt>
          <cx:pt idx="3407">29.600000000000001</cx:pt>
          <cx:pt idx="3408">40</cx:pt>
          <cx:pt idx="3409">48.900000000000006</cx:pt>
          <cx:pt idx="3410">58.300000000000004</cx:pt>
          <cx:pt idx="3411">65.100000000000009</cx:pt>
          <cx:pt idx="3412">69.799999999999997</cx:pt>
          <cx:pt idx="3413">71.700000000000003</cx:pt>
          <cx:pt idx="3414">74</cx:pt>
          <cx:pt idx="3415">74</cx:pt>
          <cx:pt idx="3416">74.5</cx:pt>
          <cx:pt idx="3417">74.700000000000003</cx:pt>
          <cx:pt idx="3418">73.799999999999997</cx:pt>
          <cx:pt idx="3419">72.700000000000003</cx:pt>
          <cx:pt idx="3420">67.299999999999997</cx:pt>
          <cx:pt idx="3421">62.600000000000001</cx:pt>
          <cx:pt idx="3422">59.800000000000004</cx:pt>
          <cx:pt idx="3423">51</cx:pt>
          <cx:pt idx="3424">20.5</cx:pt>
          <cx:pt idx="3425">25.800000000000001</cx:pt>
          <cx:pt idx="3426">36.399999999999999</cx:pt>
          <cx:pt idx="3427">47.300000000000004</cx:pt>
          <cx:pt idx="3428">57.300000000000004</cx:pt>
          <cx:pt idx="3429">63.200000000000003</cx:pt>
          <cx:pt idx="3430">67.799999999999997</cx:pt>
          <cx:pt idx="3431">69.299999999999997</cx:pt>
          <cx:pt idx="3432">71.200000000000003</cx:pt>
          <cx:pt idx="3433">70.799999999999997</cx:pt>
          <cx:pt idx="3434">73.299999999999997</cx:pt>
          <cx:pt idx="3435">73.799999999999997</cx:pt>
          <cx:pt idx="3436">73.400000000000006</cx:pt>
          <cx:pt idx="3437">71.299999999999997</cx:pt>
          <cx:pt idx="3438">68.200000000000003</cx:pt>
          <cx:pt idx="3439">65.400000000000006</cx:pt>
          <cx:pt idx="3440">60.5</cx:pt>
          <cx:pt idx="3441">53.800000000000004</cx:pt>
          <cx:pt idx="3442">17.100000000000001</cx:pt>
          <cx:pt idx="3443">25.200000000000003</cx:pt>
          <cx:pt idx="3444">36.5</cx:pt>
          <cx:pt idx="3445">44.600000000000001</cx:pt>
          <cx:pt idx="3446">53.5</cx:pt>
          <cx:pt idx="3447">56.800000000000004</cx:pt>
          <cx:pt idx="3448">59.800000000000004</cx:pt>
          <cx:pt idx="3449">62</cx:pt>
          <cx:pt idx="3450">62.900000000000006</cx:pt>
          <cx:pt idx="3451">63.200000000000003</cx:pt>
          <cx:pt idx="3452">62.900000000000006</cx:pt>
          <cx:pt idx="3453">61.900000000000006</cx:pt>
          <cx:pt idx="3454">62.100000000000001</cx:pt>
          <cx:pt idx="3455">61.200000000000003</cx:pt>
          <cx:pt idx="3456">57.200000000000003</cx:pt>
          <cx:pt idx="3457">53.300000000000004</cx:pt>
          <cx:pt idx="3458">50.200000000000003</cx:pt>
          <cx:pt idx="3459">43.300000000000004</cx:pt>
          <cx:pt idx="3460">21.200000000000003</cx:pt>
          <cx:pt idx="3461">28.200000000000003</cx:pt>
          <cx:pt idx="3462">38.700000000000003</cx:pt>
          <cx:pt idx="3463">46.300000000000004</cx:pt>
          <cx:pt idx="3464">55.400000000000006</cx:pt>
          <cx:pt idx="3465">60.300000000000004</cx:pt>
          <cx:pt idx="3466">64.299999999999997</cx:pt>
          <cx:pt idx="3467">67.799999999999997</cx:pt>
          <cx:pt idx="3468">71.799999999999997</cx:pt>
          <cx:pt idx="3469">72.600000000000009</cx:pt>
          <cx:pt idx="3470">73.600000000000009</cx:pt>
          <cx:pt idx="3471">73.200000000000003</cx:pt>
          <cx:pt idx="3472">71.799999999999997</cx:pt>
          <cx:pt idx="3473">70.299999999999997</cx:pt>
          <cx:pt idx="3474">66.900000000000006</cx:pt>
          <cx:pt idx="3475">62.5</cx:pt>
          <cx:pt idx="3476">59.100000000000001</cx:pt>
          <cx:pt idx="3477">52.300000000000004</cx:pt>
          <cx:pt idx="3478">19.600000000000001</cx:pt>
          <cx:pt idx="3479">27.800000000000001</cx:pt>
          <cx:pt idx="3480">36.600000000000001</cx:pt>
          <cx:pt idx="3481">47.100000000000001</cx:pt>
          <cx:pt idx="3482">54.800000000000004</cx:pt>
          <cx:pt idx="3483">61.300000000000004</cx:pt>
          <cx:pt idx="3484">65.700000000000003</cx:pt>
          <cx:pt idx="3485">67.5</cx:pt>
          <cx:pt idx="3486">69.400000000000006</cx:pt>
          <cx:pt idx="3487">69.600000000000009</cx:pt>
          <cx:pt idx="3488">69.299999999999997</cx:pt>
          <cx:pt idx="3489">69.5</cx:pt>
          <cx:pt idx="3490">69.799999999999997</cx:pt>
          <cx:pt idx="3491">69.100000000000009</cx:pt>
          <cx:pt idx="3492">64.400000000000006</cx:pt>
          <cx:pt idx="3493">61.100000000000001</cx:pt>
          <cx:pt idx="3494">56.5</cx:pt>
          <cx:pt idx="3495">48.800000000000004</cx:pt>
          <cx:pt idx="3496">21.900000000000002</cx:pt>
          <cx:pt idx="3497">29.300000000000001</cx:pt>
          <cx:pt idx="3498">37.100000000000001</cx:pt>
          <cx:pt idx="3499">45.300000000000004</cx:pt>
          <cx:pt idx="3500">52.800000000000004</cx:pt>
          <cx:pt idx="3501">59</cx:pt>
          <cx:pt idx="3502">64</cx:pt>
          <cx:pt idx="3503">65.600000000000009</cx:pt>
          <cx:pt idx="3504">68.799999999999997</cx:pt>
          <cx:pt idx="3505">70.799999999999997</cx:pt>
          <cx:pt idx="3506">71.200000000000003</cx:pt>
          <cx:pt idx="3507">71.700000000000003</cx:pt>
          <cx:pt idx="3508">69.700000000000003</cx:pt>
          <cx:pt idx="3509">67.799999999999997</cx:pt>
          <cx:pt idx="3510">64.299999999999997</cx:pt>
          <cx:pt idx="3511">61.800000000000004</cx:pt>
          <cx:pt idx="3512">58.800000000000004</cx:pt>
          <cx:pt idx="3513">51.300000000000004</cx:pt>
          <cx:pt idx="3514">21.200000000000003</cx:pt>
          <cx:pt idx="3515">28.300000000000001</cx:pt>
          <cx:pt idx="3516">37.700000000000003</cx:pt>
          <cx:pt idx="3517">45.800000000000004</cx:pt>
          <cx:pt idx="3518">54.900000000000006</cx:pt>
          <cx:pt idx="3519">61.700000000000003</cx:pt>
          <cx:pt idx="3520">66.400000000000006</cx:pt>
          <cx:pt idx="3521">70</cx:pt>
          <cx:pt idx="3522">72</cx:pt>
          <cx:pt idx="3523">71.600000000000009</cx:pt>
          <cx:pt idx="3524">69.700000000000003</cx:pt>
          <cx:pt idx="3525">71.600000000000009</cx:pt>
          <cx:pt idx="3526">70.200000000000003</cx:pt>
          <cx:pt idx="3527">68.299999999999997</cx:pt>
          <cx:pt idx="3528">63.700000000000003</cx:pt>
          <cx:pt idx="3529">60.300000000000004</cx:pt>
          <cx:pt idx="3530">55.700000000000003</cx:pt>
          <cx:pt idx="3531">48.800000000000004</cx:pt>
          <cx:pt idx="3532">21.600000000000001</cx:pt>
          <cx:pt idx="3533">27.300000000000001</cx:pt>
          <cx:pt idx="3534">35.600000000000001</cx:pt>
          <cx:pt idx="3535">45.700000000000003</cx:pt>
          <cx:pt idx="3536">53.300000000000004</cx:pt>
          <cx:pt idx="3537">57.200000000000003</cx:pt>
          <cx:pt idx="3538">60.200000000000003</cx:pt>
          <cx:pt idx="3539">62</cx:pt>
          <cx:pt idx="3540">64.600000000000009</cx:pt>
          <cx:pt idx="3541">65.799999999999997</cx:pt>
          <cx:pt idx="3542">65.5</cx:pt>
          <cx:pt idx="3543">64.299999999999997</cx:pt>
          <cx:pt idx="3544">63.600000000000001</cx:pt>
          <cx:pt idx="3545">61.700000000000003</cx:pt>
          <cx:pt idx="3546">59.200000000000003</cx:pt>
          <cx:pt idx="3547">55.300000000000004</cx:pt>
          <cx:pt idx="3548">53.800000000000004</cx:pt>
          <cx:pt idx="3549">47.5</cx:pt>
          <cx:pt idx="3550">11.100000000000001</cx:pt>
          <cx:pt idx="3551">12.800000000000001</cx:pt>
          <cx:pt idx="3552">15.4</cx:pt>
          <cx:pt idx="3553">18.900000000000002</cx:pt>
          <cx:pt idx="3554">22.800000000000001</cx:pt>
          <cx:pt idx="3555">27.300000000000001</cx:pt>
          <cx:pt idx="3556">31.300000000000001</cx:pt>
          <cx:pt idx="3557">35.600000000000001</cx:pt>
          <cx:pt idx="3558">38.800000000000004</cx:pt>
          <cx:pt idx="3559">42.5</cx:pt>
          <cx:pt idx="3560">47</cx:pt>
          <cx:pt idx="3561">50</cx:pt>
          <cx:pt idx="3562">52.600000000000001</cx:pt>
          <cx:pt idx="3563">53.900000000000006</cx:pt>
          <cx:pt idx="3564">55.700000000000003</cx:pt>
          <cx:pt idx="3565">55.200000000000003</cx:pt>
          <cx:pt idx="3566">55.700000000000003</cx:pt>
          <cx:pt idx="3567">52.700000000000003</cx:pt>
          <cx:pt idx="3568">11.300000000000001</cx:pt>
          <cx:pt idx="3569">11.300000000000001</cx:pt>
          <cx:pt idx="3570">11.800000000000001</cx:pt>
          <cx:pt idx="3571">14.200000000000001</cx:pt>
          <cx:pt idx="3572">16.800000000000001</cx:pt>
          <cx:pt idx="3573">17.800000000000001</cx:pt>
          <cx:pt idx="3574">20.100000000000001</cx:pt>
          <cx:pt idx="3575">25.800000000000001</cx:pt>
          <cx:pt idx="3576">33.800000000000004</cx:pt>
          <cx:pt idx="3577">40.200000000000003</cx:pt>
          <cx:pt idx="3578">46.100000000000001</cx:pt>
          <cx:pt idx="3579">48.400000000000006</cx:pt>
          <cx:pt idx="3580">52</cx:pt>
          <cx:pt idx="3581">56.300000000000004</cx:pt>
          <cx:pt idx="3582">56.300000000000004</cx:pt>
          <cx:pt idx="3583">53.600000000000001</cx:pt>
          <cx:pt idx="3584">47.600000000000001</cx:pt>
          <cx:pt idx="3585">42.100000000000001</cx:pt>
          <cx:pt idx="3586">19.900000000000002</cx:pt>
          <cx:pt idx="3587">27.900000000000002</cx:pt>
          <cx:pt idx="3588">37.100000000000001</cx:pt>
          <cx:pt idx="3589">45.800000000000004</cx:pt>
          <cx:pt idx="3590">54</cx:pt>
          <cx:pt idx="3591">57.600000000000001</cx:pt>
          <cx:pt idx="3592">61.300000000000004</cx:pt>
          <cx:pt idx="3593">64.400000000000006</cx:pt>
          <cx:pt idx="3594">68.200000000000003</cx:pt>
          <cx:pt idx="3595">69.400000000000006</cx:pt>
          <cx:pt idx="3596">71.700000000000003</cx:pt>
          <cx:pt idx="3597">70.799999999999997</cx:pt>
          <cx:pt idx="3598">70.900000000000006</cx:pt>
          <cx:pt idx="3599">68.400000000000006</cx:pt>
          <cx:pt idx="3600">65.200000000000003</cx:pt>
          <cx:pt idx="3601">60.800000000000004</cx:pt>
          <cx:pt idx="3602">55.100000000000001</cx:pt>
          <cx:pt idx="3603">47.300000000000004</cx:pt>
          <cx:pt idx="3604">20.900000000000002</cx:pt>
          <cx:pt idx="3605">29.100000000000001</cx:pt>
          <cx:pt idx="3606">40.600000000000001</cx:pt>
          <cx:pt idx="3607">48.300000000000004</cx:pt>
          <cx:pt idx="3608">57.800000000000004</cx:pt>
          <cx:pt idx="3609">63</cx:pt>
          <cx:pt idx="3610">67.5</cx:pt>
          <cx:pt idx="3611">70.200000000000003</cx:pt>
          <cx:pt idx="3612">73.400000000000006</cx:pt>
          <cx:pt idx="3613">73.600000000000009</cx:pt>
          <cx:pt idx="3614">74.200000000000003</cx:pt>
          <cx:pt idx="3615">72.700000000000003</cx:pt>
          <cx:pt idx="3616">69.100000000000009</cx:pt>
          <cx:pt idx="3617">67.299999999999997</cx:pt>
          <cx:pt idx="3618">63.5</cx:pt>
          <cx:pt idx="3619">58.400000000000006</cx:pt>
          <cx:pt idx="3620">53.300000000000004</cx:pt>
          <cx:pt idx="3621">22.300000000000001</cx:pt>
          <cx:pt idx="3622">33.300000000000004</cx:pt>
          <cx:pt idx="3623">40.100000000000001</cx:pt>
          <cx:pt idx="3624">48.300000000000004</cx:pt>
          <cx:pt idx="3625">58.5</cx:pt>
          <cx:pt idx="3626">64.200000000000003</cx:pt>
          <cx:pt idx="3627">69.600000000000009</cx:pt>
          <cx:pt idx="3628">71.299999999999997</cx:pt>
          <cx:pt idx="3629">71.799999999999997</cx:pt>
          <cx:pt idx="3630">71.299999999999997</cx:pt>
          <cx:pt idx="3631">70.799999999999997</cx:pt>
          <cx:pt idx="3632">71.299999999999997</cx:pt>
          <cx:pt idx="3633">70.5</cx:pt>
          <cx:pt idx="3634">67.799999999999997</cx:pt>
          <cx:pt idx="3635">64</cx:pt>
          <cx:pt idx="3636">62.300000000000004</cx:pt>
          <cx:pt idx="3637">56.900000000000006</cx:pt>
          <cx:pt idx="3638">18.800000000000001</cx:pt>
          <cx:pt idx="3639">30</cx:pt>
          <cx:pt idx="3640">39.900000000000006</cx:pt>
          <cx:pt idx="3641">50.200000000000003</cx:pt>
          <cx:pt idx="3642">57.5</cx:pt>
          <cx:pt idx="3643">62.5</cx:pt>
          <cx:pt idx="3644">65.799999999999997</cx:pt>
          <cx:pt idx="3645">65.900000000000006</cx:pt>
          <cx:pt idx="3646">67.600000000000009</cx:pt>
          <cx:pt idx="3647">68.900000000000006</cx:pt>
          <cx:pt idx="3648">70.400000000000006</cx:pt>
          <cx:pt idx="3649">70.200000000000003</cx:pt>
          <cx:pt idx="3650">70.5</cx:pt>
          <cx:pt idx="3651">68.600000000000009</cx:pt>
          <cx:pt idx="3652">66.299999999999997</cx:pt>
          <cx:pt idx="3653">64.799999999999997</cx:pt>
          <cx:pt idx="3654">59.200000000000003</cx:pt>
          <cx:pt idx="3655">55.300000000000004</cx:pt>
          <cx:pt idx="3656">19.800000000000001</cx:pt>
          <cx:pt idx="3657">29.300000000000001</cx:pt>
          <cx:pt idx="3658">37.5</cx:pt>
          <cx:pt idx="3659">44.900000000000006</cx:pt>
          <cx:pt idx="3660">53.200000000000003</cx:pt>
          <cx:pt idx="3661">57</cx:pt>
          <cx:pt idx="3662">60.600000000000001</cx:pt>
          <cx:pt idx="3663">62.700000000000003</cx:pt>
          <cx:pt idx="3664">63.200000000000003</cx:pt>
          <cx:pt idx="3665">64.700000000000003</cx:pt>
          <cx:pt idx="3666">62.100000000000001</cx:pt>
          <cx:pt idx="3667">63.5</cx:pt>
          <cx:pt idx="3668">62.300000000000004</cx:pt>
          <cx:pt idx="3669">59.800000000000004</cx:pt>
          <cx:pt idx="3670">57.900000000000006</cx:pt>
          <cx:pt idx="3671">55.200000000000003</cx:pt>
          <cx:pt idx="3672">53.300000000000004</cx:pt>
          <cx:pt idx="3673">49</cx:pt>
          <cx:pt idx="3674">13.200000000000001</cx:pt>
          <cx:pt idx="3675">13.700000000000001</cx:pt>
          <cx:pt idx="3676">17.199999999999999</cx:pt>
          <cx:pt idx="3677">20.300000000000001</cx:pt>
          <cx:pt idx="3678">25.800000000000001</cx:pt>
          <cx:pt idx="3679">30.300000000000001</cx:pt>
          <cx:pt idx="3680">33.800000000000004</cx:pt>
          <cx:pt idx="3681">35.800000000000004</cx:pt>
          <cx:pt idx="3682">40</cx:pt>
          <cx:pt idx="3683">43.100000000000001</cx:pt>
          <cx:pt idx="3684">46.100000000000001</cx:pt>
          <cx:pt idx="3685">46.800000000000004</cx:pt>
          <cx:pt idx="3686">50.900000000000006</cx:pt>
          <cx:pt idx="3687">52.800000000000004</cx:pt>
          <cx:pt idx="3688">56.600000000000001</cx:pt>
          <cx:pt idx="3689">56.700000000000003</cx:pt>
          <cx:pt idx="3690">55.700000000000003</cx:pt>
          <cx:pt idx="3691">53.300000000000004</cx:pt>
          <cx:pt idx="3692">24.300000000000001</cx:pt>
          <cx:pt idx="3693">25.800000000000001</cx:pt>
          <cx:pt idx="3694">27.100000000000001</cx:pt>
          <cx:pt idx="3695">27.100000000000001</cx:pt>
          <cx:pt idx="3696">28.700000000000003</cx:pt>
          <cx:pt idx="3697">30.300000000000001</cx:pt>
          <cx:pt idx="3698">32.899999999999999</cx:pt>
          <cx:pt idx="3699">35.399999999999999</cx:pt>
          <cx:pt idx="3700">38.300000000000004</cx:pt>
          <cx:pt idx="3701">41</cx:pt>
          <cx:pt idx="3702">44</cx:pt>
          <cx:pt idx="3703">44.600000000000001</cx:pt>
          <cx:pt idx="3704">45.700000000000003</cx:pt>
          <cx:pt idx="3705">46.700000000000003</cx:pt>
          <cx:pt idx="3706">46.400000000000006</cx:pt>
          <cx:pt idx="3707">44.300000000000004</cx:pt>
          <cx:pt idx="3708">41.400000000000006</cx:pt>
          <cx:pt idx="3709">36.899999999999999</cx:pt>
          <cx:pt idx="3710">50.600000000000001</cx:pt>
          <cx:pt idx="3711">59.200000000000003</cx:pt>
          <cx:pt idx="3712">70.600000000000009</cx:pt>
          <cx:pt idx="3713">80.700000000000003</cx:pt>
          <cx:pt idx="3714">90.100000000000009</cx:pt>
          <cx:pt idx="3715">95.300000000000011</cx:pt>
          <cx:pt idx="3716">96</cx:pt>
          <cx:pt idx="3717">96.100000000000009</cx:pt>
          <cx:pt idx="3718">96.800000000000011</cx:pt>
          <cx:pt idx="3719">97.200000000000003</cx:pt>
          <cx:pt idx="3720">96.800000000000011</cx:pt>
          <cx:pt idx="3721">97.800000000000011</cx:pt>
          <cx:pt idx="3722">97.800000000000011</cx:pt>
          <cx:pt idx="3723">96</cx:pt>
          <cx:pt idx="3724">93.900000000000006</cx:pt>
          <cx:pt idx="3725">89.300000000000011</cx:pt>
          <cx:pt idx="3726">82.900000000000006</cx:pt>
          <cx:pt idx="3727">69</cx:pt>
          <cx:pt idx="3728">46.900000000000006</cx:pt>
          <cx:pt idx="3729">60.300000000000004</cx:pt>
          <cx:pt idx="3730">71.400000000000006</cx:pt>
          <cx:pt idx="3731">79.900000000000006</cx:pt>
          <cx:pt idx="3732">90.300000000000011</cx:pt>
          <cx:pt idx="3733">94</cx:pt>
          <cx:pt idx="3734">96.800000000000011</cx:pt>
          <cx:pt idx="3735">97.5</cx:pt>
          <cx:pt idx="3736">96.900000000000006</cx:pt>
          <cx:pt idx="3737">97.5</cx:pt>
          <cx:pt idx="3738">96.400000000000006</cx:pt>
          <cx:pt idx="3739">96</cx:pt>
          <cx:pt idx="3740">96</cx:pt>
          <cx:pt idx="3741">94.600000000000009</cx:pt>
          <cx:pt idx="3742">92.900000000000006</cx:pt>
          <cx:pt idx="3743">87.200000000000003</cx:pt>
          <cx:pt idx="3744">81.800000000000011</cx:pt>
          <cx:pt idx="3745">70.100000000000009</cx:pt>
          <cx:pt idx="3746">52.600000000000001</cx:pt>
          <cx:pt idx="3747">61.5</cx:pt>
          <cx:pt idx="3748">70.400000000000006</cx:pt>
          <cx:pt idx="3749">82.600000000000009</cx:pt>
          <cx:pt idx="3750">95.400000000000006</cx:pt>
          <cx:pt idx="3751">98.900000000000006</cx:pt>
          <cx:pt idx="3752">99.400000000000006</cx:pt>
          <cx:pt idx="3753">97.400000000000006</cx:pt>
          <cx:pt idx="3754">97.5</cx:pt>
          <cx:pt idx="3755">98.600000000000009</cx:pt>
          <cx:pt idx="3756">98.200000000000003</cx:pt>
          <cx:pt idx="3757">96</cx:pt>
          <cx:pt idx="3758">94.300000000000011</cx:pt>
          <cx:pt idx="3759">91.900000000000006</cx:pt>
          <cx:pt idx="3760">88.800000000000011</cx:pt>
          <cx:pt idx="3761">84.400000000000006</cx:pt>
          <cx:pt idx="3762">75.799999999999997</cx:pt>
          <cx:pt idx="3763">64.400000000000006</cx:pt>
          <cx:pt idx="3764">48.300000000000004</cx:pt>
          <cx:pt idx="3765">59.300000000000004</cx:pt>
          <cx:pt idx="3766">70</cx:pt>
          <cx:pt idx="3767">80.300000000000011</cx:pt>
          <cx:pt idx="3768">86.100000000000009</cx:pt>
          <cx:pt idx="3769">89.200000000000003</cx:pt>
          <cx:pt idx="3770">91.5</cx:pt>
          <cx:pt idx="3771">92.600000000000009</cx:pt>
          <cx:pt idx="3772">94.300000000000011</cx:pt>
          <cx:pt idx="3773">95</cx:pt>
          <cx:pt idx="3774">96.5</cx:pt>
          <cx:pt idx="3775">97.200000000000003</cx:pt>
          <cx:pt idx="3776">96</cx:pt>
          <cx:pt idx="3777">93.600000000000009</cx:pt>
          <cx:pt idx="3778">91.100000000000009</cx:pt>
          <cx:pt idx="3779">85.700000000000003</cx:pt>
          <cx:pt idx="3780">78.5</cx:pt>
          <cx:pt idx="3781">68.900000000000006</cx:pt>
          <cx:pt idx="3782">46.5</cx:pt>
          <cx:pt idx="3783">46.5</cx:pt>
          <cx:pt idx="3784">67.900000000000006</cx:pt>
          <cx:pt idx="3785">74.400000000000006</cx:pt>
          <cx:pt idx="3786">80.700000000000003</cx:pt>
          <cx:pt idx="3787">83.5</cx:pt>
          <cx:pt idx="3788">84.900000000000006</cx:pt>
          <cx:pt idx="3789">84.700000000000003</cx:pt>
          <cx:pt idx="3790">85.800000000000011</cx:pt>
          <cx:pt idx="3791">87.900000000000006</cx:pt>
          <cx:pt idx="3792">87.800000000000011</cx:pt>
          <cx:pt idx="3793">87.600000000000009</cx:pt>
          <cx:pt idx="3794">87.100000000000009</cx:pt>
          <cx:pt idx="3795">84.900000000000006</cx:pt>
          <cx:pt idx="3796">81.800000000000011</cx:pt>
          <cx:pt idx="3797">79.200000000000003</cx:pt>
          <cx:pt idx="3798">71.400000000000006</cx:pt>
          <cx:pt idx="3799">61.100000000000001</cx:pt>
          <cx:pt idx="3800">23.800000000000001</cx:pt>
          <cx:pt idx="3801">24.700000000000003</cx:pt>
          <cx:pt idx="3802">32.5</cx:pt>
          <cx:pt idx="3803">41.100000000000001</cx:pt>
          <cx:pt idx="3804">46</cx:pt>
          <cx:pt idx="3805">52.100000000000001</cx:pt>
          <cx:pt idx="3806">56.300000000000004</cx:pt>
          <cx:pt idx="3807">61.700000000000003</cx:pt>
          <cx:pt idx="3808">68.100000000000009</cx:pt>
          <cx:pt idx="3809">74.200000000000003</cx:pt>
          <cx:pt idx="3810">79.700000000000003</cx:pt>
          <cx:pt idx="3811">81.400000000000006</cx:pt>
          <cx:pt idx="3812">87.400000000000006</cx:pt>
          <cx:pt idx="3813">90.300000000000011</cx:pt>
          <cx:pt idx="3814">88.600000000000009</cx:pt>
          <cx:pt idx="3815">88.300000000000011</cx:pt>
          <cx:pt idx="3816">83.800000000000011</cx:pt>
          <cx:pt idx="3817">73.799999999999997</cx:pt>
          <cx:pt idx="3818">23.900000000000002</cx:pt>
          <cx:pt idx="3819">23.900000000000002</cx:pt>
          <cx:pt idx="3820">25</cx:pt>
          <cx:pt idx="3821">25.300000000000001</cx:pt>
          <cx:pt idx="3822">27.800000000000001</cx:pt>
          <cx:pt idx="3823">30.300000000000001</cx:pt>
          <cx:pt idx="3824">35.100000000000001</cx:pt>
          <cx:pt idx="3825">40</cx:pt>
          <cx:pt idx="3826">47.5</cx:pt>
          <cx:pt idx="3827">54.400000000000006</cx:pt>
          <cx:pt idx="3828">57.600000000000001</cx:pt>
          <cx:pt idx="3829">59.900000000000006</cx:pt>
          <cx:pt idx="3830">63.100000000000001</cx:pt>
          <cx:pt idx="3831">65.400000000000006</cx:pt>
          <cx:pt idx="3832">62.400000000000006</cx:pt>
          <cx:pt idx="3833">56.100000000000001</cx:pt>
          <cx:pt idx="3834">51.100000000000001</cx:pt>
          <cx:pt idx="3835">41.800000000000004</cx:pt>
          <cx:pt idx="3836">45.600000000000001</cx:pt>
          <cx:pt idx="3837">45.600000000000001</cx:pt>
          <cx:pt idx="3838">45.600000000000001</cx:pt>
          <cx:pt idx="3839">45.600000000000001</cx:pt>
          <cx:pt idx="3840">60</cx:pt>
          <cx:pt idx="3841">68.600000000000009</cx:pt>
          <cx:pt idx="3842">74.299999999999997</cx:pt>
          <cx:pt idx="3843">88.300000000000011</cx:pt>
          <cx:pt idx="3844">94.600000000000009</cx:pt>
          <cx:pt idx="3845">95.400000000000006</cx:pt>
          <cx:pt idx="3846">99.300000000000011</cx:pt>
          <cx:pt idx="3847">99.600000000000009</cx:pt>
          <cx:pt idx="3848">99.200000000000003</cx:pt>
          <cx:pt idx="3849">99.600000000000009</cx:pt>
          <cx:pt idx="3850">97.400000000000006</cx:pt>
          <cx:pt idx="3851">89.300000000000011</cx:pt>
          <cx:pt idx="3852">85.700000000000003</cx:pt>
          <cx:pt idx="3853">71.100000000000009</cx:pt>
          <cx:pt idx="3854">46.300000000000004</cx:pt>
          <cx:pt idx="3855">57.800000000000004</cx:pt>
          <cx:pt idx="3856">71.400000000000006</cx:pt>
          <cx:pt idx="3857">80.300000000000011</cx:pt>
          <cx:pt idx="3858">89.400000000000006</cx:pt>
          <cx:pt idx="3859">95.400000000000006</cx:pt>
          <cx:pt idx="3860">98.600000000000009</cx:pt>
          <cx:pt idx="3861">99.300000000000011</cx:pt>
          <cx:pt idx="3862">100</cx:pt>
          <cx:pt idx="3863">100</cx:pt>
          <cx:pt idx="3864">99.600000000000009</cx:pt>
          <cx:pt idx="3865">99.300000000000011</cx:pt>
          <cx:pt idx="3866">99.400000000000006</cx:pt>
          <cx:pt idx="3867">96.900000000000006</cx:pt>
          <cx:pt idx="3868">93.800000000000011</cx:pt>
          <cx:pt idx="3869">87.5</cx:pt>
          <cx:pt idx="3870">80.800000000000011</cx:pt>
          <cx:pt idx="3871">71.799999999999997</cx:pt>
          <cx:pt idx="3872">47.900000000000006</cx:pt>
          <cx:pt idx="3873">56.900000000000006</cx:pt>
          <cx:pt idx="3874">68.299999999999997</cx:pt>
          <cx:pt idx="3875">75.799999999999997</cx:pt>
          <cx:pt idx="3876">85.800000000000011</cx:pt>
          <cx:pt idx="3877">89</cx:pt>
          <cx:pt idx="3878">92.200000000000003</cx:pt>
          <cx:pt idx="3879">93.300000000000011</cx:pt>
          <cx:pt idx="3880">93.600000000000009</cx:pt>
          <cx:pt idx="3881">95</cx:pt>
          <cx:pt idx="3882">94.600000000000009</cx:pt>
          <cx:pt idx="3883">93.900000000000006</cx:pt>
          <cx:pt idx="3884">95.100000000000009</cx:pt>
          <cx:pt idx="3885">92.5</cx:pt>
          <cx:pt idx="3886">90.600000000000009</cx:pt>
          <cx:pt idx="3887">87.900000000000006</cx:pt>
          <cx:pt idx="3888">80.100000000000009</cx:pt>
          <cx:pt idx="3889">69</cx:pt>
          <cx:pt idx="3890">52.900000000000006</cx:pt>
          <cx:pt idx="3891">59</cx:pt>
          <cx:pt idx="3892">71.5</cx:pt>
          <cx:pt idx="3893">80.400000000000006</cx:pt>
          <cx:pt idx="3894">89</cx:pt>
          <cx:pt idx="3895">92.100000000000009</cx:pt>
          <cx:pt idx="3896">94.600000000000009</cx:pt>
          <cx:pt idx="3897">94.700000000000003</cx:pt>
          <cx:pt idx="3898">95.300000000000011</cx:pt>
          <cx:pt idx="3899">96.5</cx:pt>
          <cx:pt idx="3900">97.600000000000009</cx:pt>
          <cx:pt idx="3901">97.400000000000006</cx:pt>
          <cx:pt idx="3902">96.100000000000009</cx:pt>
          <cx:pt idx="3903">94.600000000000009</cx:pt>
          <cx:pt idx="3904">93.100000000000009</cx:pt>
          <cx:pt idx="3905">88.600000000000009</cx:pt>
          <cx:pt idx="3906">81.700000000000003</cx:pt>
          <cx:pt idx="3907">72.100000000000009</cx:pt>
          <cx:pt idx="3908">45.700000000000003</cx:pt>
          <cx:pt idx="3909">59</cx:pt>
          <cx:pt idx="3910">70.299999999999997</cx:pt>
          <cx:pt idx="3911">76.100000000000009</cx:pt>
          <cx:pt idx="3912">83.600000000000009</cx:pt>
          <cx:pt idx="3913">86</cx:pt>
          <cx:pt idx="3914">88.300000000000011</cx:pt>
          <cx:pt idx="3915">87.600000000000009</cx:pt>
          <cx:pt idx="3916">89.400000000000006</cx:pt>
          <cx:pt idx="3917">88.100000000000009</cx:pt>
          <cx:pt idx="3918">87.800000000000011</cx:pt>
          <cx:pt idx="3919">86.900000000000006</cx:pt>
          <cx:pt idx="3920">85.400000000000006</cx:pt>
          <cx:pt idx="3921">83.200000000000003</cx:pt>
          <cx:pt idx="3922">81</cx:pt>
          <cx:pt idx="3923">74.600000000000009</cx:pt>
          <cx:pt idx="3924">67.400000000000006</cx:pt>
          <cx:pt idx="3925">58.800000000000004</cx:pt>
          <cx:pt idx="3926">50</cx:pt>
          <cx:pt idx="3927">50</cx:pt>
          <cx:pt idx="3928">50</cx:pt>
          <cx:pt idx="3929">50</cx:pt>
          <cx:pt idx="3930">61.400000000000006</cx:pt>
          <cx:pt idx="3931">71</cx:pt>
          <cx:pt idx="3932">79.900000000000006</cx:pt>
          <cx:pt idx="3933">82.200000000000003</cx:pt>
          <cx:pt idx="3934">97.200000000000003</cx:pt>
          <cx:pt idx="3935">98.600000000000009</cx:pt>
          <cx:pt idx="3936">99.600000000000009</cx:pt>
          <cx:pt idx="3937">96.700000000000003</cx:pt>
          <cx:pt idx="3938">98.800000000000011</cx:pt>
          <cx:pt idx="3939">96.5</cx:pt>
          <cx:pt idx="3940">94</cx:pt>
          <cx:pt idx="3941">90.600000000000009</cx:pt>
          <cx:pt idx="3942">83.100000000000009</cx:pt>
          <cx:pt idx="3943">75.400000000000006</cx:pt>
          <cx:pt idx="3944">53.200000000000003</cx:pt>
          <cx:pt idx="3945">61.300000000000004</cx:pt>
          <cx:pt idx="3946">69.700000000000003</cx:pt>
          <cx:pt idx="3947">77.5</cx:pt>
          <cx:pt idx="3948">85.800000000000011</cx:pt>
          <cx:pt idx="3949">91</cx:pt>
          <cx:pt idx="3950">95.600000000000009</cx:pt>
          <cx:pt idx="3951">95.400000000000006</cx:pt>
          <cx:pt idx="3952">96.300000000000011</cx:pt>
          <cx:pt idx="3953">98.200000000000003</cx:pt>
          <cx:pt idx="3954">95.600000000000009</cx:pt>
          <cx:pt idx="3955">96.300000000000011</cx:pt>
          <cx:pt idx="3956">95.600000000000009</cx:pt>
          <cx:pt idx="3957">94.200000000000003</cx:pt>
          <cx:pt idx="3958">91.300000000000011</cx:pt>
          <cx:pt idx="3959">87.100000000000009</cx:pt>
          <cx:pt idx="3960">80.600000000000009</cx:pt>
          <cx:pt idx="3961">65.799999999999997</cx:pt>
          <cx:pt idx="3962">51.100000000000001</cx:pt>
          <cx:pt idx="3963">60.700000000000003</cx:pt>
          <cx:pt idx="3964">71.100000000000009</cx:pt>
          <cx:pt idx="3965">76.5</cx:pt>
          <cx:pt idx="3966">84.900000000000006</cx:pt>
          <cx:pt idx="3967">91.800000000000011</cx:pt>
          <cx:pt idx="3968">95.100000000000009</cx:pt>
          <cx:pt idx="3969">95.700000000000003</cx:pt>
          <cx:pt idx="3970">96.400000000000006</cx:pt>
          <cx:pt idx="3971">96.900000000000006</cx:pt>
          <cx:pt idx="3972">95.700000000000003</cx:pt>
          <cx:pt idx="3973">96</cx:pt>
          <cx:pt idx="3974">96.300000000000011</cx:pt>
          <cx:pt idx="3975">97.200000000000003</cx:pt>
          <cx:pt idx="3976">95.300000000000011</cx:pt>
          <cx:pt idx="3977">90.400000000000006</cx:pt>
          <cx:pt idx="3978">83.300000000000011</cx:pt>
          <cx:pt idx="3979">71.700000000000003</cx:pt>
          <cx:pt idx="3980">52.400000000000006</cx:pt>
          <cx:pt idx="3981">61</cx:pt>
          <cx:pt idx="3982">68.900000000000006</cx:pt>
          <cx:pt idx="3983">77.800000000000011</cx:pt>
          <cx:pt idx="3984">82.200000000000003</cx:pt>
          <cx:pt idx="3985">84.900000000000006</cx:pt>
          <cx:pt idx="3986">85.700000000000003</cx:pt>
          <cx:pt idx="3987">87.100000000000009</cx:pt>
          <cx:pt idx="3988">87.200000000000003</cx:pt>
          <cx:pt idx="3989">87.800000000000011</cx:pt>
          <cx:pt idx="3990">87.800000000000011</cx:pt>
          <cx:pt idx="3991">86.5</cx:pt>
          <cx:pt idx="3992">86.700000000000003</cx:pt>
          <cx:pt idx="3993">83.800000000000011</cx:pt>
          <cx:pt idx="3994">81.5</cx:pt>
          <cx:pt idx="3995">76.900000000000006</cx:pt>
          <cx:pt idx="3996">70</cx:pt>
          <cx:pt idx="3997">62.200000000000003</cx:pt>
          <cx:pt idx="3998">26</cx:pt>
          <cx:pt idx="3999">27.400000000000002</cx:pt>
          <cx:pt idx="4000">30.800000000000001</cx:pt>
          <cx:pt idx="4001">34.200000000000003</cx:pt>
          <cx:pt idx="4002">37.5</cx:pt>
          <cx:pt idx="4003">43.900000000000006</cx:pt>
          <cx:pt idx="4004">48.200000000000003</cx:pt>
          <cx:pt idx="4005">53.100000000000001</cx:pt>
          <cx:pt idx="4006">57.900000000000006</cx:pt>
          <cx:pt idx="4007">63.900000000000006</cx:pt>
          <cx:pt idx="4008">64.600000000000009</cx:pt>
          <cx:pt idx="4009">68.299999999999997</cx:pt>
          <cx:pt idx="4010">69</cx:pt>
          <cx:pt idx="4011">70.400000000000006</cx:pt>
          <cx:pt idx="4012">68.5</cx:pt>
          <cx:pt idx="4013">67.900000000000006</cx:pt>
          <cx:pt idx="4014">63.300000000000004</cx:pt>
          <cx:pt idx="4015">58.200000000000003</cx:pt>
          <cx:pt idx="4016">23.600000000000001</cx:pt>
          <cx:pt idx="4017">23.5</cx:pt>
          <cx:pt idx="4018">24.300000000000001</cx:pt>
          <cx:pt idx="4019">24.600000000000001</cx:pt>
          <cx:pt idx="4020">27.600000000000001</cx:pt>
          <cx:pt idx="4021">30.400000000000002</cx:pt>
          <cx:pt idx="4022">37.399999999999999</cx:pt>
          <cx:pt idx="4023">42.900000000000006</cx:pt>
          <cx:pt idx="4024">49.600000000000001</cx:pt>
          <cx:pt idx="4025">56.100000000000001</cx:pt>
          <cx:pt idx="4026">60.300000000000004</cx:pt>
          <cx:pt idx="4027">62.900000000000006</cx:pt>
          <cx:pt idx="4028">63.5</cx:pt>
          <cx:pt idx="4029">64.400000000000006</cx:pt>
          <cx:pt idx="4030">61.800000000000004</cx:pt>
          <cx:pt idx="4031">59</cx:pt>
          <cx:pt idx="4032">51.700000000000003</cx:pt>
          <cx:pt idx="4033">45.100000000000001</cx:pt>
          <cx:pt idx="4034">45.800000000000004</cx:pt>
          <cx:pt idx="4035">55.700000000000003</cx:pt>
          <cx:pt idx="4036">68.100000000000009</cx:pt>
          <cx:pt idx="4037">76.400000000000006</cx:pt>
          <cx:pt idx="4038">85.400000000000006</cx:pt>
          <cx:pt idx="4039">88.800000000000011</cx:pt>
          <cx:pt idx="4040">91.700000000000003</cx:pt>
          <cx:pt idx="4041">93.300000000000011</cx:pt>
          <cx:pt idx="4042">93.300000000000011</cx:pt>
          <cx:pt idx="4043">96.100000000000009</cx:pt>
          <cx:pt idx="4044">95.600000000000009</cx:pt>
          <cx:pt idx="4045">93.900000000000006</cx:pt>
          <cx:pt idx="4046">93.5</cx:pt>
          <cx:pt idx="4047">92.200000000000003</cx:pt>
          <cx:pt idx="4048">88.900000000000006</cx:pt>
          <cx:pt idx="4049">84.700000000000003</cx:pt>
          <cx:pt idx="4050">78.600000000000009</cx:pt>
          <cx:pt idx="4051">67.900000000000006</cx:pt>
          <cx:pt idx="4052">45.700000000000003</cx:pt>
          <cx:pt idx="4053">57.400000000000006</cx:pt>
          <cx:pt idx="4054">67.400000000000006</cx:pt>
          <cx:pt idx="4055">74.299999999999997</cx:pt>
          <cx:pt idx="4056">81.400000000000006</cx:pt>
          <cx:pt idx="4057">86.700000000000003</cx:pt>
          <cx:pt idx="4058">89</cx:pt>
          <cx:pt idx="4059">90.800000000000011</cx:pt>
          <cx:pt idx="4060">92.200000000000003</cx:pt>
          <cx:pt idx="4061">91.100000000000009</cx:pt>
          <cx:pt idx="4062">92.400000000000006</cx:pt>
          <cx:pt idx="4063">92.100000000000009</cx:pt>
          <cx:pt idx="4064">91.5</cx:pt>
          <cx:pt idx="4065">89.400000000000006</cx:pt>
          <cx:pt idx="4066">86</cx:pt>
          <cx:pt idx="4067">77.400000000000006</cx:pt>
          <cx:pt idx="4068">70.600000000000009</cx:pt>
          <cx:pt idx="4069">53.300000000000004</cx:pt>
          <cx:pt idx="4070">65</cx:pt>
          <cx:pt idx="4071">72.100000000000009</cx:pt>
          <cx:pt idx="4072">77.800000000000011</cx:pt>
          <cx:pt idx="4073">85.600000000000009</cx:pt>
          <cx:pt idx="4074">90</cx:pt>
          <cx:pt idx="4075">91.700000000000003</cx:pt>
          <cx:pt idx="4076">91.700000000000003</cx:pt>
          <cx:pt idx="4077">90.800000000000011</cx:pt>
          <cx:pt idx="4078">90</cx:pt>
          <cx:pt idx="4079">89.700000000000003</cx:pt>
          <cx:pt idx="4080">88.300000000000011</cx:pt>
          <cx:pt idx="4081">87.100000000000009</cx:pt>
          <cx:pt idx="4082">86.900000000000006</cx:pt>
          <cx:pt idx="4083">83.800000000000011</cx:pt>
          <cx:pt idx="4084">79</cx:pt>
          <cx:pt idx="4085">66.700000000000003</cx:pt>
          <cx:pt idx="4086">45.100000000000001</cx:pt>
          <cx:pt idx="4087">58.800000000000004</cx:pt>
          <cx:pt idx="4088">66.799999999999997</cx:pt>
          <cx:pt idx="4089">85.600000000000009</cx:pt>
          <cx:pt idx="4090">88.100000000000009</cx:pt>
          <cx:pt idx="4091">88.800000000000011</cx:pt>
          <cx:pt idx="4092">92.400000000000006</cx:pt>
          <cx:pt idx="4093">92.900000000000006</cx:pt>
          <cx:pt idx="4094">92.200000000000003</cx:pt>
          <cx:pt idx="4095">92.400000000000006</cx:pt>
          <cx:pt idx="4096">91.800000000000011</cx:pt>
          <cx:pt idx="4097">88.900000000000006</cx:pt>
          <cx:pt idx="4098">88.200000000000003</cx:pt>
          <cx:pt idx="4099">85.700000000000003</cx:pt>
          <cx:pt idx="4100">78.300000000000011</cx:pt>
          <cx:pt idx="4101">69.900000000000006</cx:pt>
          <cx:pt idx="4102">47.600000000000001</cx:pt>
          <cx:pt idx="4103">57.900000000000006</cx:pt>
          <cx:pt idx="4104">66.5</cx:pt>
          <cx:pt idx="4105">71.299999999999997</cx:pt>
          <cx:pt idx="4106">74.700000000000003</cx:pt>
          <cx:pt idx="4107">77.800000000000011</cx:pt>
          <cx:pt idx="4108">79.700000000000003</cx:pt>
          <cx:pt idx="4109">79.400000000000006</cx:pt>
          <cx:pt idx="4110">80.700000000000003</cx:pt>
          <cx:pt idx="4111">81.800000000000011</cx:pt>
          <cx:pt idx="4112">81.100000000000009</cx:pt>
          <cx:pt idx="4113">79.900000000000006</cx:pt>
          <cx:pt idx="4114">79</cx:pt>
          <cx:pt idx="4115">76.5</cx:pt>
          <cx:pt idx="4116">72.799999999999997</cx:pt>
          <cx:pt idx="4117">67.799999999999997</cx:pt>
          <cx:pt idx="4118">62.600000000000001</cx:pt>
          <cx:pt idx="4119">54.700000000000003</cx:pt>
          <cx:pt idx="4120">27.900000000000002</cx:pt>
          <cx:pt idx="4121">29</cx:pt>
          <cx:pt idx="4122">32.200000000000003</cx:pt>
          <cx:pt idx="4123">35.800000000000004</cx:pt>
          <cx:pt idx="4124">37.800000000000004</cx:pt>
          <cx:pt idx="4125">42.800000000000004</cx:pt>
          <cx:pt idx="4126">45.100000000000001</cx:pt>
          <cx:pt idx="4127">49.700000000000003</cx:pt>
          <cx:pt idx="4128">52.600000000000001</cx:pt>
          <cx:pt idx="4129">56.800000000000004</cx:pt>
          <cx:pt idx="4130">62.900000000000006</cx:pt>
          <cx:pt idx="4131">64.600000000000009</cx:pt>
          <cx:pt idx="4132">65.400000000000006</cx:pt>
          <cx:pt idx="4133">66.5</cx:pt>
          <cx:pt idx="4134">65.799999999999997</cx:pt>
          <cx:pt idx="4135">64.700000000000003</cx:pt>
          <cx:pt idx="4136">61.700000000000003</cx:pt>
          <cx:pt idx="4137">55.400000000000006</cx:pt>
        </cx:lvl>
      </cx:numDim>
    </cx:data>
  </cx:chartData>
  <cx:chart>
    <cx:title pos="t" align="ctr" overlay="0">
      <cx:tx>
        <cx:rich>
          <a:bodyPr rot="0" spcFirstLastPara="1" vertOverflow="ellipsis" vert="horz" wrap="square" lIns="0" tIns="0" rIns="0" bIns="0" anchor="ctr" anchorCtr="1"/>
          <a:lstStyle/>
          <a:p>
            <a:pPr algn="ctr">
              <a:defRPr/>
            </a:pPr>
            <a:r>
              <a:rPr lang="en-US"/>
              <a:t>BOX AND WHISKERS PLOT FOR parking LOTS</a:t>
            </a:r>
          </a:p>
        </cx:rich>
      </cx:tx>
    </cx:title>
    <cx:plotArea>
      <cx:plotAreaRegion>
        <cx:series layoutId="boxWhisker" uniqueId="{36C3351B-4C0F-4DD4-9C3F-2562BBF19101}">
          <cx:tx>
            <cx:txData>
              <cx:f>ParkingLotUtilization!$F$1</cx:f>
              <cx:v>OccupancyRate</cx:v>
            </cx:txData>
          </cx:tx>
          <cx:dataId val="0"/>
          <cx:layoutPr>
            <cx:visibility meanLine="0" meanMarker="0" nonoutliers="0" outliers="1"/>
            <cx:statistics quartileMethod="exclusive"/>
          </cx:layoutPr>
        </cx:series>
      </cx:plotAreaRegion>
      <cx:axis id="0">
        <cx:catScaling gapWidth="1.10000002"/>
        <cx:title>
          <cx:tx>
            <cx:rich>
              <a:bodyPr spcFirstLastPara="1" vertOverflow="ellipsis" wrap="square" lIns="0" tIns="0" rIns="0" bIns="0" anchor="ctr" anchorCtr="1"/>
              <a:lstStyle/>
              <a:p>
                <a:pPr algn="ctr">
                  <a:defRPr/>
                </a:pPr>
                <a:r>
                  <a:rPr lang="en-US"/>
                  <a:t>LotCode</a:t>
                </a:r>
              </a:p>
            </cx:rich>
          </cx:tx>
        </cx:title>
        <cx:tickLabels/>
      </cx:axis>
      <cx:axis id="1">
        <cx:valScaling/>
        <cx:title>
          <cx:tx>
            <cx:rich>
              <a:bodyPr spcFirstLastPara="1" vertOverflow="ellipsis" wrap="square" lIns="0" tIns="0" rIns="0" bIns="0" anchor="ctr" anchorCtr="1"/>
              <a:lstStyle/>
              <a:p>
                <a:pPr algn="ctr">
                  <a:defRPr/>
                </a:pPr>
                <a:r>
                  <a:rPr lang="en-US"/>
                  <a:t>OccupancyRate</a:t>
                </a:r>
              </a:p>
            </cx:rich>
          </cx:tx>
        </cx:title>
        <cx:majorGridlines/>
        <cx:tickLabels/>
      </cx:axis>
    </cx:plotArea>
    <cx:legend pos="t" align="ctr" overlay="0"/>
  </cx:chart>
</cx: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2"/>
                </a:solidFill>
                <a:latin typeface="+mn-lt"/>
                <a:ea typeface="+mn-ea"/>
                <a:cs typeface="+mn-cs"/>
              </a:defRPr>
            </a:pPr>
            <a:r>
              <a:rPr lang="en-US" cap="all" baseline="0"/>
              <a:t>Scatterplot of Occupancy Rate on Time for Parking Lot 1</a:t>
            </a:r>
          </a:p>
        </c:rich>
      </c:tx>
      <c:layout/>
      <c:overlay val="0"/>
      <c:spPr>
        <a:noFill/>
        <a:ln>
          <a:noFill/>
        </a:ln>
        <a:effectLst/>
      </c:spPr>
      <c:txPr>
        <a:bodyPr rot="0" spcFirstLastPara="1" vertOverflow="ellipsis" vert="horz" wrap="square" anchor="ctr" anchorCtr="1"/>
        <a:lstStyle/>
        <a:p>
          <a:pPr>
            <a:defRPr sz="1600" b="1" i="0" u="none" strike="noStrike" kern="1200" cap="all" baseline="0">
              <a:solidFill>
                <a:schemeClr val="tx2"/>
              </a:solidFill>
              <a:latin typeface="+mn-lt"/>
              <a:ea typeface="+mn-ea"/>
              <a:cs typeface="+mn-cs"/>
            </a:defRPr>
          </a:pPr>
          <a:endParaRPr lang="en-US"/>
        </a:p>
      </c:txPr>
    </c:title>
    <c:autoTitleDeleted val="0"/>
    <c:plotArea>
      <c:layout/>
      <c:scatterChart>
        <c:scatterStyle val="lineMarker"/>
        <c:varyColors val="0"/>
        <c:ser>
          <c:idx val="0"/>
          <c:order val="0"/>
          <c:tx>
            <c:strRef>
              <c:f>ParkingLotUtilization!$I$2</c:f>
              <c:strCache>
                <c:ptCount val="1"/>
                <c:pt idx="0">
                  <c:v>OccupancyRate</c:v>
                </c:pt>
              </c:strCache>
            </c:strRef>
          </c:tx>
          <c:spPr>
            <a:ln w="25400" cap="rnd">
              <a:noFill/>
              <a:round/>
            </a:ln>
            <a:effectLst/>
          </c:spPr>
          <c:marker>
            <c:symbol val="circle"/>
            <c:size val="5"/>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w="9525">
                <a:solidFill>
                  <a:schemeClr val="accent1"/>
                </a:solidFill>
                <a:round/>
              </a:ln>
              <a:effectLst/>
            </c:spPr>
          </c:marker>
          <c:xVal>
            <c:numRef>
              <c:f>ParkingLotUtilization!$H$3:$H$128</c:f>
              <c:numCache>
                <c:formatCode>m/d/yyyy\ h:mm</c:formatCode>
                <c:ptCount val="126"/>
                <c:pt idx="0">
                  <c:v>42694.334247685183</c:v>
                </c:pt>
                <c:pt idx="1">
                  <c:v>42694.352337962962</c:v>
                </c:pt>
                <c:pt idx="2">
                  <c:v>42694.375914351855</c:v>
                </c:pt>
                <c:pt idx="3">
                  <c:v>42694.393969907411</c:v>
                </c:pt>
                <c:pt idx="4">
                  <c:v>42694.417592592596</c:v>
                </c:pt>
                <c:pt idx="5">
                  <c:v>42694.435671296298</c:v>
                </c:pt>
                <c:pt idx="6">
                  <c:v>42694.459282407406</c:v>
                </c:pt>
                <c:pt idx="7">
                  <c:v>42694.477337962962</c:v>
                </c:pt>
                <c:pt idx="8">
                  <c:v>42694.500925925924</c:v>
                </c:pt>
                <c:pt idx="9">
                  <c:v>42694.523877314816</c:v>
                </c:pt>
                <c:pt idx="10">
                  <c:v>42694.546793981484</c:v>
                </c:pt>
                <c:pt idx="11">
                  <c:v>42694.560682870368</c:v>
                </c:pt>
                <c:pt idx="12">
                  <c:v>42694.584282407406</c:v>
                </c:pt>
                <c:pt idx="13">
                  <c:v>42694.602337962962</c:v>
                </c:pt>
                <c:pt idx="14">
                  <c:v>42694.625960648147</c:v>
                </c:pt>
                <c:pt idx="15">
                  <c:v>42694.64402777778</c:v>
                </c:pt>
                <c:pt idx="16">
                  <c:v>42694.667615740742</c:v>
                </c:pt>
                <c:pt idx="17">
                  <c:v>42694.688437500001</c:v>
                </c:pt>
                <c:pt idx="18">
                  <c:v>42695.336412037039</c:v>
                </c:pt>
                <c:pt idx="19">
                  <c:v>42695.355208333334</c:v>
                </c:pt>
                <c:pt idx="20">
                  <c:v>42695.378078703703</c:v>
                </c:pt>
                <c:pt idx="21">
                  <c:v>42695.396828703706</c:v>
                </c:pt>
                <c:pt idx="22">
                  <c:v>42695.41978009259</c:v>
                </c:pt>
                <c:pt idx="23">
                  <c:v>42695.43849537037</c:v>
                </c:pt>
                <c:pt idx="24">
                  <c:v>42695.461446759262</c:v>
                </c:pt>
                <c:pt idx="25">
                  <c:v>42695.479490740741</c:v>
                </c:pt>
                <c:pt idx="26">
                  <c:v>42695.498263888891</c:v>
                </c:pt>
                <c:pt idx="27">
                  <c:v>42695.521863425929</c:v>
                </c:pt>
                <c:pt idx="28">
                  <c:v>42695.539895833332</c:v>
                </c:pt>
                <c:pt idx="29">
                  <c:v>42695.56354166667</c:v>
                </c:pt>
                <c:pt idx="30">
                  <c:v>42695.586458333331</c:v>
                </c:pt>
                <c:pt idx="31">
                  <c:v>42695.605208333334</c:v>
                </c:pt>
                <c:pt idx="32">
                  <c:v>42695.62327546296</c:v>
                </c:pt>
                <c:pt idx="33">
                  <c:v>42695.646851851852</c:v>
                </c:pt>
                <c:pt idx="34">
                  <c:v>42695.664930555555</c:v>
                </c:pt>
                <c:pt idx="35">
                  <c:v>42695.68854166667</c:v>
                </c:pt>
                <c:pt idx="36">
                  <c:v>42696.331631944442</c:v>
                </c:pt>
                <c:pt idx="37">
                  <c:v>42696.355243055557</c:v>
                </c:pt>
                <c:pt idx="38">
                  <c:v>42696.378171296295</c:v>
                </c:pt>
                <c:pt idx="39">
                  <c:v>42696.396932870368</c:v>
                </c:pt>
                <c:pt idx="40">
                  <c:v>42696.41983796296</c:v>
                </c:pt>
                <c:pt idx="41">
                  <c:v>42696.438622685186</c:v>
                </c:pt>
                <c:pt idx="42">
                  <c:v>42696.461504629631</c:v>
                </c:pt>
                <c:pt idx="43">
                  <c:v>42696.480266203704</c:v>
                </c:pt>
                <c:pt idx="44">
                  <c:v>42696.503194444442</c:v>
                </c:pt>
                <c:pt idx="45">
                  <c:v>42696.521956018521</c:v>
                </c:pt>
                <c:pt idx="46">
                  <c:v>42696.539988425924</c:v>
                </c:pt>
                <c:pt idx="47">
                  <c:v>42696.563634259262</c:v>
                </c:pt>
                <c:pt idx="48">
                  <c:v>42696.581689814811</c:v>
                </c:pt>
                <c:pt idx="49">
                  <c:v>42696.60528935185</c:v>
                </c:pt>
                <c:pt idx="50">
                  <c:v>42696.623356481483</c:v>
                </c:pt>
                <c:pt idx="51">
                  <c:v>42696.646956018521</c:v>
                </c:pt>
                <c:pt idx="52">
                  <c:v>42696.665011574078</c:v>
                </c:pt>
                <c:pt idx="53">
                  <c:v>42696.687939814816</c:v>
                </c:pt>
                <c:pt idx="54">
                  <c:v>42697.336574074077</c:v>
                </c:pt>
                <c:pt idx="55">
                  <c:v>42697.354641203703</c:v>
                </c:pt>
                <c:pt idx="56">
                  <c:v>42697.373402777775</c:v>
                </c:pt>
                <c:pt idx="57">
                  <c:v>42697.396793981483</c:v>
                </c:pt>
                <c:pt idx="58">
                  <c:v>42697.419907407406</c:v>
                </c:pt>
                <c:pt idx="59">
                  <c:v>42697.438611111109</c:v>
                </c:pt>
                <c:pt idx="60">
                  <c:v>42697.461597222224</c:v>
                </c:pt>
                <c:pt idx="61">
                  <c:v>42697.480370370373</c:v>
                </c:pt>
                <c:pt idx="62">
                  <c:v>42697.498391203706</c:v>
                </c:pt>
                <c:pt idx="63">
                  <c:v>42697.522037037037</c:v>
                </c:pt>
                <c:pt idx="64">
                  <c:v>42697.544965277775</c:v>
                </c:pt>
                <c:pt idx="65">
                  <c:v>42697.563668981478</c:v>
                </c:pt>
                <c:pt idx="66">
                  <c:v>42697.581724537034</c:v>
                </c:pt>
                <c:pt idx="67">
                  <c:v>42697.604664351849</c:v>
                </c:pt>
                <c:pt idx="68">
                  <c:v>42697.628275462965</c:v>
                </c:pt>
                <c:pt idx="69">
                  <c:v>42697.647013888891</c:v>
                </c:pt>
                <c:pt idx="70">
                  <c:v>42697.669976851852</c:v>
                </c:pt>
                <c:pt idx="71">
                  <c:v>42697.687986111108</c:v>
                </c:pt>
                <c:pt idx="72">
                  <c:v>42698.333877314813</c:v>
                </c:pt>
                <c:pt idx="73">
                  <c:v>42698.352627314816</c:v>
                </c:pt>
                <c:pt idx="74">
                  <c:v>42698.375555555554</c:v>
                </c:pt>
                <c:pt idx="75">
                  <c:v>42698.399178240739</c:v>
                </c:pt>
                <c:pt idx="76">
                  <c:v>42698.417905092596</c:v>
                </c:pt>
                <c:pt idx="77">
                  <c:v>42698.435960648145</c:v>
                </c:pt>
                <c:pt idx="78">
                  <c:v>42698.45890046296</c:v>
                </c:pt>
                <c:pt idx="79">
                  <c:v>42698.477673611109</c:v>
                </c:pt>
                <c:pt idx="80">
                  <c:v>42698.500578703701</c:v>
                </c:pt>
                <c:pt idx="81">
                  <c:v>42698.52138888889</c:v>
                </c:pt>
                <c:pt idx="82">
                  <c:v>42698.545023148145</c:v>
                </c:pt>
                <c:pt idx="83">
                  <c:v>42698.563090277778</c:v>
                </c:pt>
                <c:pt idx="84">
                  <c:v>42698.58184027778</c:v>
                </c:pt>
                <c:pt idx="85">
                  <c:v>42698.604768518519</c:v>
                </c:pt>
                <c:pt idx="86">
                  <c:v>42698.623506944445</c:v>
                </c:pt>
                <c:pt idx="87">
                  <c:v>42698.647094907406</c:v>
                </c:pt>
                <c:pt idx="88">
                  <c:v>42698.665150462963</c:v>
                </c:pt>
                <c:pt idx="89">
                  <c:v>42698.688807870371</c:v>
                </c:pt>
                <c:pt idx="90">
                  <c:v>42699.333993055552</c:v>
                </c:pt>
                <c:pt idx="91">
                  <c:v>42699.333993055552</c:v>
                </c:pt>
                <c:pt idx="92">
                  <c:v>42699.375648148147</c:v>
                </c:pt>
                <c:pt idx="93">
                  <c:v>42699.394386574073</c:v>
                </c:pt>
                <c:pt idx="94">
                  <c:v>42699.417314814818</c:v>
                </c:pt>
                <c:pt idx="95">
                  <c:v>42699.436064814814</c:v>
                </c:pt>
                <c:pt idx="96">
                  <c:v>42699.458969907406</c:v>
                </c:pt>
                <c:pt idx="97">
                  <c:v>42699.477719907409</c:v>
                </c:pt>
                <c:pt idx="98">
                  <c:v>42699.500648148147</c:v>
                </c:pt>
                <c:pt idx="99">
                  <c:v>42699.524247685185</c:v>
                </c:pt>
                <c:pt idx="100">
                  <c:v>42699.542337962965</c:v>
                </c:pt>
                <c:pt idx="101">
                  <c:v>42699.561064814814</c:v>
                </c:pt>
                <c:pt idx="102">
                  <c:v>42699.584004629629</c:v>
                </c:pt>
                <c:pt idx="103">
                  <c:v>42699.607627314814</c:v>
                </c:pt>
                <c:pt idx="104">
                  <c:v>42699.625648148147</c:v>
                </c:pt>
                <c:pt idx="105">
                  <c:v>42699.644432870373</c:v>
                </c:pt>
                <c:pt idx="106">
                  <c:v>42699.667349537034</c:v>
                </c:pt>
                <c:pt idx="107">
                  <c:v>42699.68608796296</c:v>
                </c:pt>
                <c:pt idx="108">
                  <c:v>42700.334039351852</c:v>
                </c:pt>
                <c:pt idx="109">
                  <c:v>42700.352789351855</c:v>
                </c:pt>
                <c:pt idx="110">
                  <c:v>42700.375706018516</c:v>
                </c:pt>
                <c:pt idx="111">
                  <c:v>42700.399328703701</c:v>
                </c:pt>
                <c:pt idx="112">
                  <c:v>42700.417407407411</c:v>
                </c:pt>
                <c:pt idx="113">
                  <c:v>42700.441006944442</c:v>
                </c:pt>
                <c:pt idx="114">
                  <c:v>42700.459062499998</c:v>
                </c:pt>
                <c:pt idx="115">
                  <c:v>42700.477800925924</c:v>
                </c:pt>
                <c:pt idx="116">
                  <c:v>42700.500740740739</c:v>
                </c:pt>
                <c:pt idx="117">
                  <c:v>42700.519467592596</c:v>
                </c:pt>
                <c:pt idx="118">
                  <c:v>42700.542395833334</c:v>
                </c:pt>
                <c:pt idx="119">
                  <c:v>42700.561157407406</c:v>
                </c:pt>
                <c:pt idx="120">
                  <c:v>42700.584050925929</c:v>
                </c:pt>
                <c:pt idx="121">
                  <c:v>42700.611851851849</c:v>
                </c:pt>
                <c:pt idx="122">
                  <c:v>42700.625717592593</c:v>
                </c:pt>
                <c:pt idx="123">
                  <c:v>42700.644490740742</c:v>
                </c:pt>
                <c:pt idx="124">
                  <c:v>42700.667407407411</c:v>
                </c:pt>
                <c:pt idx="125">
                  <c:v>42700.686168981483</c:v>
                </c:pt>
              </c:numCache>
            </c:numRef>
          </c:xVal>
          <c:yVal>
            <c:numRef>
              <c:f>ParkingLotUtilization!$I$3:$I$128</c:f>
              <c:numCache>
                <c:formatCode>General</c:formatCode>
                <c:ptCount val="126"/>
                <c:pt idx="0">
                  <c:v>20.200000000000003</c:v>
                </c:pt>
                <c:pt idx="1">
                  <c:v>20.700000000000003</c:v>
                </c:pt>
                <c:pt idx="2">
                  <c:v>21.900000000000002</c:v>
                </c:pt>
                <c:pt idx="3">
                  <c:v>22.8</c:v>
                </c:pt>
                <c:pt idx="4">
                  <c:v>26.200000000000003</c:v>
                </c:pt>
                <c:pt idx="5">
                  <c:v>28.6</c:v>
                </c:pt>
                <c:pt idx="6">
                  <c:v>38.400000000000006</c:v>
                </c:pt>
                <c:pt idx="7">
                  <c:v>46.300000000000004</c:v>
                </c:pt>
                <c:pt idx="8">
                  <c:v>54.300000000000004</c:v>
                </c:pt>
                <c:pt idx="9">
                  <c:v>59.1</c:v>
                </c:pt>
                <c:pt idx="10">
                  <c:v>68.8</c:v>
                </c:pt>
                <c:pt idx="11">
                  <c:v>71.600000000000009</c:v>
                </c:pt>
                <c:pt idx="12">
                  <c:v>73.8</c:v>
                </c:pt>
                <c:pt idx="13">
                  <c:v>75.900000000000006</c:v>
                </c:pt>
                <c:pt idx="14">
                  <c:v>73.5</c:v>
                </c:pt>
                <c:pt idx="15">
                  <c:v>69.2</c:v>
                </c:pt>
                <c:pt idx="16">
                  <c:v>61.800000000000004</c:v>
                </c:pt>
                <c:pt idx="17">
                  <c:v>55.2</c:v>
                </c:pt>
                <c:pt idx="18">
                  <c:v>42.1</c:v>
                </c:pt>
                <c:pt idx="19">
                  <c:v>52.5</c:v>
                </c:pt>
                <c:pt idx="20">
                  <c:v>65.900000000000006</c:v>
                </c:pt>
                <c:pt idx="21">
                  <c:v>78.900000000000006</c:v>
                </c:pt>
                <c:pt idx="22">
                  <c:v>91.2</c:v>
                </c:pt>
                <c:pt idx="23">
                  <c:v>99.300000000000011</c:v>
                </c:pt>
                <c:pt idx="24">
                  <c:v>99.9</c:v>
                </c:pt>
                <c:pt idx="25">
                  <c:v>99.300000000000011</c:v>
                </c:pt>
                <c:pt idx="26">
                  <c:v>99.7</c:v>
                </c:pt>
                <c:pt idx="27">
                  <c:v>98.300000000000011</c:v>
                </c:pt>
                <c:pt idx="28">
                  <c:v>98.7</c:v>
                </c:pt>
                <c:pt idx="29">
                  <c:v>96.9</c:v>
                </c:pt>
                <c:pt idx="30">
                  <c:v>95.4</c:v>
                </c:pt>
                <c:pt idx="31">
                  <c:v>93.2</c:v>
                </c:pt>
                <c:pt idx="32">
                  <c:v>89.100000000000009</c:v>
                </c:pt>
                <c:pt idx="33">
                  <c:v>82.600000000000009</c:v>
                </c:pt>
                <c:pt idx="34">
                  <c:v>77.5</c:v>
                </c:pt>
                <c:pt idx="35">
                  <c:v>68.7</c:v>
                </c:pt>
                <c:pt idx="36">
                  <c:v>37.200000000000003</c:v>
                </c:pt>
                <c:pt idx="37">
                  <c:v>48.300000000000004</c:v>
                </c:pt>
                <c:pt idx="38">
                  <c:v>61</c:v>
                </c:pt>
                <c:pt idx="39">
                  <c:v>71.400000000000006</c:v>
                </c:pt>
                <c:pt idx="40">
                  <c:v>86.4</c:v>
                </c:pt>
                <c:pt idx="41">
                  <c:v>93.7</c:v>
                </c:pt>
                <c:pt idx="42">
                  <c:v>95.600000000000009</c:v>
                </c:pt>
                <c:pt idx="43">
                  <c:v>96.800000000000011</c:v>
                </c:pt>
                <c:pt idx="44">
                  <c:v>97</c:v>
                </c:pt>
                <c:pt idx="45">
                  <c:v>97</c:v>
                </c:pt>
                <c:pt idx="46">
                  <c:v>97.300000000000011</c:v>
                </c:pt>
                <c:pt idx="47">
                  <c:v>96.9</c:v>
                </c:pt>
                <c:pt idx="48">
                  <c:v>95.2</c:v>
                </c:pt>
                <c:pt idx="49">
                  <c:v>92.7</c:v>
                </c:pt>
                <c:pt idx="50">
                  <c:v>90.600000000000009</c:v>
                </c:pt>
                <c:pt idx="51">
                  <c:v>84.9</c:v>
                </c:pt>
                <c:pt idx="52">
                  <c:v>78.900000000000006</c:v>
                </c:pt>
                <c:pt idx="53">
                  <c:v>70.2</c:v>
                </c:pt>
                <c:pt idx="54">
                  <c:v>38.800000000000004</c:v>
                </c:pt>
                <c:pt idx="55">
                  <c:v>49</c:v>
                </c:pt>
                <c:pt idx="56">
                  <c:v>61.800000000000004</c:v>
                </c:pt>
                <c:pt idx="57">
                  <c:v>74.900000000000006</c:v>
                </c:pt>
                <c:pt idx="58">
                  <c:v>87.800000000000011</c:v>
                </c:pt>
                <c:pt idx="59">
                  <c:v>94.600000000000009</c:v>
                </c:pt>
                <c:pt idx="60">
                  <c:v>96.9</c:v>
                </c:pt>
                <c:pt idx="61">
                  <c:v>96.800000000000011</c:v>
                </c:pt>
                <c:pt idx="62">
                  <c:v>97.9</c:v>
                </c:pt>
                <c:pt idx="63">
                  <c:v>97.100000000000009</c:v>
                </c:pt>
                <c:pt idx="64">
                  <c:v>97.100000000000009</c:v>
                </c:pt>
                <c:pt idx="65">
                  <c:v>97</c:v>
                </c:pt>
                <c:pt idx="66">
                  <c:v>95</c:v>
                </c:pt>
                <c:pt idx="67">
                  <c:v>92.800000000000011</c:v>
                </c:pt>
                <c:pt idx="68">
                  <c:v>89.800000000000011</c:v>
                </c:pt>
                <c:pt idx="69">
                  <c:v>86.7</c:v>
                </c:pt>
                <c:pt idx="70">
                  <c:v>80.300000000000011</c:v>
                </c:pt>
                <c:pt idx="71">
                  <c:v>74.600000000000009</c:v>
                </c:pt>
                <c:pt idx="72">
                  <c:v>40.200000000000003</c:v>
                </c:pt>
                <c:pt idx="73">
                  <c:v>50.400000000000006</c:v>
                </c:pt>
                <c:pt idx="74">
                  <c:v>63.400000000000006</c:v>
                </c:pt>
                <c:pt idx="75">
                  <c:v>79</c:v>
                </c:pt>
                <c:pt idx="76">
                  <c:v>86.7</c:v>
                </c:pt>
                <c:pt idx="77">
                  <c:v>92.4</c:v>
                </c:pt>
                <c:pt idx="78">
                  <c:v>96.5</c:v>
                </c:pt>
                <c:pt idx="79">
                  <c:v>97.9</c:v>
                </c:pt>
                <c:pt idx="80">
                  <c:v>98.100000000000009</c:v>
                </c:pt>
                <c:pt idx="81">
                  <c:v>97.2</c:v>
                </c:pt>
                <c:pt idx="82">
                  <c:v>98</c:v>
                </c:pt>
                <c:pt idx="83">
                  <c:v>96.9</c:v>
                </c:pt>
                <c:pt idx="84">
                  <c:v>96.100000000000009</c:v>
                </c:pt>
                <c:pt idx="85">
                  <c:v>91.800000000000011</c:v>
                </c:pt>
                <c:pt idx="86">
                  <c:v>90.2</c:v>
                </c:pt>
                <c:pt idx="87">
                  <c:v>85.300000000000011</c:v>
                </c:pt>
                <c:pt idx="88">
                  <c:v>82.4</c:v>
                </c:pt>
                <c:pt idx="89">
                  <c:v>74.600000000000009</c:v>
                </c:pt>
                <c:pt idx="90">
                  <c:v>39</c:v>
                </c:pt>
                <c:pt idx="91">
                  <c:v>39</c:v>
                </c:pt>
                <c:pt idx="92">
                  <c:v>61.300000000000004</c:v>
                </c:pt>
                <c:pt idx="93">
                  <c:v>71.100000000000009</c:v>
                </c:pt>
                <c:pt idx="94">
                  <c:v>82.2</c:v>
                </c:pt>
                <c:pt idx="95">
                  <c:v>87.7</c:v>
                </c:pt>
                <c:pt idx="96">
                  <c:v>90.5</c:v>
                </c:pt>
                <c:pt idx="97">
                  <c:v>92.2</c:v>
                </c:pt>
                <c:pt idx="98">
                  <c:v>92.4</c:v>
                </c:pt>
                <c:pt idx="99">
                  <c:v>92.4</c:v>
                </c:pt>
                <c:pt idx="100">
                  <c:v>89.5</c:v>
                </c:pt>
                <c:pt idx="101">
                  <c:v>90.4</c:v>
                </c:pt>
                <c:pt idx="102">
                  <c:v>89.800000000000011</c:v>
                </c:pt>
                <c:pt idx="103">
                  <c:v>85.5</c:v>
                </c:pt>
                <c:pt idx="104">
                  <c:v>82.300000000000011</c:v>
                </c:pt>
                <c:pt idx="105">
                  <c:v>79.100000000000009</c:v>
                </c:pt>
                <c:pt idx="106">
                  <c:v>73.5</c:v>
                </c:pt>
                <c:pt idx="107">
                  <c:v>66</c:v>
                </c:pt>
                <c:pt idx="108">
                  <c:v>26.200000000000003</c:v>
                </c:pt>
                <c:pt idx="109">
                  <c:v>27.200000000000003</c:v>
                </c:pt>
                <c:pt idx="110">
                  <c:v>31.5</c:v>
                </c:pt>
                <c:pt idx="111">
                  <c:v>37.800000000000004</c:v>
                </c:pt>
                <c:pt idx="112">
                  <c:v>45</c:v>
                </c:pt>
                <c:pt idx="113">
                  <c:v>52.6</c:v>
                </c:pt>
                <c:pt idx="114">
                  <c:v>59.400000000000006</c:v>
                </c:pt>
                <c:pt idx="115">
                  <c:v>63.300000000000004</c:v>
                </c:pt>
                <c:pt idx="116">
                  <c:v>71.100000000000009</c:v>
                </c:pt>
                <c:pt idx="117">
                  <c:v>76.600000000000009</c:v>
                </c:pt>
                <c:pt idx="118">
                  <c:v>82.9</c:v>
                </c:pt>
                <c:pt idx="119">
                  <c:v>86</c:v>
                </c:pt>
                <c:pt idx="120">
                  <c:v>87.600000000000009</c:v>
                </c:pt>
                <c:pt idx="121">
                  <c:v>90</c:v>
                </c:pt>
                <c:pt idx="122">
                  <c:v>90.600000000000009</c:v>
                </c:pt>
                <c:pt idx="123">
                  <c:v>90</c:v>
                </c:pt>
                <c:pt idx="124">
                  <c:v>85.600000000000009</c:v>
                </c:pt>
                <c:pt idx="125">
                  <c:v>83.800000000000011</c:v>
                </c:pt>
              </c:numCache>
            </c:numRef>
          </c:yVal>
          <c:smooth val="0"/>
          <c:extLst>
            <c:ext xmlns:c16="http://schemas.microsoft.com/office/drawing/2014/chart" uri="{C3380CC4-5D6E-409C-BE32-E72D297353CC}">
              <c16:uniqueId val="{00000000-B3D7-441C-8D89-24493BB72EAB}"/>
            </c:ext>
          </c:extLst>
        </c:ser>
        <c:dLbls>
          <c:showLegendKey val="0"/>
          <c:showVal val="0"/>
          <c:showCatName val="0"/>
          <c:showSerName val="0"/>
          <c:showPercent val="0"/>
          <c:showBubbleSize val="0"/>
        </c:dLbls>
        <c:axId val="366535960"/>
        <c:axId val="366536288"/>
      </c:scatterChart>
      <c:valAx>
        <c:axId val="366535960"/>
        <c:scaling>
          <c:orientation val="minMax"/>
        </c:scaling>
        <c:delete val="0"/>
        <c:axPos val="b"/>
        <c:majorGridlines>
          <c:spPr>
            <a:ln w="9525" cap="flat" cmpd="sng" algn="ctr">
              <a:solidFill>
                <a:schemeClr val="tx2">
                  <a:lumMod val="15000"/>
                  <a:lumOff val="85000"/>
                </a:schemeClr>
              </a:solidFill>
              <a:round/>
            </a:ln>
            <a:effectLst/>
          </c:spPr>
        </c:majorGridlines>
        <c:title>
          <c:tx>
            <c:rich>
              <a:bodyPr rot="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TimeStamp</a:t>
                </a:r>
              </a:p>
            </c:rich>
          </c:tx>
          <c:layout/>
          <c:overlay val="0"/>
          <c:spPr>
            <a:noFill/>
            <a:ln>
              <a:noFill/>
            </a:ln>
            <a:effectLst/>
          </c:spPr>
          <c:txPr>
            <a:bodyPr rot="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m/d/yyyy\ h:mm"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366536288"/>
        <c:crosses val="autoZero"/>
        <c:crossBetween val="midCat"/>
      </c:valAx>
      <c:valAx>
        <c:axId val="366536288"/>
        <c:scaling>
          <c:orientation val="minMax"/>
        </c:scaling>
        <c:delete val="0"/>
        <c:axPos val="l"/>
        <c:majorGridlines>
          <c:spPr>
            <a:ln w="9525" cap="flat" cmpd="sng" algn="ctr">
              <a:solidFill>
                <a:schemeClr val="tx2">
                  <a:lumMod val="15000"/>
                  <a:lumOff val="85000"/>
                </a:schemeClr>
              </a:solidFill>
              <a:round/>
            </a:ln>
            <a:effectLst/>
          </c:spPr>
        </c:majorGridlines>
        <c:title>
          <c:tx>
            <c:rich>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r>
                  <a:rPr lang="en-US"/>
                  <a:t>OccupancyRate</a:t>
                </a:r>
              </a:p>
            </c:rich>
          </c:tx>
          <c:layout/>
          <c:overlay val="0"/>
          <c:spPr>
            <a:noFill/>
            <a:ln>
              <a:noFill/>
            </a:ln>
            <a:effectLst/>
          </c:spPr>
          <c:txPr>
            <a:bodyPr rot="-5400000" spcFirstLastPara="1" vertOverflow="ellipsis" vert="horz" wrap="square" anchor="ctr" anchorCtr="1"/>
            <a:lstStyle/>
            <a:p>
              <a:pPr>
                <a:defRPr sz="900" b="1" i="0" u="none" strike="noStrike" kern="1200" baseline="0">
                  <a:solidFill>
                    <a:schemeClr val="tx2"/>
                  </a:solidFill>
                  <a:latin typeface="+mn-lt"/>
                  <a:ea typeface="+mn-ea"/>
                  <a:cs typeface="+mn-cs"/>
                </a:defRPr>
              </a:pPr>
              <a:endParaRPr lang="en-US"/>
            </a:p>
          </c:txPr>
        </c:title>
        <c:numFmt formatCode="General" sourceLinked="1"/>
        <c:majorTickMark val="none"/>
        <c:minorTickMark val="none"/>
        <c:tickLblPos val="nextTo"/>
        <c:spPr>
          <a:noFill/>
          <a:ln>
            <a:solidFill>
              <a:schemeClr val="tx2">
                <a:lumMod val="40000"/>
                <a:lumOff val="60000"/>
              </a:schemeClr>
            </a:solidFill>
          </a:ln>
          <a:effectLst/>
        </c:spPr>
        <c:txPr>
          <a:bodyPr rot="-60000000" spcFirstLastPara="1" vertOverflow="ellipsis" vert="horz" wrap="square" anchor="ctr" anchorCtr="1"/>
          <a:lstStyle/>
          <a:p>
            <a:pPr>
              <a:defRPr sz="900" b="0" i="0" u="none" strike="noStrike" kern="1200" baseline="0">
                <a:solidFill>
                  <a:schemeClr val="tx2"/>
                </a:solidFill>
                <a:latin typeface="+mn-lt"/>
                <a:ea typeface="+mn-ea"/>
                <a:cs typeface="+mn-cs"/>
              </a:defRPr>
            </a:pPr>
            <a:endParaRPr lang="en-US"/>
          </a:p>
        </c:txPr>
        <c:crossAx val="36653596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b="1"/>
              <a:t>SCATTERPLOT OF OCCUPANCY RATE ON TIME FOR PARKING LOT 2</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ParkingLotUtilization!$K$2</c:f>
              <c:strCache>
                <c:ptCount val="1"/>
                <c:pt idx="0">
                  <c:v>OccupancyRate</c:v>
                </c:pt>
              </c:strCache>
            </c:strRef>
          </c:tx>
          <c:spPr>
            <a:ln w="19050" cap="rnd">
              <a:noFill/>
              <a:round/>
            </a:ln>
            <a:effectLst/>
          </c:spPr>
          <c:marker>
            <c:symbol val="circle"/>
            <c:size val="5"/>
            <c:spPr>
              <a:solidFill>
                <a:schemeClr val="accent1"/>
              </a:solidFill>
              <a:ln w="9525">
                <a:solidFill>
                  <a:schemeClr val="accent1"/>
                </a:solidFill>
              </a:ln>
              <a:effectLst/>
            </c:spPr>
          </c:marker>
          <c:xVal>
            <c:numRef>
              <c:f>ParkingLotUtilization!$J$3:$J$128</c:f>
              <c:numCache>
                <c:formatCode>m/d/yyyy\ h:mm</c:formatCode>
                <c:ptCount val="126"/>
                <c:pt idx="0">
                  <c:v>42694.334247685183</c:v>
                </c:pt>
                <c:pt idx="1">
                  <c:v>42694.352337962962</c:v>
                </c:pt>
                <c:pt idx="2">
                  <c:v>42694.375914351855</c:v>
                </c:pt>
                <c:pt idx="3">
                  <c:v>42694.393969907411</c:v>
                </c:pt>
                <c:pt idx="4">
                  <c:v>42694.417592592596</c:v>
                </c:pt>
                <c:pt idx="5">
                  <c:v>42694.435671296298</c:v>
                </c:pt>
                <c:pt idx="6">
                  <c:v>42694.459282407406</c:v>
                </c:pt>
                <c:pt idx="7">
                  <c:v>42694.477337962962</c:v>
                </c:pt>
                <c:pt idx="8">
                  <c:v>42694.500925925924</c:v>
                </c:pt>
                <c:pt idx="9">
                  <c:v>42694.523877314816</c:v>
                </c:pt>
                <c:pt idx="10">
                  <c:v>42694.546793981484</c:v>
                </c:pt>
                <c:pt idx="11">
                  <c:v>42694.560682870368</c:v>
                </c:pt>
                <c:pt idx="12">
                  <c:v>42694.584282407406</c:v>
                </c:pt>
                <c:pt idx="13">
                  <c:v>42694.602337962962</c:v>
                </c:pt>
                <c:pt idx="14">
                  <c:v>42694.625960648147</c:v>
                </c:pt>
                <c:pt idx="15">
                  <c:v>42694.64402777778</c:v>
                </c:pt>
                <c:pt idx="16">
                  <c:v>42694.667615740742</c:v>
                </c:pt>
                <c:pt idx="17">
                  <c:v>42694.688437500001</c:v>
                </c:pt>
                <c:pt idx="18">
                  <c:v>42695.336412037039</c:v>
                </c:pt>
                <c:pt idx="19">
                  <c:v>42695.355208333334</c:v>
                </c:pt>
                <c:pt idx="20">
                  <c:v>42695.378078703703</c:v>
                </c:pt>
                <c:pt idx="21">
                  <c:v>42695.396828703706</c:v>
                </c:pt>
                <c:pt idx="22">
                  <c:v>42695.41978009259</c:v>
                </c:pt>
                <c:pt idx="23">
                  <c:v>42695.43849537037</c:v>
                </c:pt>
                <c:pt idx="24">
                  <c:v>42695.461446759262</c:v>
                </c:pt>
                <c:pt idx="25">
                  <c:v>42695.479490740741</c:v>
                </c:pt>
                <c:pt idx="26">
                  <c:v>42695.498263888891</c:v>
                </c:pt>
                <c:pt idx="27">
                  <c:v>42695.521863425929</c:v>
                </c:pt>
                <c:pt idx="28">
                  <c:v>42695.539895833332</c:v>
                </c:pt>
                <c:pt idx="29">
                  <c:v>42695.56354166667</c:v>
                </c:pt>
                <c:pt idx="30">
                  <c:v>42695.586458333331</c:v>
                </c:pt>
                <c:pt idx="31">
                  <c:v>42695.605208333334</c:v>
                </c:pt>
                <c:pt idx="32">
                  <c:v>42695.62327546296</c:v>
                </c:pt>
                <c:pt idx="33">
                  <c:v>42695.646851851852</c:v>
                </c:pt>
                <c:pt idx="34">
                  <c:v>42695.664930555555</c:v>
                </c:pt>
                <c:pt idx="35">
                  <c:v>42695.68854166667</c:v>
                </c:pt>
                <c:pt idx="36">
                  <c:v>42696.331631944442</c:v>
                </c:pt>
                <c:pt idx="37">
                  <c:v>42696.355243055557</c:v>
                </c:pt>
                <c:pt idx="38">
                  <c:v>42696.378171296295</c:v>
                </c:pt>
                <c:pt idx="39">
                  <c:v>42696.396932870368</c:v>
                </c:pt>
                <c:pt idx="40">
                  <c:v>42696.41983796296</c:v>
                </c:pt>
                <c:pt idx="41">
                  <c:v>42696.438622685186</c:v>
                </c:pt>
                <c:pt idx="42">
                  <c:v>42696.461504629631</c:v>
                </c:pt>
                <c:pt idx="43">
                  <c:v>42696.480266203704</c:v>
                </c:pt>
                <c:pt idx="44">
                  <c:v>42696.503194444442</c:v>
                </c:pt>
                <c:pt idx="45">
                  <c:v>42696.521956018521</c:v>
                </c:pt>
                <c:pt idx="46">
                  <c:v>42696.539988425924</c:v>
                </c:pt>
                <c:pt idx="47">
                  <c:v>42696.563634259262</c:v>
                </c:pt>
                <c:pt idx="48">
                  <c:v>42696.581689814811</c:v>
                </c:pt>
                <c:pt idx="49">
                  <c:v>42696.60528935185</c:v>
                </c:pt>
                <c:pt idx="50">
                  <c:v>42696.623356481483</c:v>
                </c:pt>
                <c:pt idx="51">
                  <c:v>42696.646956018521</c:v>
                </c:pt>
                <c:pt idx="52">
                  <c:v>42696.665011574078</c:v>
                </c:pt>
                <c:pt idx="53">
                  <c:v>42696.687939814816</c:v>
                </c:pt>
                <c:pt idx="54">
                  <c:v>42697.336574074077</c:v>
                </c:pt>
                <c:pt idx="55">
                  <c:v>42697.354641203703</c:v>
                </c:pt>
                <c:pt idx="56">
                  <c:v>42697.373402777775</c:v>
                </c:pt>
                <c:pt idx="57">
                  <c:v>42697.396793981483</c:v>
                </c:pt>
                <c:pt idx="58">
                  <c:v>42697.419907407406</c:v>
                </c:pt>
                <c:pt idx="59">
                  <c:v>42697.438611111109</c:v>
                </c:pt>
                <c:pt idx="60">
                  <c:v>42697.461597222224</c:v>
                </c:pt>
                <c:pt idx="61">
                  <c:v>42697.480370370373</c:v>
                </c:pt>
                <c:pt idx="62">
                  <c:v>42697.498391203706</c:v>
                </c:pt>
                <c:pt idx="63">
                  <c:v>42697.522037037037</c:v>
                </c:pt>
                <c:pt idx="64">
                  <c:v>42697.544965277775</c:v>
                </c:pt>
                <c:pt idx="65">
                  <c:v>42697.563668981478</c:v>
                </c:pt>
                <c:pt idx="66">
                  <c:v>42697.581724537034</c:v>
                </c:pt>
                <c:pt idx="67">
                  <c:v>42697.604664351849</c:v>
                </c:pt>
                <c:pt idx="68">
                  <c:v>42697.628275462965</c:v>
                </c:pt>
                <c:pt idx="69">
                  <c:v>42697.647013888891</c:v>
                </c:pt>
                <c:pt idx="70">
                  <c:v>42697.669976851852</c:v>
                </c:pt>
                <c:pt idx="71">
                  <c:v>42697.687986111108</c:v>
                </c:pt>
                <c:pt idx="72">
                  <c:v>42698.333877314813</c:v>
                </c:pt>
                <c:pt idx="73">
                  <c:v>42698.352627314816</c:v>
                </c:pt>
                <c:pt idx="74">
                  <c:v>42698.375555555554</c:v>
                </c:pt>
                <c:pt idx="75">
                  <c:v>42698.399178240739</c:v>
                </c:pt>
                <c:pt idx="76">
                  <c:v>42698.417905092596</c:v>
                </c:pt>
                <c:pt idx="77">
                  <c:v>42698.435960648145</c:v>
                </c:pt>
                <c:pt idx="78">
                  <c:v>42698.45890046296</c:v>
                </c:pt>
                <c:pt idx="79">
                  <c:v>42698.477673611109</c:v>
                </c:pt>
                <c:pt idx="80">
                  <c:v>42698.500578703701</c:v>
                </c:pt>
                <c:pt idx="81">
                  <c:v>42698.52138888889</c:v>
                </c:pt>
                <c:pt idx="82">
                  <c:v>42698.545023148145</c:v>
                </c:pt>
                <c:pt idx="83">
                  <c:v>42698.563090277778</c:v>
                </c:pt>
                <c:pt idx="84">
                  <c:v>42698.58184027778</c:v>
                </c:pt>
                <c:pt idx="85">
                  <c:v>42698.604768518519</c:v>
                </c:pt>
                <c:pt idx="86">
                  <c:v>42698.623506944445</c:v>
                </c:pt>
                <c:pt idx="87">
                  <c:v>42698.647094907406</c:v>
                </c:pt>
                <c:pt idx="88">
                  <c:v>42698.665150462963</c:v>
                </c:pt>
                <c:pt idx="89">
                  <c:v>42698.688807870371</c:v>
                </c:pt>
                <c:pt idx="90">
                  <c:v>42699.333993055552</c:v>
                </c:pt>
                <c:pt idx="91">
                  <c:v>42699.333993055552</c:v>
                </c:pt>
                <c:pt idx="92">
                  <c:v>42699.375648148147</c:v>
                </c:pt>
                <c:pt idx="93">
                  <c:v>42699.394386574073</c:v>
                </c:pt>
                <c:pt idx="94">
                  <c:v>42699.417314814818</c:v>
                </c:pt>
                <c:pt idx="95">
                  <c:v>42699.436064814814</c:v>
                </c:pt>
                <c:pt idx="96">
                  <c:v>42699.458969907406</c:v>
                </c:pt>
                <c:pt idx="97">
                  <c:v>42699.477719907409</c:v>
                </c:pt>
                <c:pt idx="98">
                  <c:v>42699.500648148147</c:v>
                </c:pt>
                <c:pt idx="99">
                  <c:v>42699.524247685185</c:v>
                </c:pt>
                <c:pt idx="100">
                  <c:v>42699.542337962965</c:v>
                </c:pt>
                <c:pt idx="101">
                  <c:v>42699.561064814814</c:v>
                </c:pt>
                <c:pt idx="102">
                  <c:v>42699.584004629629</c:v>
                </c:pt>
                <c:pt idx="103">
                  <c:v>42699.607627314814</c:v>
                </c:pt>
                <c:pt idx="104">
                  <c:v>42699.625648148147</c:v>
                </c:pt>
                <c:pt idx="105">
                  <c:v>42699.644432870373</c:v>
                </c:pt>
                <c:pt idx="106">
                  <c:v>42699.667349537034</c:v>
                </c:pt>
                <c:pt idx="107">
                  <c:v>42699.68608796296</c:v>
                </c:pt>
                <c:pt idx="108">
                  <c:v>42700.334039351852</c:v>
                </c:pt>
                <c:pt idx="109">
                  <c:v>42700.352789351855</c:v>
                </c:pt>
                <c:pt idx="110">
                  <c:v>42700.375706018516</c:v>
                </c:pt>
                <c:pt idx="111">
                  <c:v>42700.399328703701</c:v>
                </c:pt>
                <c:pt idx="112">
                  <c:v>42700.417407407411</c:v>
                </c:pt>
                <c:pt idx="113">
                  <c:v>42700.441006944442</c:v>
                </c:pt>
                <c:pt idx="114">
                  <c:v>42700.459062499998</c:v>
                </c:pt>
                <c:pt idx="115">
                  <c:v>42700.477800925924</c:v>
                </c:pt>
                <c:pt idx="116">
                  <c:v>42700.500740740739</c:v>
                </c:pt>
                <c:pt idx="117">
                  <c:v>42700.519467592596</c:v>
                </c:pt>
                <c:pt idx="118">
                  <c:v>42700.542395833334</c:v>
                </c:pt>
                <c:pt idx="119">
                  <c:v>42700.561157407406</c:v>
                </c:pt>
                <c:pt idx="120">
                  <c:v>42700.584050925929</c:v>
                </c:pt>
                <c:pt idx="121">
                  <c:v>42700.611851851849</c:v>
                </c:pt>
                <c:pt idx="122">
                  <c:v>42700.625717592593</c:v>
                </c:pt>
                <c:pt idx="123">
                  <c:v>42700.644490740742</c:v>
                </c:pt>
                <c:pt idx="124">
                  <c:v>42700.667407407411</c:v>
                </c:pt>
                <c:pt idx="125">
                  <c:v>42700.686168981483</c:v>
                </c:pt>
              </c:numCache>
            </c:numRef>
          </c:xVal>
          <c:yVal>
            <c:numRef>
              <c:f>ParkingLotUtilization!$K$3:$K$128</c:f>
              <c:numCache>
                <c:formatCode>General</c:formatCode>
                <c:ptCount val="126"/>
                <c:pt idx="0">
                  <c:v>29.200000000000003</c:v>
                </c:pt>
                <c:pt idx="1">
                  <c:v>30.200000000000003</c:v>
                </c:pt>
                <c:pt idx="2">
                  <c:v>32</c:v>
                </c:pt>
                <c:pt idx="3">
                  <c:v>40.6</c:v>
                </c:pt>
                <c:pt idx="4">
                  <c:v>54.5</c:v>
                </c:pt>
                <c:pt idx="5">
                  <c:v>64.100000000000009</c:v>
                </c:pt>
                <c:pt idx="6">
                  <c:v>84.5</c:v>
                </c:pt>
                <c:pt idx="7">
                  <c:v>94.800000000000011</c:v>
                </c:pt>
                <c:pt idx="8">
                  <c:v>100</c:v>
                </c:pt>
                <c:pt idx="9">
                  <c:v>100</c:v>
                </c:pt>
                <c:pt idx="10">
                  <c:v>100</c:v>
                </c:pt>
                <c:pt idx="11">
                  <c:v>100</c:v>
                </c:pt>
                <c:pt idx="12">
                  <c:v>100</c:v>
                </c:pt>
                <c:pt idx="13">
                  <c:v>100</c:v>
                </c:pt>
                <c:pt idx="14">
                  <c:v>100</c:v>
                </c:pt>
                <c:pt idx="15">
                  <c:v>100</c:v>
                </c:pt>
                <c:pt idx="16">
                  <c:v>100</c:v>
                </c:pt>
                <c:pt idx="17">
                  <c:v>100</c:v>
                </c:pt>
                <c:pt idx="18">
                  <c:v>39.5</c:v>
                </c:pt>
                <c:pt idx="19">
                  <c:v>42.900000000000006</c:v>
                </c:pt>
                <c:pt idx="20">
                  <c:v>49.6</c:v>
                </c:pt>
                <c:pt idx="21">
                  <c:v>55.6</c:v>
                </c:pt>
                <c:pt idx="22">
                  <c:v>64.600000000000009</c:v>
                </c:pt>
                <c:pt idx="23">
                  <c:v>68.5</c:v>
                </c:pt>
                <c:pt idx="24">
                  <c:v>76.7</c:v>
                </c:pt>
                <c:pt idx="25">
                  <c:v>84</c:v>
                </c:pt>
                <c:pt idx="26">
                  <c:v>87.9</c:v>
                </c:pt>
                <c:pt idx="27">
                  <c:v>89.9</c:v>
                </c:pt>
                <c:pt idx="28">
                  <c:v>94.100000000000009</c:v>
                </c:pt>
                <c:pt idx="29">
                  <c:v>91.5</c:v>
                </c:pt>
                <c:pt idx="30">
                  <c:v>92.800000000000011</c:v>
                </c:pt>
                <c:pt idx="31">
                  <c:v>93</c:v>
                </c:pt>
                <c:pt idx="32">
                  <c:v>89.4</c:v>
                </c:pt>
                <c:pt idx="33">
                  <c:v>83.2</c:v>
                </c:pt>
                <c:pt idx="34">
                  <c:v>80.900000000000006</c:v>
                </c:pt>
                <c:pt idx="35">
                  <c:v>74.400000000000006</c:v>
                </c:pt>
                <c:pt idx="36">
                  <c:v>51.900000000000006</c:v>
                </c:pt>
                <c:pt idx="37">
                  <c:v>58.400000000000006</c:v>
                </c:pt>
                <c:pt idx="38">
                  <c:v>68.5</c:v>
                </c:pt>
                <c:pt idx="39">
                  <c:v>75.2</c:v>
                </c:pt>
                <c:pt idx="40">
                  <c:v>85.300000000000011</c:v>
                </c:pt>
                <c:pt idx="41">
                  <c:v>93.5</c:v>
                </c:pt>
                <c:pt idx="42">
                  <c:v>100</c:v>
                </c:pt>
                <c:pt idx="43">
                  <c:v>100</c:v>
                </c:pt>
                <c:pt idx="44">
                  <c:v>100</c:v>
                </c:pt>
                <c:pt idx="45">
                  <c:v>98.4</c:v>
                </c:pt>
                <c:pt idx="46">
                  <c:v>100.80000000000001</c:v>
                </c:pt>
                <c:pt idx="47">
                  <c:v>100</c:v>
                </c:pt>
                <c:pt idx="48">
                  <c:v>100</c:v>
                </c:pt>
                <c:pt idx="49">
                  <c:v>100</c:v>
                </c:pt>
                <c:pt idx="50">
                  <c:v>99.7</c:v>
                </c:pt>
                <c:pt idx="51">
                  <c:v>97.9</c:v>
                </c:pt>
                <c:pt idx="52">
                  <c:v>95.100000000000009</c:v>
                </c:pt>
                <c:pt idx="53">
                  <c:v>86.600000000000009</c:v>
                </c:pt>
                <c:pt idx="54">
                  <c:v>57.900000000000006</c:v>
                </c:pt>
                <c:pt idx="55">
                  <c:v>65.400000000000006</c:v>
                </c:pt>
                <c:pt idx="56">
                  <c:v>73.900000000000006</c:v>
                </c:pt>
                <c:pt idx="57">
                  <c:v>86.300000000000011</c:v>
                </c:pt>
                <c:pt idx="58">
                  <c:v>96.9</c:v>
                </c:pt>
                <c:pt idx="59">
                  <c:v>100</c:v>
                </c:pt>
                <c:pt idx="60">
                  <c:v>100</c:v>
                </c:pt>
                <c:pt idx="61">
                  <c:v>100</c:v>
                </c:pt>
                <c:pt idx="62">
                  <c:v>100</c:v>
                </c:pt>
                <c:pt idx="63">
                  <c:v>100</c:v>
                </c:pt>
                <c:pt idx="64">
                  <c:v>100</c:v>
                </c:pt>
                <c:pt idx="65">
                  <c:v>100</c:v>
                </c:pt>
                <c:pt idx="66">
                  <c:v>100</c:v>
                </c:pt>
                <c:pt idx="67">
                  <c:v>100</c:v>
                </c:pt>
                <c:pt idx="68">
                  <c:v>100</c:v>
                </c:pt>
                <c:pt idx="69">
                  <c:v>98.2</c:v>
                </c:pt>
                <c:pt idx="70">
                  <c:v>92.2</c:v>
                </c:pt>
                <c:pt idx="71">
                  <c:v>87.600000000000009</c:v>
                </c:pt>
                <c:pt idx="72">
                  <c:v>39.5</c:v>
                </c:pt>
                <c:pt idx="73">
                  <c:v>42.900000000000006</c:v>
                </c:pt>
                <c:pt idx="74">
                  <c:v>51.400000000000006</c:v>
                </c:pt>
                <c:pt idx="75">
                  <c:v>61.800000000000004</c:v>
                </c:pt>
                <c:pt idx="76">
                  <c:v>70.5</c:v>
                </c:pt>
                <c:pt idx="77">
                  <c:v>76.5</c:v>
                </c:pt>
                <c:pt idx="78">
                  <c:v>86.300000000000011</c:v>
                </c:pt>
                <c:pt idx="79">
                  <c:v>91.2</c:v>
                </c:pt>
                <c:pt idx="80">
                  <c:v>98.2</c:v>
                </c:pt>
                <c:pt idx="81">
                  <c:v>100</c:v>
                </c:pt>
                <c:pt idx="82">
                  <c:v>100</c:v>
                </c:pt>
                <c:pt idx="83">
                  <c:v>100</c:v>
                </c:pt>
                <c:pt idx="84">
                  <c:v>100</c:v>
                </c:pt>
                <c:pt idx="85">
                  <c:v>100</c:v>
                </c:pt>
                <c:pt idx="86">
                  <c:v>100</c:v>
                </c:pt>
                <c:pt idx="87">
                  <c:v>95.300000000000011</c:v>
                </c:pt>
                <c:pt idx="88">
                  <c:v>92.2</c:v>
                </c:pt>
                <c:pt idx="89">
                  <c:v>87.600000000000009</c:v>
                </c:pt>
                <c:pt idx="90">
                  <c:v>40.1</c:v>
                </c:pt>
                <c:pt idx="91">
                  <c:v>40.1</c:v>
                </c:pt>
                <c:pt idx="92">
                  <c:v>53</c:v>
                </c:pt>
                <c:pt idx="93">
                  <c:v>63</c:v>
                </c:pt>
                <c:pt idx="94">
                  <c:v>77.300000000000011</c:v>
                </c:pt>
                <c:pt idx="95">
                  <c:v>88.600000000000009</c:v>
                </c:pt>
                <c:pt idx="96">
                  <c:v>97.9</c:v>
                </c:pt>
                <c:pt idx="97">
                  <c:v>100</c:v>
                </c:pt>
                <c:pt idx="98">
                  <c:v>100</c:v>
                </c:pt>
                <c:pt idx="99">
                  <c:v>100</c:v>
                </c:pt>
                <c:pt idx="100">
                  <c:v>100</c:v>
                </c:pt>
                <c:pt idx="101">
                  <c:v>100</c:v>
                </c:pt>
                <c:pt idx="102">
                  <c:v>100</c:v>
                </c:pt>
                <c:pt idx="103">
                  <c:v>100</c:v>
                </c:pt>
                <c:pt idx="104">
                  <c:v>100</c:v>
                </c:pt>
                <c:pt idx="105">
                  <c:v>95.100000000000009</c:v>
                </c:pt>
                <c:pt idx="106">
                  <c:v>91</c:v>
                </c:pt>
                <c:pt idx="107">
                  <c:v>88.4</c:v>
                </c:pt>
                <c:pt idx="108">
                  <c:v>31.5</c:v>
                </c:pt>
                <c:pt idx="109">
                  <c:v>38</c:v>
                </c:pt>
                <c:pt idx="110">
                  <c:v>48.800000000000004</c:v>
                </c:pt>
                <c:pt idx="111">
                  <c:v>63</c:v>
                </c:pt>
                <c:pt idx="112">
                  <c:v>77</c:v>
                </c:pt>
                <c:pt idx="113">
                  <c:v>92.800000000000011</c:v>
                </c:pt>
                <c:pt idx="114">
                  <c:v>100</c:v>
                </c:pt>
                <c:pt idx="115">
                  <c:v>100</c:v>
                </c:pt>
                <c:pt idx="116">
                  <c:v>100</c:v>
                </c:pt>
                <c:pt idx="117">
                  <c:v>100</c:v>
                </c:pt>
                <c:pt idx="118">
                  <c:v>100</c:v>
                </c:pt>
                <c:pt idx="119">
                  <c:v>100</c:v>
                </c:pt>
                <c:pt idx="120">
                  <c:v>100</c:v>
                </c:pt>
                <c:pt idx="121">
                  <c:v>100</c:v>
                </c:pt>
                <c:pt idx="122">
                  <c:v>100</c:v>
                </c:pt>
                <c:pt idx="123">
                  <c:v>100</c:v>
                </c:pt>
                <c:pt idx="124">
                  <c:v>100</c:v>
                </c:pt>
                <c:pt idx="125">
                  <c:v>100</c:v>
                </c:pt>
              </c:numCache>
            </c:numRef>
          </c:yVal>
          <c:smooth val="0"/>
          <c:extLst>
            <c:ext xmlns:c16="http://schemas.microsoft.com/office/drawing/2014/chart" uri="{C3380CC4-5D6E-409C-BE32-E72D297353CC}">
              <c16:uniqueId val="{00000000-02E8-4E35-9791-242513B319B3}"/>
            </c:ext>
          </c:extLst>
        </c:ser>
        <c:dLbls>
          <c:showLegendKey val="0"/>
          <c:showVal val="0"/>
          <c:showCatName val="0"/>
          <c:showSerName val="0"/>
          <c:showPercent val="0"/>
          <c:showBubbleSize val="0"/>
        </c:dLbls>
        <c:axId val="366543504"/>
        <c:axId val="366545144"/>
      </c:scatterChart>
      <c:valAx>
        <c:axId val="366543504"/>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TimeStamp</a:t>
                </a:r>
              </a:p>
            </c:rich>
          </c:tx>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m/d/yyyy\ h:mm"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6545144"/>
        <c:crosses val="autoZero"/>
        <c:crossBetween val="midCat"/>
      </c:valAx>
      <c:valAx>
        <c:axId val="36654514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OccupancyRate</a:t>
                </a:r>
              </a:p>
            </c:rich>
          </c:tx>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665435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07">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bodyPr rot="-60000000" vert="horz"/>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ln>
        <a:solidFill>
          <a:schemeClr val="phClr"/>
        </a:solidFill>
      </a:ln>
    </cs:spPr>
  </cs:dataPoint>
  <cs:dataPoint3D>
    <cs:lnRef idx="0"/>
    <cs:fillRef idx="0">
      <cs:styleClr val="auto"/>
    </cs:fillRef>
    <cs:effectRef idx="0"/>
    <cs:fontRef idx="minor">
      <a:schemeClr val="dk1"/>
    </cs:fontRef>
    <cs:spPr>
      <a:solidFill>
        <a:schemeClr val="phClr"/>
      </a:solidFill>
      <a:effectLst>
        <a:innerShdw blurRad="114300">
          <a:schemeClr val="phClr"/>
        </a:innerShdw>
      </a:effectLs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lumMod val="60000"/>
        </a:schemeClr>
      </a:solidFill>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25000"/>
            <a:lumOff val="75000"/>
          </a:schemeClr>
        </a:solidFill>
      </a:ln>
    </cs:spPr>
    <cs:defRPr sz="9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dropLine>
  <cs:errorBar>
    <cs:lnRef idx="0"/>
    <cs:fillRef idx="0"/>
    <cs:effectRef idx="0"/>
    <cs:fontRef idx="minor">
      <a:schemeClr val="dk1"/>
    </cs:fontRef>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15000"/>
            <a:lumOff val="85000"/>
            <a:lumOff val="10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cs:bodyPr rot="-60000000" vert="horz"/>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tx1">
        <a:lumMod val="50000"/>
        <a:lumOff val="50000"/>
      </a:schemeClr>
    </cs:fontRef>
    <cs:defRPr sz="1800" b="1" kern="1200" cap="all" spc="150" baseline="0"/>
    <cs:bodyPr rot="0" vert="horz"/>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407">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kern="1200"/>
    <cs:bodyPr rot="-60000000" vert="horz"/>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tx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ln>
        <a:solidFill>
          <a:schemeClr val="phClr"/>
        </a:solidFill>
      </a:ln>
    </cs:spPr>
  </cs:dataPoint>
  <cs:dataPoint3D>
    <cs:lnRef idx="0"/>
    <cs:fillRef idx="0">
      <cs:styleClr val="auto"/>
    </cs:fillRef>
    <cs:effectRef idx="0"/>
    <cs:fontRef idx="minor">
      <a:schemeClr val="dk1"/>
    </cs:fontRef>
    <cs:spPr>
      <a:solidFill>
        <a:schemeClr val="phClr"/>
      </a:solidFill>
      <a:effectLst>
        <a:innerShdw blurRad="114300">
          <a:schemeClr val="phClr"/>
        </a:innerShdw>
      </a:effectLst>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lumMod val="60000"/>
        </a:schemeClr>
      </a:solidFill>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25000"/>
            <a:lumOff val="75000"/>
          </a:schemeClr>
        </a:solidFill>
      </a:ln>
    </cs:spPr>
    <cs:defRPr sz="900"/>
  </cs:dataTable>
  <cs:downBar>
    <cs:lnRef idx="0"/>
    <cs:fillRef idx="0"/>
    <cs:effectRef idx="0"/>
    <cs:fontRef idx="minor">
      <a:schemeClr val="dk1"/>
    </cs:fontRef>
    <cs:spPr>
      <a:solidFill>
        <a:schemeClr val="dk1">
          <a:lumMod val="65000"/>
          <a:lumOff val="35000"/>
        </a:schemeClr>
      </a:solidFill>
      <a:ln w="9525" cap="flat" cmpd="sng" algn="ctr">
        <a:solidFill>
          <a:schemeClr val="tx1">
            <a:lumMod val="65000"/>
            <a:lumOff val="35000"/>
          </a:schemeClr>
        </a:solidFill>
        <a:round/>
      </a:ln>
    </cs:spPr>
  </cs:downBar>
  <cs:dropLine>
    <cs:lnRef idx="0"/>
    <cs:fillRef idx="0"/>
    <cs:effectRef idx="0"/>
    <cs:fontRef idx="minor">
      <a:schemeClr val="dk1"/>
    </cs:fontRef>
  </cs:dropLine>
  <cs:errorBar>
    <cs:lnRef idx="0"/>
    <cs:fillRef idx="0"/>
    <cs:effectRef idx="0"/>
    <cs:fontRef idx="minor">
      <a:schemeClr val="dk1"/>
    </cs:fontRef>
  </cs:errorBar>
  <cs:floor>
    <cs:lnRef idx="0"/>
    <cs:fillRef idx="0"/>
    <cs:effectRef idx="0"/>
    <cs:fontRef idx="minor">
      <a:schemeClr val="dk1"/>
    </cs:fontRef>
  </cs:floor>
  <cs:gridlineMajor>
    <cs:lnRef idx="0"/>
    <cs:fillRef idx="0"/>
    <cs:effectRef idx="0"/>
    <cs:fontRef idx="minor">
      <a:schemeClr val="dk1"/>
    </cs:fontRef>
    <cs:spPr>
      <a:ln>
        <a:solidFill>
          <a:schemeClr val="tx1">
            <a:lumMod val="15000"/>
            <a:lumOff val="85000"/>
          </a:schemeClr>
        </a:solidFill>
      </a:ln>
    </cs:spPr>
  </cs:gridlineMajor>
  <cs:gridlineMinor>
    <cs:lnRef idx="0"/>
    <cs:fillRef idx="0"/>
    <cs:effectRef idx="0"/>
    <cs:fontRef idx="minor">
      <a:schemeClr val="dk1"/>
    </cs:fontRef>
    <cs:spPr>
      <a:ln>
        <a:solidFill>
          <a:schemeClr val="tx1">
            <a:lumMod val="15000"/>
            <a:lumOff val="85000"/>
            <a:lumOff val="10000"/>
          </a:schemeClr>
        </a:solidFill>
      </a:ln>
    </cs:spPr>
  </cs:gridlineMinor>
  <cs:hiLoLine>
    <cs:lnRef idx="0"/>
    <cs:fillRef idx="0"/>
    <cs:effectRef idx="0"/>
    <cs:fontRef idx="minor">
      <a:schemeClr val="dk1"/>
    </cs:fontRef>
    <cs:spPr>
      <a:ln w="15875" cap="flat" cmpd="sng" algn="ctr">
        <a:solidFill>
          <a:schemeClr val="tx1">
            <a:lumMod val="65000"/>
            <a:lumOff val="35000"/>
          </a:schemeClr>
        </a:solidFill>
        <a:round/>
      </a:ln>
    </cs:spPr>
  </cs:hiLoLine>
  <cs:leaderLine>
    <cs:lnRef idx="0"/>
    <cs:fillRef idx="0"/>
    <cs:effectRef idx="0"/>
    <cs:fontRef idx="minor">
      <a:schemeClr val="dk1"/>
    </cs:fontRef>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19050" cap="flat" cmpd="sng" algn="ctr">
        <a:solidFill>
          <a:schemeClr val="tx1">
            <a:lumMod val="25000"/>
            <a:lumOff val="75000"/>
          </a:schemeClr>
        </a:solidFill>
        <a:round/>
      </a:ln>
    </cs:spPr>
    <cs:defRPr sz="900"/>
    <cs:bodyPr rot="-60000000" vert="horz"/>
  </cs:seriesAxis>
  <cs:seriesLine>
    <cs:lnRef idx="0"/>
    <cs:fillRef idx="0"/>
    <cs:effectRef idx="0"/>
    <cs:fontRef idx="minor">
      <a:schemeClr val="dk1"/>
    </cs:fontRef>
    <cs:spPr>
      <a:ln w="9525" cap="flat">
        <a:solidFill>
          <a:srgbClr val="D9D9D9"/>
        </a:solidFill>
        <a:round/>
      </a:ln>
    </cs:spPr>
  </cs:seriesLine>
  <cs:title>
    <cs:lnRef idx="0"/>
    <cs:fillRef idx="0"/>
    <cs:effectRef idx="0"/>
    <cs:fontRef idx="minor">
      <a:schemeClr val="tx1">
        <a:lumMod val="50000"/>
        <a:lumOff val="50000"/>
      </a:schemeClr>
    </cs:fontRef>
    <cs:defRPr sz="1800" b="1" kern="1200" cap="all" spc="150" baseline="0"/>
    <cs:bodyPr rot="0" vert="horz"/>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bodyPr rot="-60000000" vert="horz"/>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42">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9525" cap="rnd">
        <a:solidFill>
          <a:schemeClr val="phClr"/>
        </a:solidFill>
        <a:round/>
      </a:ln>
    </cs:spPr>
  </cs:dataPointLine>
  <cs:dataPointMarker>
    <cs:lnRef idx="0">
      <cs:styleClr val="auto"/>
    </cs:lnRef>
    <cs:fillRef idx="3">
      <cs:styleClr val="auto"/>
    </cs:fillRef>
    <cs:effectRef idx="2"/>
    <cs:fontRef idx="minor">
      <a:schemeClr val="tx2"/>
    </cs:fontRef>
    <cs:spPr>
      <a:ln w="9525">
        <a:solidFill>
          <a:schemeClr val="phClr"/>
        </a:solidFill>
        <a:round/>
      </a:ln>
    </cs:spPr>
  </cs:dataPointMarker>
  <cs:dataPointMarkerLayout symbol="circle" size="5"/>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9525" cap="rnd">
        <a:solidFill>
          <a:schemeClr val="phClr"/>
        </a:solidFill>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spPr>
      <a:ln>
        <a:solidFill>
          <a:schemeClr val="tx2">
            <a:lumMod val="40000"/>
            <a:lumOff val="60000"/>
          </a:schemeClr>
        </a:solidFill>
      </a:ln>
    </cs:spPr>
    <cs:defRPr sz="900" kern="1200"/>
  </cs:valueAxis>
  <cs:wall>
    <cs:lnRef idx="0"/>
    <cs:fillRef idx="0"/>
    <cs:effectRef idx="0"/>
    <cs:fontRef idx="minor">
      <a:schemeClr val="tx2"/>
    </cs:fontRef>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57A988-C404-4A5E-A4EF-E3B3F092745B}" type="datetimeFigureOut">
              <a:rPr lang="en-US" smtClean="0"/>
              <a:t>4/16/2021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DDBF2-A0A5-4A2D-A01D-2CD3272C9B62}" type="slidenum">
              <a:rPr lang="en-US" smtClean="0"/>
              <a:t>‹#›</a:t>
            </a:fld>
            <a:endParaRPr lang="en-US"/>
          </a:p>
        </p:txBody>
      </p:sp>
    </p:spTree>
    <p:extLst>
      <p:ext uri="{BB962C8B-B14F-4D97-AF65-F5344CB8AC3E}">
        <p14:creationId xmlns:p14="http://schemas.microsoft.com/office/powerpoint/2010/main" val="591069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Making</a:t>
            </a:r>
            <a:r>
              <a:rPr lang="en-US" baseline="0" dirty="0" smtClean="0"/>
              <a:t> it easier for motorists to find parking spaces will imply that the  motorists will leaving the streets easily and therefore help reduce high traffic and congestion in cities.</a:t>
            </a:r>
            <a:endParaRPr lang="en-US" dirty="0"/>
          </a:p>
        </p:txBody>
      </p:sp>
      <p:sp>
        <p:nvSpPr>
          <p:cNvPr id="4" name="Slide Number Placeholder 3"/>
          <p:cNvSpPr>
            <a:spLocks noGrp="1"/>
          </p:cNvSpPr>
          <p:nvPr>
            <p:ph type="sldNum" sz="quarter" idx="10"/>
          </p:nvPr>
        </p:nvSpPr>
        <p:spPr/>
        <p:txBody>
          <a:bodyPr/>
          <a:lstStyle/>
          <a:p>
            <a:fld id="{9CFDDBF2-A0A5-4A2D-A01D-2CD3272C9B62}" type="slidenum">
              <a:rPr lang="en-US" smtClean="0"/>
              <a:t>2</a:t>
            </a:fld>
            <a:endParaRPr lang="en-US"/>
          </a:p>
        </p:txBody>
      </p:sp>
    </p:spTree>
    <p:extLst>
      <p:ext uri="{BB962C8B-B14F-4D97-AF65-F5344CB8AC3E}">
        <p14:creationId xmlns:p14="http://schemas.microsoft.com/office/powerpoint/2010/main" val="2611172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Weekdays  have approximately a 70% occupancy rate on parking lots while on weekends,</a:t>
            </a:r>
            <a:r>
              <a:rPr lang="en-US" baseline="0" dirty="0" smtClean="0"/>
              <a:t> the occupancy rates are approximately 40% and 55% on Sundays and Saturdays respectively.</a:t>
            </a:r>
            <a:endParaRPr lang="en-US" dirty="0"/>
          </a:p>
        </p:txBody>
      </p:sp>
      <p:sp>
        <p:nvSpPr>
          <p:cNvPr id="4" name="Slide Number Placeholder 3"/>
          <p:cNvSpPr>
            <a:spLocks noGrp="1"/>
          </p:cNvSpPr>
          <p:nvPr>
            <p:ph type="sldNum" sz="quarter" idx="10"/>
          </p:nvPr>
        </p:nvSpPr>
        <p:spPr/>
        <p:txBody>
          <a:bodyPr/>
          <a:lstStyle/>
          <a:p>
            <a:fld id="{9CFDDBF2-A0A5-4A2D-A01D-2CD3272C9B62}" type="slidenum">
              <a:rPr lang="en-US" smtClean="0"/>
              <a:t>4</a:t>
            </a:fld>
            <a:endParaRPr lang="en-US"/>
          </a:p>
        </p:txBody>
      </p:sp>
    </p:spTree>
    <p:extLst>
      <p:ext uri="{BB962C8B-B14F-4D97-AF65-F5344CB8AC3E}">
        <p14:creationId xmlns:p14="http://schemas.microsoft.com/office/powerpoint/2010/main" val="490779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Parking lot 2 has an</a:t>
            </a:r>
            <a:r>
              <a:rPr lang="en-US" baseline="0" dirty="0" smtClean="0"/>
              <a:t> approximate occupancy rate of 100% while parking lot 4 has a </a:t>
            </a:r>
            <a:r>
              <a:rPr lang="en-US" baseline="0" dirty="0" err="1" smtClean="0"/>
              <a:t>meadian</a:t>
            </a:r>
            <a:r>
              <a:rPr lang="en-US" baseline="0" dirty="0" smtClean="0"/>
              <a:t> occupancy rate of approximately 36%. Parking lot 2 maybe located close to a shopping mall and parking lot 4 located close to a private manufacturing company which is not a busy location.</a:t>
            </a:r>
            <a:endParaRPr lang="en-US" dirty="0"/>
          </a:p>
        </p:txBody>
      </p:sp>
      <p:sp>
        <p:nvSpPr>
          <p:cNvPr id="4" name="Slide Number Placeholder 3"/>
          <p:cNvSpPr>
            <a:spLocks noGrp="1"/>
          </p:cNvSpPr>
          <p:nvPr>
            <p:ph type="sldNum" sz="quarter" idx="10"/>
          </p:nvPr>
        </p:nvSpPr>
        <p:spPr/>
        <p:txBody>
          <a:bodyPr/>
          <a:lstStyle/>
          <a:p>
            <a:fld id="{9CFDDBF2-A0A5-4A2D-A01D-2CD3272C9B62}" type="slidenum">
              <a:rPr lang="en-US" smtClean="0"/>
              <a:t>6</a:t>
            </a:fld>
            <a:endParaRPr lang="en-US"/>
          </a:p>
        </p:txBody>
      </p:sp>
    </p:spTree>
    <p:extLst>
      <p:ext uri="{BB962C8B-B14F-4D97-AF65-F5344CB8AC3E}">
        <p14:creationId xmlns:p14="http://schemas.microsoft.com/office/powerpoint/2010/main" val="286341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around</a:t>
            </a:r>
            <a:r>
              <a:rPr lang="en-US" baseline="0" dirty="0" smtClean="0"/>
              <a:t> noon, the occupancy rate at parking lot 1 is approximately 100% for almost all the dates studies, i.e. 20/11/2016 to 26/11/2016</a:t>
            </a:r>
            <a:endParaRPr lang="en-US" dirty="0"/>
          </a:p>
        </p:txBody>
      </p:sp>
      <p:sp>
        <p:nvSpPr>
          <p:cNvPr id="4" name="Slide Number Placeholder 3"/>
          <p:cNvSpPr>
            <a:spLocks noGrp="1"/>
          </p:cNvSpPr>
          <p:nvPr>
            <p:ph type="sldNum" sz="quarter" idx="10"/>
          </p:nvPr>
        </p:nvSpPr>
        <p:spPr/>
        <p:txBody>
          <a:bodyPr/>
          <a:lstStyle/>
          <a:p>
            <a:fld id="{9CFDDBF2-A0A5-4A2D-A01D-2CD3272C9B62}" type="slidenum">
              <a:rPr lang="en-US" smtClean="0"/>
              <a:t>8</a:t>
            </a:fld>
            <a:endParaRPr lang="en-US"/>
          </a:p>
        </p:txBody>
      </p:sp>
    </p:spTree>
    <p:extLst>
      <p:ext uri="{BB962C8B-B14F-4D97-AF65-F5344CB8AC3E}">
        <p14:creationId xmlns:p14="http://schemas.microsoft.com/office/powerpoint/2010/main" val="1942320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maximum occupancy rates are 100% for all the days between 20/11/2016 and 26/11/2016 except for 21/11/2016</a:t>
            </a:r>
            <a:r>
              <a:rPr lang="en-US" baseline="0" dirty="0" smtClean="0"/>
              <a:t> which has a maximum occupancy rate of approximately 95%. 20/11/2016 and 26/11/2016 have the minimum occupancy rates of approximately 30% each day, which is morning hours.</a:t>
            </a:r>
            <a:endParaRPr lang="en-US" dirty="0"/>
          </a:p>
        </p:txBody>
      </p:sp>
      <p:sp>
        <p:nvSpPr>
          <p:cNvPr id="4" name="Slide Number Placeholder 3"/>
          <p:cNvSpPr>
            <a:spLocks noGrp="1"/>
          </p:cNvSpPr>
          <p:nvPr>
            <p:ph type="sldNum" sz="quarter" idx="10"/>
          </p:nvPr>
        </p:nvSpPr>
        <p:spPr/>
        <p:txBody>
          <a:bodyPr/>
          <a:lstStyle/>
          <a:p>
            <a:fld id="{9CFDDBF2-A0A5-4A2D-A01D-2CD3272C9B62}" type="slidenum">
              <a:rPr lang="en-US" smtClean="0"/>
              <a:t>10</a:t>
            </a:fld>
            <a:endParaRPr lang="en-US"/>
          </a:p>
        </p:txBody>
      </p:sp>
    </p:spTree>
    <p:extLst>
      <p:ext uri="{BB962C8B-B14F-4D97-AF65-F5344CB8AC3E}">
        <p14:creationId xmlns:p14="http://schemas.microsoft.com/office/powerpoint/2010/main" val="488991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4/16/2021</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MANAGING TRAFFIC AND CONGESTION IN CITIES</a:t>
            </a:r>
            <a:endParaRPr lang="en-US" dirty="0"/>
          </a:p>
        </p:txBody>
      </p:sp>
      <p:sp>
        <p:nvSpPr>
          <p:cNvPr id="3" name="Subtitle 2"/>
          <p:cNvSpPr>
            <a:spLocks noGrp="1"/>
          </p:cNvSpPr>
          <p:nvPr>
            <p:ph type="subTitle" idx="1"/>
          </p:nvPr>
        </p:nvSpPr>
        <p:spPr/>
        <p:txBody>
          <a:bodyPr/>
          <a:lstStyle/>
          <a:p>
            <a:r>
              <a:rPr lang="en-US" dirty="0"/>
              <a:t>A RESEARCH ON PARKING LOTS AND PARKING SPACES</a:t>
            </a:r>
          </a:p>
        </p:txBody>
      </p:sp>
    </p:spTree>
    <p:extLst>
      <p:ext uri="{BB962C8B-B14F-4D97-AF65-F5344CB8AC3E}">
        <p14:creationId xmlns:p14="http://schemas.microsoft.com/office/powerpoint/2010/main" val="3760691812"/>
      </p:ext>
    </p:extLst>
  </p:cSld>
  <p:clrMapOvr>
    <a:masterClrMapping/>
  </p:clrMapOvr>
  <mc:AlternateContent xmlns:mc="http://schemas.openxmlformats.org/markup-compatibility/2006">
    <mc:Choice xmlns:p14="http://schemas.microsoft.com/office/powerpoint/2010/main" Requires="p14">
      <p:transition p14:dur="0"/>
    </mc:Choice>
    <mc:Fallback>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Scatterplot of Occupancy Rate on Time for Parking Lot 2</a:t>
            </a:r>
          </a:p>
        </p:txBody>
      </p:sp>
      <p:sp>
        <p:nvSpPr>
          <p:cNvPr id="3" name="Content Placeholder 2"/>
          <p:cNvSpPr>
            <a:spLocks noGrp="1"/>
          </p:cNvSpPr>
          <p:nvPr>
            <p:ph idx="1"/>
          </p:nvPr>
        </p:nvSpPr>
        <p:spPr/>
        <p:txBody>
          <a:bodyPr/>
          <a:lstStyle/>
          <a:p>
            <a:r>
              <a:rPr lang="en-US" dirty="0" smtClean="0"/>
              <a:t>The occupancy rates of parking lot 2 are time dependent, i.e. parking occupancy increase as the time increase.</a:t>
            </a:r>
          </a:p>
          <a:p>
            <a:r>
              <a:rPr lang="en-US" dirty="0" smtClean="0"/>
              <a:t>The lowest occupancy rates are experience during morning hours and the highest at around midday.</a:t>
            </a:r>
          </a:p>
          <a:p>
            <a:r>
              <a:rPr lang="en-US" dirty="0" smtClean="0"/>
              <a:t>This result is expected due to the busy nature of cities as time moves</a:t>
            </a:r>
            <a:endParaRPr lang="en-US" dirty="0"/>
          </a:p>
        </p:txBody>
      </p:sp>
    </p:spTree>
    <p:extLst>
      <p:ext uri="{BB962C8B-B14F-4D97-AF65-F5344CB8AC3E}">
        <p14:creationId xmlns:p14="http://schemas.microsoft.com/office/powerpoint/2010/main" val="23854594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Most  parking lots are highly occupied during weekdays.</a:t>
            </a:r>
          </a:p>
          <a:p>
            <a:r>
              <a:rPr lang="en-US" dirty="0" smtClean="0"/>
              <a:t>The occupancy rate of a parking lot depends on the location of the parking lot.</a:t>
            </a:r>
          </a:p>
          <a:p>
            <a:r>
              <a:rPr lang="en-US" dirty="0" smtClean="0"/>
              <a:t>There is a high occupancy rate of parking rates during midday hours while minimal during morning hours.</a:t>
            </a:r>
            <a:endParaRPr lang="en-US" dirty="0"/>
          </a:p>
        </p:txBody>
      </p:sp>
    </p:spTree>
    <p:extLst>
      <p:ext uri="{BB962C8B-B14F-4D97-AF65-F5344CB8AC3E}">
        <p14:creationId xmlns:p14="http://schemas.microsoft.com/office/powerpoint/2010/main" val="40243329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lstStyle/>
          <a:p>
            <a:r>
              <a:rPr lang="en-US" dirty="0" smtClean="0"/>
              <a:t>There should be more parking spaces  built around busy places to cater for the high number of motorists at those areas.</a:t>
            </a:r>
          </a:p>
          <a:p>
            <a:r>
              <a:rPr lang="en-US" dirty="0" smtClean="0"/>
              <a:t>A mobile app should be developed to guide motorists to the closest parking spaces so that they do not cause high traffic and congestion in the streets.</a:t>
            </a:r>
          </a:p>
          <a:p>
            <a:r>
              <a:rPr lang="en-US" dirty="0" smtClean="0"/>
              <a:t>Measures should also be put in place to control congestion during midday hours, because most parking spaces are full during this time of the day.</a:t>
            </a:r>
          </a:p>
          <a:p>
            <a:endParaRPr lang="en-US" dirty="0"/>
          </a:p>
        </p:txBody>
      </p:sp>
    </p:spTree>
    <p:extLst>
      <p:ext uri="{BB962C8B-B14F-4D97-AF65-F5344CB8AC3E}">
        <p14:creationId xmlns:p14="http://schemas.microsoft.com/office/powerpoint/2010/main" val="22015148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and Goals</a:t>
            </a:r>
            <a:endParaRPr lang="en-US" dirty="0"/>
          </a:p>
        </p:txBody>
      </p:sp>
      <p:sp>
        <p:nvSpPr>
          <p:cNvPr id="3" name="Content Placeholder 2"/>
          <p:cNvSpPr>
            <a:spLocks noGrp="1"/>
          </p:cNvSpPr>
          <p:nvPr>
            <p:ph idx="1"/>
          </p:nvPr>
        </p:nvSpPr>
        <p:spPr/>
        <p:txBody>
          <a:bodyPr/>
          <a:lstStyle/>
          <a:p>
            <a:r>
              <a:rPr lang="en-US" dirty="0" smtClean="0"/>
              <a:t>Finding a parking space can be time-consuming and can contribute to high traffic and congestion.</a:t>
            </a:r>
          </a:p>
          <a:p>
            <a:r>
              <a:rPr lang="en-US" dirty="0" smtClean="0"/>
              <a:t>Investing infrastructure to count and report parking spaces via a mobile app to motorists through the city can help them find the parking spaces easily and reduce congestion.</a:t>
            </a:r>
          </a:p>
          <a:p>
            <a:r>
              <a:rPr lang="en-US" dirty="0" smtClean="0"/>
              <a:t>This research is conducted to investigate if it makes sense or not to invest in parking spaces.</a:t>
            </a:r>
            <a:endParaRPr lang="en-US" dirty="0"/>
          </a:p>
        </p:txBody>
      </p:sp>
    </p:spTree>
    <p:extLst>
      <p:ext uri="{BB962C8B-B14F-4D97-AF65-F5344CB8AC3E}">
        <p14:creationId xmlns:p14="http://schemas.microsoft.com/office/powerpoint/2010/main" val="102499642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274321"/>
            <a:ext cx="10018713" cy="1005840"/>
          </a:xfrm>
        </p:spPr>
        <p:txBody>
          <a:bodyPr>
            <a:normAutofit fontScale="90000"/>
          </a:bodyPr>
          <a:lstStyle/>
          <a:p>
            <a:r>
              <a:rPr lang="en-US" dirty="0" smtClean="0"/>
              <a:t>Box Plot of Occupancy Rates on Days of the Week</a:t>
            </a:r>
            <a:endParaRPr lang="en-US" dirty="0"/>
          </a:p>
        </p:txBody>
      </p:sp>
      <p:sp>
        <p:nvSpPr>
          <p:cNvPr id="3" name="Content Placeholder 2"/>
          <p:cNvSpPr>
            <a:spLocks noGrp="1"/>
          </p:cNvSpPr>
          <p:nvPr>
            <p:ph idx="1"/>
          </p:nvPr>
        </p:nvSpPr>
        <p:spPr>
          <a:xfrm>
            <a:off x="1714500" y="1280161"/>
            <a:ext cx="9788523" cy="4511039"/>
          </a:xfrm>
        </p:spPr>
        <p:txBody>
          <a:bodyPr/>
          <a:lstStyle/>
          <a:p>
            <a:pPr marL="0" indent="0">
              <a:buNone/>
            </a:pPr>
            <a:endParaRPr lang="en-US" dirty="0"/>
          </a:p>
        </p:txBody>
      </p:sp>
      <mc:AlternateContent xmlns:mc="http://schemas.openxmlformats.org/markup-compatibility/2006">
        <mc:Choice xmlns:cx="http://schemas.microsoft.com/office/drawing/2014/chartex" Requires="cx">
          <p:graphicFrame>
            <p:nvGraphicFramePr>
              <p:cNvPr id="4" name="Chart 3"/>
              <p:cNvGraphicFramePr/>
              <p:nvPr>
                <p:extLst>
                  <p:ext uri="{D42A27DB-BD31-4B8C-83A1-F6EECF244321}">
                    <p14:modId xmlns:p14="http://schemas.microsoft.com/office/powerpoint/2010/main" val="3270229805"/>
                  </p:ext>
                </p:extLst>
              </p:nvPr>
            </p:nvGraphicFramePr>
            <p:xfrm>
              <a:off x="1714500" y="1280161"/>
              <a:ext cx="9578340" cy="4511040"/>
            </p:xfrm>
            <a:graphic>
              <a:graphicData uri="http://schemas.microsoft.com/office/drawing/2014/chartex">
                <c:chart xmlns:c="http://schemas.openxmlformats.org/drawingml/2006/chart" xmlns:r="http://schemas.openxmlformats.org/officeDocument/2006/relationships" r:id="rId2"/>
              </a:graphicData>
            </a:graphic>
          </p:graphicFrame>
        </mc:Choice>
        <mc:Fallback>
          <p:pic>
            <p:nvPicPr>
              <p:cNvPr id="4" name="Chart 3"/>
              <p:cNvPicPr>
                <a:picLocks noGrp="1" noRot="1" noChangeAspect="1" noMove="1" noResize="1" noEditPoints="1" noAdjustHandles="1" noChangeArrowheads="1" noChangeShapeType="1"/>
              </p:cNvPicPr>
              <p:nvPr/>
            </p:nvPicPr>
            <p:blipFill>
              <a:blip r:embed="rId3"/>
              <a:stretch>
                <a:fillRect/>
              </a:stretch>
            </p:blipFill>
            <p:spPr>
              <a:xfrm>
                <a:off x="1714500" y="1280161"/>
                <a:ext cx="9578340" cy="4511040"/>
              </a:xfrm>
              <a:prstGeom prst="rect">
                <a:avLst/>
              </a:prstGeom>
            </p:spPr>
          </p:pic>
        </mc:Fallback>
      </mc:AlternateContent>
    </p:spTree>
    <p:extLst>
      <p:ext uri="{BB962C8B-B14F-4D97-AF65-F5344CB8AC3E}">
        <p14:creationId xmlns:p14="http://schemas.microsoft.com/office/powerpoint/2010/main" val="3105968584"/>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Box plot of Occupancy rate on the days of the week</a:t>
            </a:r>
            <a:endParaRPr lang="en-US" dirty="0"/>
          </a:p>
        </p:txBody>
      </p:sp>
      <p:sp>
        <p:nvSpPr>
          <p:cNvPr id="3" name="Content Placeholder 2"/>
          <p:cNvSpPr>
            <a:spLocks noGrp="1"/>
          </p:cNvSpPr>
          <p:nvPr>
            <p:ph idx="1"/>
          </p:nvPr>
        </p:nvSpPr>
        <p:spPr/>
        <p:txBody>
          <a:bodyPr/>
          <a:lstStyle/>
          <a:p>
            <a:r>
              <a:rPr lang="en-US" dirty="0" smtClean="0"/>
              <a:t>The median occupancy rates are not the same throughout the week.</a:t>
            </a:r>
          </a:p>
          <a:p>
            <a:r>
              <a:rPr lang="en-US" dirty="0" smtClean="0"/>
              <a:t>Weekdays have a high occupancy rate as compared to weekends.</a:t>
            </a:r>
          </a:p>
          <a:p>
            <a:r>
              <a:rPr lang="en-US" dirty="0" smtClean="0"/>
              <a:t>This is the expected result, because, people are busy working and business trips on weekdays, therefore, high occupancy rates on weekdays. On weekends, most people stay home with their families, and therefore, low occupancy rates on parking lots.</a:t>
            </a:r>
            <a:endParaRPr lang="en-US" dirty="0"/>
          </a:p>
        </p:txBody>
      </p:sp>
    </p:spTree>
    <p:extLst>
      <p:ext uri="{BB962C8B-B14F-4D97-AF65-F5344CB8AC3E}">
        <p14:creationId xmlns:p14="http://schemas.microsoft.com/office/powerpoint/2010/main" val="197092173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1234440"/>
          </a:xfrm>
        </p:spPr>
        <p:txBody>
          <a:bodyPr>
            <a:normAutofit fontScale="90000"/>
          </a:bodyPr>
          <a:lstStyle/>
          <a:p>
            <a:r>
              <a:rPr lang="en-US" dirty="0" smtClean="0"/>
              <a:t>Box Plot of Occupancy Rates on Different Parking Lots</a:t>
            </a:r>
            <a:endParaRPr lang="en-US" dirty="0"/>
          </a:p>
        </p:txBody>
      </p:sp>
      <mc:AlternateContent xmlns:mc="http://schemas.openxmlformats.org/markup-compatibility/2006">
        <mc:Choice xmlns:cx="http://schemas.microsoft.com/office/drawing/2014/chartex" Requires="cx">
          <p:graphicFrame>
            <p:nvGraphicFramePr>
              <p:cNvPr id="6" name="Content Placeholder 5"/>
              <p:cNvGraphicFramePr>
                <a:graphicFrameLocks noGrp="1"/>
              </p:cNvGraphicFramePr>
              <p:nvPr>
                <p:ph idx="1"/>
              </p:nvPr>
            </p:nvGraphicFramePr>
            <p:xfrm>
              <a:off x="1484313" y="1235075"/>
              <a:ext cx="10018712" cy="4556125"/>
            </p:xfrm>
            <a:graphic>
              <a:graphicData uri="http://schemas.microsoft.com/office/drawing/2014/chartex">
                <c:chart xmlns:c="http://schemas.openxmlformats.org/drawingml/2006/chart" xmlns:r="http://schemas.openxmlformats.org/officeDocument/2006/relationships" r:id="rId2"/>
              </a:graphicData>
            </a:graphic>
          </p:graphicFrame>
        </mc:Choice>
        <mc:Fallback>
          <p:pic>
            <p:nvPicPr>
              <p:cNvPr id="6" name="Content Placeholder 5"/>
              <p:cNvPicPr>
                <a:picLocks noGrp="1" noRot="1" noChangeAspect="1" noMove="1" noResize="1" noEditPoints="1" noAdjustHandles="1" noChangeArrowheads="1" noChangeShapeType="1"/>
              </p:cNvPicPr>
              <p:nvPr/>
            </p:nvPicPr>
            <p:blipFill>
              <a:blip r:embed="rId3"/>
              <a:stretch>
                <a:fillRect/>
              </a:stretch>
            </p:blipFill>
            <p:spPr>
              <a:xfrm>
                <a:off x="1484313" y="1235075"/>
                <a:ext cx="10018712" cy="4556125"/>
              </a:xfrm>
              <a:prstGeom prst="rect">
                <a:avLst/>
              </a:prstGeom>
            </p:spPr>
          </p:pic>
        </mc:Fallback>
      </mc:AlternateContent>
    </p:spTree>
    <p:extLst>
      <p:ext uri="{BB962C8B-B14F-4D97-AF65-F5344CB8AC3E}">
        <p14:creationId xmlns:p14="http://schemas.microsoft.com/office/powerpoint/2010/main" val="362418855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Box plot of Occupancy rate on </a:t>
            </a:r>
            <a:r>
              <a:rPr lang="en-US" dirty="0" smtClean="0"/>
              <a:t>Different Parking Lots</a:t>
            </a:r>
            <a:endParaRPr lang="en-US" dirty="0"/>
          </a:p>
        </p:txBody>
      </p:sp>
      <p:sp>
        <p:nvSpPr>
          <p:cNvPr id="3" name="Content Placeholder 2"/>
          <p:cNvSpPr>
            <a:spLocks noGrp="1"/>
          </p:cNvSpPr>
          <p:nvPr>
            <p:ph idx="1"/>
          </p:nvPr>
        </p:nvSpPr>
        <p:spPr/>
        <p:txBody>
          <a:bodyPr/>
          <a:lstStyle/>
          <a:p>
            <a:r>
              <a:rPr lang="en-US" dirty="0" smtClean="0"/>
              <a:t>The box plot shows that median occupancy rates differ across the parking lots.</a:t>
            </a:r>
          </a:p>
          <a:p>
            <a:r>
              <a:rPr lang="en-US" dirty="0" smtClean="0"/>
              <a:t>Parking lot 2 has the highest median occupancy rate and parking lot 4 has the least median parking occupancy rate.</a:t>
            </a:r>
          </a:p>
          <a:p>
            <a:r>
              <a:rPr lang="en-US" dirty="0" smtClean="0"/>
              <a:t>This result is expected because, the occupancy rates differ depending on the location of the parking lot.</a:t>
            </a:r>
            <a:endParaRPr lang="en-US" dirty="0"/>
          </a:p>
        </p:txBody>
      </p:sp>
    </p:spTree>
    <p:extLst>
      <p:ext uri="{BB962C8B-B14F-4D97-AF65-F5344CB8AC3E}">
        <p14:creationId xmlns:p14="http://schemas.microsoft.com/office/powerpoint/2010/main" val="3927568152"/>
      </p:ext>
    </p:extLst>
  </p:cSld>
  <p:clrMapOvr>
    <a:masterClrMapping/>
  </p:clrMapOvr>
  <p:transition spd="slow">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1165860"/>
          </a:xfrm>
        </p:spPr>
        <p:txBody>
          <a:bodyPr>
            <a:normAutofit fontScale="90000"/>
          </a:bodyPr>
          <a:lstStyle/>
          <a:p>
            <a:r>
              <a:rPr lang="en-US" dirty="0" smtClean="0"/>
              <a:t>Scatterplot of Occupancy Rate on Tome for Parking Lot 1</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78869820"/>
              </p:ext>
            </p:extLst>
          </p:nvPr>
        </p:nvGraphicFramePr>
        <p:xfrm>
          <a:off x="1484313" y="1165225"/>
          <a:ext cx="10018712" cy="4625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881711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Scatterplot of Occupancy rate on Time for Parking Lot 1</a:t>
            </a:r>
            <a:endParaRPr lang="en-US" dirty="0"/>
          </a:p>
        </p:txBody>
      </p:sp>
      <p:sp>
        <p:nvSpPr>
          <p:cNvPr id="3" name="Content Placeholder 2"/>
          <p:cNvSpPr>
            <a:spLocks noGrp="1"/>
          </p:cNvSpPr>
          <p:nvPr>
            <p:ph idx="1"/>
          </p:nvPr>
        </p:nvSpPr>
        <p:spPr/>
        <p:txBody>
          <a:bodyPr/>
          <a:lstStyle/>
          <a:p>
            <a:r>
              <a:rPr lang="en-US" dirty="0" smtClean="0"/>
              <a:t>The occupancy rates on parking lot 1 are time dependent, i.e. occupancy rates increase as the time of the day increase to a peak at around afternoon hours.</a:t>
            </a:r>
          </a:p>
          <a:p>
            <a:r>
              <a:rPr lang="en-US" dirty="0" smtClean="0"/>
              <a:t>This is an expected result because, during morning hours, very few people travel and need parking spaces but as time moves, more people move around and therefore more parking spaces required.</a:t>
            </a:r>
            <a:endParaRPr lang="en-US" dirty="0"/>
          </a:p>
        </p:txBody>
      </p:sp>
    </p:spTree>
    <p:extLst>
      <p:ext uri="{BB962C8B-B14F-4D97-AF65-F5344CB8AC3E}">
        <p14:creationId xmlns:p14="http://schemas.microsoft.com/office/powerpoint/2010/main" val="3571862978"/>
      </p:ext>
    </p:extLst>
  </p:cSld>
  <p:clrMapOvr>
    <a:masterClrMapping/>
  </p:clrMapOvr>
  <p:transition spd="med">
    <p:pull/>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1"/>
            <a:ext cx="10018713" cy="1165860"/>
          </a:xfrm>
        </p:spPr>
        <p:txBody>
          <a:bodyPr>
            <a:normAutofit fontScale="90000"/>
          </a:bodyPr>
          <a:lstStyle/>
          <a:p>
            <a:r>
              <a:rPr lang="en-US" dirty="0" smtClean="0"/>
              <a:t>Scatterplot of Occupancy Rate on Time for Parking Lot 2</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91702725"/>
              </p:ext>
            </p:extLst>
          </p:nvPr>
        </p:nvGraphicFramePr>
        <p:xfrm>
          <a:off x="1484313" y="1165225"/>
          <a:ext cx="10018712" cy="4625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476968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100</TotalTime>
  <Words>739</Words>
  <Application>Microsoft Office PowerPoint</Application>
  <PresentationFormat>Widescreen</PresentationFormat>
  <Paragraphs>49</Paragraphs>
  <Slides>12</Slides>
  <Notes>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Corbel</vt:lpstr>
      <vt:lpstr>Parallax</vt:lpstr>
      <vt:lpstr>MANAGING TRAFFIC AND CONGESTION IN CITIES</vt:lpstr>
      <vt:lpstr>Rationale and Goals</vt:lpstr>
      <vt:lpstr>Box Plot of Occupancy Rates on Days of the Week</vt:lpstr>
      <vt:lpstr>Box plot of Occupancy rate on the days of the week</vt:lpstr>
      <vt:lpstr>Box Plot of Occupancy Rates on Different Parking Lots</vt:lpstr>
      <vt:lpstr>Box plot of Occupancy rate on Different Parking Lots</vt:lpstr>
      <vt:lpstr>Scatterplot of Occupancy Rate on Tome for Parking Lot 1</vt:lpstr>
      <vt:lpstr>Scatterplot of Occupancy rate on Time for Parking Lot 1</vt:lpstr>
      <vt:lpstr>Scatterplot of Occupancy Rate on Time for Parking Lot 2</vt:lpstr>
      <vt:lpstr>Scatterplot of Occupancy Rate on Time for Parking Lot 2</vt:lpstr>
      <vt:lpstr>Conclusion</vt:lpstr>
      <vt:lpstr>Recommendations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RESEARCH ON PARKING LOTS AND PARKING SPACES</dc:title>
  <dc:creator>Videlis</dc:creator>
  <cp:lastModifiedBy>Videlis</cp:lastModifiedBy>
  <cp:revision>11</cp:revision>
  <dcterms:created xsi:type="dcterms:W3CDTF">2021-04-16T18:57:08Z</dcterms:created>
  <dcterms:modified xsi:type="dcterms:W3CDTF">2021-04-16T20:37:53Z</dcterms:modified>
</cp:coreProperties>
</file>