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63" r:id="rId2"/>
    <p:sldId id="264" r:id="rId3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89"/>
    <p:restoredTop sz="94727"/>
  </p:normalViewPr>
  <p:slideViewPr>
    <p:cSldViewPr snapToGrid="0" snapToObjects="1">
      <p:cViewPr>
        <p:scale>
          <a:sx n="100" d="100"/>
          <a:sy n="100" d="100"/>
        </p:scale>
        <p:origin x="682" y="-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6CE3A-6A54-AE4D-A41B-97C07D137C50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7C232-2F2A-6B44-A415-AE0B2BDE0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3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8B94F-171E-6C49-B57E-48C22186CC2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7478A-D7B8-DA4A-93E6-91711F262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2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7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Letter Paper (8.5x11 in)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Galarza, Janice</dc:creator>
  <cp:lastModifiedBy>Ava Cooper</cp:lastModifiedBy>
  <cp:revision>3</cp:revision>
  <dcterms:created xsi:type="dcterms:W3CDTF">2017-06-17T04:32:24Z</dcterms:created>
  <dcterms:modified xsi:type="dcterms:W3CDTF">2021-02-02T23:19:06Z</dcterms:modified>
</cp:coreProperties>
</file>