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ore0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metadata/core-properties" Target="docProps/core0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  <p:sldMasterId id="2147483687" r:id="rId4"/>
  </p:sldMasterIdLst>
  <p:sldIdLst>
    <p:sldId id="256" r:id="rId5"/>
    <p:sldId id="257" r:id="rId6"/>
    <p:sldId id="262" r:id="rId7"/>
    <p:sldId id="258" r:id="rId8"/>
    <p:sldId id="263" r:id="rId9"/>
    <p:sldId id="264" r:id="rId10"/>
    <p:sldId id="259" r:id="rId11"/>
    <p:sldId id="265" r:id="rId12"/>
    <p:sldId id="260" r:id="rId13"/>
    <p:sldId id="267" r:id="rId14"/>
    <p:sldId id="268" r:id="rId15"/>
    <p:sldId id="261" r:id="rId16"/>
    <p:sldId id="266" r:id="rId17"/>
    <p:sldId id="269" r:id="rId18"/>
  </p:sldIdLst>
  <p:sldSz cx="10080625" cy="5670550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71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3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300" b="0" strike="noStrike" spc="-1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300" b="0" strike="noStrike" spc="-1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326600"/>
            <a:ext cx="292068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326600"/>
            <a:ext cx="292068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504000" y="3044160"/>
            <a:ext cx="292068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3044160"/>
            <a:ext cx="292068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638040" y="3044160"/>
            <a:ext cx="292068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300" b="0" strike="noStrike" spc="-1"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300" b="0" strike="noStrike" spc="-1"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300" b="0" strike="noStrike" spc="-1"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3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504000" y="225720"/>
            <a:ext cx="9071640" cy="43902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300" b="0" strike="noStrike" spc="-1"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300" b="0" strike="noStrike" spc="-1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300" b="0" strike="noStrike" spc="-1"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300" b="0" strike="noStrike" spc="-1"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300" b="0" strike="noStrike" spc="-1"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300" b="0" strike="noStrike" spc="-1"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 type="body"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300" b="0" strike="noStrike" spc="-1"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3571200" y="1326600"/>
            <a:ext cx="292068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6638040" y="1326600"/>
            <a:ext cx="292068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504000" y="3044160"/>
            <a:ext cx="292068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 type="body"/>
          </p:nvPr>
        </p:nvSpPr>
        <p:spPr>
          <a:xfrm>
            <a:off x="3571200" y="3044160"/>
            <a:ext cx="292068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 type="body"/>
          </p:nvPr>
        </p:nvSpPr>
        <p:spPr>
          <a:xfrm>
            <a:off x="6638040" y="3044160"/>
            <a:ext cx="292068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300" b="0" strike="noStrike" spc="-1"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300" b="0" strike="noStrike" spc="-1">
              <a:latin typeface="Arial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300" b="0" strike="noStrike" spc="-1"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3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300" b="0" strike="noStrike" spc="-1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subTitle"/>
          </p:nvPr>
        </p:nvSpPr>
        <p:spPr>
          <a:xfrm>
            <a:off x="504000" y="225720"/>
            <a:ext cx="9071640" cy="43902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300" b="0" strike="noStrike" spc="-1">
              <a:latin typeface="Arial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  <p:sp>
        <p:nvSpPr>
          <p:cNvPr id="99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300" b="0" strike="noStrike" spc="-1">
              <a:latin typeface="Arial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  <p:sp>
        <p:nvSpPr>
          <p:cNvPr id="103" name="PlaceHolder 4"/>
          <p:cNvSpPr>
            <a:spLocks noGrp="1"/>
          </p:cNvSpPr>
          <p:nvPr>
            <p:ph type="body"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300" b="0" strike="noStrike" spc="-1">
              <a:latin typeface="Arial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  <p:sp>
        <p:nvSpPr>
          <p:cNvPr id="10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  <p:sp>
        <p:nvSpPr>
          <p:cNvPr id="107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300" b="0" strike="noStrike" spc="-1">
              <a:latin typeface="Arial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  <p:sp>
        <p:nvSpPr>
          <p:cNvPr id="110" name="PlaceHolder 3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300" b="0" strike="noStrike" spc="-1">
              <a:latin typeface="Arial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  <p:sp>
        <p:nvSpPr>
          <p:cNvPr id="11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  <p:sp>
        <p:nvSpPr>
          <p:cNvPr id="114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  <p:sp>
        <p:nvSpPr>
          <p:cNvPr id="115" name="PlaceHolder 5"/>
          <p:cNvSpPr>
            <a:spLocks noGrp="1"/>
          </p:cNvSpPr>
          <p:nvPr>
            <p:ph type="body"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300" b="0" strike="noStrike" spc="-1">
              <a:latin typeface="Arial"/>
            </a:endParaRPr>
          </a:p>
        </p:txBody>
      </p:sp>
      <p:sp>
        <p:nvSpPr>
          <p:cNvPr id="11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  <p:sp>
        <p:nvSpPr>
          <p:cNvPr id="118" name="PlaceHolder 3"/>
          <p:cNvSpPr>
            <a:spLocks noGrp="1"/>
          </p:cNvSpPr>
          <p:nvPr>
            <p:ph type="body"/>
          </p:nvPr>
        </p:nvSpPr>
        <p:spPr>
          <a:xfrm>
            <a:off x="3571200" y="1326600"/>
            <a:ext cx="292068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  <p:sp>
        <p:nvSpPr>
          <p:cNvPr id="119" name="PlaceHolder 4"/>
          <p:cNvSpPr>
            <a:spLocks noGrp="1"/>
          </p:cNvSpPr>
          <p:nvPr>
            <p:ph type="body"/>
          </p:nvPr>
        </p:nvSpPr>
        <p:spPr>
          <a:xfrm>
            <a:off x="6638040" y="1326600"/>
            <a:ext cx="292068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  <p:sp>
        <p:nvSpPr>
          <p:cNvPr id="120" name="PlaceHolder 5"/>
          <p:cNvSpPr>
            <a:spLocks noGrp="1"/>
          </p:cNvSpPr>
          <p:nvPr>
            <p:ph type="body"/>
          </p:nvPr>
        </p:nvSpPr>
        <p:spPr>
          <a:xfrm>
            <a:off x="504000" y="3044160"/>
            <a:ext cx="292068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  <p:sp>
        <p:nvSpPr>
          <p:cNvPr id="121" name="PlaceHolder 6"/>
          <p:cNvSpPr>
            <a:spLocks noGrp="1"/>
          </p:cNvSpPr>
          <p:nvPr>
            <p:ph type="body"/>
          </p:nvPr>
        </p:nvSpPr>
        <p:spPr>
          <a:xfrm>
            <a:off x="3571200" y="3044160"/>
            <a:ext cx="292068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  <p:sp>
        <p:nvSpPr>
          <p:cNvPr id="122" name="PlaceHolder 7"/>
          <p:cNvSpPr>
            <a:spLocks noGrp="1"/>
          </p:cNvSpPr>
          <p:nvPr>
            <p:ph type="body"/>
          </p:nvPr>
        </p:nvSpPr>
        <p:spPr>
          <a:xfrm>
            <a:off x="6638040" y="3044160"/>
            <a:ext cx="292068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300" b="0" strike="noStrike" spc="-1">
              <a:latin typeface="Arial"/>
            </a:endParaRPr>
          </a:p>
        </p:txBody>
      </p:sp>
      <p:sp>
        <p:nvSpPr>
          <p:cNvPr id="129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300" b="0" strike="noStrike" spc="-1">
              <a:latin typeface="Arial"/>
            </a:endParaRPr>
          </a:p>
        </p:txBody>
      </p:sp>
      <p:sp>
        <p:nvSpPr>
          <p:cNvPr id="13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300" b="0" strike="noStrike" spc="-1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300" b="0" strike="noStrike" spc="-1">
              <a:latin typeface="Arial"/>
            </a:endParaRPr>
          </a:p>
        </p:txBody>
      </p:sp>
      <p:sp>
        <p:nvSpPr>
          <p:cNvPr id="13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  <p:sp>
        <p:nvSpPr>
          <p:cNvPr id="13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3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subTitle"/>
          </p:nvPr>
        </p:nvSpPr>
        <p:spPr>
          <a:xfrm>
            <a:off x="504000" y="225720"/>
            <a:ext cx="9071640" cy="43902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300" b="0" strike="noStrike" spc="-1">
              <a:latin typeface="Arial"/>
            </a:endParaRPr>
          </a:p>
        </p:txBody>
      </p:sp>
      <p:sp>
        <p:nvSpPr>
          <p:cNvPr id="13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  <p:sp>
        <p:nvSpPr>
          <p:cNvPr id="13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  <p:sp>
        <p:nvSpPr>
          <p:cNvPr id="140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300" b="0" strike="noStrike" spc="-1">
              <a:latin typeface="Arial"/>
            </a:endParaRPr>
          </a:p>
        </p:txBody>
      </p:sp>
      <p:sp>
        <p:nvSpPr>
          <p:cNvPr id="14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  <p:sp>
        <p:nvSpPr>
          <p:cNvPr id="14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  <p:sp>
        <p:nvSpPr>
          <p:cNvPr id="144" name="PlaceHolder 4"/>
          <p:cNvSpPr>
            <a:spLocks noGrp="1"/>
          </p:cNvSpPr>
          <p:nvPr>
            <p:ph type="body"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300" b="0" strike="noStrike" spc="-1">
              <a:latin typeface="Arial"/>
            </a:endParaRPr>
          </a:p>
        </p:txBody>
      </p:sp>
      <p:sp>
        <p:nvSpPr>
          <p:cNvPr id="14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  <p:sp>
        <p:nvSpPr>
          <p:cNvPr id="14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  <p:sp>
        <p:nvSpPr>
          <p:cNvPr id="148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300" b="0" strike="noStrike" spc="-1">
              <a:latin typeface="Arial"/>
            </a:endParaRPr>
          </a:p>
        </p:txBody>
      </p:sp>
      <p:sp>
        <p:nvSpPr>
          <p:cNvPr id="15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  <p:sp>
        <p:nvSpPr>
          <p:cNvPr id="151" name="PlaceHolder 3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300" b="0" strike="noStrike" spc="-1">
              <a:latin typeface="Arial"/>
            </a:endParaRPr>
          </a:p>
        </p:txBody>
      </p:sp>
      <p:sp>
        <p:nvSpPr>
          <p:cNvPr id="15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  <p:sp>
        <p:nvSpPr>
          <p:cNvPr id="15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  <p:sp>
        <p:nvSpPr>
          <p:cNvPr id="155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  <p:sp>
        <p:nvSpPr>
          <p:cNvPr id="156" name="PlaceHolder 5"/>
          <p:cNvSpPr>
            <a:spLocks noGrp="1"/>
          </p:cNvSpPr>
          <p:nvPr>
            <p:ph type="body"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300" b="0" strike="noStrike" spc="-1">
              <a:latin typeface="Arial"/>
            </a:endParaRPr>
          </a:p>
        </p:txBody>
      </p:sp>
      <p:sp>
        <p:nvSpPr>
          <p:cNvPr id="15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  <p:sp>
        <p:nvSpPr>
          <p:cNvPr id="159" name="PlaceHolder 3"/>
          <p:cNvSpPr>
            <a:spLocks noGrp="1"/>
          </p:cNvSpPr>
          <p:nvPr>
            <p:ph type="body"/>
          </p:nvPr>
        </p:nvSpPr>
        <p:spPr>
          <a:xfrm>
            <a:off x="3571200" y="1326600"/>
            <a:ext cx="292068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  <p:sp>
        <p:nvSpPr>
          <p:cNvPr id="160" name="PlaceHolder 4"/>
          <p:cNvSpPr>
            <a:spLocks noGrp="1"/>
          </p:cNvSpPr>
          <p:nvPr>
            <p:ph type="body"/>
          </p:nvPr>
        </p:nvSpPr>
        <p:spPr>
          <a:xfrm>
            <a:off x="6638040" y="1326600"/>
            <a:ext cx="292068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  <p:sp>
        <p:nvSpPr>
          <p:cNvPr id="161" name="PlaceHolder 5"/>
          <p:cNvSpPr>
            <a:spLocks noGrp="1"/>
          </p:cNvSpPr>
          <p:nvPr>
            <p:ph type="body"/>
          </p:nvPr>
        </p:nvSpPr>
        <p:spPr>
          <a:xfrm>
            <a:off x="504000" y="3044160"/>
            <a:ext cx="292068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  <p:sp>
        <p:nvSpPr>
          <p:cNvPr id="162" name="PlaceHolder 6"/>
          <p:cNvSpPr>
            <a:spLocks noGrp="1"/>
          </p:cNvSpPr>
          <p:nvPr>
            <p:ph type="body"/>
          </p:nvPr>
        </p:nvSpPr>
        <p:spPr>
          <a:xfrm>
            <a:off x="3571200" y="3044160"/>
            <a:ext cx="292068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  <p:sp>
        <p:nvSpPr>
          <p:cNvPr id="163" name="PlaceHolder 7"/>
          <p:cNvSpPr>
            <a:spLocks noGrp="1"/>
          </p:cNvSpPr>
          <p:nvPr>
            <p:ph type="body"/>
          </p:nvPr>
        </p:nvSpPr>
        <p:spPr>
          <a:xfrm>
            <a:off x="6638040" y="3044160"/>
            <a:ext cx="292068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3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225720"/>
            <a:ext cx="9071640" cy="43902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300" b="0" strike="noStrike" spc="-1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300" b="0" strike="noStrike" spc="-1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300" b="0" strike="noStrike" spc="-1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3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810000"/>
            <a:ext cx="9071640" cy="1296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en-US" sz="4400" b="0" strike="noStrike" spc="-1">
                <a:solidFill>
                  <a:srgbClr val="FFFFFF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2376000"/>
            <a:ext cx="9071640" cy="2754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3150" b="0" strike="noStrike" spc="-1">
                <a:solidFill>
                  <a:srgbClr val="FFFFFF"/>
                </a:solidFill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US" sz="2400" b="0" strike="noStrike" spc="-1">
                <a:solidFill>
                  <a:srgbClr val="FFFFFF"/>
                </a:solidFill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rgbClr val="FFFFFF"/>
                </a:solidFill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US" sz="1500" b="0" strike="noStrike" spc="-1">
                <a:solidFill>
                  <a:srgbClr val="FFFFFF"/>
                </a:solidFill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1500" b="0" strike="noStrike" spc="-1">
                <a:solidFill>
                  <a:srgbClr val="FFFFFF"/>
                </a:solidFill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1500" b="0" strike="noStrike" spc="-1">
                <a:solidFill>
                  <a:srgbClr val="FFFFFF"/>
                </a:solidFill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1500" b="0" strike="noStrike" spc="-1">
                <a:solidFill>
                  <a:srgbClr val="FFFFFF"/>
                </a:solidFill>
                <a:latin typeface="Arial"/>
              </a:rPr>
              <a:t>Seventh Outline Level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5164920"/>
            <a:ext cx="2348280" cy="39060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en-US" sz="1400" b="0" strike="noStrike" spc="-1">
                <a:solidFill>
                  <a:srgbClr val="FFFFFF"/>
                </a:solidFill>
                <a:latin typeface="Arial"/>
              </a:rPr>
              <a:t>&lt;date/time&gt;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5164920"/>
            <a:ext cx="3195000" cy="39060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ctr"/>
            <a:r>
              <a:rPr lang="en-US" sz="1400" b="0" strike="noStrike" spc="-1">
                <a:solidFill>
                  <a:srgbClr val="FFFFFF"/>
                </a:solidFill>
                <a:latin typeface="Arial"/>
              </a:rPr>
              <a:t>&lt;footer&gt;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5164920"/>
            <a:ext cx="2348280" cy="39060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fld id="{9AE55F31-D95B-435F-8AD2-5D07C5AFE749}" type="slidenum">
              <a:rPr lang="en-US" sz="1400" b="0" strike="noStrike" spc="-1">
                <a:solidFill>
                  <a:srgbClr val="FFFFFF"/>
                </a:solidFill>
                <a:latin typeface="Arial"/>
              </a:rPr>
              <a:t>‹#›</a:t>
            </a:fld>
            <a:endParaRPr lang="en-US" sz="14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en-US" sz="33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850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1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638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425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5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1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5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1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5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1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500" b="0" strike="noStrike" spc="-1">
                <a:latin typeface="Arial"/>
              </a:rPr>
              <a:t>Seventh Outline Level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dt"/>
          </p:nvPr>
        </p:nvSpPr>
        <p:spPr>
          <a:xfrm>
            <a:off x="504000" y="5165280"/>
            <a:ext cx="2348280" cy="39096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en-US" sz="1400" b="0" strike="noStrike" spc="-1">
                <a:latin typeface="Arial"/>
              </a:rPr>
              <a:t>&lt;date/time&gt;</a:t>
            </a:r>
          </a:p>
        </p:txBody>
      </p:sp>
      <p:sp>
        <p:nvSpPr>
          <p:cNvPr id="44" name="PlaceHolder 4"/>
          <p:cNvSpPr>
            <a:spLocks noGrp="1"/>
          </p:cNvSpPr>
          <p:nvPr>
            <p:ph type="ftr"/>
          </p:nvPr>
        </p:nvSpPr>
        <p:spPr>
          <a:xfrm>
            <a:off x="3447360" y="5165280"/>
            <a:ext cx="3195000" cy="39096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ctr"/>
            <a:r>
              <a:rPr lang="en-US" sz="1400" b="0" strike="noStrike" spc="-1">
                <a:latin typeface="Arial"/>
              </a:rPr>
              <a:t>&lt;footer&gt;</a:t>
            </a:r>
          </a:p>
        </p:txBody>
      </p:sp>
      <p:sp>
        <p:nvSpPr>
          <p:cNvPr id="45" name="PlaceHolder 5"/>
          <p:cNvSpPr>
            <a:spLocks noGrp="1"/>
          </p:cNvSpPr>
          <p:nvPr>
            <p:ph type="sldNum"/>
          </p:nvPr>
        </p:nvSpPr>
        <p:spPr>
          <a:xfrm>
            <a:off x="7227360" y="5165280"/>
            <a:ext cx="2348280" cy="39096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fld id="{C3F38D7E-B43A-437A-AB2A-6ACFFDD6A091}" type="slidenum">
              <a:rPr lang="en-US" sz="1400" b="0" strike="noStrike" spc="-1">
                <a:latin typeface="Arial"/>
              </a:rPr>
              <a:t>‹#›</a:t>
            </a:fld>
            <a:endParaRPr lang="en-US" sz="1400" b="0" strike="noStrike" spc="-1"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504000" y="810000"/>
            <a:ext cx="9071640" cy="1296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en-US" sz="4400" b="0" strike="noStrike" spc="-1">
                <a:solidFill>
                  <a:srgbClr val="FFFFFF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504000" y="2376000"/>
            <a:ext cx="9071640" cy="2754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3150" b="0" strike="noStrike" spc="-1">
                <a:solidFill>
                  <a:srgbClr val="FFFFFF"/>
                </a:solidFill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US" sz="2400" b="0" strike="noStrike" spc="-1">
                <a:solidFill>
                  <a:srgbClr val="FFFFFF"/>
                </a:solidFill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rgbClr val="FFFFFF"/>
                </a:solidFill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US" sz="1500" b="0" strike="noStrike" spc="-1">
                <a:solidFill>
                  <a:srgbClr val="FFFFFF"/>
                </a:solidFill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1500" b="0" strike="noStrike" spc="-1">
                <a:solidFill>
                  <a:srgbClr val="FFFFFF"/>
                </a:solidFill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1500" b="0" strike="noStrike" spc="-1">
                <a:solidFill>
                  <a:srgbClr val="FFFFFF"/>
                </a:solidFill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1500" b="0" strike="noStrike" spc="-1">
                <a:solidFill>
                  <a:srgbClr val="FFFFFF"/>
                </a:solidFill>
                <a:latin typeface="Arial"/>
              </a:rPr>
              <a:t>Seventh Outline Level</a:t>
            </a:r>
          </a:p>
        </p:txBody>
      </p:sp>
      <p:sp>
        <p:nvSpPr>
          <p:cNvPr id="84" name="PlaceHolder 3"/>
          <p:cNvSpPr>
            <a:spLocks noGrp="1"/>
          </p:cNvSpPr>
          <p:nvPr>
            <p:ph type="dt"/>
          </p:nvPr>
        </p:nvSpPr>
        <p:spPr>
          <a:xfrm>
            <a:off x="504000" y="5164920"/>
            <a:ext cx="2348280" cy="39060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en-US" sz="1400" b="0" strike="noStrike" spc="-1">
                <a:solidFill>
                  <a:srgbClr val="FFFFFF"/>
                </a:solidFill>
                <a:latin typeface="Arial"/>
              </a:rPr>
              <a:t>&lt;date/time&gt;</a:t>
            </a:r>
          </a:p>
        </p:txBody>
      </p:sp>
      <p:sp>
        <p:nvSpPr>
          <p:cNvPr id="85" name="PlaceHolder 4"/>
          <p:cNvSpPr>
            <a:spLocks noGrp="1"/>
          </p:cNvSpPr>
          <p:nvPr>
            <p:ph type="ftr"/>
          </p:nvPr>
        </p:nvSpPr>
        <p:spPr>
          <a:xfrm>
            <a:off x="3447360" y="5164920"/>
            <a:ext cx="3195000" cy="39060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ctr"/>
            <a:r>
              <a:rPr lang="en-US" sz="1400" b="0" strike="noStrike" spc="-1">
                <a:solidFill>
                  <a:srgbClr val="FFFFFF"/>
                </a:solidFill>
                <a:latin typeface="Arial"/>
              </a:rPr>
              <a:t>&lt;footer&gt;</a:t>
            </a:r>
          </a:p>
        </p:txBody>
      </p:sp>
      <p:sp>
        <p:nvSpPr>
          <p:cNvPr id="86" name="PlaceHolder 5"/>
          <p:cNvSpPr>
            <a:spLocks noGrp="1"/>
          </p:cNvSpPr>
          <p:nvPr>
            <p:ph type="sldNum"/>
          </p:nvPr>
        </p:nvSpPr>
        <p:spPr>
          <a:xfrm>
            <a:off x="7227360" y="5164920"/>
            <a:ext cx="2348280" cy="39060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fld id="{90C160D7-A7BF-4A96-9608-C8A136EE6FF4}" type="slidenum">
              <a:rPr lang="en-US" sz="1400" b="0" strike="noStrike" spc="-1">
                <a:solidFill>
                  <a:srgbClr val="FFFFFF"/>
                </a:solidFill>
                <a:latin typeface="Arial"/>
              </a:rPr>
              <a:t>‹#›</a:t>
            </a:fld>
            <a:endParaRPr lang="en-US" sz="14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en-US" sz="33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12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0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850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1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638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425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5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1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5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1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5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1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500" b="0" strike="noStrike" spc="-1">
                <a:latin typeface="Arial"/>
              </a:rPr>
              <a:t>Seventh Outline Level</a:t>
            </a:r>
          </a:p>
        </p:txBody>
      </p:sp>
      <p:sp>
        <p:nvSpPr>
          <p:cNvPr id="125" name="PlaceHolder 3"/>
          <p:cNvSpPr>
            <a:spLocks noGrp="1"/>
          </p:cNvSpPr>
          <p:nvPr>
            <p:ph type="dt"/>
          </p:nvPr>
        </p:nvSpPr>
        <p:spPr>
          <a:xfrm>
            <a:off x="504000" y="5165280"/>
            <a:ext cx="2348280" cy="39096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en-US" sz="1400" b="0" strike="noStrike" spc="-1">
                <a:latin typeface="Arial"/>
              </a:rPr>
              <a:t>&lt;date/time&gt;</a:t>
            </a:r>
          </a:p>
        </p:txBody>
      </p:sp>
      <p:sp>
        <p:nvSpPr>
          <p:cNvPr id="126" name="PlaceHolder 4"/>
          <p:cNvSpPr>
            <a:spLocks noGrp="1"/>
          </p:cNvSpPr>
          <p:nvPr>
            <p:ph type="ftr"/>
          </p:nvPr>
        </p:nvSpPr>
        <p:spPr>
          <a:xfrm>
            <a:off x="3447360" y="5165280"/>
            <a:ext cx="3195000" cy="39096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ctr"/>
            <a:r>
              <a:rPr lang="en-US" sz="1400" b="0" strike="noStrike" spc="-1">
                <a:latin typeface="Arial"/>
              </a:rPr>
              <a:t>&lt;footer&gt;</a:t>
            </a:r>
          </a:p>
        </p:txBody>
      </p:sp>
      <p:sp>
        <p:nvSpPr>
          <p:cNvPr id="127" name="PlaceHolder 5"/>
          <p:cNvSpPr>
            <a:spLocks noGrp="1"/>
          </p:cNvSpPr>
          <p:nvPr>
            <p:ph type="sldNum"/>
          </p:nvPr>
        </p:nvSpPr>
        <p:spPr>
          <a:xfrm>
            <a:off x="7227360" y="5165280"/>
            <a:ext cx="2348280" cy="39096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fld id="{4864C06F-42CA-492A-9A35-8F7349E888CB}" type="slidenum">
              <a:rPr lang="en-US" sz="1400" b="0" strike="noStrike" spc="-1">
                <a:latin typeface="Arial"/>
              </a:rPr>
              <a:t>‹#›</a:t>
            </a:fld>
            <a:endParaRPr lang="en-US" sz="1400" b="0" strike="noStrike" spc="-1"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TextBox 163"/>
          <p:cNvSpPr txBox="1"/>
          <p:nvPr/>
        </p:nvSpPr>
        <p:spPr>
          <a:xfrm>
            <a:off x="504000" y="810000"/>
            <a:ext cx="9071640" cy="129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en-US" sz="4400" b="1" dirty="0"/>
              <a:t>Report On Data Analysis and Visualization on Agricultural Research</a:t>
            </a:r>
          </a:p>
          <a:p>
            <a:pPr algn="ctr"/>
            <a:endParaRPr lang="en-US" sz="4400" b="0" strike="noStrike" spc="-1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165" name="TextBox 164"/>
          <p:cNvSpPr txBox="1"/>
          <p:nvPr/>
        </p:nvSpPr>
        <p:spPr>
          <a:xfrm>
            <a:off x="504000" y="2376000"/>
            <a:ext cx="9071640" cy="2754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en-US" sz="4000" b="0" strike="noStrike" spc="-1" dirty="0">
                <a:solidFill>
                  <a:srgbClr val="FFFFFF"/>
                </a:solidFill>
                <a:latin typeface="Arial"/>
              </a:rPr>
              <a:t>From the Python </a:t>
            </a:r>
            <a:r>
              <a:rPr lang="en-US" sz="4000" b="0" strike="noStrike" spc="-1" dirty="0" err="1">
                <a:solidFill>
                  <a:srgbClr val="FFFFFF"/>
                </a:solidFill>
                <a:latin typeface="Arial"/>
              </a:rPr>
              <a:t>Jupyter</a:t>
            </a:r>
            <a:r>
              <a:rPr lang="en-US" sz="4000" b="0" strike="noStrike" spc="-1" dirty="0">
                <a:solidFill>
                  <a:srgbClr val="FFFFFF"/>
                </a:solidFill>
                <a:latin typeface="Arial"/>
              </a:rPr>
              <a:t> Notebook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TextBox 173"/>
          <p:cNvSpPr txBox="1"/>
          <p:nvPr/>
        </p:nvSpPr>
        <p:spPr>
          <a:xfrm>
            <a:off x="504000" y="225720"/>
            <a:ext cx="9071640" cy="946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en-US" sz="4000" b="0" strike="noStrike" spc="-1" dirty="0" smtClean="0">
                <a:latin typeface="Arial"/>
              </a:rPr>
              <a:t>Barplot Relationship</a:t>
            </a:r>
            <a:endParaRPr lang="en-US" sz="4000" b="0" strike="noStrike" spc="-1" dirty="0">
              <a:latin typeface="Arial"/>
            </a:endParaRPr>
          </a:p>
        </p:txBody>
      </p:sp>
      <p:sp>
        <p:nvSpPr>
          <p:cNvPr id="175" name="TextBox 174"/>
          <p:cNvSpPr txBox="1"/>
          <p:nvPr/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04000" y="1172520"/>
            <a:ext cx="907164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 plot representing an estimate of central tendency for a variables with the height of each rectangle providing indication of uncertainty around the estimate using error bars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shows comparison of every commodity with respect to each other in terms of bar height.</a:t>
            </a:r>
          </a:p>
          <a:p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93061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TextBox 173"/>
          <p:cNvSpPr txBox="1"/>
          <p:nvPr/>
        </p:nvSpPr>
        <p:spPr>
          <a:xfrm>
            <a:off x="504000" y="225720"/>
            <a:ext cx="9071640" cy="946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en-US" sz="4000" b="0" strike="noStrike" spc="-1" dirty="0" smtClean="0">
                <a:latin typeface="Arial"/>
              </a:rPr>
              <a:t>Barplot Relationship</a:t>
            </a:r>
            <a:endParaRPr lang="en-US" sz="4000" b="0" strike="noStrike" spc="-1" dirty="0">
              <a:latin typeface="Arial"/>
            </a:endParaRPr>
          </a:p>
        </p:txBody>
      </p:sp>
      <p:sp>
        <p:nvSpPr>
          <p:cNvPr id="175" name="TextBox 174"/>
          <p:cNvSpPr txBox="1"/>
          <p:nvPr/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04000" y="1172520"/>
            <a:ext cx="907164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 plot representing an estimate of central tendency for a variables with the height of each rectangle providing indication of uncertainty around the estimate using error bars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shows comparison of every commodity with respect to each other in terms of bar height.</a:t>
            </a:r>
          </a:p>
          <a:p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22836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TextBox 176"/>
          <p:cNvSpPr txBox="1"/>
          <p:nvPr/>
        </p:nvSpPr>
        <p:spPr>
          <a:xfrm>
            <a:off x="504000" y="225720"/>
            <a:ext cx="9071640" cy="946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en-US" sz="4000" b="0" strike="noStrike" spc="-1" dirty="0">
                <a:latin typeface="Arial"/>
              </a:rPr>
              <a:t>Countplot of Type of Crop vs. Year</a:t>
            </a:r>
          </a:p>
        </p:txBody>
      </p:sp>
      <p:sp>
        <p:nvSpPr>
          <p:cNvPr id="178" name="TextBox 177"/>
          <p:cNvSpPr txBox="1"/>
          <p:nvPr/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83822" y="1004711"/>
            <a:ext cx="919181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Count plot is similar to histogram across categorical instead of quantitative variable. </a:t>
            </a:r>
            <a:endParaRPr lang="en-US" sz="3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compares nested variables that is three types of crops that are (Kharif Crops, Rabi Crops, Other crops) across nested count for the year 2012 to the year 2016.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TextBox 176"/>
          <p:cNvSpPr txBox="1"/>
          <p:nvPr/>
        </p:nvSpPr>
        <p:spPr>
          <a:xfrm>
            <a:off x="504000" y="225720"/>
            <a:ext cx="9071640" cy="946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en-US" sz="4000" b="0" strike="noStrike" spc="-1" dirty="0">
                <a:latin typeface="Arial"/>
              </a:rPr>
              <a:t>Countplot of Type of Crop vs. Year</a:t>
            </a:r>
          </a:p>
        </p:txBody>
      </p:sp>
      <p:sp>
        <p:nvSpPr>
          <p:cNvPr id="178" name="TextBox 177"/>
          <p:cNvSpPr txBox="1"/>
          <p:nvPr/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  <p:pic>
        <p:nvPicPr>
          <p:cNvPr id="179" name="Picture 178"/>
          <p:cNvPicPr/>
          <p:nvPr/>
        </p:nvPicPr>
        <p:blipFill>
          <a:blip r:embed="rId2"/>
          <a:stretch/>
        </p:blipFill>
        <p:spPr>
          <a:xfrm>
            <a:off x="1418400" y="2186640"/>
            <a:ext cx="3771720" cy="2533320"/>
          </a:xfrm>
          <a:prstGeom prst="rect">
            <a:avLst/>
          </a:prstGeom>
          <a:ln w="18000">
            <a:noFill/>
          </a:ln>
        </p:spPr>
      </p:pic>
    </p:spTree>
    <p:extLst>
      <p:ext uri="{BB962C8B-B14F-4D97-AF65-F5344CB8AC3E}">
        <p14:creationId xmlns:p14="http://schemas.microsoft.com/office/powerpoint/2010/main" val="13793642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mtClean="0"/>
              <a:t>Conclusion.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/>
          </p:nvPr>
        </p:nvSpPr>
        <p:spPr>
          <a:xfrm>
            <a:off x="504000" y="1326599"/>
            <a:ext cx="9071640" cy="3787267"/>
          </a:xfrm>
        </p:spPr>
        <p:txBody>
          <a:bodyPr>
            <a:normAutofit/>
          </a:bodyPr>
          <a:lstStyle/>
          <a:p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conclusion of the study, data visualization is rich in potential applications in wide disciplines. </a:t>
            </a:r>
            <a:endParaRPr lang="en-US" sz="3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discusses method of data collections alongside their pros and cons. </a:t>
            </a:r>
            <a:endParaRPr lang="en-US" sz="3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Technologies 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data visualization and the analysis outcomes for agricultural research and data visualization.</a:t>
            </a:r>
          </a:p>
        </p:txBody>
      </p:sp>
    </p:spTree>
    <p:extLst>
      <p:ext uri="{BB962C8B-B14F-4D97-AF65-F5344CB8AC3E}">
        <p14:creationId xmlns:p14="http://schemas.microsoft.com/office/powerpoint/2010/main" val="16724121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TextBox 165"/>
          <p:cNvSpPr txBox="1"/>
          <p:nvPr/>
        </p:nvSpPr>
        <p:spPr>
          <a:xfrm>
            <a:off x="504000" y="225720"/>
            <a:ext cx="9071640" cy="654813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en-US" sz="4000" b="0" strike="noStrike" spc="-1" dirty="0" smtClean="0">
                <a:latin typeface="Arial"/>
              </a:rPr>
              <a:t>Data</a:t>
            </a:r>
            <a:r>
              <a:rPr lang="en-US" sz="3300" b="0" strike="noStrike" spc="-1" dirty="0" smtClean="0">
                <a:latin typeface="Arial"/>
              </a:rPr>
              <a:t>.</a:t>
            </a:r>
            <a:endParaRPr lang="en-US" sz="3300" b="0" strike="noStrike" spc="-1" dirty="0">
              <a:latin typeface="Arial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72533" y="880533"/>
            <a:ext cx="9482667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 used in this analysis was collected using various techniques which include: questionnaires, structured questionnaires, data collection from existing sources and direct observations. </a:t>
            </a:r>
            <a:endParaRPr lang="en-US" sz="3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 was specifically collected from South Africa, country in South of Africa continent bordering Indian Ocean. </a:t>
            </a:r>
            <a:endParaRPr lang="en-US" sz="3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 collected were Commodity, Year Month, Arrivals, Minimum and Maximum price.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TextBox 165"/>
          <p:cNvSpPr txBox="1"/>
          <p:nvPr/>
        </p:nvSpPr>
        <p:spPr>
          <a:xfrm>
            <a:off x="504000" y="225720"/>
            <a:ext cx="9071640" cy="654813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en-US" sz="4000" b="0" strike="noStrike" spc="-1" dirty="0" smtClean="0">
                <a:latin typeface="Arial"/>
              </a:rPr>
              <a:t>Data</a:t>
            </a:r>
            <a:r>
              <a:rPr lang="en-US" sz="4000" spc="-1" dirty="0">
                <a:latin typeface="Arial"/>
              </a:rPr>
              <a:t> </a:t>
            </a:r>
            <a:r>
              <a:rPr lang="en-US" sz="4000" spc="-1" dirty="0" err="1" smtClean="0">
                <a:latin typeface="Arial"/>
              </a:rPr>
              <a:t>cont</a:t>
            </a:r>
            <a:r>
              <a:rPr lang="en-US" sz="4000" spc="-1" dirty="0" smtClean="0">
                <a:latin typeface="Arial"/>
              </a:rPr>
              <a:t>…</a:t>
            </a:r>
            <a:endParaRPr lang="en-US" sz="4000" b="0" strike="noStrike" spc="-1" dirty="0">
              <a:latin typeface="Arial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72533" y="880533"/>
            <a:ext cx="948266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The collected data is stored in a CSV file called mspmandi.csv  and monthlydata.csv file.</a:t>
            </a: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35952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TextBox 167"/>
          <p:cNvSpPr txBox="1"/>
          <p:nvPr/>
        </p:nvSpPr>
        <p:spPr>
          <a:xfrm>
            <a:off x="504000" y="225720"/>
            <a:ext cx="9071640" cy="946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en-US" sz="4000" b="0" strike="noStrike" spc="-1" dirty="0" smtClean="0">
                <a:latin typeface="Arial"/>
              </a:rPr>
              <a:t>Visualization</a:t>
            </a:r>
            <a:r>
              <a:rPr lang="en-US" sz="3300" b="0" strike="noStrike" spc="-1" dirty="0" smtClean="0">
                <a:latin typeface="Arial"/>
              </a:rPr>
              <a:t>.</a:t>
            </a:r>
            <a:endParaRPr lang="en-US" sz="3300" b="0" strike="noStrike" spc="-1" dirty="0">
              <a:latin typeface="Arial"/>
            </a:endParaRPr>
          </a:p>
        </p:txBody>
      </p:sp>
      <p:sp>
        <p:nvSpPr>
          <p:cNvPr id="169" name="TextBox 168"/>
          <p:cNvSpPr txBox="1"/>
          <p:nvPr/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95111" y="914400"/>
            <a:ext cx="9180529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language used in data visualization is python and an open source software called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Jupyter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notebook. </a:t>
            </a:r>
            <a:endParaRPr lang="en-US" sz="3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Libraries 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was used in this data visualization include the following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Numpy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which is a python programming library that supports multidimensional arrays and matrices and other high level mathematical functions to operate on these arrays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TextBox 167"/>
          <p:cNvSpPr txBox="1"/>
          <p:nvPr/>
        </p:nvSpPr>
        <p:spPr>
          <a:xfrm>
            <a:off x="504000" y="111611"/>
            <a:ext cx="9071640" cy="946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en-US" sz="4000" b="0" strike="noStrike" spc="-1" dirty="0" smtClean="0">
                <a:latin typeface="Arial"/>
              </a:rPr>
              <a:t>Visualization Cont..</a:t>
            </a:r>
            <a:r>
              <a:rPr lang="en-US" sz="3300" b="0" strike="noStrike" spc="-1" dirty="0" smtClean="0">
                <a:latin typeface="Arial"/>
              </a:rPr>
              <a:t>.</a:t>
            </a:r>
            <a:endParaRPr lang="en-US" sz="3300" b="0" strike="noStrike" spc="-1" dirty="0">
              <a:latin typeface="Arial"/>
            </a:endParaRPr>
          </a:p>
        </p:txBody>
      </p:sp>
      <p:sp>
        <p:nvSpPr>
          <p:cNvPr id="169" name="TextBox 168"/>
          <p:cNvSpPr txBox="1"/>
          <p:nvPr/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95111" y="936978"/>
            <a:ext cx="9180529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Pandas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is a python programming library that aids in data manipulation and analysis that are in particular it offers data structure, and operation for manipulating numerical tables and time series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3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Matplotlib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a plotting library for python and its numerical mathematical extension in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numpy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It offers an object oriented application programming interface for embedding plots into applications.</a:t>
            </a:r>
          </a:p>
          <a:p>
            <a:endParaRPr lang="en-US" sz="3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0756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TextBox 167"/>
          <p:cNvSpPr txBox="1"/>
          <p:nvPr/>
        </p:nvSpPr>
        <p:spPr>
          <a:xfrm>
            <a:off x="504000" y="111611"/>
            <a:ext cx="9071640" cy="946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en-US" sz="4000" b="0" strike="noStrike" spc="-1" dirty="0" smtClean="0">
                <a:latin typeface="Arial"/>
              </a:rPr>
              <a:t>Visualization Cont..</a:t>
            </a:r>
            <a:r>
              <a:rPr lang="en-US" sz="3300" b="0" strike="noStrike" spc="-1" dirty="0" smtClean="0">
                <a:latin typeface="Arial"/>
              </a:rPr>
              <a:t>.</a:t>
            </a:r>
            <a:endParaRPr lang="en-US" sz="3300" b="0" strike="noStrike" spc="-1" dirty="0">
              <a:latin typeface="Arial"/>
            </a:endParaRPr>
          </a:p>
        </p:txBody>
      </p:sp>
      <p:sp>
        <p:nvSpPr>
          <p:cNvPr id="169" name="TextBox 168"/>
          <p:cNvSpPr txBox="1"/>
          <p:nvPr/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95111" y="936978"/>
            <a:ext cx="9180529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Seaborn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is another library that aids in data visualization based on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matplotlib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It offers high level interface for drawing attractive and informative statistical graphs.</a:t>
            </a:r>
          </a:p>
          <a:p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Pandas is used along with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read_csv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() function to read data and other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csv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files.</a:t>
            </a:r>
          </a:p>
          <a:p>
            <a:endParaRPr lang="en-US" sz="3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17771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TextBox 170"/>
          <p:cNvSpPr txBox="1"/>
          <p:nvPr/>
        </p:nvSpPr>
        <p:spPr>
          <a:xfrm>
            <a:off x="504000" y="225720"/>
            <a:ext cx="9071640" cy="946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en-US" sz="3300" b="0" strike="noStrike" spc="-1">
                <a:latin typeface="Arial"/>
              </a:rPr>
              <a:t>Boxplot of Type of Crop vs. MSP</a:t>
            </a:r>
          </a:p>
        </p:txBody>
      </p:sp>
      <p:sp>
        <p:nvSpPr>
          <p:cNvPr id="172" name="TextBox 171"/>
          <p:cNvSpPr txBox="1"/>
          <p:nvPr/>
        </p:nvSpPr>
        <p:spPr>
          <a:xfrm>
            <a:off x="504000" y="1326599"/>
            <a:ext cx="9071640" cy="4024333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/>
          </a:bodyPr>
          <a:lstStyle/>
          <a:p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Box plot showing distribution of quantitative data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data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a way that facilitates comparisons between the three variable type of crops that were selected. (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Kharif 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Crops, Rabi Crops, Other crops).  </a:t>
            </a:r>
            <a:endParaRPr lang="en-US" sz="3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Box 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plot shows quartiles of the data set while whiskers extends to show other distributions except for the points that are determined to be outliers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TextBox 170"/>
          <p:cNvSpPr txBox="1"/>
          <p:nvPr/>
        </p:nvSpPr>
        <p:spPr>
          <a:xfrm>
            <a:off x="504000" y="225720"/>
            <a:ext cx="9071640" cy="946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en-US" sz="3300" b="0" strike="noStrike" spc="-1">
                <a:latin typeface="Arial"/>
              </a:rPr>
              <a:t>Boxplot of Type of Crop vs. MSP</a:t>
            </a:r>
          </a:p>
        </p:txBody>
      </p:sp>
      <p:sp>
        <p:nvSpPr>
          <p:cNvPr id="172" name="TextBox 171"/>
          <p:cNvSpPr txBox="1"/>
          <p:nvPr/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  <p:pic>
        <p:nvPicPr>
          <p:cNvPr id="173" name="Picture 172"/>
          <p:cNvPicPr/>
          <p:nvPr/>
        </p:nvPicPr>
        <p:blipFill>
          <a:blip r:embed="rId2"/>
          <a:stretch/>
        </p:blipFill>
        <p:spPr>
          <a:xfrm>
            <a:off x="3145680" y="1650240"/>
            <a:ext cx="3790440" cy="2647440"/>
          </a:xfrm>
          <a:prstGeom prst="rect">
            <a:avLst/>
          </a:prstGeom>
          <a:ln w="18000">
            <a:noFill/>
          </a:ln>
        </p:spPr>
      </p:pic>
    </p:spTree>
    <p:extLst>
      <p:ext uri="{BB962C8B-B14F-4D97-AF65-F5344CB8AC3E}">
        <p14:creationId xmlns:p14="http://schemas.microsoft.com/office/powerpoint/2010/main" val="36023739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TextBox 173"/>
          <p:cNvSpPr txBox="1"/>
          <p:nvPr/>
        </p:nvSpPr>
        <p:spPr>
          <a:xfrm>
            <a:off x="504000" y="225720"/>
            <a:ext cx="9071640" cy="946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en-US" sz="3300" b="0" strike="noStrike" spc="-1">
                <a:latin typeface="Arial"/>
              </a:rPr>
              <a:t>Plot pairwise relationships in a dataset</a:t>
            </a:r>
          </a:p>
        </p:txBody>
      </p:sp>
      <p:sp>
        <p:nvSpPr>
          <p:cNvPr id="175" name="TextBox 174"/>
          <p:cNvSpPr txBox="1"/>
          <p:nvPr/>
        </p:nvSpPr>
        <p:spPr>
          <a:xfrm>
            <a:off x="1038578" y="1172520"/>
            <a:ext cx="8537062" cy="3442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latin typeface="Arial"/>
            </a:endParaRPr>
          </a:p>
        </p:txBody>
      </p:sp>
      <p:pic>
        <p:nvPicPr>
          <p:cNvPr id="176" name="Picture 175"/>
          <p:cNvPicPr/>
          <p:nvPr/>
        </p:nvPicPr>
        <p:blipFill>
          <a:blip r:embed="rId2"/>
          <a:stretch/>
        </p:blipFill>
        <p:spPr>
          <a:xfrm>
            <a:off x="1941689" y="1371600"/>
            <a:ext cx="5779911" cy="3606800"/>
          </a:xfrm>
          <a:prstGeom prst="rect">
            <a:avLst/>
          </a:prstGeom>
          <a:ln w="1800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</TotalTime>
  <Words>548</Words>
  <Application>Microsoft Office PowerPoint</Application>
  <PresentationFormat>Custom</PresentationFormat>
  <Paragraphs>43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14</vt:i4>
      </vt:variant>
    </vt:vector>
  </HeadingPairs>
  <TitlesOfParts>
    <vt:vector size="23" baseType="lpstr">
      <vt:lpstr>Arial</vt:lpstr>
      <vt:lpstr>DejaVu Sans</vt:lpstr>
      <vt:lpstr>Symbol</vt:lpstr>
      <vt:lpstr>Times New Roman</vt:lpstr>
      <vt:lpstr>Wingdings</vt:lpstr>
      <vt:lpstr>Office Theme</vt:lpstr>
      <vt:lpstr>Office Theme</vt:lpstr>
      <vt:lpstr>Office Theme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Conclusion.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Windows User</cp:lastModifiedBy>
  <cp:revision>7</cp:revision>
  <dcterms:modified xsi:type="dcterms:W3CDTF">2021-05-07T18:57:04Z</dcterms:modified>
</cp:coreProperties>
</file>

<file path=docProps/core0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2021-04-23T22:03:34Z</dcterms:created>
  <dc:creator>o </dc:creator>
  <dc:description/>
  <dc:language>en-US</dc:language>
  <cp:lastModifiedBy>o </cp:lastModifiedBy>
  <dcterms:modified xsi:type="dcterms:W3CDTF">2021-04-23T22:12:07Z</dcterms:modified>
  <cp:revision>3</cp:revision>
  <dc:subject/>
  <dc:title>Blueprint Plans</dc:title>
</cp:coreProperties>
</file>