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AB997-C568-40AE-895C-ADFA69E713E1}" type="datetimeFigureOut">
              <a:rPr lang="en-US" smtClean="0"/>
              <a:t>30-Mar-20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CC46D-97D9-4C46-9999-EDA17ADB89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191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Change Management</a:t>
            </a:r>
          </a:p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 of patient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nurses on importance of ensuring continuity of care</a:t>
            </a:r>
          </a:p>
          <a:p>
            <a:r>
              <a:rPr lang="en-US" dirty="0" smtClean="0"/>
              <a:t>Training them on optimal treatment planning</a:t>
            </a:r>
          </a:p>
          <a:p>
            <a:r>
              <a:rPr lang="en-US" dirty="0" smtClean="0"/>
              <a:t>Enhancement of more well-versed diagnoses in nurses</a:t>
            </a:r>
          </a:p>
          <a:p>
            <a:r>
              <a:rPr lang="en-US" dirty="0" smtClean="0"/>
              <a:t>Training nurses on the significance of information technology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are properly attended to by nurses</a:t>
            </a:r>
          </a:p>
          <a:p>
            <a:r>
              <a:rPr lang="en-US" dirty="0" smtClean="0"/>
              <a:t>High-quality services are rendered by patients to clients</a:t>
            </a:r>
          </a:p>
          <a:p>
            <a:r>
              <a:rPr lang="en-US" dirty="0" smtClean="0"/>
              <a:t>Meeting the demands of patients</a:t>
            </a:r>
          </a:p>
          <a:p>
            <a:r>
              <a:rPr lang="en-US" dirty="0" smtClean="0"/>
              <a:t>Strengthening the relationships between the clients and patients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Ensuring quality care for patients</a:t>
            </a:r>
          </a:p>
          <a:p>
            <a:r>
              <a:rPr lang="en-US" dirty="0" smtClean="0"/>
              <a:t>Promotion of safe and quality patient care</a:t>
            </a:r>
          </a:p>
          <a:p>
            <a:r>
              <a:rPr lang="en-US" dirty="0" smtClean="0"/>
              <a:t>Need to prioritize good communication</a:t>
            </a:r>
          </a:p>
          <a:p>
            <a:r>
              <a:rPr lang="en-US" dirty="0" smtClean="0"/>
              <a:t>Incorporation of information technology tools within the hospital</a:t>
            </a:r>
            <a:r>
              <a:rPr lang="en-US" dirty="0" smtClean="0"/>
              <a:t> (Kennedy, &amp; </a:t>
            </a:r>
            <a:r>
              <a:rPr lang="en-US" dirty="0" err="1" smtClean="0"/>
              <a:t>Ramukumba</a:t>
            </a:r>
            <a:r>
              <a:rPr lang="en-US" dirty="0" smtClean="0"/>
              <a:t>, 2020).. </a:t>
            </a:r>
            <a:endParaRPr lang="en-US" dirty="0" smtClean="0"/>
          </a:p>
          <a:p>
            <a:r>
              <a:rPr lang="en-US" dirty="0" smtClean="0"/>
              <a:t>Fostering better relationships between nurses and clients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Being proactive in instilling care within the facility</a:t>
            </a:r>
          </a:p>
          <a:p>
            <a:r>
              <a:rPr lang="en-US" dirty="0" smtClean="0"/>
              <a:t>Devising solutions that ensure that the hospital move forward</a:t>
            </a:r>
          </a:p>
          <a:p>
            <a:r>
              <a:rPr lang="en-US" dirty="0" smtClean="0"/>
              <a:t>Enhance the empowerment of nurses</a:t>
            </a:r>
            <a:r>
              <a:rPr lang="en-US" dirty="0" smtClean="0"/>
              <a:t> (Holtzman et al., 2020). </a:t>
            </a:r>
            <a:endParaRPr lang="en-US" dirty="0" smtClean="0"/>
          </a:p>
          <a:p>
            <a:r>
              <a:rPr lang="en-US" dirty="0" smtClean="0"/>
              <a:t>Instilling policies that are not oppressive to nurses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as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supervision of nurses in the hospital</a:t>
            </a:r>
          </a:p>
          <a:p>
            <a:r>
              <a:rPr lang="en-US" dirty="0" smtClean="0"/>
              <a:t>Coming up with ways that ensure patient care is integrated</a:t>
            </a:r>
          </a:p>
          <a:p>
            <a:r>
              <a:rPr lang="en-US" dirty="0" smtClean="0"/>
              <a:t>Making sure that nurses offer compassionate care to patients</a:t>
            </a:r>
          </a:p>
          <a:p>
            <a:r>
              <a:rPr lang="en-US" dirty="0" smtClean="0"/>
              <a:t>Improving patient outcomes through information technology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Kennedy, C., &amp; </a:t>
            </a:r>
            <a:r>
              <a:rPr lang="en-US" dirty="0" err="1"/>
              <a:t>Ramukumba</a:t>
            </a:r>
            <a:r>
              <a:rPr lang="en-US" dirty="0"/>
              <a:t>, M. M. (2020). Systematic and integrative reviews: </a:t>
            </a:r>
            <a:r>
              <a:rPr lang="en-US" dirty="0" err="1"/>
              <a:t>synthesising</a:t>
            </a:r>
            <a:r>
              <a:rPr lang="en-US" dirty="0"/>
              <a:t> evidence for community nursing practice. </a:t>
            </a:r>
            <a:r>
              <a:rPr lang="en-US" i="1" dirty="0"/>
              <a:t>British journal of community nursing</a:t>
            </a:r>
            <a:r>
              <a:rPr lang="en-US" dirty="0"/>
              <a:t>, </a:t>
            </a:r>
            <a:r>
              <a:rPr lang="en-US" i="1" dirty="0"/>
              <a:t>25</a:t>
            </a:r>
            <a:r>
              <a:rPr lang="en-US" dirty="0"/>
              <a:t>(1), 6-9.</a:t>
            </a:r>
          </a:p>
          <a:p>
            <a:r>
              <a:rPr lang="en-US" dirty="0"/>
              <a:t>Holtzman, J. N., </a:t>
            </a:r>
            <a:r>
              <a:rPr lang="en-US" dirty="0" err="1"/>
              <a:t>Deshpande</a:t>
            </a:r>
            <a:r>
              <a:rPr lang="en-US" dirty="0"/>
              <a:t>, B. R., Stuart, J. C., </a:t>
            </a:r>
            <a:r>
              <a:rPr lang="en-US" dirty="0" err="1"/>
              <a:t>Feeley</a:t>
            </a:r>
            <a:r>
              <a:rPr lang="en-US" dirty="0"/>
              <a:t>, T. W., </a:t>
            </a:r>
            <a:r>
              <a:rPr lang="en-US" dirty="0" err="1"/>
              <a:t>Witkowski</a:t>
            </a:r>
            <a:r>
              <a:rPr lang="en-US" dirty="0"/>
              <a:t>, M., </a:t>
            </a:r>
            <a:r>
              <a:rPr lang="en-US" dirty="0" err="1"/>
              <a:t>Hundert</a:t>
            </a:r>
            <a:r>
              <a:rPr lang="en-US" dirty="0"/>
              <a:t>, E. M., &amp; Kasper, J. (2020). Value-Based Health Care in Undergraduate Medical Education. </a:t>
            </a:r>
            <a:r>
              <a:rPr lang="en-US" i="1" dirty="0"/>
              <a:t>Academic Medicine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277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Improvement of patient care</vt:lpstr>
      <vt:lpstr>Need for Change</vt:lpstr>
      <vt:lpstr>Vision for Change</vt:lpstr>
      <vt:lpstr>Value-Based approach</vt:lpstr>
      <vt:lpstr>Role as manager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nilly</cp:lastModifiedBy>
  <cp:revision>24</cp:revision>
  <dcterms:created xsi:type="dcterms:W3CDTF">2020-03-30T08:02:12Z</dcterms:created>
  <dcterms:modified xsi:type="dcterms:W3CDTF">2020-03-30T12:47:00Z</dcterms:modified>
</cp:coreProperties>
</file>