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61" r:id="rId4"/>
    <p:sldId id="258" r:id="rId5"/>
    <p:sldId id="263" r:id="rId6"/>
    <p:sldId id="262" r:id="rId7"/>
    <p:sldId id="259" r:id="rId8"/>
    <p:sldId id="266" r:id="rId9"/>
    <p:sldId id="260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BF11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7082" autoAdjust="0"/>
  </p:normalViewPr>
  <p:slideViewPr>
    <p:cSldViewPr>
      <p:cViewPr varScale="1">
        <p:scale>
          <a:sx n="79" d="100"/>
          <a:sy n="79" d="100"/>
        </p:scale>
        <p:origin x="89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4FB35-BC68-4365-9468-8593F65496C6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EFB46-3F40-4D27-BF38-D37AC75521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384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By use of the assumption as stated in this course.</a:t>
            </a:r>
          </a:p>
          <a:p>
            <a:pPr lvl="0"/>
            <a:r>
              <a:rPr lang="en-US" dirty="0" smtClean="0"/>
              <a:t>Shelley has just learned you are calculating the break-even point in dollars of ticket sales. She is still convinced the Club can make a profit using the assumptions  given </a:t>
            </a:r>
          </a:p>
          <a:p>
            <a:pPr lvl="0"/>
            <a:r>
              <a:rPr lang="en-US" dirty="0" smtClean="0"/>
              <a:t>Calculate the dollars of ticket sales needed to earn a target profit of $6,000.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EFB46-3F40-4D27-BF38-D37AC75521E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931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 shows</a:t>
            </a:r>
            <a:r>
              <a:rPr lang="en-US" baseline="0" dirty="0" smtClean="0"/>
              <a:t> calculation on target profit of $6,000 . For this calculation the solution is derived by computing total expenses and total receipts based on the given assumptions.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EFB46-3F40-4D27-BF38-D37AC75521E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197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This slide is showing calculations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dollars of ticket sales needed to earn a target profit of $12,000</a:t>
            </a:r>
            <a:r>
              <a:rPr lang="en-US" sz="1200" baseline="0" dirty="0" smtClean="0">
                <a:latin typeface="+mn-lt"/>
                <a:cs typeface="+mn-cs"/>
              </a:rPr>
              <a:t> b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y use of the assumption as stated in this course.</a:t>
            </a:r>
          </a:p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Shelley has just learned you are calculating the break-even point in dollars of ticket sales. She is still convinced the Club can make a profit using the assumptions  given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EFB46-3F40-4D27-BF38-D37AC75521E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081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Shelley has just learned you are calculating the break-even point in dollars of ticket sales. She is still convinced the Club can make a profit using the assumptions  given </a:t>
            </a:r>
          </a:p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Calculate the dollars of ticket sales needed to earn a target profit of $12,000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EFB46-3F40-4D27-BF38-D37AC75521E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80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slides shows  calculation of the dollars of ticket sales needed to earn a target profit of $12,000 at Y sales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EFB46-3F40-4D27-BF38-D37AC75521E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61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well, considering that we have no any stipulations on the ratio of adults as well as children. the child price at the door is around $8 and the $ 8 is also the cost of the danced tickets. Therefore can take an assumption that 40% of the comes from $10 tickets.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EFB46-3F40-4D27-BF38-D37AC75521E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848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</a:t>
            </a:r>
            <a:r>
              <a:rPr lang="en-US" baseline="0" dirty="0" smtClean="0"/>
              <a:t> is a need to consider the following aspects”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Approximately $8 constitute 39%.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 $6 tickets have an approximate value of 21%. with all these, it is possible to calculate an approximate or an estimated necessary capacity.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EFB46-3F40-4D27-BF38-D37AC75521E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479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For us to get an even number in each category we can round up the amount of dollars that produces the figures on the table above.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This table reveals that, there are enough room if same number of people turn up each night.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EFB46-3F40-4D27-BF38-D37AC75521E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35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For us to get an even number in each category we can round up the amount of dollars that produces the figures on the table above.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This table reveals that, there are enough room if same number of people turn up each night.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EFB46-3F40-4D27-BF38-D37AC75521E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052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But the problem is that, in prefect world things do not happen as planned.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This means that, there is a need to probably acquire more seating facilities which are large to adequately accommodate the needed attendants.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EFB46-3F40-4D27-BF38-D37AC75521E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584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2329-200E-4504-B6BB-FF7FB65DEC49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A6DBD8-46B8-4140-8D98-4BC85E298D3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2329-200E-4504-B6BB-FF7FB65DEC49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DBD8-46B8-4140-8D98-4BC85E298D3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2329-200E-4504-B6BB-FF7FB65DEC49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DBD8-46B8-4140-8D98-4BC85E298D3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2329-200E-4504-B6BB-FF7FB65DEC49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DBD8-46B8-4140-8D98-4BC85E298D3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2329-200E-4504-B6BB-FF7FB65DEC49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DBD8-46B8-4140-8D98-4BC85E298D3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2329-200E-4504-B6BB-FF7FB65DEC49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DBD8-46B8-4140-8D98-4BC85E298D3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2329-200E-4504-B6BB-FF7FB65DEC49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DBD8-46B8-4140-8D98-4BC85E298D3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2329-200E-4504-B6BB-FF7FB65DEC49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DBD8-46B8-4140-8D98-4BC85E298D3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2329-200E-4504-B6BB-FF7FB65DEC49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DBD8-46B8-4140-8D98-4BC85E298D3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2329-200E-4504-B6BB-FF7FB65DEC49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DBD8-46B8-4140-8D98-4BC85E298D3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2329-200E-4504-B6BB-FF7FB65DEC49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DBD8-46B8-4140-8D98-4BC85E298D3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FF"/>
            </a:gs>
            <a:gs pos="47000">
              <a:srgbClr val="FF00FF"/>
            </a:gs>
            <a:gs pos="82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4E72329-200E-4504-B6BB-FF7FB65DEC49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CA6DBD8-46B8-4140-8D98-4BC85E298D3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838201"/>
            <a:ext cx="8763000" cy="990599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BREAK-EVEN IN DOLLARS AT SHELLEY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819400"/>
            <a:ext cx="6629400" cy="23622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Name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Institution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Course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Date 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59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Calculation on the target profit of $6000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By use of the assumption as stated in this course.</a:t>
            </a:r>
          </a:p>
          <a:p>
            <a:pPr lvl="0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Shelley has just learned you are calculating the break-even point in dollars of ticket sales. She is still convinced the Club can make a profit using the assumptions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given </a:t>
            </a:r>
          </a:p>
          <a:p>
            <a:pPr lvl="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Calculate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dollars of ticket sales needed to earn a target profit of $6,000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739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See the solution here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are given that</a:t>
            </a: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Total expenses =$61410</a:t>
            </a: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Total receipts =$53084</a:t>
            </a: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From the assumption</a:t>
            </a: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sales will be Y so that</a:t>
            </a: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61410+6000=53084+Y</a:t>
            </a: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67410=53084+Y</a:t>
            </a: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so sales(Y)=67410-53084</a:t>
            </a: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Y=14326</a:t>
            </a: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911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Calculating the dollars of ticket sales needed to earn a target profit of $12,000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This slide is showing calculations</a:t>
            </a:r>
            <a:r>
              <a:rPr lang="en-US" sz="1800" baseline="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dollars of ticket sales needed to earn a target profit of $ 12,000 by use of the assumption as stated in this course.</a:t>
            </a:r>
          </a:p>
        </p:txBody>
      </p:sp>
    </p:spTree>
    <p:extLst>
      <p:ext uri="{BB962C8B-B14F-4D97-AF65-F5344CB8AC3E}">
        <p14:creationId xmlns:p14="http://schemas.microsoft.com/office/powerpoint/2010/main" val="2201925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90600"/>
          </a:xfrm>
        </p:spPr>
        <p:txBody>
          <a:bodyPr/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calculating the break-even point in dollars of ticket sales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Shelley has just learned you are calculating the break-even point in dollars of ticket sales. She is still convinced the Club can make a profit using the assumptions  given </a:t>
            </a:r>
          </a:p>
          <a:p>
            <a:pPr lvl="0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Calculate the dollars of ticket sales needed to earn a target profit of $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12,000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45701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Calculation of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dollars of ticket sales needed to earn a target profit of $12,000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Calculate the dollars of ticket sales needed to earn a target profit of $12,000.</a:t>
            </a:r>
          </a:p>
          <a:p>
            <a:pPr marL="0" indent="0">
              <a:buNone/>
            </a:pPr>
            <a:r>
              <a:rPr lang="en-US" dirty="0"/>
              <a:t>The sales will be Y  such that</a:t>
            </a:r>
          </a:p>
          <a:p>
            <a:pPr marL="0" indent="0">
              <a:buNone/>
            </a:pPr>
            <a:r>
              <a:rPr lang="en-US" dirty="0"/>
              <a:t>61410+12000=53084+Y</a:t>
            </a:r>
          </a:p>
          <a:p>
            <a:pPr marL="0" indent="0">
              <a:buNone/>
            </a:pPr>
            <a:r>
              <a:rPr lang="en-US" dirty="0"/>
              <a:t>73410=53084+Y</a:t>
            </a:r>
          </a:p>
          <a:p>
            <a:pPr marL="0" indent="0">
              <a:buNone/>
            </a:pPr>
            <a:r>
              <a:rPr lang="en-US" dirty="0"/>
              <a:t>so sales(Y)=73410-53084</a:t>
            </a:r>
          </a:p>
          <a:p>
            <a:pPr marL="0" indent="0">
              <a:buNone/>
            </a:pPr>
            <a:r>
              <a:rPr lang="en-US" dirty="0"/>
              <a:t>Y=20326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15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Solutions for the facilities at fairground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well,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considering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that we have no any stipulations on the ratio of adults as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well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children. </a:t>
            </a:r>
          </a:p>
          <a:p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child price at the door is around $8 and the $ 8 is also the cost of the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advanced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tickets. Therefore can take an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assumption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that 40% of the comes from $10 tickets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079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Major considerations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Approximately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$8 constitute 39%. </a:t>
            </a:r>
          </a:p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also $6 tickets have an approximate value of 21%. with all these, it is possible to calculate an approximate or an estimated necessary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capacity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81646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Solutions for the facilities at fairground 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782121"/>
              </p:ext>
            </p:extLst>
          </p:nvPr>
        </p:nvGraphicFramePr>
        <p:xfrm>
          <a:off x="1143000" y="1828800"/>
          <a:ext cx="6096000" cy="9905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2997"/>
                <a:gridCol w="1240717"/>
                <a:gridCol w="1240717"/>
                <a:gridCol w="1220346"/>
                <a:gridCol w="1131223"/>
              </a:tblGrid>
              <a:tr h="2435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$10 tickets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$8tickets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$6tickets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Total sale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35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Dollars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13,510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13,216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7,056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$33,782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35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Number of tickets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13,51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1652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1,176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38200" y="3858717"/>
            <a:ext cx="7086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352800"/>
            <a:ext cx="739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For us to get an even number in each category we can round up the amount of dollars that produces the figures on the table above.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This table reveals that, there are enough room if same number of people turn up each night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448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How to produce the figure on the table above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For us to get an even number in each category we can round up the amount of dollars that produces the figures on the table above.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This table reveals that, there are enough room if same number of people turn up each night. </a:t>
            </a:r>
            <a:endParaRPr lang="en-US" sz="1800" dirty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798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Possible problem in accommodating attendants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But the 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problem 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is that, in prefect world things do not happen as planned.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This means that, there is a need to probably acquire more seating facilities which are large to adequately accommodate the needed attendants.</a:t>
            </a:r>
            <a:endParaRPr lang="en-US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3318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193</TotalTime>
  <Words>987</Words>
  <Application>Microsoft Office PowerPoint</Application>
  <PresentationFormat>On-screen Show (4:3)</PresentationFormat>
  <Paragraphs>90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Courier New</vt:lpstr>
      <vt:lpstr>Palatino Linotype</vt:lpstr>
      <vt:lpstr>Times New Roman</vt:lpstr>
      <vt:lpstr>Executive</vt:lpstr>
      <vt:lpstr> BREAK-EVEN IN DOLLARS AT SHELLEY </vt:lpstr>
      <vt:lpstr>Calculation on the target profit of $6000</vt:lpstr>
      <vt:lpstr>See the solution here </vt:lpstr>
      <vt:lpstr>Calculating the dollars of ticket sales needed to earn a target profit of $12,000</vt:lpstr>
      <vt:lpstr>calculating the break-even point in dollars of ticket sales</vt:lpstr>
      <vt:lpstr>Calculation of the dollars of ticket sales needed to earn a target profit of $12,000</vt:lpstr>
      <vt:lpstr>Solutions for the facilities at fairground </vt:lpstr>
      <vt:lpstr>Major considerations </vt:lpstr>
      <vt:lpstr>Solutions for the facilities at fairground </vt:lpstr>
      <vt:lpstr>How to produce the figure on the table above </vt:lpstr>
      <vt:lpstr>Possible problem in accommodating attendants 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murema</cp:lastModifiedBy>
  <cp:revision>20</cp:revision>
  <dcterms:created xsi:type="dcterms:W3CDTF">2018-12-11T07:05:08Z</dcterms:created>
  <dcterms:modified xsi:type="dcterms:W3CDTF">2018-12-11T10:30:03Z</dcterms:modified>
</cp:coreProperties>
</file>