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6"/>
    <p:restoredTop sz="94690"/>
  </p:normalViewPr>
  <p:slideViewPr>
    <p:cSldViewPr snapToGrid="0" snapToObjects="1">
      <p:cViewPr varScale="1">
        <p:scale>
          <a:sx n="61" d="100"/>
          <a:sy n="61" d="100"/>
        </p:scale>
        <p:origin x="232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2628-BFEC-AA4A-A77E-364FC1DEE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5087C-B0CC-E14A-8174-CC202E326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452F4-EE0B-C946-A277-D11C06B9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920B-FD54-544C-B2B8-BCC1C5D41A15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BF1BB-8CF4-8F4D-9829-355FAA14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68A1B-22B0-9B4F-B30C-1EB2491E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A17A-5800-E549-96DB-B3F9E5CD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0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ADBCD-C2C4-4B40-A184-50559E49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05F18-14AC-D949-A566-00827332D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93573-F335-2D41-989A-9C5F490B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920B-FD54-544C-B2B8-BCC1C5D41A15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101AF-5430-CB43-ABC9-198C336B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4D95E-AA85-4A4C-8F40-CAD74892D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A17A-5800-E549-96DB-B3F9E5CD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9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1CCEB9-BD52-1548-A480-F0C65BD7A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CBFC4-6BF9-BB4B-89A7-E9B666ED1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C20C4-CB2E-8A42-9BA4-FA316F09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920B-FD54-544C-B2B8-BCC1C5D41A15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15CF0-757B-1845-B8F0-E43DF43D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9262E-28EC-A941-A571-34AECA82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A17A-5800-E549-96DB-B3F9E5CD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0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98B1-8551-6D41-B427-DC1EB77B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F0CEB-A731-2D43-916A-DE6D4464F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B0998-00BC-DB47-8C51-1E8778D0A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920B-FD54-544C-B2B8-BCC1C5D41A15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D8676-51EF-E041-9CCC-CB6F4D72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5B12F-D6AD-C24F-8EA9-EFE309A8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A17A-5800-E549-96DB-B3F9E5CD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8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F416-2323-964C-BD4E-A5BB2997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80E68-4EC1-864B-A5D8-C21E64DB7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24367-DBEA-CB46-AD84-A32F909D6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920B-FD54-544C-B2B8-BCC1C5D41A15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F8CF3-8CF5-7046-A9E4-CF763EFA3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7820D-4743-C945-9DD4-00A36AE2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A17A-5800-E549-96DB-B3F9E5CD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8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2FD9E-979F-F844-8E6A-C444FC9E6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4C8FC-5F01-404A-8DC0-76FCF547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7380B-3C3C-7848-99BE-CDBB8CAD8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1C4FA-AB05-7849-B547-7CF6FBEA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920B-FD54-544C-B2B8-BCC1C5D41A15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16FC4-86CA-A248-913B-68ADC106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08BC4-0345-8C47-8D45-13E755C1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A17A-5800-E549-96DB-B3F9E5CD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1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9A44-B628-104E-B5C5-4E385436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C5D02-CE8E-EC46-B72C-B396FE1D3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934D6-7331-F640-BC4C-66F8BC562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5C428-B45A-0742-8F9C-DF21853B0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3ADBF-0A70-D344-84EF-84EAD0F14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B796D-B504-8747-B91F-33148720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920B-FD54-544C-B2B8-BCC1C5D41A15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14EF4-1D65-FC46-9453-60F0E96D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D7033-FBFF-D743-8B08-C7EC2317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A17A-5800-E549-96DB-B3F9E5CD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7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DED1-C75A-9942-9370-000C95A1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27891-0F8B-704C-BB32-67A82AC10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920B-FD54-544C-B2B8-BCC1C5D41A15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614E1-0356-5143-93A4-719363F2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4C484-C396-F04C-BE8B-427DCA89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A17A-5800-E549-96DB-B3F9E5CD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4BF965-BF4C-E445-B737-8A5E3044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920B-FD54-544C-B2B8-BCC1C5D41A15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5E753-1CE5-0744-A334-C1B60141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340C2-D667-5945-94A2-5F4753F8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A17A-5800-E549-96DB-B3F9E5CD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6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6A5D-2779-0745-B3CF-EBD1C995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D9F0C-E556-CA41-988E-353D5E808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61A1F-5F37-9F4E-9C22-0D05845E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EBAA7-C823-F648-A309-B01BF259D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920B-FD54-544C-B2B8-BCC1C5D41A15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85B5B-AF83-9A4D-91D0-518FC46B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6D86E-E180-1E4E-838C-6037F25C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A17A-5800-E549-96DB-B3F9E5CD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E75D-E52A-3F46-982B-84DCD551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1F5EF6-2D97-C246-82B7-9F85C69F9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D7F9C-FF36-A24A-9C03-68FD1B9E4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09FA9-E6D3-7740-A094-36724B12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920B-FD54-544C-B2B8-BCC1C5D41A15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7AD19-19FD-D341-A273-20F665FA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5C006-89FC-C94A-BA5F-F7CEE35A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A17A-5800-E549-96DB-B3F9E5CD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5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B593D-32E7-AF48-AAA8-96A3122C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17FE5-F7E8-B144-910B-C9F732190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2AB41-A7D6-984C-AFF6-9BBF89EE4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9920B-FD54-544C-B2B8-BCC1C5D41A15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C6425-8FA5-1B43-A812-02366F1B9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6BFB4-64C8-7E45-881B-2397B4BF7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FA17A-5800-E549-96DB-B3F9E5CD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2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1B155-78B3-AF45-8848-C841225DF5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9DC39-4865-C74B-AAFA-6DA9B9D1C8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5CE3F-1019-7C4F-98D6-3264D03D9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02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3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E7A4-F882-2048-AA33-0090A350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41F673-8B51-E34E-A8E1-75D90BA3D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06922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F38F-3E5C-6F40-8A0B-70F7E14F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27BF18-17D5-074C-88C1-69E832181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42929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6AF61-D2C4-B442-91A9-CF3BE914B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A4FF35-BE88-FD4F-B8D7-A60D321E6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89308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D568C-6A7D-D842-97C8-639CF51F4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B5D388-F51F-9042-8C5B-F1DF8351A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98587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4FA8-8338-DD44-8100-D4879525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1BB59A-CB46-B84E-A5F3-C98D046C1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579591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Macintosh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Nahla,Sali</dc:creator>
  <cp:lastModifiedBy>Nahla,Sali</cp:lastModifiedBy>
  <cp:revision>1</cp:revision>
  <dcterms:created xsi:type="dcterms:W3CDTF">2021-10-26T18:25:39Z</dcterms:created>
  <dcterms:modified xsi:type="dcterms:W3CDTF">2021-10-26T18:30:58Z</dcterms:modified>
</cp:coreProperties>
</file>