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7618" y="661182"/>
            <a:ext cx="8961120" cy="448655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B050"/>
                </a:solidFill>
              </a:rPr>
              <a:t>BRINGING BACK OLD AMERICANS INTO THEIR HOMELAND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INSTITUTION AFFILIATION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STUDENT’S NAME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DATE</a:t>
            </a:r>
            <a:br>
              <a:rPr lang="en-US" sz="3200" dirty="0" smtClean="0">
                <a:solidFill>
                  <a:srgbClr val="00B050"/>
                </a:solidFill>
              </a:rPr>
            </a:b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/>
          <p:cNvSpPr/>
          <p:nvPr/>
        </p:nvSpPr>
        <p:spPr>
          <a:xfrm>
            <a:off x="1266092" y="1364566"/>
            <a:ext cx="7877908" cy="4776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i="1" dirty="0">
                <a:blipFill>
                  <a:blip r:embed="rId2"/>
                  <a:tile tx="0" ty="0" sx="100000" sy="100000" flip="none" algn="tl"/>
                </a:blip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Bringing back old Americans back </a:t>
            </a:r>
            <a:r>
              <a:rPr lang="en-US" sz="4800" b="1" i="1" dirty="0" smtClean="0">
                <a:blipFill>
                  <a:blip r:embed="rId2"/>
                  <a:tile tx="0" ty="0" sx="100000" sy="100000" flip="none" algn="tl"/>
                </a:blip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their land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colonial period, most of the Americans dispersed to many parts of the world. This article, therefore, presents the need for bringing back a group of Americans to support the activities to their homeland. </a:t>
            </a:r>
            <a:endParaRPr lang="en-US" sz="2800" i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3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1348" y="1209822"/>
            <a:ext cx="9383150" cy="4030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modern </a:t>
            </a:r>
            <a:r>
              <a:rPr lang="en-US" sz="32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elders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https://encore.org/ (Links to an external site.)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help in the economic advancement of the country because they also make significant contributions especially in taxations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of them have experience in working thereby can pass their skills and knowledge to others who are new in the job.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1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7791" y="1237957"/>
            <a:ext cx="9847384" cy="4088299"/>
          </a:xfrm>
          <a:prstGeom prst="rect">
            <a:avLst/>
          </a:prstGeom>
          <a:solidFill>
            <a:schemeClr val="accent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also help in maintaining the balance primarily in the supply of goods to various age groups.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of them have complete life experience, and they advise the growing population on various life challenges and how they can overcome them.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provide volunteering activities easily than another age group of the population.</a:t>
            </a:r>
            <a:endParaRPr lang="en-US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36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ore.org/wp-content/uploads/2018/01/gen2g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1" y="31941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61347" y="2967335"/>
            <a:ext cx="59122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Elderly mobilizes young to thrive in their adulthood life by encouraging them to engage in various activities such as farming.</a:t>
            </a:r>
          </a:p>
        </p:txBody>
      </p:sp>
    </p:spTree>
    <p:extLst>
      <p:ext uri="{BB962C8B-B14F-4D97-AF65-F5344CB8AC3E}">
        <p14:creationId xmlns:p14="http://schemas.microsoft.com/office/powerpoint/2010/main" val="372023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ore.org/wp-content/uploads/2018/01/square3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83506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5260"/>
            <a:ext cx="8596668" cy="1518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Participates in extra performance of duties with respect to their professionalism because of their experience and technical skills.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31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ore.org/wp-content/uploads/2018/01/square2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155" y="35699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029216"/>
            <a:ext cx="66763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Pass cultural transmission from old generation to new generation, impart them with creativity, innovation and leadership skills.</a:t>
            </a:r>
          </a:p>
        </p:txBody>
      </p:sp>
    </p:spTree>
    <p:extLst>
      <p:ext uri="{BB962C8B-B14F-4D97-AF65-F5344CB8AC3E}">
        <p14:creationId xmlns:p14="http://schemas.microsoft.com/office/powerpoint/2010/main" val="219289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895" y="815926"/>
            <a:ext cx="9495693" cy="203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https://encore.org/ (Links to an external site.)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9823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</TotalTime>
  <Words>240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Facet</vt:lpstr>
      <vt:lpstr>BRINGING BACK OLD AMERICANS INTO THEIR HOMELAND  INSTITUTION AFFILIATION  STUDENT’S NAME  DATE </vt:lpstr>
      <vt:lpstr>PowerPoint Presentation</vt:lpstr>
      <vt:lpstr>PowerPoint Presentation</vt:lpstr>
      <vt:lpstr>PowerPoint Presentation</vt:lpstr>
      <vt:lpstr>PowerPoint Presentation</vt:lpstr>
      <vt:lpstr>Participates in extra performance of duties with respect to their professionalism because of their experience and technical skills.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Tunic</dc:creator>
  <cp:lastModifiedBy>HENRY</cp:lastModifiedBy>
  <cp:revision>9</cp:revision>
  <dcterms:created xsi:type="dcterms:W3CDTF">2019-02-27T00:56:02Z</dcterms:created>
  <dcterms:modified xsi:type="dcterms:W3CDTF">2019-02-27T04:35:54Z</dcterms:modified>
</cp:coreProperties>
</file>