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4" r:id="rId1"/>
  </p:sldMasterIdLst>
  <p:notesMasterIdLst>
    <p:notesMasterId r:id="rId7"/>
  </p:notesMasterIdLst>
  <p:sldIdLst>
    <p:sldId id="256" r:id="rId2"/>
    <p:sldId id="281" r:id="rId3"/>
    <p:sldId id="278" r:id="rId4"/>
    <p:sldId id="279" r:id="rId5"/>
    <p:sldId id="282" r:id="rId6"/>
  </p:sldIdLst>
  <p:sldSz cx="19010313" cy="10693400"/>
  <p:notesSz cx="7556500" cy="10693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44" userDrawn="1">
          <p15:clr>
            <a:srgbClr val="A4A3A4"/>
          </p15:clr>
        </p15:guide>
        <p15:guide id="2" pos="6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BF00"/>
    <a:srgbClr val="009EF3"/>
    <a:srgbClr val="FFA100"/>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9324" autoAdjust="0"/>
  </p:normalViewPr>
  <p:slideViewPr>
    <p:cSldViewPr snapToGrid="0">
      <p:cViewPr varScale="1">
        <p:scale>
          <a:sx n="52" d="100"/>
          <a:sy n="52" d="100"/>
        </p:scale>
        <p:origin x="-462" y="-96"/>
      </p:cViewPr>
      <p:guideLst>
        <p:guide orient="horz" pos="344"/>
        <p:guide pos="612"/>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A2BF3456-A29E-41FE-BFB7-B24F24BEE47B}" type="datetimeFigureOut">
              <a:rPr lang="cs-CZ" smtClean="0"/>
              <a:pPr/>
              <a:t>5. 11. 2019</a:t>
            </a:fld>
            <a:endParaRPr lang="cs-CZ"/>
          </a:p>
        </p:txBody>
      </p:sp>
      <p:sp>
        <p:nvSpPr>
          <p:cNvPr id="4" name="Slide Image Placeholder 3"/>
          <p:cNvSpPr>
            <a:spLocks noGrp="1" noRot="1" noChangeAspect="1"/>
          </p:cNvSpPr>
          <p:nvPr>
            <p:ph type="sldImg" idx="2"/>
          </p:nvPr>
        </p:nvSpPr>
        <p:spPr>
          <a:xfrm>
            <a:off x="571500" y="1336675"/>
            <a:ext cx="6413500" cy="36083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DD95B543-0236-4AEE-9F15-C7CF1150485F}" type="slidenum">
              <a:rPr lang="cs-CZ" smtClean="0"/>
              <a:pPr/>
              <a:t>‹#›</a:t>
            </a:fld>
            <a:endParaRPr lang="cs-CZ"/>
          </a:p>
        </p:txBody>
      </p:sp>
    </p:spTree>
    <p:extLst>
      <p:ext uri="{BB962C8B-B14F-4D97-AF65-F5344CB8AC3E}">
        <p14:creationId xmlns:p14="http://schemas.microsoft.com/office/powerpoint/2010/main" xmlns=""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pPr/>
              <a:t>1</a:t>
            </a:fld>
            <a:endParaRPr lang="cs-CZ"/>
          </a:p>
        </p:txBody>
      </p:sp>
    </p:spTree>
    <p:extLst>
      <p:ext uri="{BB962C8B-B14F-4D97-AF65-F5344CB8AC3E}">
        <p14:creationId xmlns:p14="http://schemas.microsoft.com/office/powerpoint/2010/main" xmlns="" val="440733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deep relationships between health, environment, and population. The topics are not only associated with one another but also to other significant elements, which are essential for keeping health, population, and environment in close-knit relationships. Over one billion people dwell in environmental hotspots, the majority of which are rural communities of crucially significant biodiversity under extreme pressures from human activities. Usually, conversation work is situated in remote regions to safeguard the surviving biodiversity.   The communities in remote places in developing countries typically suffer from poor health due to limited access to family planning or health services. </a:t>
            </a:r>
            <a:endParaRPr lang="en-GB" dirty="0"/>
          </a:p>
        </p:txBody>
      </p:sp>
      <p:sp>
        <p:nvSpPr>
          <p:cNvPr id="4" name="Slide Number Placeholder 3"/>
          <p:cNvSpPr>
            <a:spLocks noGrp="1"/>
          </p:cNvSpPr>
          <p:nvPr>
            <p:ph type="sldNum" sz="quarter" idx="10"/>
          </p:nvPr>
        </p:nvSpPr>
        <p:spPr/>
        <p:txBody>
          <a:bodyPr/>
          <a:lstStyle/>
          <a:p>
            <a:fld id="{DD95B543-0236-4AEE-9F15-C7CF1150485F}" type="slidenum">
              <a:rPr lang="cs-CZ" smtClean="0"/>
              <a:pPr/>
              <a:t>2</a:t>
            </a:fld>
            <a:endParaRPr lang="cs-CZ"/>
          </a:p>
        </p:txBody>
      </p:sp>
    </p:spTree>
    <p:extLst>
      <p:ext uri="{BB962C8B-B14F-4D97-AF65-F5344CB8AC3E}">
        <p14:creationId xmlns:p14="http://schemas.microsoft.com/office/powerpoint/2010/main" xmlns="" val="302933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Also, the villages seem to suffer from poor sanitation, nutrition as well as water supplies. Livelihoods in remote areas rely on small-scale agriculture and natural resources that can compel the communities to unsustainably using natural resources due to pressure like health issues and the rapid growth of population. This can be damaging to biodiversity and ecosystems in remote areas. The health people conversely depend on their environmental health. The ecosystems of their surroundings offer them services and products like building materials, </a:t>
            </a:r>
            <a:r>
              <a:rPr lang="en-GB" dirty="0" err="1" smtClean="0"/>
              <a:t>fuelwood</a:t>
            </a:r>
            <a:r>
              <a:rPr lang="en-GB" dirty="0" smtClean="0"/>
              <a:t>, medicine, food, water, and other resources. The disruption or damage to natural services and goods can have extreme implications for human health. </a:t>
            </a:r>
            <a:endParaRPr lang="en-GB" dirty="0"/>
          </a:p>
        </p:txBody>
      </p:sp>
      <p:sp>
        <p:nvSpPr>
          <p:cNvPr id="4" name="Slide Number Placeholder 3"/>
          <p:cNvSpPr>
            <a:spLocks noGrp="1"/>
          </p:cNvSpPr>
          <p:nvPr>
            <p:ph type="sldNum" sz="quarter" idx="10"/>
          </p:nvPr>
        </p:nvSpPr>
        <p:spPr/>
        <p:txBody>
          <a:bodyPr/>
          <a:lstStyle/>
          <a:p>
            <a:fld id="{DD95B543-0236-4AEE-9F15-C7CF1150485F}" type="slidenum">
              <a:rPr lang="cs-CZ" smtClean="0"/>
              <a:pPr/>
              <a:t>3</a:t>
            </a:fld>
            <a:endParaRPr lang="cs-CZ"/>
          </a:p>
        </p:txBody>
      </p:sp>
    </p:spTree>
    <p:extLst>
      <p:ext uri="{BB962C8B-B14F-4D97-AF65-F5344CB8AC3E}">
        <p14:creationId xmlns:p14="http://schemas.microsoft.com/office/powerpoint/2010/main" xmlns="" val="1978074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Projects which take health, population, and environment approaches operate to establish healthier ecosystems and communities.  To improve participation in the efforts of conservations, the projects aim to bring better services of health to rural areas. Besides, the projects of health, population, and environment foster services of family planning to assist in reducing the growth of the population, which can place pressures on natural resources. That implies approaches of health, population and environment strive to concurrently enhance health services access while assisting the areas in managing their natural resources in ways that improve livelihood and health even as they conserve the ecosystem. </a:t>
            </a:r>
            <a:endParaRPr lang="en-GB" dirty="0"/>
          </a:p>
        </p:txBody>
      </p:sp>
      <p:sp>
        <p:nvSpPr>
          <p:cNvPr id="4" name="Slide Number Placeholder 3"/>
          <p:cNvSpPr>
            <a:spLocks noGrp="1"/>
          </p:cNvSpPr>
          <p:nvPr>
            <p:ph type="sldNum" sz="quarter" idx="10"/>
          </p:nvPr>
        </p:nvSpPr>
        <p:spPr/>
        <p:txBody>
          <a:bodyPr/>
          <a:lstStyle/>
          <a:p>
            <a:fld id="{DD95B543-0236-4AEE-9F15-C7CF1150485F}" type="slidenum">
              <a:rPr lang="cs-CZ" smtClean="0"/>
              <a:pPr/>
              <a:t>4</a:t>
            </a:fld>
            <a:endParaRPr lang="cs-CZ"/>
          </a:p>
        </p:txBody>
      </p:sp>
    </p:spTree>
    <p:extLst>
      <p:ext uri="{BB962C8B-B14F-4D97-AF65-F5344CB8AC3E}">
        <p14:creationId xmlns:p14="http://schemas.microsoft.com/office/powerpoint/2010/main" xmlns="" val="1710355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health, population, and environment approach beyond this target synergies between environmental and human health that include conservation and broad development spectra like restoring and maintaining ecosystem and habitats functions, food nutrition and security, enhancing livelihoods, and sustainable natural resources management. The approaches of health, population, and environment conserve biodiversity by focusing the synergies between the communities and their habitats while at the same time enhancing the conditions of the setting for the rural people. Health, population, and environment are effective at achieving a wide variety of positive outcomes over various industries. </a:t>
            </a:r>
            <a:endParaRPr lang="en-GB" dirty="0"/>
          </a:p>
        </p:txBody>
      </p:sp>
      <p:sp>
        <p:nvSpPr>
          <p:cNvPr id="4" name="Slide Number Placeholder 3"/>
          <p:cNvSpPr>
            <a:spLocks noGrp="1"/>
          </p:cNvSpPr>
          <p:nvPr>
            <p:ph type="sldNum" sz="quarter" idx="10"/>
          </p:nvPr>
        </p:nvSpPr>
        <p:spPr/>
        <p:txBody>
          <a:bodyPr/>
          <a:lstStyle/>
          <a:p>
            <a:fld id="{DD95B543-0236-4AEE-9F15-C7CF1150485F}" type="slidenum">
              <a:rPr lang="cs-CZ" smtClean="0"/>
              <a:pPr/>
              <a:t>5</a:t>
            </a:fld>
            <a:endParaRPr lang="cs-CZ"/>
          </a:p>
        </p:txBody>
      </p:sp>
    </p:spTree>
    <p:extLst>
      <p:ext uri="{BB962C8B-B14F-4D97-AF65-F5344CB8AC3E}">
        <p14:creationId xmlns:p14="http://schemas.microsoft.com/office/powerpoint/2010/main" xmlns="" val="118135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00857" y="2257496"/>
            <a:ext cx="13761362" cy="5191680"/>
          </a:xfrm>
        </p:spPr>
        <p:txBody>
          <a:bodyPr anchor="b"/>
          <a:lstStyle>
            <a:lvl1pPr>
              <a:defRPr sz="11226"/>
            </a:lvl1pPr>
          </a:lstStyle>
          <a:p>
            <a:r>
              <a:rPr lang="en-US"/>
              <a:t>Click to edit Master title style</a:t>
            </a:r>
            <a:endParaRPr lang="en-US" dirty="0"/>
          </a:p>
        </p:txBody>
      </p:sp>
      <p:sp>
        <p:nvSpPr>
          <p:cNvPr id="3" name="Subtitle 2"/>
          <p:cNvSpPr>
            <a:spLocks noGrp="1"/>
          </p:cNvSpPr>
          <p:nvPr>
            <p:ph type="subTitle" idx="1"/>
          </p:nvPr>
        </p:nvSpPr>
        <p:spPr>
          <a:xfrm>
            <a:off x="1800857" y="7449174"/>
            <a:ext cx="13761362" cy="1343177"/>
          </a:xfrm>
        </p:spPr>
        <p:txBody>
          <a:bodyPr anchor="t"/>
          <a:lstStyle>
            <a:lvl1pPr marL="0" indent="0" algn="l">
              <a:buNone/>
              <a:defRPr cap="all">
                <a:solidFill>
                  <a:schemeClr val="bg2">
                    <a:lumMod val="40000"/>
                    <a:lumOff val="60000"/>
                  </a:schemeClr>
                </a:solidFill>
              </a:defRPr>
            </a:lvl1pPr>
            <a:lvl2pPr marL="712866" indent="0" algn="ctr">
              <a:buNone/>
              <a:defRPr>
                <a:solidFill>
                  <a:schemeClr val="tx1">
                    <a:tint val="75000"/>
                  </a:schemeClr>
                </a:solidFill>
              </a:defRPr>
            </a:lvl2pPr>
            <a:lvl3pPr marL="1425732" indent="0" algn="ctr">
              <a:buNone/>
              <a:defRPr>
                <a:solidFill>
                  <a:schemeClr val="tx1">
                    <a:tint val="75000"/>
                  </a:schemeClr>
                </a:solidFill>
              </a:defRPr>
            </a:lvl3pPr>
            <a:lvl4pPr marL="2138599" indent="0" algn="ctr">
              <a:buNone/>
              <a:defRPr>
                <a:solidFill>
                  <a:schemeClr val="tx1">
                    <a:tint val="75000"/>
                  </a:schemeClr>
                </a:solidFill>
              </a:defRPr>
            </a:lvl4pPr>
            <a:lvl5pPr marL="2851465" indent="0" algn="ctr">
              <a:buNone/>
              <a:defRPr>
                <a:solidFill>
                  <a:schemeClr val="tx1">
                    <a:tint val="75000"/>
                  </a:schemeClr>
                </a:solidFill>
              </a:defRPr>
            </a:lvl5pPr>
            <a:lvl6pPr marL="3564331" indent="0" algn="ctr">
              <a:buNone/>
              <a:defRPr>
                <a:solidFill>
                  <a:schemeClr val="tx1">
                    <a:tint val="75000"/>
                  </a:schemeClr>
                </a:solidFill>
              </a:defRPr>
            </a:lvl6pPr>
            <a:lvl7pPr marL="4277197" indent="0" algn="ctr">
              <a:buNone/>
              <a:defRPr>
                <a:solidFill>
                  <a:schemeClr val="tx1">
                    <a:tint val="75000"/>
                  </a:schemeClr>
                </a:solidFill>
              </a:defRPr>
            </a:lvl7pPr>
            <a:lvl8pPr marL="4990064" indent="0" algn="ctr">
              <a:buNone/>
              <a:defRPr>
                <a:solidFill>
                  <a:schemeClr val="tx1">
                    <a:tint val="75000"/>
                  </a:schemeClr>
                </a:solidFill>
              </a:defRPr>
            </a:lvl8pPr>
            <a:lvl9pPr marL="570293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638006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1721495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00860" y="4462185"/>
            <a:ext cx="13761360" cy="2986990"/>
          </a:xfrm>
        </p:spPr>
        <p:txBody>
          <a:bodyPr anchor="b"/>
          <a:lstStyle>
            <a:lvl1pPr algn="l">
              <a:defRPr sz="6237" b="0" cap="none"/>
            </a:lvl1pPr>
          </a:lstStyle>
          <a:p>
            <a:r>
              <a:rPr lang="en-US"/>
              <a:t>Click to edit Master title style</a:t>
            </a:r>
            <a:endParaRPr lang="en-US" dirty="0"/>
          </a:p>
        </p:txBody>
      </p:sp>
      <p:sp>
        <p:nvSpPr>
          <p:cNvPr id="3" name="Text Placeholder 2"/>
          <p:cNvSpPr>
            <a:spLocks noGrp="1"/>
          </p:cNvSpPr>
          <p:nvPr>
            <p:ph type="body" idx="1"/>
          </p:nvPr>
        </p:nvSpPr>
        <p:spPr>
          <a:xfrm>
            <a:off x="1800857" y="7449175"/>
            <a:ext cx="13761362" cy="1341587"/>
          </a:xfrm>
        </p:spPr>
        <p:txBody>
          <a:bodyPr anchor="t"/>
          <a:lstStyle>
            <a:lvl1pPr marL="0" indent="0" algn="l">
              <a:buNone/>
              <a:defRPr sz="3118" cap="all">
                <a:solidFill>
                  <a:schemeClr val="bg2">
                    <a:lumMod val="40000"/>
                    <a:lumOff val="60000"/>
                  </a:schemeClr>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1692308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20334" y="3212972"/>
            <a:ext cx="6854969" cy="6542282"/>
          </a:xfrm>
        </p:spPr>
        <p:txBody>
          <a:bodyPr>
            <a:normAutofit/>
          </a:bodyPr>
          <a:lstStyle>
            <a:lvl1pPr>
              <a:defRPr sz="2807"/>
            </a:lvl1pPr>
            <a:lvl2pPr>
              <a:defRPr sz="2495"/>
            </a:lvl2pPr>
            <a:lvl3pPr>
              <a:defRPr sz="2183"/>
            </a:lvl3pPr>
            <a:lvl4pPr>
              <a:defRPr sz="1871"/>
            </a:lvl4pPr>
            <a:lvl5pPr>
              <a:defRPr sz="1871"/>
            </a:lvl5pPr>
            <a:lvl6pPr>
              <a:defRPr sz="1871"/>
            </a:lvl6pPr>
            <a:lvl7pPr>
              <a:defRPr sz="1871"/>
            </a:lvl7pPr>
            <a:lvl8pPr>
              <a:defRPr sz="1871"/>
            </a:lvl8pPr>
            <a:lvl9pPr>
              <a:defRPr sz="18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816740" y="3205981"/>
            <a:ext cx="6854972" cy="6549271"/>
          </a:xfrm>
        </p:spPr>
        <p:txBody>
          <a:bodyPr>
            <a:normAutofit/>
          </a:bodyPr>
          <a:lstStyle>
            <a:lvl1pPr>
              <a:defRPr sz="2807"/>
            </a:lvl1pPr>
            <a:lvl2pPr>
              <a:defRPr sz="2495"/>
            </a:lvl2pPr>
            <a:lvl3pPr>
              <a:defRPr sz="2183"/>
            </a:lvl3pPr>
            <a:lvl4pPr>
              <a:defRPr sz="1871"/>
            </a:lvl4pPr>
            <a:lvl5pPr>
              <a:defRPr sz="1871"/>
            </a:lvl5pPr>
            <a:lvl6pPr>
              <a:defRPr sz="1871"/>
            </a:lvl6pPr>
            <a:lvl7pPr>
              <a:defRPr sz="1871"/>
            </a:lvl7pPr>
            <a:lvl8pPr>
              <a:defRPr sz="1871"/>
            </a:lvl8pPr>
            <a:lvl9pPr>
              <a:defRPr sz="18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3439605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20335" y="2970389"/>
            <a:ext cx="6854967"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4" name="Content Placeholder 3"/>
          <p:cNvSpPr>
            <a:spLocks noGrp="1"/>
          </p:cNvSpPr>
          <p:nvPr>
            <p:ph sz="half" idx="2"/>
          </p:nvPr>
        </p:nvSpPr>
        <p:spPr>
          <a:xfrm>
            <a:off x="1720334" y="3920913"/>
            <a:ext cx="6854969" cy="5834340"/>
          </a:xfrm>
        </p:spPr>
        <p:txBody>
          <a:bodyPr>
            <a:normAutofit/>
          </a:bodyPr>
          <a:lstStyle>
            <a:lvl1pPr>
              <a:defRPr sz="2807"/>
            </a:lvl1pPr>
            <a:lvl2pPr>
              <a:defRPr sz="2495"/>
            </a:lvl2pPr>
            <a:lvl3pPr>
              <a:defRPr sz="2183"/>
            </a:lvl3pPr>
            <a:lvl4pPr>
              <a:defRPr sz="1871"/>
            </a:lvl4pPr>
            <a:lvl5pPr>
              <a:defRPr sz="1871"/>
            </a:lvl5pPr>
            <a:lvl6pPr>
              <a:defRPr sz="1871"/>
            </a:lvl6pPr>
            <a:lvl7pPr>
              <a:defRPr sz="1871"/>
            </a:lvl7pPr>
            <a:lvl8pPr>
              <a:defRPr sz="1871"/>
            </a:lvl8pPr>
            <a:lvl9pPr>
              <a:defRPr sz="18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816743" y="2970389"/>
            <a:ext cx="6854969"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6" name="Content Placeholder 5"/>
          <p:cNvSpPr>
            <a:spLocks noGrp="1"/>
          </p:cNvSpPr>
          <p:nvPr>
            <p:ph sz="quarter" idx="4"/>
          </p:nvPr>
        </p:nvSpPr>
        <p:spPr>
          <a:xfrm>
            <a:off x="8816743" y="3920913"/>
            <a:ext cx="6854969" cy="5834340"/>
          </a:xfrm>
        </p:spPr>
        <p:txBody>
          <a:bodyPr>
            <a:normAutofit/>
          </a:bodyPr>
          <a:lstStyle>
            <a:lvl1pPr>
              <a:defRPr sz="2807"/>
            </a:lvl1pPr>
            <a:lvl2pPr>
              <a:defRPr sz="2495"/>
            </a:lvl2pPr>
            <a:lvl3pPr>
              <a:defRPr sz="2183"/>
            </a:lvl3pPr>
            <a:lvl4pPr>
              <a:defRPr sz="1871"/>
            </a:lvl4pPr>
            <a:lvl5pPr>
              <a:defRPr sz="1871"/>
            </a:lvl5pPr>
            <a:lvl6pPr>
              <a:defRPr sz="1871"/>
            </a:lvl6pPr>
            <a:lvl7pPr>
              <a:defRPr sz="1871"/>
            </a:lvl7pPr>
            <a:lvl8pPr>
              <a:defRPr sz="1871"/>
            </a:lvl8pPr>
            <a:lvl9pPr>
              <a:defRPr sz="187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1709467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3"/>
          <p:cNvSpPr>
            <a:spLocks noGrp="1"/>
          </p:cNvSpPr>
          <p:nvPr>
            <p:ph type="ftr" sz="quarter" idx="11"/>
          </p:nvPr>
        </p:nvSpPr>
        <p:spPr/>
        <p:txBody>
          <a:bodyPr/>
          <a:lstStyle/>
          <a:p>
            <a:endParaRPr lang="cs-CZ"/>
          </a:p>
        </p:txBody>
      </p:sp>
      <p:sp>
        <p:nvSpPr>
          <p:cNvPr id="6" name="Slide Number Placeholder 4"/>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1741930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2"/>
          <p:cNvSpPr>
            <a:spLocks noGrp="1"/>
          </p:cNvSpPr>
          <p:nvPr>
            <p:ph type="ftr" sz="quarter" idx="11"/>
          </p:nvPr>
        </p:nvSpPr>
        <p:spPr/>
        <p:txBody>
          <a:bodyPr/>
          <a:lstStyle/>
          <a:p>
            <a:endParaRPr lang="cs-CZ"/>
          </a:p>
        </p:txBody>
      </p:sp>
      <p:sp>
        <p:nvSpPr>
          <p:cNvPr id="6" name="Slide Number Placeholder 3"/>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29785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855" y="2257495"/>
            <a:ext cx="5303091" cy="2257496"/>
          </a:xfrm>
        </p:spPr>
        <p:txBody>
          <a:bodyPr anchor="b"/>
          <a:lstStyle>
            <a:lvl1pPr algn="l">
              <a:defRPr sz="3742" b="0"/>
            </a:lvl1pPr>
          </a:lstStyle>
          <a:p>
            <a:r>
              <a:rPr lang="en-US"/>
              <a:t>Click to edit Master title style</a:t>
            </a:r>
            <a:endParaRPr lang="en-US" dirty="0"/>
          </a:p>
        </p:txBody>
      </p:sp>
      <p:sp>
        <p:nvSpPr>
          <p:cNvPr id="3" name="Content Placeholder 2"/>
          <p:cNvSpPr>
            <a:spLocks noGrp="1"/>
          </p:cNvSpPr>
          <p:nvPr>
            <p:ph idx="1"/>
          </p:nvPr>
        </p:nvSpPr>
        <p:spPr>
          <a:xfrm>
            <a:off x="7460389" y="2257496"/>
            <a:ext cx="8101831" cy="7128933"/>
          </a:xfrm>
        </p:spPr>
        <p:txBody>
          <a:bodyPr anchor="ctr">
            <a:normAutofit/>
          </a:bodyPr>
          <a:lstStyle>
            <a:lvl1pPr>
              <a:defRPr sz="3118"/>
            </a:lvl1pPr>
            <a:lvl2pPr>
              <a:defRPr sz="2807"/>
            </a:lvl2pPr>
            <a:lvl3pPr>
              <a:defRPr sz="2495"/>
            </a:lvl3pPr>
            <a:lvl4pPr>
              <a:defRPr sz="2183"/>
            </a:lvl4pPr>
            <a:lvl5pPr>
              <a:defRPr sz="2183"/>
            </a:lvl5pPr>
            <a:lvl6pPr>
              <a:defRPr sz="2183"/>
            </a:lvl6pPr>
            <a:lvl7pPr>
              <a:defRPr sz="2183"/>
            </a:lvl7pPr>
            <a:lvl8pPr>
              <a:defRPr sz="2183"/>
            </a:lvl8pPr>
            <a:lvl9pPr>
              <a:defRPr sz="21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800855" y="4879359"/>
            <a:ext cx="5303090" cy="4514990"/>
          </a:xfrm>
        </p:spPr>
        <p:txBody>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7" name="Date Placeholder 4"/>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5"/>
          <p:cNvSpPr>
            <a:spLocks noGrp="1"/>
          </p:cNvSpPr>
          <p:nvPr>
            <p:ph type="ftr" sz="quarter" idx="11"/>
          </p:nvPr>
        </p:nvSpPr>
        <p:spPr/>
        <p:txBody>
          <a:bodyPr/>
          <a:lstStyle/>
          <a:p>
            <a:endParaRPr lang="cs-CZ"/>
          </a:p>
        </p:txBody>
      </p:sp>
      <p:sp>
        <p:nvSpPr>
          <p:cNvPr id="6" name="Slide Number Placeholder 6"/>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134664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9224" y="2891166"/>
            <a:ext cx="7941087" cy="2455534"/>
          </a:xfrm>
        </p:spPr>
        <p:txBody>
          <a:bodyPr anchor="b">
            <a:normAutofit/>
          </a:bodyPr>
          <a:lstStyle>
            <a:lvl1pPr algn="l">
              <a:defRPr sz="5613"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836044" y="1782234"/>
            <a:ext cx="4990207" cy="71289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4" name="Text Placeholder 3"/>
          <p:cNvSpPr>
            <a:spLocks noGrp="1"/>
          </p:cNvSpPr>
          <p:nvPr>
            <p:ph type="body" sz="half" idx="2"/>
          </p:nvPr>
        </p:nvSpPr>
        <p:spPr>
          <a:xfrm>
            <a:off x="1800857" y="5703147"/>
            <a:ext cx="7928727" cy="2138680"/>
          </a:xfrm>
        </p:spPr>
        <p:txBody>
          <a:bodyPr>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3136159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860" y="7485360"/>
            <a:ext cx="13761360" cy="883691"/>
          </a:xfrm>
        </p:spPr>
        <p:txBody>
          <a:bodyPr anchor="b">
            <a:normAutofit/>
          </a:bodyPr>
          <a:lstStyle>
            <a:lvl1pPr algn="l">
              <a:defRPr sz="3742"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00857" y="1069340"/>
            <a:ext cx="13761362" cy="56767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4" name="Text Placeholder 3"/>
          <p:cNvSpPr>
            <a:spLocks noGrp="1"/>
          </p:cNvSpPr>
          <p:nvPr>
            <p:ph type="body" sz="half" idx="2"/>
          </p:nvPr>
        </p:nvSpPr>
        <p:spPr>
          <a:xfrm>
            <a:off x="1800859" y="8369051"/>
            <a:ext cx="13761359" cy="769825"/>
          </a:xfrm>
        </p:spPr>
        <p:txBody>
          <a:bodyPr>
            <a:normAutofit/>
          </a:bodyPr>
          <a:lstStyle>
            <a:lvl1pPr marL="0" indent="0">
              <a:buNone/>
              <a:defRPr sz="1871"/>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2850306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857" y="2257496"/>
            <a:ext cx="13761363" cy="3089204"/>
          </a:xfrm>
        </p:spPr>
        <p:txBody>
          <a:bodyPr/>
          <a:lstStyle>
            <a:lvl1pPr>
              <a:defRPr sz="7484"/>
            </a:lvl1pPr>
          </a:lstStyle>
          <a:p>
            <a:r>
              <a:rPr lang="en-US"/>
              <a:t>Click to edit Master title style</a:t>
            </a:r>
            <a:endParaRPr lang="en-US" dirty="0"/>
          </a:p>
        </p:txBody>
      </p:sp>
      <p:sp>
        <p:nvSpPr>
          <p:cNvPr id="8" name="Text Placeholder 3"/>
          <p:cNvSpPr>
            <a:spLocks noGrp="1"/>
          </p:cNvSpPr>
          <p:nvPr>
            <p:ph type="body" sz="half" idx="2"/>
          </p:nvPr>
        </p:nvSpPr>
        <p:spPr>
          <a:xfrm>
            <a:off x="1800857" y="5703147"/>
            <a:ext cx="13761363" cy="3683282"/>
          </a:xfrm>
        </p:spPr>
        <p:txBody>
          <a:bodyPr anchor="ctr">
            <a:normAutofit/>
          </a:bodyPr>
          <a:lstStyle>
            <a:lvl1pPr marL="0" indent="0">
              <a:buNone/>
              <a:defRPr sz="2807"/>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3110279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55501" y="2257496"/>
            <a:ext cx="12472891" cy="3622742"/>
          </a:xfrm>
        </p:spPr>
        <p:txBody>
          <a:bodyPr/>
          <a:lstStyle>
            <a:lvl1pPr>
              <a:defRPr sz="7484"/>
            </a:lvl1pPr>
          </a:lstStyle>
          <a:p>
            <a:r>
              <a:rPr lang="en-US"/>
              <a:t>Click to edit Master title style</a:t>
            </a:r>
            <a:endParaRPr lang="en-US" dirty="0"/>
          </a:p>
        </p:txBody>
      </p:sp>
      <p:sp>
        <p:nvSpPr>
          <p:cNvPr id="11" name="Text Placeholder 3"/>
          <p:cNvSpPr>
            <a:spLocks noGrp="1"/>
          </p:cNvSpPr>
          <p:nvPr>
            <p:ph type="body" sz="half" idx="14"/>
          </p:nvPr>
        </p:nvSpPr>
        <p:spPr>
          <a:xfrm>
            <a:off x="3009967" y="5880238"/>
            <a:ext cx="11350755" cy="533538"/>
          </a:xfrm>
        </p:spPr>
        <p:txBody>
          <a:bodyPr vert="horz" lIns="91440" tIns="45720" rIns="91440" bIns="45720" rtlCol="0" anchor="t">
            <a:normAutofit/>
          </a:bodyPr>
          <a:lstStyle>
            <a:lvl1pPr marL="0" indent="0">
              <a:buNone/>
              <a:defRPr lang="en-US" sz="2183" b="0" i="0" kern="1200" cap="small" dirty="0">
                <a:solidFill>
                  <a:schemeClr val="bg2">
                    <a:lumMod val="40000"/>
                    <a:lumOff val="60000"/>
                  </a:schemeClr>
                </a:solidFill>
                <a:latin typeface="+mj-lt"/>
                <a:ea typeface="+mj-ea"/>
                <a:cs typeface="+mj-cs"/>
              </a:defRPr>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marL="0" lvl="0" indent="0">
              <a:buNone/>
            </a:pPr>
            <a:r>
              <a:rPr lang="en-US"/>
              <a:t>Click to edit Master text styles</a:t>
            </a:r>
          </a:p>
        </p:txBody>
      </p:sp>
      <p:sp>
        <p:nvSpPr>
          <p:cNvPr id="10" name="Text Placeholder 3"/>
          <p:cNvSpPr>
            <a:spLocks noGrp="1"/>
          </p:cNvSpPr>
          <p:nvPr>
            <p:ph type="body" sz="half" idx="2"/>
          </p:nvPr>
        </p:nvSpPr>
        <p:spPr>
          <a:xfrm>
            <a:off x="1800857" y="6783802"/>
            <a:ext cx="13761363" cy="2613942"/>
          </a:xfrm>
        </p:spPr>
        <p:txBody>
          <a:bodyPr anchor="ctr">
            <a:normAutofit/>
          </a:bodyPr>
          <a:lstStyle>
            <a:lvl1pPr marL="0" indent="0">
              <a:buNone/>
              <a:defRPr sz="2807"/>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
        <p:nvSpPr>
          <p:cNvPr id="12" name="TextBox 11"/>
          <p:cNvSpPr txBox="1"/>
          <p:nvPr/>
        </p:nvSpPr>
        <p:spPr>
          <a:xfrm>
            <a:off x="1400662" y="1514436"/>
            <a:ext cx="1250377" cy="301960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9022" dirty="0"/>
              <a:t>“</a:t>
            </a:r>
          </a:p>
        </p:txBody>
      </p:sp>
      <p:sp>
        <p:nvSpPr>
          <p:cNvPr id="15" name="TextBox 14"/>
          <p:cNvSpPr txBox="1"/>
          <p:nvPr/>
        </p:nvSpPr>
        <p:spPr>
          <a:xfrm>
            <a:off x="14548518" y="4075573"/>
            <a:ext cx="1250377" cy="301960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9022" dirty="0"/>
              <a:t>”</a:t>
            </a:r>
          </a:p>
        </p:txBody>
      </p:sp>
    </p:spTree>
    <p:extLst>
      <p:ext uri="{BB962C8B-B14F-4D97-AF65-F5344CB8AC3E}">
        <p14:creationId xmlns:p14="http://schemas.microsoft.com/office/powerpoint/2010/main" xmlns="" val="3861523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800856" y="4871439"/>
            <a:ext cx="13761365" cy="2577736"/>
          </a:xfrm>
        </p:spPr>
        <p:txBody>
          <a:bodyPr anchor="b"/>
          <a:lstStyle>
            <a:lvl1pPr algn="l">
              <a:defRPr sz="6237" b="0" cap="none"/>
            </a:lvl1pPr>
          </a:lstStyle>
          <a:p>
            <a:r>
              <a:rPr lang="en-US"/>
              <a:t>Click to edit Master title style</a:t>
            </a:r>
            <a:endParaRPr lang="en-US" dirty="0"/>
          </a:p>
        </p:txBody>
      </p:sp>
      <p:sp>
        <p:nvSpPr>
          <p:cNvPr id="3" name="Text Placeholder 2"/>
          <p:cNvSpPr>
            <a:spLocks noGrp="1"/>
          </p:cNvSpPr>
          <p:nvPr>
            <p:ph type="body" idx="1"/>
          </p:nvPr>
        </p:nvSpPr>
        <p:spPr>
          <a:xfrm>
            <a:off x="1800857" y="7449175"/>
            <a:ext cx="13761363" cy="1341587"/>
          </a:xfrm>
        </p:spPr>
        <p:txBody>
          <a:bodyPr anchor="t"/>
          <a:lstStyle>
            <a:lvl1pPr marL="0" indent="0" algn="l">
              <a:buNone/>
              <a:defRPr sz="3118" cap="none">
                <a:solidFill>
                  <a:schemeClr val="bg2">
                    <a:lumMod val="40000"/>
                    <a:lumOff val="60000"/>
                  </a:schemeClr>
                </a:solidFill>
              </a:defRPr>
            </a:lvl1pPr>
            <a:lvl2pPr marL="712866" indent="0">
              <a:buNone/>
              <a:defRPr sz="2807">
                <a:solidFill>
                  <a:schemeClr val="tx1">
                    <a:tint val="75000"/>
                  </a:schemeClr>
                </a:solidFill>
              </a:defRPr>
            </a:lvl2pPr>
            <a:lvl3pPr marL="1425732" indent="0">
              <a:buNone/>
              <a:defRPr sz="2495">
                <a:solidFill>
                  <a:schemeClr val="tx1">
                    <a:tint val="75000"/>
                  </a:schemeClr>
                </a:solidFill>
              </a:defRPr>
            </a:lvl3pPr>
            <a:lvl4pPr marL="2138599" indent="0">
              <a:buNone/>
              <a:defRPr sz="2183">
                <a:solidFill>
                  <a:schemeClr val="tx1">
                    <a:tint val="75000"/>
                  </a:schemeClr>
                </a:solidFill>
              </a:defRPr>
            </a:lvl4pPr>
            <a:lvl5pPr marL="2851465" indent="0">
              <a:buNone/>
              <a:defRPr sz="2183">
                <a:solidFill>
                  <a:schemeClr val="tx1">
                    <a:tint val="75000"/>
                  </a:schemeClr>
                </a:solidFill>
              </a:defRPr>
            </a:lvl5pPr>
            <a:lvl6pPr marL="3564331" indent="0">
              <a:buNone/>
              <a:defRPr sz="2183">
                <a:solidFill>
                  <a:schemeClr val="tx1">
                    <a:tint val="75000"/>
                  </a:schemeClr>
                </a:solidFill>
              </a:defRPr>
            </a:lvl6pPr>
            <a:lvl7pPr marL="4277197" indent="0">
              <a:buNone/>
              <a:defRPr sz="2183">
                <a:solidFill>
                  <a:schemeClr val="tx1">
                    <a:tint val="75000"/>
                  </a:schemeClr>
                </a:solidFill>
              </a:defRPr>
            </a:lvl7pPr>
            <a:lvl8pPr marL="4990064" indent="0">
              <a:buNone/>
              <a:defRPr sz="2183">
                <a:solidFill>
                  <a:schemeClr val="tx1">
                    <a:tint val="75000"/>
                  </a:schemeClr>
                </a:solidFill>
              </a:defRPr>
            </a:lvl8pPr>
            <a:lvl9pPr marL="5702930" indent="0">
              <a:buNone/>
              <a:defRPr sz="218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3027930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6549"/>
            </a:lvl1pPr>
          </a:lstStyle>
          <a:p>
            <a:r>
              <a:rPr lang="en-US"/>
              <a:t>Click to edit Master title style</a:t>
            </a:r>
            <a:endParaRPr lang="en-US" dirty="0"/>
          </a:p>
        </p:txBody>
      </p:sp>
      <p:sp>
        <p:nvSpPr>
          <p:cNvPr id="3" name="Text Placeholder 2"/>
          <p:cNvSpPr>
            <a:spLocks noGrp="1"/>
          </p:cNvSpPr>
          <p:nvPr>
            <p:ph type="body" idx="1"/>
          </p:nvPr>
        </p:nvSpPr>
        <p:spPr>
          <a:xfrm>
            <a:off x="986919" y="3089204"/>
            <a:ext cx="4594886"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16" name="Text Placeholder 3"/>
          <p:cNvSpPr>
            <a:spLocks noGrp="1"/>
          </p:cNvSpPr>
          <p:nvPr>
            <p:ph type="body" sz="half" idx="15"/>
          </p:nvPr>
        </p:nvSpPr>
        <p:spPr>
          <a:xfrm>
            <a:off x="1017350" y="4158544"/>
            <a:ext cx="4564455" cy="5596709"/>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Text Placeholder 4"/>
          <p:cNvSpPr>
            <a:spLocks noGrp="1"/>
          </p:cNvSpPr>
          <p:nvPr>
            <p:ph type="body" sz="quarter" idx="3"/>
          </p:nvPr>
        </p:nvSpPr>
        <p:spPr>
          <a:xfrm>
            <a:off x="6055576" y="3089204"/>
            <a:ext cx="4578319"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19" name="Text Placeholder 3"/>
          <p:cNvSpPr>
            <a:spLocks noGrp="1"/>
          </p:cNvSpPr>
          <p:nvPr>
            <p:ph type="body" sz="half" idx="16"/>
          </p:nvPr>
        </p:nvSpPr>
        <p:spPr>
          <a:xfrm>
            <a:off x="6039121" y="4158544"/>
            <a:ext cx="4594773" cy="5596709"/>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14" name="Text Placeholder 4"/>
          <p:cNvSpPr>
            <a:spLocks noGrp="1"/>
          </p:cNvSpPr>
          <p:nvPr>
            <p:ph type="body" sz="quarter" idx="13"/>
          </p:nvPr>
        </p:nvSpPr>
        <p:spPr>
          <a:xfrm>
            <a:off x="11109152" y="3089204"/>
            <a:ext cx="4571882"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20" name="Text Placeholder 3"/>
          <p:cNvSpPr>
            <a:spLocks noGrp="1"/>
          </p:cNvSpPr>
          <p:nvPr>
            <p:ph type="body" sz="half" idx="17"/>
          </p:nvPr>
        </p:nvSpPr>
        <p:spPr>
          <a:xfrm>
            <a:off x="11109152" y="4158544"/>
            <a:ext cx="4571882" cy="5596709"/>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cxnSp>
        <p:nvCxnSpPr>
          <p:cNvPr id="17" name="Straight Connector 16"/>
          <p:cNvCxnSpPr/>
          <p:nvPr/>
        </p:nvCxnSpPr>
        <p:spPr>
          <a:xfrm>
            <a:off x="5809968" y="3326836"/>
            <a:ext cx="0" cy="6178409"/>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0855816" y="3326836"/>
            <a:ext cx="0" cy="6185397"/>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4"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2269717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6549"/>
            </a:lvl1pPr>
          </a:lstStyle>
          <a:p>
            <a:r>
              <a:rPr lang="en-US"/>
              <a:t>Click to edit Master title style</a:t>
            </a:r>
            <a:endParaRPr lang="en-US" dirty="0"/>
          </a:p>
        </p:txBody>
      </p:sp>
      <p:sp>
        <p:nvSpPr>
          <p:cNvPr id="3" name="Text Placeholder 2"/>
          <p:cNvSpPr>
            <a:spLocks noGrp="1"/>
          </p:cNvSpPr>
          <p:nvPr>
            <p:ph type="body" idx="1"/>
          </p:nvPr>
        </p:nvSpPr>
        <p:spPr>
          <a:xfrm>
            <a:off x="1017349" y="6628332"/>
            <a:ext cx="4584258"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29" name="Picture Placeholder 2"/>
          <p:cNvSpPr>
            <a:spLocks noGrp="1" noChangeAspect="1"/>
          </p:cNvSpPr>
          <p:nvPr>
            <p:ph type="pic" idx="15"/>
          </p:nvPr>
        </p:nvSpPr>
        <p:spPr>
          <a:xfrm>
            <a:off x="1017349" y="3445651"/>
            <a:ext cx="4584258" cy="237631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22" name="Text Placeholder 3"/>
          <p:cNvSpPr>
            <a:spLocks noGrp="1"/>
          </p:cNvSpPr>
          <p:nvPr>
            <p:ph type="body" sz="half" idx="18"/>
          </p:nvPr>
        </p:nvSpPr>
        <p:spPr>
          <a:xfrm>
            <a:off x="1017349" y="7526874"/>
            <a:ext cx="4584258" cy="1027847"/>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5" name="Text Placeholder 4"/>
          <p:cNvSpPr>
            <a:spLocks noGrp="1"/>
          </p:cNvSpPr>
          <p:nvPr>
            <p:ph type="body" sz="quarter" idx="3"/>
          </p:nvPr>
        </p:nvSpPr>
        <p:spPr>
          <a:xfrm>
            <a:off x="6064489" y="6628332"/>
            <a:ext cx="4569406"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30" name="Picture Placeholder 2"/>
          <p:cNvSpPr>
            <a:spLocks noGrp="1" noChangeAspect="1"/>
          </p:cNvSpPr>
          <p:nvPr>
            <p:ph type="pic" idx="21"/>
          </p:nvPr>
        </p:nvSpPr>
        <p:spPr>
          <a:xfrm>
            <a:off x="6064487" y="3445651"/>
            <a:ext cx="4569406" cy="237631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23" name="Text Placeholder 3"/>
          <p:cNvSpPr>
            <a:spLocks noGrp="1"/>
          </p:cNvSpPr>
          <p:nvPr>
            <p:ph type="body" sz="half" idx="19"/>
          </p:nvPr>
        </p:nvSpPr>
        <p:spPr>
          <a:xfrm>
            <a:off x="6062378" y="7526872"/>
            <a:ext cx="4575457" cy="1027847"/>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sp>
        <p:nvSpPr>
          <p:cNvPr id="14" name="Text Placeholder 4"/>
          <p:cNvSpPr>
            <a:spLocks noGrp="1"/>
          </p:cNvSpPr>
          <p:nvPr>
            <p:ph type="body" sz="quarter" idx="13"/>
          </p:nvPr>
        </p:nvSpPr>
        <p:spPr>
          <a:xfrm>
            <a:off x="11109152" y="6628332"/>
            <a:ext cx="4571882" cy="898542"/>
          </a:xfrm>
        </p:spPr>
        <p:txBody>
          <a:bodyPr anchor="b">
            <a:noAutofit/>
          </a:bodyPr>
          <a:lstStyle>
            <a:lvl1pPr marL="0" indent="0">
              <a:buNone/>
              <a:defRPr sz="3742" b="0">
                <a:solidFill>
                  <a:schemeClr val="bg2">
                    <a:lumMod val="40000"/>
                    <a:lumOff val="60000"/>
                  </a:schemeClr>
                </a:solidFill>
              </a:defRPr>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31" name="Picture Placeholder 2"/>
          <p:cNvSpPr>
            <a:spLocks noGrp="1" noChangeAspect="1"/>
          </p:cNvSpPr>
          <p:nvPr>
            <p:ph type="pic" idx="22"/>
          </p:nvPr>
        </p:nvSpPr>
        <p:spPr>
          <a:xfrm>
            <a:off x="11109151" y="3445651"/>
            <a:ext cx="4571882" cy="237631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495"/>
            </a:lvl1pPr>
            <a:lvl2pPr marL="712866" indent="0">
              <a:buNone/>
              <a:defRPr sz="2495"/>
            </a:lvl2pPr>
            <a:lvl3pPr marL="1425732" indent="0">
              <a:buNone/>
              <a:defRPr sz="2495"/>
            </a:lvl3pPr>
            <a:lvl4pPr marL="2138599" indent="0">
              <a:buNone/>
              <a:defRPr sz="2495"/>
            </a:lvl4pPr>
            <a:lvl5pPr marL="2851465" indent="0">
              <a:buNone/>
              <a:defRPr sz="2495"/>
            </a:lvl5pPr>
            <a:lvl6pPr marL="3564331" indent="0">
              <a:buNone/>
              <a:defRPr sz="2495"/>
            </a:lvl6pPr>
            <a:lvl7pPr marL="4277197" indent="0">
              <a:buNone/>
              <a:defRPr sz="2495"/>
            </a:lvl7pPr>
            <a:lvl8pPr marL="4990064" indent="0">
              <a:buNone/>
              <a:defRPr sz="2495"/>
            </a:lvl8pPr>
            <a:lvl9pPr marL="5702930" indent="0">
              <a:buNone/>
              <a:defRPr sz="2495"/>
            </a:lvl9pPr>
          </a:lstStyle>
          <a:p>
            <a:r>
              <a:rPr lang="en-US"/>
              <a:t>Click icon to add picture</a:t>
            </a:r>
            <a:endParaRPr lang="en-US" dirty="0"/>
          </a:p>
        </p:txBody>
      </p:sp>
      <p:sp>
        <p:nvSpPr>
          <p:cNvPr id="24" name="Text Placeholder 3"/>
          <p:cNvSpPr>
            <a:spLocks noGrp="1"/>
          </p:cNvSpPr>
          <p:nvPr>
            <p:ph type="body" sz="half" idx="20"/>
          </p:nvPr>
        </p:nvSpPr>
        <p:spPr>
          <a:xfrm>
            <a:off x="11108958" y="7526869"/>
            <a:ext cx="4577938" cy="1027847"/>
          </a:xfrm>
        </p:spPr>
        <p:txBody>
          <a:bodyPr anchor="t">
            <a:normAutofit/>
          </a:bodyPr>
          <a:lstStyle>
            <a:lvl1pPr marL="0" indent="0">
              <a:buNone/>
              <a:defRPr sz="2183"/>
            </a:lvl1pPr>
            <a:lvl2pPr marL="712866" indent="0">
              <a:buNone/>
              <a:defRPr sz="1871"/>
            </a:lvl2pPr>
            <a:lvl3pPr marL="1425732" indent="0">
              <a:buNone/>
              <a:defRPr sz="1559"/>
            </a:lvl3pPr>
            <a:lvl4pPr marL="2138599" indent="0">
              <a:buNone/>
              <a:defRPr sz="1403"/>
            </a:lvl4pPr>
            <a:lvl5pPr marL="2851465" indent="0">
              <a:buNone/>
              <a:defRPr sz="1403"/>
            </a:lvl5pPr>
            <a:lvl6pPr marL="3564331" indent="0">
              <a:buNone/>
              <a:defRPr sz="1403"/>
            </a:lvl6pPr>
            <a:lvl7pPr marL="4277197" indent="0">
              <a:buNone/>
              <a:defRPr sz="1403"/>
            </a:lvl7pPr>
            <a:lvl8pPr marL="4990064" indent="0">
              <a:buNone/>
              <a:defRPr sz="1403"/>
            </a:lvl8pPr>
            <a:lvl9pPr marL="5702930" indent="0">
              <a:buNone/>
              <a:defRPr sz="1403"/>
            </a:lvl9pPr>
          </a:lstStyle>
          <a:p>
            <a:pPr lvl="0"/>
            <a:r>
              <a:rPr lang="en-US"/>
              <a:t>Click to edit Master text styles</a:t>
            </a:r>
          </a:p>
        </p:txBody>
      </p:sp>
      <p:cxnSp>
        <p:nvCxnSpPr>
          <p:cNvPr id="19" name="Straight Connector 18"/>
          <p:cNvCxnSpPr/>
          <p:nvPr/>
        </p:nvCxnSpPr>
        <p:spPr>
          <a:xfrm>
            <a:off x="5809968" y="3326836"/>
            <a:ext cx="0" cy="6178409"/>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10855816" y="3326836"/>
            <a:ext cx="0" cy="6185397"/>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4"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2961320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2526109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48300" y="670815"/>
            <a:ext cx="2732734" cy="908443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017350" y="1383709"/>
            <a:ext cx="11574507" cy="83715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1929099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4162732"/>
            <a:ext cx="6294690" cy="6530669"/>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4509920"/>
            <a:ext cx="2373813" cy="3688354"/>
          </a:xfrm>
          <a:prstGeom prst="rect">
            <a:avLst/>
          </a:prstGeom>
        </p:spPr>
      </p:pic>
      <p:sp>
        <p:nvSpPr>
          <p:cNvPr id="16" name="Oval 15"/>
          <p:cNvSpPr/>
          <p:nvPr/>
        </p:nvSpPr>
        <p:spPr>
          <a:xfrm>
            <a:off x="13423557" y="2613942"/>
            <a:ext cx="4396135" cy="4396176"/>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12473043" y="1"/>
            <a:ext cx="2500073" cy="1779749"/>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13418671" y="9505244"/>
            <a:ext cx="1549475" cy="1188156"/>
          </a:xfrm>
          <a:prstGeom prst="rect">
            <a:avLst/>
          </a:prstGeom>
        </p:spPr>
      </p:pic>
      <p:sp>
        <p:nvSpPr>
          <p:cNvPr id="14" name="Rectangle 13"/>
          <p:cNvSpPr/>
          <p:nvPr/>
        </p:nvSpPr>
        <p:spPr>
          <a:xfrm>
            <a:off x="16275104" y="0"/>
            <a:ext cx="1069330" cy="1782233"/>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007446" y="705905"/>
            <a:ext cx="14664266" cy="2183789"/>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720334" y="3201032"/>
            <a:ext cx="13949848" cy="65418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5835121" y="2792170"/>
            <a:ext cx="1544601" cy="475256"/>
          </a:xfrm>
          <a:prstGeom prst="rect">
            <a:avLst/>
          </a:prstGeom>
        </p:spPr>
        <p:txBody>
          <a:bodyPr vert="horz" lIns="91440" tIns="45720" rIns="91440" bIns="45720" rtlCol="0" anchor="t"/>
          <a:lstStyle>
            <a:lvl1pPr algn="l">
              <a:defRPr sz="1715" b="0" i="0">
                <a:solidFill>
                  <a:schemeClr val="tx1">
                    <a:tint val="75000"/>
                    <a:alpha val="60000"/>
                  </a:schemeClr>
                </a:solidFill>
              </a:defRPr>
            </a:lvl1pPr>
          </a:lstStyle>
          <a:p>
            <a:fld id="{1D8BD707-D9CF-40AE-B4C6-C98DA3205C09}" type="datetimeFigureOut">
              <a:rPr lang="en-US" smtClean="0"/>
              <a:pPr/>
              <a:t>11/5/2019</a:t>
            </a:fld>
            <a:endParaRPr lang="en-US" dirty="0"/>
          </a:p>
        </p:txBody>
      </p:sp>
      <p:sp>
        <p:nvSpPr>
          <p:cNvPr id="5" name="Footer Placeholder 4"/>
          <p:cNvSpPr>
            <a:spLocks noGrp="1"/>
          </p:cNvSpPr>
          <p:nvPr>
            <p:ph type="ftr" sz="quarter" idx="3"/>
          </p:nvPr>
        </p:nvSpPr>
        <p:spPr>
          <a:xfrm rot="5400000">
            <a:off x="13957667" y="5029077"/>
            <a:ext cx="6018421" cy="475259"/>
          </a:xfrm>
          <a:prstGeom prst="rect">
            <a:avLst/>
          </a:prstGeom>
        </p:spPr>
        <p:txBody>
          <a:bodyPr vert="horz" lIns="91440" tIns="45720" rIns="91440" bIns="45720" rtlCol="0" anchor="b"/>
          <a:lstStyle>
            <a:lvl1pPr algn="l">
              <a:defRPr sz="1715" b="0" i="0">
                <a:solidFill>
                  <a:schemeClr val="tx1">
                    <a:tint val="75000"/>
                    <a:alpha val="60000"/>
                  </a:schemeClr>
                </a:solidFill>
              </a:defRPr>
            </a:lvl1pPr>
          </a:lstStyle>
          <a:p>
            <a:endParaRPr lang="cs-CZ"/>
          </a:p>
        </p:txBody>
      </p:sp>
      <p:sp>
        <p:nvSpPr>
          <p:cNvPr id="6" name="Slide Number Placeholder 5"/>
          <p:cNvSpPr>
            <a:spLocks noGrp="1"/>
          </p:cNvSpPr>
          <p:nvPr>
            <p:ph type="sldNum" sz="quarter" idx="4"/>
          </p:nvPr>
        </p:nvSpPr>
        <p:spPr bwMode="gray">
          <a:xfrm>
            <a:off x="16142146" y="461119"/>
            <a:ext cx="1306957" cy="1197023"/>
          </a:xfrm>
          <a:prstGeom prst="rect">
            <a:avLst/>
          </a:prstGeom>
        </p:spPr>
        <p:txBody>
          <a:bodyPr vert="horz" lIns="91440" tIns="45720" rIns="91440" bIns="45720" rtlCol="0" anchor="b"/>
          <a:lstStyle>
            <a:lvl1pPr algn="ctr">
              <a:defRPr sz="4366" b="0" i="0">
                <a:solidFill>
                  <a:schemeClr val="tx1">
                    <a:tint val="75000"/>
                  </a:schemeClr>
                </a:solidFill>
              </a:defRPr>
            </a:lvl1pPr>
          </a:lstStyle>
          <a:p>
            <a:fld id="{B6F15528-21DE-4FAA-801E-634DDDAF4B2B}" type="slidenum">
              <a:rPr lang="cs-CZ" smtClean="0"/>
              <a:pPr/>
              <a:t>‹#›</a:t>
            </a:fld>
            <a:endParaRPr lang="cs-CZ"/>
          </a:p>
        </p:txBody>
      </p:sp>
    </p:spTree>
    <p:extLst>
      <p:ext uri="{BB962C8B-B14F-4D97-AF65-F5344CB8AC3E}">
        <p14:creationId xmlns:p14="http://schemas.microsoft.com/office/powerpoint/2010/main" xmlns="" val="3204435344"/>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p:txStyles>
    <p:titleStyle>
      <a:lvl1pPr algn="l" defTabSz="712866" rtl="0" eaLnBrk="1" latinLnBrk="0" hangingPunct="1">
        <a:spcBef>
          <a:spcPct val="0"/>
        </a:spcBef>
        <a:buNone/>
        <a:defRPr sz="6549"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34650" indent="-534650" algn="l" defTabSz="712866" rtl="0" eaLnBrk="1" latinLnBrk="0" hangingPunct="1">
        <a:spcBef>
          <a:spcPts val="1559"/>
        </a:spcBef>
        <a:spcAft>
          <a:spcPts val="0"/>
        </a:spcAft>
        <a:buClr>
          <a:schemeClr val="bg2">
            <a:lumMod val="40000"/>
            <a:lumOff val="60000"/>
          </a:schemeClr>
        </a:buClr>
        <a:buSzPct val="80000"/>
        <a:buFont typeface="Wingdings 3" charset="2"/>
        <a:buChar char=""/>
        <a:defRPr sz="3118" b="0" i="0" kern="1200">
          <a:solidFill>
            <a:schemeClr val="tx1"/>
          </a:solidFill>
          <a:latin typeface="+mj-lt"/>
          <a:ea typeface="+mj-ea"/>
          <a:cs typeface="+mj-cs"/>
        </a:defRPr>
      </a:lvl1pPr>
      <a:lvl2pPr marL="1158408" indent="-445541" algn="l" defTabSz="712866" rtl="0" eaLnBrk="1" latinLnBrk="0" hangingPunct="1">
        <a:spcBef>
          <a:spcPts val="1559"/>
        </a:spcBef>
        <a:spcAft>
          <a:spcPts val="0"/>
        </a:spcAft>
        <a:buClr>
          <a:schemeClr val="bg2">
            <a:lumMod val="40000"/>
            <a:lumOff val="60000"/>
          </a:schemeClr>
        </a:buClr>
        <a:buSzPct val="80000"/>
        <a:buFont typeface="Wingdings 3" charset="2"/>
        <a:buChar char=""/>
        <a:defRPr sz="2807" b="0" i="0" kern="1200">
          <a:solidFill>
            <a:schemeClr val="tx1"/>
          </a:solidFill>
          <a:latin typeface="+mj-lt"/>
          <a:ea typeface="+mj-ea"/>
          <a:cs typeface="+mj-cs"/>
        </a:defRPr>
      </a:lvl2pPr>
      <a:lvl3pPr marL="1782166"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495" b="0" i="0" kern="1200">
          <a:solidFill>
            <a:schemeClr val="tx1"/>
          </a:solidFill>
          <a:latin typeface="+mj-lt"/>
          <a:ea typeface="+mj-ea"/>
          <a:cs typeface="+mj-cs"/>
        </a:defRPr>
      </a:lvl3pPr>
      <a:lvl4pPr marL="2495032"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183" b="0" i="0" kern="1200">
          <a:solidFill>
            <a:schemeClr val="tx1"/>
          </a:solidFill>
          <a:latin typeface="+mj-lt"/>
          <a:ea typeface="+mj-ea"/>
          <a:cs typeface="+mj-cs"/>
        </a:defRPr>
      </a:lvl4pPr>
      <a:lvl5pPr marL="3207898"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183" b="0" i="0" kern="1200">
          <a:solidFill>
            <a:schemeClr val="tx1"/>
          </a:solidFill>
          <a:latin typeface="+mj-lt"/>
          <a:ea typeface="+mj-ea"/>
          <a:cs typeface="+mj-cs"/>
        </a:defRPr>
      </a:lvl5pPr>
      <a:lvl6pPr marL="3907355"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183" b="0" i="0" kern="1200">
          <a:solidFill>
            <a:schemeClr val="tx1"/>
          </a:solidFill>
          <a:latin typeface="+mj-lt"/>
          <a:ea typeface="+mj-ea"/>
          <a:cs typeface="+mj-cs"/>
        </a:defRPr>
      </a:lvl6pPr>
      <a:lvl7pPr marL="4633631"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183" b="0" i="0" kern="1200">
          <a:solidFill>
            <a:schemeClr val="tx1"/>
          </a:solidFill>
          <a:latin typeface="+mj-lt"/>
          <a:ea typeface="+mj-ea"/>
          <a:cs typeface="+mj-cs"/>
        </a:defRPr>
      </a:lvl7pPr>
      <a:lvl8pPr marL="5346497"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183" b="0" i="0" kern="1200">
          <a:solidFill>
            <a:schemeClr val="tx1"/>
          </a:solidFill>
          <a:latin typeface="+mj-lt"/>
          <a:ea typeface="+mj-ea"/>
          <a:cs typeface="+mj-cs"/>
        </a:defRPr>
      </a:lvl8pPr>
      <a:lvl9pPr marL="6059363" indent="-356433" algn="l" defTabSz="712866" rtl="0" eaLnBrk="1" latinLnBrk="0" hangingPunct="1">
        <a:spcBef>
          <a:spcPts val="1559"/>
        </a:spcBef>
        <a:spcAft>
          <a:spcPts val="0"/>
        </a:spcAft>
        <a:buClr>
          <a:schemeClr val="bg2">
            <a:lumMod val="40000"/>
            <a:lumOff val="60000"/>
          </a:schemeClr>
        </a:buClr>
        <a:buSzPct val="80000"/>
        <a:buFont typeface="Wingdings 3" charset="2"/>
        <a:buChar char=""/>
        <a:defRPr sz="2183" b="0" i="0" kern="1200">
          <a:solidFill>
            <a:schemeClr val="tx1"/>
          </a:solidFill>
          <a:latin typeface="+mj-lt"/>
          <a:ea typeface="+mj-ea"/>
          <a:cs typeface="+mj-cs"/>
        </a:defRPr>
      </a:lvl9pPr>
    </p:bodyStyle>
    <p:otherStyle>
      <a:defPPr>
        <a:defRPr lang="en-US"/>
      </a:defPPr>
      <a:lvl1pPr marL="0" algn="l" defTabSz="712866" rtl="0" eaLnBrk="1" latinLnBrk="0" hangingPunct="1">
        <a:defRPr sz="2807" kern="1200">
          <a:solidFill>
            <a:schemeClr val="tx1"/>
          </a:solidFill>
          <a:latin typeface="+mn-lt"/>
          <a:ea typeface="+mn-ea"/>
          <a:cs typeface="+mn-cs"/>
        </a:defRPr>
      </a:lvl1pPr>
      <a:lvl2pPr marL="712866" algn="l" defTabSz="712866" rtl="0" eaLnBrk="1" latinLnBrk="0" hangingPunct="1">
        <a:defRPr sz="2807" kern="1200">
          <a:solidFill>
            <a:schemeClr val="tx1"/>
          </a:solidFill>
          <a:latin typeface="+mn-lt"/>
          <a:ea typeface="+mn-ea"/>
          <a:cs typeface="+mn-cs"/>
        </a:defRPr>
      </a:lvl2pPr>
      <a:lvl3pPr marL="1425732" algn="l" defTabSz="712866" rtl="0" eaLnBrk="1" latinLnBrk="0" hangingPunct="1">
        <a:defRPr sz="2807" kern="1200">
          <a:solidFill>
            <a:schemeClr val="tx1"/>
          </a:solidFill>
          <a:latin typeface="+mn-lt"/>
          <a:ea typeface="+mn-ea"/>
          <a:cs typeface="+mn-cs"/>
        </a:defRPr>
      </a:lvl3pPr>
      <a:lvl4pPr marL="2138599" algn="l" defTabSz="712866" rtl="0" eaLnBrk="1" latinLnBrk="0" hangingPunct="1">
        <a:defRPr sz="2807" kern="1200">
          <a:solidFill>
            <a:schemeClr val="tx1"/>
          </a:solidFill>
          <a:latin typeface="+mn-lt"/>
          <a:ea typeface="+mn-ea"/>
          <a:cs typeface="+mn-cs"/>
        </a:defRPr>
      </a:lvl4pPr>
      <a:lvl5pPr marL="2851465" algn="l" defTabSz="712866" rtl="0" eaLnBrk="1" latinLnBrk="0" hangingPunct="1">
        <a:defRPr sz="2807" kern="1200">
          <a:solidFill>
            <a:schemeClr val="tx1"/>
          </a:solidFill>
          <a:latin typeface="+mn-lt"/>
          <a:ea typeface="+mn-ea"/>
          <a:cs typeface="+mn-cs"/>
        </a:defRPr>
      </a:lvl5pPr>
      <a:lvl6pPr marL="3564331" algn="l" defTabSz="712866" rtl="0" eaLnBrk="1" latinLnBrk="0" hangingPunct="1">
        <a:defRPr sz="2807" kern="1200">
          <a:solidFill>
            <a:schemeClr val="tx1"/>
          </a:solidFill>
          <a:latin typeface="+mn-lt"/>
          <a:ea typeface="+mn-ea"/>
          <a:cs typeface="+mn-cs"/>
        </a:defRPr>
      </a:lvl6pPr>
      <a:lvl7pPr marL="4277197" algn="l" defTabSz="712866" rtl="0" eaLnBrk="1" latinLnBrk="0" hangingPunct="1">
        <a:defRPr sz="2807" kern="1200">
          <a:solidFill>
            <a:schemeClr val="tx1"/>
          </a:solidFill>
          <a:latin typeface="+mn-lt"/>
          <a:ea typeface="+mn-ea"/>
          <a:cs typeface="+mn-cs"/>
        </a:defRPr>
      </a:lvl7pPr>
      <a:lvl8pPr marL="4990064" algn="l" defTabSz="712866" rtl="0" eaLnBrk="1" latinLnBrk="0" hangingPunct="1">
        <a:defRPr sz="2807" kern="1200">
          <a:solidFill>
            <a:schemeClr val="tx1"/>
          </a:solidFill>
          <a:latin typeface="+mn-lt"/>
          <a:ea typeface="+mn-ea"/>
          <a:cs typeface="+mn-cs"/>
        </a:defRPr>
      </a:lvl8pPr>
      <a:lvl9pPr marL="5702930" algn="l" defTabSz="712866"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046956" y="317499"/>
            <a:ext cx="3835570" cy="505267"/>
          </a:xfrm>
          <a:prstGeom prst="rect">
            <a:avLst/>
          </a:prstGeom>
        </p:spPr>
        <p:txBody>
          <a:bodyPr vert="horz" wrap="square" lIns="0" tIns="12700" rIns="0" bIns="0" rtlCol="0">
            <a:spAutoFit/>
          </a:bodyPr>
          <a:lstStyle/>
          <a:p>
            <a:pPr marL="12700">
              <a:spcBef>
                <a:spcPts val="100"/>
              </a:spcBef>
            </a:pPr>
            <a:endParaRPr sz="3200" dirty="0">
              <a:cs typeface="Source Sans Pro Light"/>
            </a:endParaRPr>
          </a:p>
        </p:txBody>
      </p:sp>
      <p:sp>
        <p:nvSpPr>
          <p:cNvPr id="19" name="object 19"/>
          <p:cNvSpPr/>
          <p:nvPr/>
        </p:nvSpPr>
        <p:spPr>
          <a:xfrm flipV="1">
            <a:off x="1656556" y="5346699"/>
            <a:ext cx="7696200" cy="274319"/>
          </a:xfrm>
          <a:custGeom>
            <a:avLst/>
            <a:gdLst/>
            <a:ahLst/>
            <a:cxnLst/>
            <a:rect l="l" t="t" r="r" b="b"/>
            <a:pathLst>
              <a:path w="4686300">
                <a:moveTo>
                  <a:pt x="0" y="0"/>
                </a:moveTo>
                <a:lnTo>
                  <a:pt x="4686300" y="0"/>
                </a:lnTo>
              </a:path>
            </a:pathLst>
          </a:custGeom>
          <a:ln w="8466">
            <a:solidFill>
              <a:srgbClr val="002E8E"/>
            </a:solidFill>
          </a:ln>
        </p:spPr>
        <p:txBody>
          <a:bodyPr wrap="square" lIns="0" tIns="0" rIns="0" bIns="0" rtlCol="0"/>
          <a:lstStyle/>
          <a:p>
            <a:pPr algn="ctr"/>
            <a:endParaRPr dirty="0"/>
          </a:p>
        </p:txBody>
      </p:sp>
      <p:sp>
        <p:nvSpPr>
          <p:cNvPr id="26" name="Freeform: Shape 25" descr="cow shape">
            <a:extLst>
              <a:ext uri="{FF2B5EF4-FFF2-40B4-BE49-F238E27FC236}">
                <a16:creationId xmlns="" xmlns:a16="http://schemas.microsoft.com/office/drawing/2014/main" id="{7F1E2D2D-022E-4DD5-88C9-D6069E1C4ED6}"/>
              </a:ext>
            </a:extLst>
          </p:cNvPr>
          <p:cNvSpPr>
            <a:spLocks noChangeAspect="1"/>
          </p:cNvSpPr>
          <p:nvPr/>
        </p:nvSpPr>
        <p:spPr>
          <a:xfrm>
            <a:off x="3349330" y="9256777"/>
            <a:ext cx="1568718" cy="970341"/>
          </a:xfrm>
          <a:custGeom>
            <a:avLst/>
            <a:gdLst>
              <a:gd name="connsiteX0" fmla="*/ 1002952 w 1231900"/>
              <a:gd name="connsiteY0" fmla="*/ 626110 h 762000"/>
              <a:gd name="connsiteX1" fmla="*/ 1014382 w 1231900"/>
              <a:gd name="connsiteY1" fmla="*/ 685800 h 762000"/>
              <a:gd name="connsiteX2" fmla="*/ 997872 w 1231900"/>
              <a:gd name="connsiteY2" fmla="*/ 735330 h 762000"/>
              <a:gd name="connsiteX3" fmla="*/ 977552 w 1231900"/>
              <a:gd name="connsiteY3" fmla="*/ 754380 h 762000"/>
              <a:gd name="connsiteX4" fmla="*/ 966122 w 1231900"/>
              <a:gd name="connsiteY4" fmla="*/ 754380 h 762000"/>
              <a:gd name="connsiteX5" fmla="*/ 950882 w 1231900"/>
              <a:gd name="connsiteY5" fmla="*/ 739140 h 762000"/>
              <a:gd name="connsiteX6" fmla="*/ 950882 w 1231900"/>
              <a:gd name="connsiteY6" fmla="*/ 629920 h 762000"/>
              <a:gd name="connsiteX7" fmla="*/ 972472 w 1231900"/>
              <a:gd name="connsiteY7" fmla="*/ 607060 h 762000"/>
              <a:gd name="connsiteX8" fmla="*/ 988982 w 1231900"/>
              <a:gd name="connsiteY8" fmla="*/ 613410 h 762000"/>
              <a:gd name="connsiteX9" fmla="*/ 988982 w 1231900"/>
              <a:gd name="connsiteY9" fmla="*/ 613410 h 762000"/>
              <a:gd name="connsiteX10" fmla="*/ 999142 w 1231900"/>
              <a:gd name="connsiteY10" fmla="*/ 623570 h 762000"/>
              <a:gd name="connsiteX11" fmla="*/ 1002952 w 1231900"/>
              <a:gd name="connsiteY11" fmla="*/ 626110 h 762000"/>
              <a:gd name="connsiteX12" fmla="*/ 553372 w 1231900"/>
              <a:gd name="connsiteY12" fmla="*/ 598170 h 762000"/>
              <a:gd name="connsiteX13" fmla="*/ 521622 w 1231900"/>
              <a:gd name="connsiteY13" fmla="*/ 572770 h 762000"/>
              <a:gd name="connsiteX14" fmla="*/ 491142 w 1231900"/>
              <a:gd name="connsiteY14" fmla="*/ 588010 h 762000"/>
              <a:gd name="connsiteX15" fmla="*/ 489872 w 1231900"/>
              <a:gd name="connsiteY15" fmla="*/ 665480 h 762000"/>
              <a:gd name="connsiteX16" fmla="*/ 533052 w 1231900"/>
              <a:gd name="connsiteY16" fmla="*/ 730250 h 762000"/>
              <a:gd name="connsiteX17" fmla="*/ 573692 w 1231900"/>
              <a:gd name="connsiteY17" fmla="*/ 753110 h 762000"/>
              <a:gd name="connsiteX18" fmla="*/ 577502 w 1231900"/>
              <a:gd name="connsiteY18" fmla="*/ 753110 h 762000"/>
              <a:gd name="connsiteX19" fmla="*/ 588932 w 1231900"/>
              <a:gd name="connsiteY19" fmla="*/ 735330 h 762000"/>
              <a:gd name="connsiteX20" fmla="*/ 553372 w 1231900"/>
              <a:gd name="connsiteY20" fmla="*/ 598170 h 762000"/>
              <a:gd name="connsiteX21" fmla="*/ 1213772 w 1231900"/>
              <a:gd name="connsiteY21" fmla="*/ 420370 h 762000"/>
              <a:gd name="connsiteX22" fmla="*/ 1188372 w 1231900"/>
              <a:gd name="connsiteY22" fmla="*/ 358140 h 762000"/>
              <a:gd name="connsiteX23" fmla="*/ 1188372 w 1231900"/>
              <a:gd name="connsiteY23" fmla="*/ 204470 h 762000"/>
              <a:gd name="connsiteX24" fmla="*/ 1188372 w 1231900"/>
              <a:gd name="connsiteY24" fmla="*/ 203200 h 762000"/>
              <a:gd name="connsiteX25" fmla="*/ 1062642 w 1231900"/>
              <a:gd name="connsiteY25" fmla="*/ 77470 h 762000"/>
              <a:gd name="connsiteX26" fmla="*/ 332392 w 1231900"/>
              <a:gd name="connsiteY26" fmla="*/ 77470 h 762000"/>
              <a:gd name="connsiteX27" fmla="*/ 119032 w 1231900"/>
              <a:gd name="connsiteY27" fmla="*/ 13970 h 762000"/>
              <a:gd name="connsiteX28" fmla="*/ 112682 w 1231900"/>
              <a:gd name="connsiteY28" fmla="*/ 12700 h 762000"/>
              <a:gd name="connsiteX29" fmla="*/ 96172 w 1231900"/>
              <a:gd name="connsiteY29" fmla="*/ 27940 h 762000"/>
              <a:gd name="connsiteX30" fmla="*/ 96172 w 1231900"/>
              <a:gd name="connsiteY30" fmla="*/ 33020 h 762000"/>
              <a:gd name="connsiteX31" fmla="*/ 103792 w 1231900"/>
              <a:gd name="connsiteY31" fmla="*/ 55880 h 762000"/>
              <a:gd name="connsiteX32" fmla="*/ 101252 w 1231900"/>
              <a:gd name="connsiteY32" fmla="*/ 113030 h 762000"/>
              <a:gd name="connsiteX33" fmla="*/ 22512 w 1231900"/>
              <a:gd name="connsiteY33" fmla="*/ 184150 h 762000"/>
              <a:gd name="connsiteX34" fmla="*/ 16162 w 1231900"/>
              <a:gd name="connsiteY34" fmla="*/ 218440 h 762000"/>
              <a:gd name="connsiteX35" fmla="*/ 21242 w 1231900"/>
              <a:gd name="connsiteY35" fmla="*/ 227330 h 762000"/>
              <a:gd name="connsiteX36" fmla="*/ 83472 w 1231900"/>
              <a:gd name="connsiteY36" fmla="*/ 257810 h 762000"/>
              <a:gd name="connsiteX37" fmla="*/ 238412 w 1231900"/>
              <a:gd name="connsiteY37" fmla="*/ 382270 h 762000"/>
              <a:gd name="connsiteX38" fmla="*/ 265082 w 1231900"/>
              <a:gd name="connsiteY38" fmla="*/ 439420 h 762000"/>
              <a:gd name="connsiteX39" fmla="*/ 322232 w 1231900"/>
              <a:gd name="connsiteY39" fmla="*/ 613410 h 762000"/>
              <a:gd name="connsiteX40" fmla="*/ 322232 w 1231900"/>
              <a:gd name="connsiteY40" fmla="*/ 732790 h 762000"/>
              <a:gd name="connsiteX41" fmla="*/ 342552 w 1231900"/>
              <a:gd name="connsiteY41" fmla="*/ 753110 h 762000"/>
              <a:gd name="connsiteX42" fmla="*/ 345092 w 1231900"/>
              <a:gd name="connsiteY42" fmla="*/ 753110 h 762000"/>
              <a:gd name="connsiteX43" fmla="*/ 376842 w 1231900"/>
              <a:gd name="connsiteY43" fmla="*/ 732790 h 762000"/>
              <a:gd name="connsiteX44" fmla="*/ 439072 w 1231900"/>
              <a:gd name="connsiteY44" fmla="*/ 586740 h 762000"/>
              <a:gd name="connsiteX45" fmla="*/ 526702 w 1231900"/>
              <a:gd name="connsiteY45" fmla="*/ 528320 h 762000"/>
              <a:gd name="connsiteX46" fmla="*/ 646082 w 1231900"/>
              <a:gd name="connsiteY46" fmla="*/ 528320 h 762000"/>
              <a:gd name="connsiteX47" fmla="*/ 726092 w 1231900"/>
              <a:gd name="connsiteY47" fmla="*/ 566420 h 762000"/>
              <a:gd name="connsiteX48" fmla="*/ 740062 w 1231900"/>
              <a:gd name="connsiteY48" fmla="*/ 580390 h 762000"/>
              <a:gd name="connsiteX49" fmla="*/ 729902 w 1231900"/>
              <a:gd name="connsiteY49" fmla="*/ 598170 h 762000"/>
              <a:gd name="connsiteX50" fmla="*/ 728632 w 1231900"/>
              <a:gd name="connsiteY50" fmla="*/ 599440 h 762000"/>
              <a:gd name="connsiteX51" fmla="*/ 734982 w 1231900"/>
              <a:gd name="connsiteY51" fmla="*/ 619760 h 762000"/>
              <a:gd name="connsiteX52" fmla="*/ 755302 w 1231900"/>
              <a:gd name="connsiteY52" fmla="*/ 613410 h 762000"/>
              <a:gd name="connsiteX53" fmla="*/ 765462 w 1231900"/>
              <a:gd name="connsiteY53" fmla="*/ 596900 h 762000"/>
              <a:gd name="connsiteX54" fmla="*/ 802292 w 1231900"/>
              <a:gd name="connsiteY54" fmla="*/ 603250 h 762000"/>
              <a:gd name="connsiteX55" fmla="*/ 802292 w 1231900"/>
              <a:gd name="connsiteY55" fmla="*/ 617220 h 762000"/>
              <a:gd name="connsiteX56" fmla="*/ 814992 w 1231900"/>
              <a:gd name="connsiteY56" fmla="*/ 629920 h 762000"/>
              <a:gd name="connsiteX57" fmla="*/ 831502 w 1231900"/>
              <a:gd name="connsiteY57" fmla="*/ 617220 h 762000"/>
              <a:gd name="connsiteX58" fmla="*/ 831502 w 1231900"/>
              <a:gd name="connsiteY58" fmla="*/ 598170 h 762000"/>
              <a:gd name="connsiteX59" fmla="*/ 856902 w 1231900"/>
              <a:gd name="connsiteY59" fmla="*/ 585470 h 762000"/>
              <a:gd name="connsiteX60" fmla="*/ 864522 w 1231900"/>
              <a:gd name="connsiteY60" fmla="*/ 596900 h 762000"/>
              <a:gd name="connsiteX61" fmla="*/ 867062 w 1231900"/>
              <a:gd name="connsiteY61" fmla="*/ 600710 h 762000"/>
              <a:gd name="connsiteX62" fmla="*/ 888652 w 1231900"/>
              <a:gd name="connsiteY62" fmla="*/ 601980 h 762000"/>
              <a:gd name="connsiteX63" fmla="*/ 889922 w 1231900"/>
              <a:gd name="connsiteY63" fmla="*/ 580390 h 762000"/>
              <a:gd name="connsiteX64" fmla="*/ 879762 w 1231900"/>
              <a:gd name="connsiteY64" fmla="*/ 565150 h 762000"/>
              <a:gd name="connsiteX65" fmla="*/ 884842 w 1231900"/>
              <a:gd name="connsiteY65" fmla="*/ 558800 h 762000"/>
              <a:gd name="connsiteX66" fmla="*/ 931832 w 1231900"/>
              <a:gd name="connsiteY66" fmla="*/ 539750 h 762000"/>
              <a:gd name="connsiteX67" fmla="*/ 1024542 w 1231900"/>
              <a:gd name="connsiteY67" fmla="*/ 582930 h 762000"/>
              <a:gd name="connsiteX68" fmla="*/ 1049942 w 1231900"/>
              <a:gd name="connsiteY68" fmla="*/ 601980 h 762000"/>
              <a:gd name="connsiteX69" fmla="*/ 1090582 w 1231900"/>
              <a:gd name="connsiteY69" fmla="*/ 654050 h 762000"/>
              <a:gd name="connsiteX70" fmla="*/ 1122332 w 1231900"/>
              <a:gd name="connsiteY70" fmla="*/ 734060 h 762000"/>
              <a:gd name="connsiteX71" fmla="*/ 1157892 w 1231900"/>
              <a:gd name="connsiteY71" fmla="*/ 758190 h 762000"/>
              <a:gd name="connsiteX72" fmla="*/ 1176942 w 1231900"/>
              <a:gd name="connsiteY72" fmla="*/ 739140 h 762000"/>
              <a:gd name="connsiteX73" fmla="*/ 1176942 w 1231900"/>
              <a:gd name="connsiteY73" fmla="*/ 640080 h 762000"/>
              <a:gd name="connsiteX74" fmla="*/ 1170592 w 1231900"/>
              <a:gd name="connsiteY74" fmla="*/ 608330 h 762000"/>
              <a:gd name="connsiteX75" fmla="*/ 1141382 w 1231900"/>
              <a:gd name="connsiteY75" fmla="*/ 551180 h 762000"/>
              <a:gd name="connsiteX76" fmla="*/ 1132492 w 1231900"/>
              <a:gd name="connsiteY76" fmla="*/ 513080 h 762000"/>
              <a:gd name="connsiteX77" fmla="*/ 1132492 w 1231900"/>
              <a:gd name="connsiteY77" fmla="*/ 184150 h 762000"/>
              <a:gd name="connsiteX78" fmla="*/ 1104552 w 1231900"/>
              <a:gd name="connsiteY78" fmla="*/ 114300 h 762000"/>
              <a:gd name="connsiteX79" fmla="*/ 1165512 w 1231900"/>
              <a:gd name="connsiteY79" fmla="*/ 208280 h 762000"/>
              <a:gd name="connsiteX80" fmla="*/ 1165512 w 1231900"/>
              <a:gd name="connsiteY80" fmla="*/ 449580 h 762000"/>
              <a:gd name="connsiteX81" fmla="*/ 1199802 w 1231900"/>
              <a:gd name="connsiteY81" fmla="*/ 483870 h 762000"/>
              <a:gd name="connsiteX82" fmla="*/ 1222662 w 1231900"/>
              <a:gd name="connsiteY82" fmla="*/ 461010 h 762000"/>
              <a:gd name="connsiteX83" fmla="*/ 1222662 w 1231900"/>
              <a:gd name="connsiteY83" fmla="*/ 443230 h 762000"/>
              <a:gd name="connsiteX84" fmla="*/ 1213772 w 1231900"/>
              <a:gd name="connsiteY84" fmla="*/ 42037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231900" h="762000">
                <a:moveTo>
                  <a:pt x="1002952" y="626110"/>
                </a:moveTo>
                <a:cubicBezTo>
                  <a:pt x="1016922" y="642620"/>
                  <a:pt x="1022002" y="665480"/>
                  <a:pt x="1014382" y="685800"/>
                </a:cubicBezTo>
                <a:lnTo>
                  <a:pt x="997872" y="735330"/>
                </a:lnTo>
                <a:cubicBezTo>
                  <a:pt x="996602" y="745490"/>
                  <a:pt x="987712" y="754380"/>
                  <a:pt x="977552" y="754380"/>
                </a:cubicBezTo>
                <a:lnTo>
                  <a:pt x="966122" y="754380"/>
                </a:lnTo>
                <a:cubicBezTo>
                  <a:pt x="957232" y="754380"/>
                  <a:pt x="950882" y="748030"/>
                  <a:pt x="950882" y="739140"/>
                </a:cubicBezTo>
                <a:lnTo>
                  <a:pt x="950882" y="629920"/>
                </a:lnTo>
                <a:cubicBezTo>
                  <a:pt x="950882" y="617220"/>
                  <a:pt x="961042" y="607060"/>
                  <a:pt x="972472" y="607060"/>
                </a:cubicBezTo>
                <a:cubicBezTo>
                  <a:pt x="978822" y="607060"/>
                  <a:pt x="985172" y="609600"/>
                  <a:pt x="988982" y="613410"/>
                </a:cubicBezTo>
                <a:lnTo>
                  <a:pt x="988982" y="613410"/>
                </a:lnTo>
                <a:lnTo>
                  <a:pt x="999142" y="623570"/>
                </a:lnTo>
                <a:lnTo>
                  <a:pt x="1002952" y="626110"/>
                </a:lnTo>
                <a:close/>
                <a:moveTo>
                  <a:pt x="553372" y="598170"/>
                </a:moveTo>
                <a:cubicBezTo>
                  <a:pt x="549562" y="582930"/>
                  <a:pt x="536862" y="572770"/>
                  <a:pt x="521622" y="572770"/>
                </a:cubicBezTo>
                <a:cubicBezTo>
                  <a:pt x="510192" y="572770"/>
                  <a:pt x="498762" y="577850"/>
                  <a:pt x="491142" y="588010"/>
                </a:cubicBezTo>
                <a:cubicBezTo>
                  <a:pt x="474632" y="610870"/>
                  <a:pt x="473362" y="641350"/>
                  <a:pt x="489872" y="665480"/>
                </a:cubicBezTo>
                <a:lnTo>
                  <a:pt x="533052" y="730250"/>
                </a:lnTo>
                <a:cubicBezTo>
                  <a:pt x="541942" y="744220"/>
                  <a:pt x="557182" y="753110"/>
                  <a:pt x="573692" y="753110"/>
                </a:cubicBezTo>
                <a:cubicBezTo>
                  <a:pt x="574962" y="753110"/>
                  <a:pt x="576232" y="753110"/>
                  <a:pt x="577502" y="753110"/>
                </a:cubicBezTo>
                <a:cubicBezTo>
                  <a:pt x="585122" y="750570"/>
                  <a:pt x="590202" y="742950"/>
                  <a:pt x="588932" y="735330"/>
                </a:cubicBezTo>
                <a:lnTo>
                  <a:pt x="553372" y="598170"/>
                </a:lnTo>
                <a:close/>
                <a:moveTo>
                  <a:pt x="1213772" y="420370"/>
                </a:moveTo>
                <a:cubicBezTo>
                  <a:pt x="1198532" y="403860"/>
                  <a:pt x="1189642" y="381000"/>
                  <a:pt x="1188372" y="358140"/>
                </a:cubicBezTo>
                <a:lnTo>
                  <a:pt x="1188372" y="204470"/>
                </a:lnTo>
                <a:cubicBezTo>
                  <a:pt x="1188372" y="204470"/>
                  <a:pt x="1188372" y="204470"/>
                  <a:pt x="1188372" y="203200"/>
                </a:cubicBezTo>
                <a:cubicBezTo>
                  <a:pt x="1188372" y="133350"/>
                  <a:pt x="1132492" y="77470"/>
                  <a:pt x="1062642" y="77470"/>
                </a:cubicBezTo>
                <a:lnTo>
                  <a:pt x="332392" y="77470"/>
                </a:lnTo>
                <a:cubicBezTo>
                  <a:pt x="256192" y="77470"/>
                  <a:pt x="186342" y="49530"/>
                  <a:pt x="119032" y="13970"/>
                </a:cubicBezTo>
                <a:cubicBezTo>
                  <a:pt x="116492" y="12700"/>
                  <a:pt x="115222" y="12700"/>
                  <a:pt x="112682" y="12700"/>
                </a:cubicBezTo>
                <a:cubicBezTo>
                  <a:pt x="103792" y="12700"/>
                  <a:pt x="96172" y="19050"/>
                  <a:pt x="96172" y="27940"/>
                </a:cubicBezTo>
                <a:lnTo>
                  <a:pt x="96172" y="33020"/>
                </a:lnTo>
                <a:cubicBezTo>
                  <a:pt x="96172" y="40640"/>
                  <a:pt x="98712" y="49530"/>
                  <a:pt x="103792" y="55880"/>
                </a:cubicBezTo>
                <a:cubicBezTo>
                  <a:pt x="117762" y="72390"/>
                  <a:pt x="117762" y="97790"/>
                  <a:pt x="101252" y="113030"/>
                </a:cubicBezTo>
                <a:lnTo>
                  <a:pt x="22512" y="184150"/>
                </a:lnTo>
                <a:cubicBezTo>
                  <a:pt x="12352" y="193040"/>
                  <a:pt x="9812" y="207010"/>
                  <a:pt x="16162" y="218440"/>
                </a:cubicBezTo>
                <a:lnTo>
                  <a:pt x="21242" y="227330"/>
                </a:lnTo>
                <a:cubicBezTo>
                  <a:pt x="33942" y="248920"/>
                  <a:pt x="58072" y="260350"/>
                  <a:pt x="83472" y="257810"/>
                </a:cubicBezTo>
                <a:cubicBezTo>
                  <a:pt x="157132" y="259080"/>
                  <a:pt x="221902" y="309880"/>
                  <a:pt x="238412" y="382270"/>
                </a:cubicBezTo>
                <a:cubicBezTo>
                  <a:pt x="243492" y="402590"/>
                  <a:pt x="252382" y="421640"/>
                  <a:pt x="265082" y="439420"/>
                </a:cubicBezTo>
                <a:cubicBezTo>
                  <a:pt x="300642" y="490220"/>
                  <a:pt x="320962" y="551180"/>
                  <a:pt x="322232" y="613410"/>
                </a:cubicBezTo>
                <a:lnTo>
                  <a:pt x="322232" y="732790"/>
                </a:lnTo>
                <a:cubicBezTo>
                  <a:pt x="322232" y="744220"/>
                  <a:pt x="331122" y="753110"/>
                  <a:pt x="342552" y="753110"/>
                </a:cubicBezTo>
                <a:lnTo>
                  <a:pt x="345092" y="753110"/>
                </a:lnTo>
                <a:cubicBezTo>
                  <a:pt x="359062" y="753110"/>
                  <a:pt x="371762" y="745490"/>
                  <a:pt x="376842" y="732790"/>
                </a:cubicBezTo>
                <a:lnTo>
                  <a:pt x="439072" y="586740"/>
                </a:lnTo>
                <a:cubicBezTo>
                  <a:pt x="454312" y="551180"/>
                  <a:pt x="488602" y="528320"/>
                  <a:pt x="526702" y="528320"/>
                </a:cubicBezTo>
                <a:lnTo>
                  <a:pt x="646082" y="528320"/>
                </a:lnTo>
                <a:cubicBezTo>
                  <a:pt x="677832" y="528320"/>
                  <a:pt x="707042" y="542290"/>
                  <a:pt x="726092" y="566420"/>
                </a:cubicBezTo>
                <a:cubicBezTo>
                  <a:pt x="729902" y="571500"/>
                  <a:pt x="734982" y="576580"/>
                  <a:pt x="740062" y="580390"/>
                </a:cubicBezTo>
                <a:lnTo>
                  <a:pt x="729902" y="598170"/>
                </a:lnTo>
                <a:cubicBezTo>
                  <a:pt x="729902" y="598170"/>
                  <a:pt x="728632" y="599440"/>
                  <a:pt x="728632" y="599440"/>
                </a:cubicBezTo>
                <a:cubicBezTo>
                  <a:pt x="724822" y="607060"/>
                  <a:pt x="727362" y="615950"/>
                  <a:pt x="734982" y="619760"/>
                </a:cubicBezTo>
                <a:cubicBezTo>
                  <a:pt x="742602" y="623570"/>
                  <a:pt x="751492" y="621030"/>
                  <a:pt x="755302" y="613410"/>
                </a:cubicBezTo>
                <a:lnTo>
                  <a:pt x="765462" y="596900"/>
                </a:lnTo>
                <a:cubicBezTo>
                  <a:pt x="776892" y="601980"/>
                  <a:pt x="789592" y="603250"/>
                  <a:pt x="802292" y="603250"/>
                </a:cubicBezTo>
                <a:lnTo>
                  <a:pt x="802292" y="617220"/>
                </a:lnTo>
                <a:cubicBezTo>
                  <a:pt x="803562" y="623570"/>
                  <a:pt x="808642" y="629920"/>
                  <a:pt x="814992" y="629920"/>
                </a:cubicBezTo>
                <a:cubicBezTo>
                  <a:pt x="822612" y="631190"/>
                  <a:pt x="830232" y="624840"/>
                  <a:pt x="831502" y="617220"/>
                </a:cubicBezTo>
                <a:lnTo>
                  <a:pt x="831502" y="598170"/>
                </a:lnTo>
                <a:cubicBezTo>
                  <a:pt x="840392" y="595630"/>
                  <a:pt x="849282" y="590550"/>
                  <a:pt x="856902" y="585470"/>
                </a:cubicBezTo>
                <a:lnTo>
                  <a:pt x="864522" y="596900"/>
                </a:lnTo>
                <a:cubicBezTo>
                  <a:pt x="865792" y="598170"/>
                  <a:pt x="865792" y="599440"/>
                  <a:pt x="867062" y="600710"/>
                </a:cubicBezTo>
                <a:cubicBezTo>
                  <a:pt x="872142" y="607060"/>
                  <a:pt x="882302" y="607060"/>
                  <a:pt x="888652" y="601980"/>
                </a:cubicBezTo>
                <a:cubicBezTo>
                  <a:pt x="895002" y="596900"/>
                  <a:pt x="895002" y="586740"/>
                  <a:pt x="889922" y="580390"/>
                </a:cubicBezTo>
                <a:lnTo>
                  <a:pt x="879762" y="565150"/>
                </a:lnTo>
                <a:cubicBezTo>
                  <a:pt x="881032" y="562610"/>
                  <a:pt x="883572" y="560070"/>
                  <a:pt x="884842" y="558800"/>
                </a:cubicBezTo>
                <a:cubicBezTo>
                  <a:pt x="895002" y="543560"/>
                  <a:pt x="914052" y="535940"/>
                  <a:pt x="931832" y="539750"/>
                </a:cubicBezTo>
                <a:cubicBezTo>
                  <a:pt x="964852" y="548640"/>
                  <a:pt x="996602" y="562610"/>
                  <a:pt x="1024542" y="582930"/>
                </a:cubicBezTo>
                <a:lnTo>
                  <a:pt x="1049942" y="601980"/>
                </a:lnTo>
                <a:cubicBezTo>
                  <a:pt x="1067722" y="614680"/>
                  <a:pt x="1081692" y="632460"/>
                  <a:pt x="1090582" y="654050"/>
                </a:cubicBezTo>
                <a:lnTo>
                  <a:pt x="1122332" y="734060"/>
                </a:lnTo>
                <a:cubicBezTo>
                  <a:pt x="1128682" y="748030"/>
                  <a:pt x="1142652" y="758190"/>
                  <a:pt x="1157892" y="758190"/>
                </a:cubicBezTo>
                <a:cubicBezTo>
                  <a:pt x="1168052" y="758190"/>
                  <a:pt x="1176942" y="749300"/>
                  <a:pt x="1176942" y="739140"/>
                </a:cubicBezTo>
                <a:lnTo>
                  <a:pt x="1176942" y="640080"/>
                </a:lnTo>
                <a:cubicBezTo>
                  <a:pt x="1176942" y="628650"/>
                  <a:pt x="1174402" y="618490"/>
                  <a:pt x="1170592" y="608330"/>
                </a:cubicBezTo>
                <a:lnTo>
                  <a:pt x="1141382" y="551180"/>
                </a:lnTo>
                <a:cubicBezTo>
                  <a:pt x="1135032" y="539750"/>
                  <a:pt x="1132492" y="525780"/>
                  <a:pt x="1132492" y="513080"/>
                </a:cubicBezTo>
                <a:lnTo>
                  <a:pt x="1132492" y="184150"/>
                </a:lnTo>
                <a:cubicBezTo>
                  <a:pt x="1132492" y="157480"/>
                  <a:pt x="1122332" y="133350"/>
                  <a:pt x="1104552" y="114300"/>
                </a:cubicBezTo>
                <a:cubicBezTo>
                  <a:pt x="1141382" y="130810"/>
                  <a:pt x="1165512" y="167640"/>
                  <a:pt x="1165512" y="208280"/>
                </a:cubicBezTo>
                <a:lnTo>
                  <a:pt x="1165512" y="449580"/>
                </a:lnTo>
                <a:cubicBezTo>
                  <a:pt x="1165512" y="468630"/>
                  <a:pt x="1180752" y="483870"/>
                  <a:pt x="1199802" y="483870"/>
                </a:cubicBezTo>
                <a:cubicBezTo>
                  <a:pt x="1212502" y="483870"/>
                  <a:pt x="1222662" y="473710"/>
                  <a:pt x="1222662" y="461010"/>
                </a:cubicBezTo>
                <a:lnTo>
                  <a:pt x="1222662" y="443230"/>
                </a:lnTo>
                <a:cubicBezTo>
                  <a:pt x="1221392" y="434340"/>
                  <a:pt x="1218852" y="426720"/>
                  <a:pt x="1213772" y="420370"/>
                </a:cubicBezTo>
                <a:close/>
              </a:path>
            </a:pathLst>
          </a:custGeom>
          <a:gradFill flip="none" rotWithShape="1">
            <a:gsLst>
              <a:gs pos="9000">
                <a:schemeClr val="accent3"/>
              </a:gs>
              <a:gs pos="100000">
                <a:schemeClr val="accent2"/>
              </a:gs>
            </a:gsLst>
            <a:lin ang="10800000" scaled="1"/>
            <a:tileRect/>
          </a:gradFill>
          <a:ln w="12700" cap="flat">
            <a:noFill/>
            <a:prstDash val="solid"/>
            <a:miter/>
          </a:ln>
        </p:spPr>
        <p:txBody>
          <a:bodyPr rtlCol="0" anchor="ctr"/>
          <a:lstStyle/>
          <a:p>
            <a:endParaRPr lang="en-US" dirty="0"/>
          </a:p>
        </p:txBody>
      </p:sp>
      <p:sp>
        <p:nvSpPr>
          <p:cNvPr id="27" name="Freeform: Shape 26" descr="cat shape">
            <a:extLst>
              <a:ext uri="{FF2B5EF4-FFF2-40B4-BE49-F238E27FC236}">
                <a16:creationId xmlns="" xmlns:a16="http://schemas.microsoft.com/office/drawing/2014/main" id="{31B523B6-756F-4396-A769-B4B8D7AAFE8C}"/>
              </a:ext>
            </a:extLst>
          </p:cNvPr>
          <p:cNvSpPr>
            <a:spLocks noChangeAspect="1"/>
          </p:cNvSpPr>
          <p:nvPr/>
        </p:nvSpPr>
        <p:spPr>
          <a:xfrm>
            <a:off x="11389567" y="9037720"/>
            <a:ext cx="1283951" cy="1130366"/>
          </a:xfrm>
          <a:custGeom>
            <a:avLst/>
            <a:gdLst>
              <a:gd name="connsiteX0" fmla="*/ 275590 w 419100"/>
              <a:gd name="connsiteY0" fmla="*/ 338604 h 444500"/>
              <a:gd name="connsiteX1" fmla="*/ 283210 w 419100"/>
              <a:gd name="connsiteY1" fmla="*/ 341144 h 444500"/>
              <a:gd name="connsiteX2" fmla="*/ 283210 w 419100"/>
              <a:gd name="connsiteY2" fmla="*/ 341144 h 444500"/>
              <a:gd name="connsiteX3" fmla="*/ 299720 w 419100"/>
              <a:gd name="connsiteY3" fmla="*/ 355114 h 444500"/>
              <a:gd name="connsiteX4" fmla="*/ 304800 w 419100"/>
              <a:gd name="connsiteY4" fmla="*/ 379244 h 444500"/>
              <a:gd name="connsiteX5" fmla="*/ 281940 w 419100"/>
              <a:gd name="connsiteY5" fmla="*/ 436394 h 444500"/>
              <a:gd name="connsiteX6" fmla="*/ 273050 w 419100"/>
              <a:gd name="connsiteY6" fmla="*/ 442744 h 444500"/>
              <a:gd name="connsiteX7" fmla="*/ 266700 w 419100"/>
              <a:gd name="connsiteY7" fmla="*/ 436394 h 444500"/>
              <a:gd name="connsiteX8" fmla="*/ 265430 w 419100"/>
              <a:gd name="connsiteY8" fmla="*/ 350034 h 444500"/>
              <a:gd name="connsiteX9" fmla="*/ 275590 w 419100"/>
              <a:gd name="connsiteY9" fmla="*/ 338604 h 444500"/>
              <a:gd name="connsiteX10" fmla="*/ 88900 w 419100"/>
              <a:gd name="connsiteY10" fmla="*/ 370354 h 444500"/>
              <a:gd name="connsiteX11" fmla="*/ 88900 w 419100"/>
              <a:gd name="connsiteY11" fmla="*/ 436394 h 444500"/>
              <a:gd name="connsiteX12" fmla="*/ 95250 w 419100"/>
              <a:gd name="connsiteY12" fmla="*/ 442744 h 444500"/>
              <a:gd name="connsiteX13" fmla="*/ 109220 w 419100"/>
              <a:gd name="connsiteY13" fmla="*/ 433854 h 444500"/>
              <a:gd name="connsiteX14" fmla="*/ 116840 w 419100"/>
              <a:gd name="connsiteY14" fmla="*/ 418614 h 444500"/>
              <a:gd name="connsiteX15" fmla="*/ 116840 w 419100"/>
              <a:gd name="connsiteY15" fmla="*/ 405914 h 444500"/>
              <a:gd name="connsiteX16" fmla="*/ 100330 w 419100"/>
              <a:gd name="connsiteY16" fmla="*/ 369084 h 444500"/>
              <a:gd name="connsiteX17" fmla="*/ 95250 w 419100"/>
              <a:gd name="connsiteY17" fmla="*/ 365274 h 444500"/>
              <a:gd name="connsiteX18" fmla="*/ 88900 w 419100"/>
              <a:gd name="connsiteY18" fmla="*/ 370354 h 444500"/>
              <a:gd name="connsiteX19" fmla="*/ 12700 w 419100"/>
              <a:gd name="connsiteY19" fmla="*/ 97304 h 444500"/>
              <a:gd name="connsiteX20" fmla="*/ 12700 w 419100"/>
              <a:gd name="connsiteY20" fmla="*/ 125244 h 444500"/>
              <a:gd name="connsiteX21" fmla="*/ 21590 w 419100"/>
              <a:gd name="connsiteY21" fmla="*/ 141754 h 444500"/>
              <a:gd name="connsiteX22" fmla="*/ 41910 w 419100"/>
              <a:gd name="connsiteY22" fmla="*/ 155724 h 444500"/>
              <a:gd name="connsiteX23" fmla="*/ 62230 w 419100"/>
              <a:gd name="connsiteY23" fmla="*/ 187474 h 444500"/>
              <a:gd name="connsiteX24" fmla="*/ 71120 w 419100"/>
              <a:gd name="connsiteY24" fmla="*/ 239544 h 444500"/>
              <a:gd name="connsiteX25" fmla="*/ 81280 w 419100"/>
              <a:gd name="connsiteY25" fmla="*/ 276374 h 444500"/>
              <a:gd name="connsiteX26" fmla="*/ 146050 w 419100"/>
              <a:gd name="connsiteY26" fmla="*/ 432584 h 444500"/>
              <a:gd name="connsiteX27" fmla="*/ 160020 w 419100"/>
              <a:gd name="connsiteY27" fmla="*/ 441474 h 444500"/>
              <a:gd name="connsiteX28" fmla="*/ 160020 w 419100"/>
              <a:gd name="connsiteY28" fmla="*/ 441474 h 444500"/>
              <a:gd name="connsiteX29" fmla="*/ 165100 w 419100"/>
              <a:gd name="connsiteY29" fmla="*/ 436394 h 444500"/>
              <a:gd name="connsiteX30" fmla="*/ 165100 w 419100"/>
              <a:gd name="connsiteY30" fmla="*/ 337334 h 444500"/>
              <a:gd name="connsiteX31" fmla="*/ 165100 w 419100"/>
              <a:gd name="connsiteY31" fmla="*/ 337334 h 444500"/>
              <a:gd name="connsiteX32" fmla="*/ 182880 w 419100"/>
              <a:gd name="connsiteY32" fmla="*/ 319554 h 444500"/>
              <a:gd name="connsiteX33" fmla="*/ 270510 w 419100"/>
              <a:gd name="connsiteY33" fmla="*/ 319554 h 444500"/>
              <a:gd name="connsiteX34" fmla="*/ 298450 w 419100"/>
              <a:gd name="connsiteY34" fmla="*/ 332254 h 444500"/>
              <a:gd name="connsiteX35" fmla="*/ 323850 w 419100"/>
              <a:gd name="connsiteY35" fmla="*/ 358924 h 444500"/>
              <a:gd name="connsiteX36" fmla="*/ 339090 w 419100"/>
              <a:gd name="connsiteY36" fmla="*/ 383054 h 444500"/>
              <a:gd name="connsiteX37" fmla="*/ 360680 w 419100"/>
              <a:gd name="connsiteY37" fmla="*/ 433854 h 444500"/>
              <a:gd name="connsiteX38" fmla="*/ 374650 w 419100"/>
              <a:gd name="connsiteY38" fmla="*/ 442744 h 444500"/>
              <a:gd name="connsiteX39" fmla="*/ 381000 w 419100"/>
              <a:gd name="connsiteY39" fmla="*/ 437664 h 444500"/>
              <a:gd name="connsiteX40" fmla="*/ 381000 w 419100"/>
              <a:gd name="connsiteY40" fmla="*/ 371624 h 444500"/>
              <a:gd name="connsiteX41" fmla="*/ 372110 w 419100"/>
              <a:gd name="connsiteY41" fmla="*/ 333524 h 444500"/>
              <a:gd name="connsiteX42" fmla="*/ 365760 w 419100"/>
              <a:gd name="connsiteY42" fmla="*/ 306854 h 444500"/>
              <a:gd name="connsiteX43" fmla="*/ 365760 w 419100"/>
              <a:gd name="connsiteY43" fmla="*/ 219224 h 444500"/>
              <a:gd name="connsiteX44" fmla="*/ 378460 w 419100"/>
              <a:gd name="connsiteY44" fmla="*/ 177314 h 444500"/>
              <a:gd name="connsiteX45" fmla="*/ 398780 w 419100"/>
              <a:gd name="connsiteY45" fmla="*/ 143024 h 444500"/>
              <a:gd name="connsiteX46" fmla="*/ 403860 w 419100"/>
              <a:gd name="connsiteY46" fmla="*/ 97304 h 444500"/>
              <a:gd name="connsiteX47" fmla="*/ 379730 w 419100"/>
              <a:gd name="connsiteY47" fmla="*/ 59204 h 444500"/>
              <a:gd name="connsiteX48" fmla="*/ 354330 w 419100"/>
              <a:gd name="connsiteY48" fmla="*/ 26184 h 444500"/>
              <a:gd name="connsiteX49" fmla="*/ 353060 w 419100"/>
              <a:gd name="connsiteY49" fmla="*/ 22374 h 444500"/>
              <a:gd name="connsiteX50" fmla="*/ 331470 w 419100"/>
              <a:gd name="connsiteY50" fmla="*/ 13484 h 444500"/>
              <a:gd name="connsiteX51" fmla="*/ 318770 w 419100"/>
              <a:gd name="connsiteY51" fmla="*/ 32534 h 444500"/>
              <a:gd name="connsiteX52" fmla="*/ 318770 w 419100"/>
              <a:gd name="connsiteY52" fmla="*/ 35074 h 444500"/>
              <a:gd name="connsiteX53" fmla="*/ 341630 w 419100"/>
              <a:gd name="connsiteY53" fmla="*/ 80794 h 444500"/>
              <a:gd name="connsiteX54" fmla="*/ 356870 w 419100"/>
              <a:gd name="connsiteY54" fmla="*/ 141754 h 444500"/>
              <a:gd name="connsiteX55" fmla="*/ 320040 w 419100"/>
              <a:gd name="connsiteY55" fmla="*/ 172234 h 444500"/>
              <a:gd name="connsiteX56" fmla="*/ 313690 w 419100"/>
              <a:gd name="connsiteY56" fmla="*/ 173504 h 444500"/>
              <a:gd name="connsiteX57" fmla="*/ 300990 w 419100"/>
              <a:gd name="connsiteY57" fmla="*/ 177314 h 444500"/>
              <a:gd name="connsiteX58" fmla="*/ 261620 w 419100"/>
              <a:gd name="connsiteY58" fmla="*/ 186204 h 444500"/>
              <a:gd name="connsiteX59" fmla="*/ 233680 w 419100"/>
              <a:gd name="connsiteY59" fmla="*/ 187474 h 444500"/>
              <a:gd name="connsiteX60" fmla="*/ 229870 w 419100"/>
              <a:gd name="connsiteY60" fmla="*/ 187474 h 444500"/>
              <a:gd name="connsiteX61" fmla="*/ 148590 w 419100"/>
              <a:gd name="connsiteY61" fmla="*/ 132864 h 444500"/>
              <a:gd name="connsiteX62" fmla="*/ 125730 w 419100"/>
              <a:gd name="connsiteY62" fmla="*/ 87144 h 444500"/>
              <a:gd name="connsiteX63" fmla="*/ 111760 w 419100"/>
              <a:gd name="connsiteY63" fmla="*/ 66824 h 444500"/>
              <a:gd name="connsiteX64" fmla="*/ 99060 w 419100"/>
              <a:gd name="connsiteY64" fmla="*/ 54124 h 444500"/>
              <a:gd name="connsiteX65" fmla="*/ 95250 w 419100"/>
              <a:gd name="connsiteY65" fmla="*/ 52854 h 444500"/>
              <a:gd name="connsiteX66" fmla="*/ 88900 w 419100"/>
              <a:gd name="connsiteY66" fmla="*/ 57934 h 444500"/>
              <a:gd name="connsiteX67" fmla="*/ 88900 w 419100"/>
              <a:gd name="connsiteY67" fmla="*/ 66824 h 444500"/>
              <a:gd name="connsiteX68" fmla="*/ 81280 w 419100"/>
              <a:gd name="connsiteY68" fmla="*/ 74444 h 444500"/>
              <a:gd name="connsiteX69" fmla="*/ 68580 w 419100"/>
              <a:gd name="connsiteY69" fmla="*/ 74444 h 444500"/>
              <a:gd name="connsiteX70" fmla="*/ 50800 w 419100"/>
              <a:gd name="connsiteY70" fmla="*/ 82064 h 444500"/>
              <a:gd name="connsiteX71" fmla="*/ 45720 w 419100"/>
              <a:gd name="connsiteY71" fmla="*/ 87144 h 444500"/>
              <a:gd name="connsiteX72" fmla="*/ 38100 w 419100"/>
              <a:gd name="connsiteY72" fmla="*/ 90954 h 444500"/>
              <a:gd name="connsiteX73" fmla="*/ 19050 w 419100"/>
              <a:gd name="connsiteY73" fmla="*/ 90954 h 444500"/>
              <a:gd name="connsiteX74" fmla="*/ 12700 w 419100"/>
              <a:gd name="connsiteY74" fmla="*/ 97304 h 444500"/>
              <a:gd name="connsiteX75" fmla="*/ 76200 w 419100"/>
              <a:gd name="connsiteY75" fmla="*/ 66824 h 444500"/>
              <a:gd name="connsiteX76" fmla="*/ 76200 w 419100"/>
              <a:gd name="connsiteY76" fmla="*/ 64284 h 444500"/>
              <a:gd name="connsiteX77" fmla="*/ 69850 w 419100"/>
              <a:gd name="connsiteY77" fmla="*/ 55394 h 444500"/>
              <a:gd name="connsiteX78" fmla="*/ 64770 w 419100"/>
              <a:gd name="connsiteY78" fmla="*/ 52854 h 444500"/>
              <a:gd name="connsiteX79" fmla="*/ 60960 w 419100"/>
              <a:gd name="connsiteY79" fmla="*/ 52854 h 444500"/>
              <a:gd name="connsiteX80" fmla="*/ 60960 w 419100"/>
              <a:gd name="connsiteY80" fmla="*/ 52854 h 444500"/>
              <a:gd name="connsiteX81" fmla="*/ 58420 w 419100"/>
              <a:gd name="connsiteY81" fmla="*/ 55394 h 444500"/>
              <a:gd name="connsiteX82" fmla="*/ 58420 w 419100"/>
              <a:gd name="connsiteY82" fmla="*/ 64284 h 444500"/>
              <a:gd name="connsiteX83" fmla="*/ 60960 w 419100"/>
              <a:gd name="connsiteY83" fmla="*/ 66824 h 444500"/>
              <a:gd name="connsiteX84" fmla="*/ 76200 w 419100"/>
              <a:gd name="connsiteY84" fmla="*/ 66824 h 444500"/>
              <a:gd name="connsiteX85" fmla="*/ 76200 w 419100"/>
              <a:gd name="connsiteY85" fmla="*/ 66824 h 44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19100" h="444500">
                <a:moveTo>
                  <a:pt x="275590" y="338604"/>
                </a:moveTo>
                <a:cubicBezTo>
                  <a:pt x="278130" y="338604"/>
                  <a:pt x="280670" y="339874"/>
                  <a:pt x="283210" y="341144"/>
                </a:cubicBezTo>
                <a:lnTo>
                  <a:pt x="283210" y="341144"/>
                </a:lnTo>
                <a:lnTo>
                  <a:pt x="299720" y="355114"/>
                </a:lnTo>
                <a:cubicBezTo>
                  <a:pt x="306070" y="361464"/>
                  <a:pt x="308610" y="370354"/>
                  <a:pt x="304800" y="379244"/>
                </a:cubicBezTo>
                <a:lnTo>
                  <a:pt x="281940" y="436394"/>
                </a:lnTo>
                <a:cubicBezTo>
                  <a:pt x="280670" y="440204"/>
                  <a:pt x="276860" y="442744"/>
                  <a:pt x="273050" y="442744"/>
                </a:cubicBezTo>
                <a:cubicBezTo>
                  <a:pt x="269240" y="442744"/>
                  <a:pt x="266700" y="440204"/>
                  <a:pt x="266700" y="436394"/>
                </a:cubicBezTo>
                <a:lnTo>
                  <a:pt x="265430" y="350034"/>
                </a:lnTo>
                <a:cubicBezTo>
                  <a:pt x="265430" y="343684"/>
                  <a:pt x="270510" y="339874"/>
                  <a:pt x="275590" y="338604"/>
                </a:cubicBezTo>
                <a:close/>
                <a:moveTo>
                  <a:pt x="88900" y="370354"/>
                </a:moveTo>
                <a:lnTo>
                  <a:pt x="88900" y="436394"/>
                </a:lnTo>
                <a:cubicBezTo>
                  <a:pt x="88900" y="440204"/>
                  <a:pt x="91440" y="442744"/>
                  <a:pt x="95250" y="442744"/>
                </a:cubicBezTo>
                <a:cubicBezTo>
                  <a:pt x="101600" y="442744"/>
                  <a:pt x="106680" y="440204"/>
                  <a:pt x="109220" y="433854"/>
                </a:cubicBezTo>
                <a:lnTo>
                  <a:pt x="116840" y="418614"/>
                </a:lnTo>
                <a:cubicBezTo>
                  <a:pt x="119380" y="414804"/>
                  <a:pt x="119380" y="409724"/>
                  <a:pt x="116840" y="405914"/>
                </a:cubicBezTo>
                <a:lnTo>
                  <a:pt x="100330" y="369084"/>
                </a:lnTo>
                <a:cubicBezTo>
                  <a:pt x="99060" y="367814"/>
                  <a:pt x="97790" y="366544"/>
                  <a:pt x="95250" y="365274"/>
                </a:cubicBezTo>
                <a:cubicBezTo>
                  <a:pt x="92710" y="365274"/>
                  <a:pt x="88900" y="367814"/>
                  <a:pt x="88900" y="370354"/>
                </a:cubicBezTo>
                <a:close/>
                <a:moveTo>
                  <a:pt x="12700" y="97304"/>
                </a:moveTo>
                <a:lnTo>
                  <a:pt x="12700" y="125244"/>
                </a:lnTo>
                <a:cubicBezTo>
                  <a:pt x="12700" y="131594"/>
                  <a:pt x="16510" y="137944"/>
                  <a:pt x="21590" y="141754"/>
                </a:cubicBezTo>
                <a:lnTo>
                  <a:pt x="41910" y="155724"/>
                </a:lnTo>
                <a:cubicBezTo>
                  <a:pt x="53340" y="163344"/>
                  <a:pt x="60960" y="174774"/>
                  <a:pt x="62230" y="187474"/>
                </a:cubicBezTo>
                <a:lnTo>
                  <a:pt x="71120" y="239544"/>
                </a:lnTo>
                <a:cubicBezTo>
                  <a:pt x="73660" y="252244"/>
                  <a:pt x="76200" y="264944"/>
                  <a:pt x="81280" y="276374"/>
                </a:cubicBezTo>
                <a:lnTo>
                  <a:pt x="146050" y="432584"/>
                </a:lnTo>
                <a:cubicBezTo>
                  <a:pt x="148590" y="437664"/>
                  <a:pt x="153670" y="441474"/>
                  <a:pt x="160020" y="441474"/>
                </a:cubicBezTo>
                <a:cubicBezTo>
                  <a:pt x="160020" y="441474"/>
                  <a:pt x="160020" y="441474"/>
                  <a:pt x="160020" y="441474"/>
                </a:cubicBezTo>
                <a:cubicBezTo>
                  <a:pt x="162560" y="441474"/>
                  <a:pt x="165100" y="438934"/>
                  <a:pt x="165100" y="436394"/>
                </a:cubicBezTo>
                <a:lnTo>
                  <a:pt x="165100" y="337334"/>
                </a:lnTo>
                <a:cubicBezTo>
                  <a:pt x="165100" y="337334"/>
                  <a:pt x="165100" y="337334"/>
                  <a:pt x="165100" y="337334"/>
                </a:cubicBezTo>
                <a:cubicBezTo>
                  <a:pt x="165100" y="327174"/>
                  <a:pt x="172720" y="319554"/>
                  <a:pt x="182880" y="319554"/>
                </a:cubicBezTo>
                <a:lnTo>
                  <a:pt x="270510" y="319554"/>
                </a:lnTo>
                <a:cubicBezTo>
                  <a:pt x="280670" y="319554"/>
                  <a:pt x="290830" y="324634"/>
                  <a:pt x="298450" y="332254"/>
                </a:cubicBezTo>
                <a:lnTo>
                  <a:pt x="323850" y="358924"/>
                </a:lnTo>
                <a:cubicBezTo>
                  <a:pt x="330200" y="365274"/>
                  <a:pt x="335280" y="374164"/>
                  <a:pt x="339090" y="383054"/>
                </a:cubicBezTo>
                <a:lnTo>
                  <a:pt x="360680" y="433854"/>
                </a:lnTo>
                <a:cubicBezTo>
                  <a:pt x="363220" y="438934"/>
                  <a:pt x="368300" y="442744"/>
                  <a:pt x="374650" y="442744"/>
                </a:cubicBezTo>
                <a:cubicBezTo>
                  <a:pt x="377190" y="442744"/>
                  <a:pt x="379730" y="440204"/>
                  <a:pt x="381000" y="437664"/>
                </a:cubicBezTo>
                <a:lnTo>
                  <a:pt x="381000" y="371624"/>
                </a:lnTo>
                <a:cubicBezTo>
                  <a:pt x="381000" y="358924"/>
                  <a:pt x="378460" y="346224"/>
                  <a:pt x="372110" y="333524"/>
                </a:cubicBezTo>
                <a:cubicBezTo>
                  <a:pt x="368300" y="325904"/>
                  <a:pt x="365760" y="315744"/>
                  <a:pt x="365760" y="306854"/>
                </a:cubicBezTo>
                <a:lnTo>
                  <a:pt x="365760" y="219224"/>
                </a:lnTo>
                <a:cubicBezTo>
                  <a:pt x="365760" y="203984"/>
                  <a:pt x="369570" y="190014"/>
                  <a:pt x="378460" y="177314"/>
                </a:cubicBezTo>
                <a:lnTo>
                  <a:pt x="398780" y="143024"/>
                </a:lnTo>
                <a:cubicBezTo>
                  <a:pt x="407670" y="129054"/>
                  <a:pt x="408940" y="112544"/>
                  <a:pt x="403860" y="97304"/>
                </a:cubicBezTo>
                <a:cubicBezTo>
                  <a:pt x="398780" y="83334"/>
                  <a:pt x="391160" y="70634"/>
                  <a:pt x="379730" y="59204"/>
                </a:cubicBezTo>
                <a:cubicBezTo>
                  <a:pt x="369570" y="49044"/>
                  <a:pt x="361950" y="37614"/>
                  <a:pt x="354330" y="26184"/>
                </a:cubicBezTo>
                <a:lnTo>
                  <a:pt x="353060" y="22374"/>
                </a:lnTo>
                <a:cubicBezTo>
                  <a:pt x="349250" y="14754"/>
                  <a:pt x="340360" y="10944"/>
                  <a:pt x="331470" y="13484"/>
                </a:cubicBezTo>
                <a:cubicBezTo>
                  <a:pt x="323850" y="16024"/>
                  <a:pt x="318770" y="23644"/>
                  <a:pt x="318770" y="32534"/>
                </a:cubicBezTo>
                <a:lnTo>
                  <a:pt x="318770" y="35074"/>
                </a:lnTo>
                <a:cubicBezTo>
                  <a:pt x="318770" y="52854"/>
                  <a:pt x="327660" y="69364"/>
                  <a:pt x="341630" y="80794"/>
                </a:cubicBezTo>
                <a:cubicBezTo>
                  <a:pt x="359410" y="96034"/>
                  <a:pt x="365760" y="120164"/>
                  <a:pt x="356870" y="141754"/>
                </a:cubicBezTo>
                <a:cubicBezTo>
                  <a:pt x="350520" y="158264"/>
                  <a:pt x="336550" y="169694"/>
                  <a:pt x="320040" y="172234"/>
                </a:cubicBezTo>
                <a:lnTo>
                  <a:pt x="313690" y="173504"/>
                </a:lnTo>
                <a:cubicBezTo>
                  <a:pt x="309880" y="174774"/>
                  <a:pt x="304800" y="176044"/>
                  <a:pt x="300990" y="177314"/>
                </a:cubicBezTo>
                <a:cubicBezTo>
                  <a:pt x="288290" y="181124"/>
                  <a:pt x="274320" y="184934"/>
                  <a:pt x="261620" y="186204"/>
                </a:cubicBezTo>
                <a:cubicBezTo>
                  <a:pt x="252730" y="187474"/>
                  <a:pt x="242570" y="187474"/>
                  <a:pt x="233680" y="187474"/>
                </a:cubicBezTo>
                <a:lnTo>
                  <a:pt x="229870" y="187474"/>
                </a:lnTo>
                <a:cubicBezTo>
                  <a:pt x="194310" y="184934"/>
                  <a:pt x="163830" y="163344"/>
                  <a:pt x="148590" y="132864"/>
                </a:cubicBezTo>
                <a:lnTo>
                  <a:pt x="125730" y="87144"/>
                </a:lnTo>
                <a:cubicBezTo>
                  <a:pt x="121920" y="79524"/>
                  <a:pt x="116840" y="73174"/>
                  <a:pt x="111760" y="66824"/>
                </a:cubicBezTo>
                <a:lnTo>
                  <a:pt x="99060" y="54124"/>
                </a:lnTo>
                <a:cubicBezTo>
                  <a:pt x="97790" y="52854"/>
                  <a:pt x="96520" y="52854"/>
                  <a:pt x="95250" y="52854"/>
                </a:cubicBezTo>
                <a:cubicBezTo>
                  <a:pt x="91440" y="52854"/>
                  <a:pt x="88900" y="55394"/>
                  <a:pt x="88900" y="57934"/>
                </a:cubicBezTo>
                <a:lnTo>
                  <a:pt x="88900" y="66824"/>
                </a:lnTo>
                <a:cubicBezTo>
                  <a:pt x="88900" y="70634"/>
                  <a:pt x="85090" y="74444"/>
                  <a:pt x="81280" y="74444"/>
                </a:cubicBezTo>
                <a:lnTo>
                  <a:pt x="68580" y="74444"/>
                </a:lnTo>
                <a:cubicBezTo>
                  <a:pt x="62230" y="74444"/>
                  <a:pt x="55880" y="76984"/>
                  <a:pt x="50800" y="82064"/>
                </a:cubicBezTo>
                <a:lnTo>
                  <a:pt x="45720" y="87144"/>
                </a:lnTo>
                <a:cubicBezTo>
                  <a:pt x="43180" y="89684"/>
                  <a:pt x="40640" y="90954"/>
                  <a:pt x="38100" y="90954"/>
                </a:cubicBezTo>
                <a:lnTo>
                  <a:pt x="19050" y="90954"/>
                </a:lnTo>
                <a:cubicBezTo>
                  <a:pt x="15240" y="90954"/>
                  <a:pt x="12700" y="93494"/>
                  <a:pt x="12700" y="97304"/>
                </a:cubicBezTo>
                <a:close/>
                <a:moveTo>
                  <a:pt x="76200" y="66824"/>
                </a:moveTo>
                <a:cubicBezTo>
                  <a:pt x="77470" y="66824"/>
                  <a:pt x="77470" y="65554"/>
                  <a:pt x="76200" y="64284"/>
                </a:cubicBezTo>
                <a:lnTo>
                  <a:pt x="69850" y="55394"/>
                </a:lnTo>
                <a:cubicBezTo>
                  <a:pt x="68580" y="54124"/>
                  <a:pt x="66040" y="52854"/>
                  <a:pt x="64770" y="52854"/>
                </a:cubicBezTo>
                <a:lnTo>
                  <a:pt x="60960" y="52854"/>
                </a:lnTo>
                <a:cubicBezTo>
                  <a:pt x="60960" y="52854"/>
                  <a:pt x="60960" y="52854"/>
                  <a:pt x="60960" y="52854"/>
                </a:cubicBezTo>
                <a:cubicBezTo>
                  <a:pt x="59690" y="52854"/>
                  <a:pt x="58420" y="54124"/>
                  <a:pt x="58420" y="55394"/>
                </a:cubicBezTo>
                <a:lnTo>
                  <a:pt x="58420" y="64284"/>
                </a:lnTo>
                <a:cubicBezTo>
                  <a:pt x="58420" y="65554"/>
                  <a:pt x="59690" y="66824"/>
                  <a:pt x="60960" y="66824"/>
                </a:cubicBezTo>
                <a:lnTo>
                  <a:pt x="76200" y="66824"/>
                </a:lnTo>
                <a:cubicBezTo>
                  <a:pt x="74930" y="66824"/>
                  <a:pt x="76200" y="66824"/>
                  <a:pt x="76200" y="66824"/>
                </a:cubicBezTo>
                <a:close/>
              </a:path>
            </a:pathLst>
          </a:custGeom>
          <a:gradFill flip="none" rotWithShape="1">
            <a:gsLst>
              <a:gs pos="11000">
                <a:srgbClr val="91C300"/>
              </a:gs>
              <a:gs pos="100000">
                <a:srgbClr val="00B4F1"/>
              </a:gs>
            </a:gsLst>
            <a:lin ang="0" scaled="1"/>
            <a:tileRect/>
          </a:gradFill>
          <a:ln w="1270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28" name="Freeform: Shape 27" descr="horse shape">
            <a:extLst>
              <a:ext uri="{FF2B5EF4-FFF2-40B4-BE49-F238E27FC236}">
                <a16:creationId xmlns="" xmlns:a16="http://schemas.microsoft.com/office/drawing/2014/main" id="{146D2ED4-5320-4EA5-A469-60F57EB83AEE}"/>
              </a:ext>
            </a:extLst>
          </p:cNvPr>
          <p:cNvSpPr>
            <a:spLocks noChangeAspect="1"/>
          </p:cNvSpPr>
          <p:nvPr/>
        </p:nvSpPr>
        <p:spPr>
          <a:xfrm>
            <a:off x="13454090" y="8774884"/>
            <a:ext cx="1423167" cy="1342305"/>
          </a:xfrm>
          <a:custGeom>
            <a:avLst/>
            <a:gdLst>
              <a:gd name="connsiteX0" fmla="*/ 821123 w 1117600"/>
              <a:gd name="connsiteY0" fmla="*/ 754380 h 1054100"/>
              <a:gd name="connsiteX1" fmla="*/ 827473 w 1117600"/>
              <a:gd name="connsiteY1" fmla="*/ 831850 h 1054100"/>
              <a:gd name="connsiteX2" fmla="*/ 753813 w 1117600"/>
              <a:gd name="connsiteY2" fmla="*/ 1026160 h 1054100"/>
              <a:gd name="connsiteX3" fmla="*/ 732223 w 1117600"/>
              <a:gd name="connsiteY3" fmla="*/ 1041400 h 1054100"/>
              <a:gd name="connsiteX4" fmla="*/ 727143 w 1117600"/>
              <a:gd name="connsiteY4" fmla="*/ 1041400 h 1054100"/>
              <a:gd name="connsiteX5" fmla="*/ 711903 w 1117600"/>
              <a:gd name="connsiteY5" fmla="*/ 1026160 h 1054100"/>
              <a:gd name="connsiteX6" fmla="*/ 711903 w 1117600"/>
              <a:gd name="connsiteY6" fmla="*/ 1022350 h 1054100"/>
              <a:gd name="connsiteX7" fmla="*/ 753813 w 1117600"/>
              <a:gd name="connsiteY7" fmla="*/ 838200 h 1054100"/>
              <a:gd name="connsiteX8" fmla="*/ 741113 w 1117600"/>
              <a:gd name="connsiteY8" fmla="*/ 773430 h 1054100"/>
              <a:gd name="connsiteX9" fmla="*/ 722063 w 1117600"/>
              <a:gd name="connsiteY9" fmla="*/ 746760 h 1054100"/>
              <a:gd name="connsiteX10" fmla="*/ 725873 w 1117600"/>
              <a:gd name="connsiteY10" fmla="*/ 718820 h 1054100"/>
              <a:gd name="connsiteX11" fmla="*/ 733493 w 1117600"/>
              <a:gd name="connsiteY11" fmla="*/ 715010 h 1054100"/>
              <a:gd name="connsiteX12" fmla="*/ 751273 w 1117600"/>
              <a:gd name="connsiteY12" fmla="*/ 708660 h 1054100"/>
              <a:gd name="connsiteX13" fmla="*/ 805883 w 1117600"/>
              <a:gd name="connsiteY13" fmla="*/ 728980 h 1054100"/>
              <a:gd name="connsiteX14" fmla="*/ 821123 w 1117600"/>
              <a:gd name="connsiteY14" fmla="*/ 754380 h 1054100"/>
              <a:gd name="connsiteX15" fmla="*/ 198823 w 1117600"/>
              <a:gd name="connsiteY15" fmla="*/ 575310 h 1054100"/>
              <a:gd name="connsiteX16" fmla="*/ 192473 w 1117600"/>
              <a:gd name="connsiteY16" fmla="*/ 566420 h 1054100"/>
              <a:gd name="connsiteX17" fmla="*/ 156913 w 1117600"/>
              <a:gd name="connsiteY17" fmla="*/ 568960 h 1054100"/>
              <a:gd name="connsiteX18" fmla="*/ 57853 w 1117600"/>
              <a:gd name="connsiteY18" fmla="*/ 685800 h 1054100"/>
              <a:gd name="connsiteX19" fmla="*/ 57853 w 1117600"/>
              <a:gd name="connsiteY19" fmla="*/ 763270 h 1054100"/>
              <a:gd name="connsiteX20" fmla="*/ 146753 w 1117600"/>
              <a:gd name="connsiteY20" fmla="*/ 873760 h 1054100"/>
              <a:gd name="connsiteX21" fmla="*/ 148023 w 1117600"/>
              <a:gd name="connsiteY21" fmla="*/ 875030 h 1054100"/>
              <a:gd name="connsiteX22" fmla="*/ 165803 w 1117600"/>
              <a:gd name="connsiteY22" fmla="*/ 873760 h 1054100"/>
              <a:gd name="connsiteX23" fmla="*/ 169613 w 1117600"/>
              <a:gd name="connsiteY23" fmla="*/ 844550 h 1054100"/>
              <a:gd name="connsiteX24" fmla="*/ 121353 w 1117600"/>
              <a:gd name="connsiteY24" fmla="*/ 753110 h 1054100"/>
              <a:gd name="connsiteX25" fmla="*/ 131513 w 1117600"/>
              <a:gd name="connsiteY25" fmla="*/ 712470 h 1054100"/>
              <a:gd name="connsiteX26" fmla="*/ 184853 w 1117600"/>
              <a:gd name="connsiteY26" fmla="*/ 678180 h 1054100"/>
              <a:gd name="connsiteX27" fmla="*/ 208983 w 1117600"/>
              <a:gd name="connsiteY27" fmla="*/ 593090 h 1054100"/>
              <a:gd name="connsiteX28" fmla="*/ 198823 w 1117600"/>
              <a:gd name="connsiteY28" fmla="*/ 575310 h 1054100"/>
              <a:gd name="connsiteX29" fmla="*/ 982413 w 1117600"/>
              <a:gd name="connsiteY29" fmla="*/ 668020 h 1054100"/>
              <a:gd name="connsiteX30" fmla="*/ 953203 w 1117600"/>
              <a:gd name="connsiteY30" fmla="*/ 462280 h 1054100"/>
              <a:gd name="connsiteX31" fmla="*/ 907483 w 1117600"/>
              <a:gd name="connsiteY31" fmla="*/ 370840 h 1054100"/>
              <a:gd name="connsiteX32" fmla="*/ 769053 w 1117600"/>
              <a:gd name="connsiteY32" fmla="*/ 335280 h 1054100"/>
              <a:gd name="connsiteX33" fmla="*/ 597603 w 1117600"/>
              <a:gd name="connsiteY33" fmla="*/ 363220 h 1054100"/>
              <a:gd name="connsiteX34" fmla="*/ 589983 w 1117600"/>
              <a:gd name="connsiteY34" fmla="*/ 363220 h 1054100"/>
              <a:gd name="connsiteX35" fmla="*/ 360113 w 1117600"/>
              <a:gd name="connsiteY35" fmla="*/ 227330 h 1054100"/>
              <a:gd name="connsiteX36" fmla="*/ 313123 w 1117600"/>
              <a:gd name="connsiteY36" fmla="*/ 132080 h 1054100"/>
              <a:gd name="connsiteX37" fmla="*/ 197553 w 1117600"/>
              <a:gd name="connsiteY37" fmla="*/ 26670 h 1054100"/>
              <a:gd name="connsiteX38" fmla="*/ 189933 w 1117600"/>
              <a:gd name="connsiteY38" fmla="*/ 24130 h 1054100"/>
              <a:gd name="connsiteX39" fmla="*/ 187393 w 1117600"/>
              <a:gd name="connsiteY39" fmla="*/ 24130 h 1054100"/>
              <a:gd name="connsiteX40" fmla="*/ 172153 w 1117600"/>
              <a:gd name="connsiteY40" fmla="*/ 20320 h 1054100"/>
              <a:gd name="connsiteX41" fmla="*/ 108653 w 1117600"/>
              <a:gd name="connsiteY41" fmla="*/ 12700 h 1054100"/>
              <a:gd name="connsiteX42" fmla="*/ 103573 w 1117600"/>
              <a:gd name="connsiteY42" fmla="*/ 12700 h 1054100"/>
              <a:gd name="connsiteX43" fmla="*/ 80713 w 1117600"/>
              <a:gd name="connsiteY43" fmla="*/ 44450 h 1054100"/>
              <a:gd name="connsiteX44" fmla="*/ 81983 w 1117600"/>
              <a:gd name="connsiteY44" fmla="*/ 54610 h 1054100"/>
              <a:gd name="connsiteX45" fmla="*/ 83253 w 1117600"/>
              <a:gd name="connsiteY45" fmla="*/ 59690 h 1054100"/>
              <a:gd name="connsiteX46" fmla="*/ 123893 w 1117600"/>
              <a:gd name="connsiteY46" fmla="*/ 80010 h 1054100"/>
              <a:gd name="connsiteX47" fmla="*/ 153103 w 1117600"/>
              <a:gd name="connsiteY47" fmla="*/ 69850 h 1054100"/>
              <a:gd name="connsiteX48" fmla="*/ 130243 w 1117600"/>
              <a:gd name="connsiteY48" fmla="*/ 104140 h 1054100"/>
              <a:gd name="connsiteX49" fmla="*/ 36263 w 1117600"/>
              <a:gd name="connsiteY49" fmla="*/ 151130 h 1054100"/>
              <a:gd name="connsiteX50" fmla="*/ 27373 w 1117600"/>
              <a:gd name="connsiteY50" fmla="*/ 157480 h 1054100"/>
              <a:gd name="connsiteX51" fmla="*/ 24833 w 1117600"/>
              <a:gd name="connsiteY51" fmla="*/ 220980 h 1054100"/>
              <a:gd name="connsiteX52" fmla="*/ 94683 w 1117600"/>
              <a:gd name="connsiteY52" fmla="*/ 251460 h 1054100"/>
              <a:gd name="connsiteX53" fmla="*/ 167073 w 1117600"/>
              <a:gd name="connsiteY53" fmla="*/ 311150 h 1054100"/>
              <a:gd name="connsiteX54" fmla="*/ 179773 w 1117600"/>
              <a:gd name="connsiteY54" fmla="*/ 370840 h 1054100"/>
              <a:gd name="connsiteX55" fmla="*/ 226763 w 1117600"/>
              <a:gd name="connsiteY55" fmla="*/ 523240 h 1054100"/>
              <a:gd name="connsiteX56" fmla="*/ 239463 w 1117600"/>
              <a:gd name="connsiteY56" fmla="*/ 552450 h 1054100"/>
              <a:gd name="connsiteX57" fmla="*/ 278833 w 1117600"/>
              <a:gd name="connsiteY57" fmla="*/ 750570 h 1054100"/>
              <a:gd name="connsiteX58" fmla="*/ 278833 w 1117600"/>
              <a:gd name="connsiteY58" fmla="*/ 1028700 h 1054100"/>
              <a:gd name="connsiteX59" fmla="*/ 292803 w 1117600"/>
              <a:gd name="connsiteY59" fmla="*/ 1042670 h 1054100"/>
              <a:gd name="connsiteX60" fmla="*/ 315663 w 1117600"/>
              <a:gd name="connsiteY60" fmla="*/ 1023620 h 1054100"/>
              <a:gd name="connsiteX61" fmla="*/ 375353 w 1117600"/>
              <a:gd name="connsiteY61" fmla="*/ 760730 h 1054100"/>
              <a:gd name="connsiteX62" fmla="*/ 466793 w 1117600"/>
              <a:gd name="connsiteY62" fmla="*/ 688340 h 1054100"/>
              <a:gd name="connsiteX63" fmla="*/ 558233 w 1117600"/>
              <a:gd name="connsiteY63" fmla="*/ 688340 h 1054100"/>
              <a:gd name="connsiteX64" fmla="*/ 699203 w 1117600"/>
              <a:gd name="connsiteY64" fmla="*/ 674370 h 1054100"/>
              <a:gd name="connsiteX65" fmla="*/ 777943 w 1117600"/>
              <a:gd name="connsiteY65" fmla="*/ 659130 h 1054100"/>
              <a:gd name="connsiteX66" fmla="*/ 841443 w 1117600"/>
              <a:gd name="connsiteY66" fmla="*/ 697230 h 1054100"/>
              <a:gd name="connsiteX67" fmla="*/ 847793 w 1117600"/>
              <a:gd name="connsiteY67" fmla="*/ 720090 h 1054100"/>
              <a:gd name="connsiteX68" fmla="*/ 921453 w 1117600"/>
              <a:gd name="connsiteY68" fmla="*/ 798830 h 1054100"/>
              <a:gd name="connsiteX69" fmla="*/ 948123 w 1117600"/>
              <a:gd name="connsiteY69" fmla="*/ 831850 h 1054100"/>
              <a:gd name="connsiteX70" fmla="*/ 979873 w 1117600"/>
              <a:gd name="connsiteY70" fmla="*/ 1024890 h 1054100"/>
              <a:gd name="connsiteX71" fmla="*/ 1004003 w 1117600"/>
              <a:gd name="connsiteY71" fmla="*/ 1045210 h 1054100"/>
              <a:gd name="connsiteX72" fmla="*/ 1021783 w 1117600"/>
              <a:gd name="connsiteY72" fmla="*/ 1027430 h 1054100"/>
              <a:gd name="connsiteX73" fmla="*/ 1021783 w 1117600"/>
              <a:gd name="connsiteY73" fmla="*/ 768350 h 1054100"/>
              <a:gd name="connsiteX74" fmla="*/ 993843 w 1117600"/>
              <a:gd name="connsiteY74" fmla="*/ 702310 h 1054100"/>
              <a:gd name="connsiteX75" fmla="*/ 982413 w 1117600"/>
              <a:gd name="connsiteY75" fmla="*/ 668020 h 1054100"/>
              <a:gd name="connsiteX76" fmla="*/ 1097983 w 1117600"/>
              <a:gd name="connsiteY76" fmla="*/ 601980 h 1054100"/>
              <a:gd name="connsiteX77" fmla="*/ 1070043 w 1117600"/>
              <a:gd name="connsiteY77" fmla="*/ 525780 h 1054100"/>
              <a:gd name="connsiteX78" fmla="*/ 925263 w 1117600"/>
              <a:gd name="connsiteY78" fmla="*/ 327660 h 1054100"/>
              <a:gd name="connsiteX79" fmla="*/ 917643 w 1117600"/>
              <a:gd name="connsiteY79" fmla="*/ 331470 h 1054100"/>
              <a:gd name="connsiteX80" fmla="*/ 920183 w 1117600"/>
              <a:gd name="connsiteY80" fmla="*/ 342900 h 1054100"/>
              <a:gd name="connsiteX81" fmla="*/ 990033 w 1117600"/>
              <a:gd name="connsiteY81" fmla="*/ 463550 h 1054100"/>
              <a:gd name="connsiteX82" fmla="*/ 1052263 w 1117600"/>
              <a:gd name="connsiteY82" fmla="*/ 645160 h 1054100"/>
              <a:gd name="connsiteX83" fmla="*/ 1091633 w 1117600"/>
              <a:gd name="connsiteY83" fmla="*/ 642620 h 1054100"/>
              <a:gd name="connsiteX84" fmla="*/ 1100523 w 1117600"/>
              <a:gd name="connsiteY84" fmla="*/ 636270 h 1054100"/>
              <a:gd name="connsiteX85" fmla="*/ 1097983 w 1117600"/>
              <a:gd name="connsiteY85" fmla="*/ 601980 h 105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117600" h="1054100">
                <a:moveTo>
                  <a:pt x="821123" y="754380"/>
                </a:moveTo>
                <a:cubicBezTo>
                  <a:pt x="835093" y="777240"/>
                  <a:pt x="837633" y="806450"/>
                  <a:pt x="827473" y="831850"/>
                </a:cubicBezTo>
                <a:lnTo>
                  <a:pt x="753813" y="1026160"/>
                </a:lnTo>
                <a:cubicBezTo>
                  <a:pt x="750003" y="1035050"/>
                  <a:pt x="741113" y="1041400"/>
                  <a:pt x="732223" y="1041400"/>
                </a:cubicBezTo>
                <a:lnTo>
                  <a:pt x="727143" y="1041400"/>
                </a:lnTo>
                <a:cubicBezTo>
                  <a:pt x="719523" y="1041400"/>
                  <a:pt x="711903" y="1035050"/>
                  <a:pt x="711903" y="1026160"/>
                </a:cubicBezTo>
                <a:cubicBezTo>
                  <a:pt x="711903" y="1024890"/>
                  <a:pt x="711903" y="1023620"/>
                  <a:pt x="711903" y="1022350"/>
                </a:cubicBezTo>
                <a:lnTo>
                  <a:pt x="753813" y="838200"/>
                </a:lnTo>
                <a:cubicBezTo>
                  <a:pt x="758893" y="815340"/>
                  <a:pt x="755083" y="792480"/>
                  <a:pt x="741113" y="773430"/>
                </a:cubicBezTo>
                <a:lnTo>
                  <a:pt x="722063" y="746760"/>
                </a:lnTo>
                <a:cubicBezTo>
                  <a:pt x="715713" y="737870"/>
                  <a:pt x="716983" y="725170"/>
                  <a:pt x="725873" y="718820"/>
                </a:cubicBezTo>
                <a:cubicBezTo>
                  <a:pt x="728413" y="717550"/>
                  <a:pt x="730953" y="716280"/>
                  <a:pt x="733493" y="715010"/>
                </a:cubicBezTo>
                <a:lnTo>
                  <a:pt x="751273" y="708660"/>
                </a:lnTo>
                <a:cubicBezTo>
                  <a:pt x="771593" y="701040"/>
                  <a:pt x="794453" y="709930"/>
                  <a:pt x="805883" y="728980"/>
                </a:cubicBezTo>
                <a:lnTo>
                  <a:pt x="821123" y="754380"/>
                </a:lnTo>
                <a:close/>
                <a:moveTo>
                  <a:pt x="198823" y="575310"/>
                </a:moveTo>
                <a:cubicBezTo>
                  <a:pt x="197553" y="571500"/>
                  <a:pt x="195013" y="568960"/>
                  <a:pt x="192473" y="566420"/>
                </a:cubicBezTo>
                <a:cubicBezTo>
                  <a:pt x="181043" y="557530"/>
                  <a:pt x="165803" y="558800"/>
                  <a:pt x="156913" y="568960"/>
                </a:cubicBezTo>
                <a:lnTo>
                  <a:pt x="57853" y="685800"/>
                </a:lnTo>
                <a:cubicBezTo>
                  <a:pt x="38803" y="708660"/>
                  <a:pt x="38803" y="740410"/>
                  <a:pt x="57853" y="763270"/>
                </a:cubicBezTo>
                <a:lnTo>
                  <a:pt x="146753" y="873760"/>
                </a:lnTo>
                <a:cubicBezTo>
                  <a:pt x="146753" y="873760"/>
                  <a:pt x="146753" y="873760"/>
                  <a:pt x="148023" y="875030"/>
                </a:cubicBezTo>
                <a:cubicBezTo>
                  <a:pt x="153103" y="880110"/>
                  <a:pt x="160723" y="878840"/>
                  <a:pt x="165803" y="873760"/>
                </a:cubicBezTo>
                <a:cubicBezTo>
                  <a:pt x="173423" y="866140"/>
                  <a:pt x="175963" y="853440"/>
                  <a:pt x="169613" y="844550"/>
                </a:cubicBezTo>
                <a:lnTo>
                  <a:pt x="121353" y="753110"/>
                </a:lnTo>
                <a:cubicBezTo>
                  <a:pt x="113733" y="739140"/>
                  <a:pt x="118813" y="721360"/>
                  <a:pt x="131513" y="712470"/>
                </a:cubicBezTo>
                <a:lnTo>
                  <a:pt x="184853" y="678180"/>
                </a:lnTo>
                <a:cubicBezTo>
                  <a:pt x="212793" y="660400"/>
                  <a:pt x="222953" y="623570"/>
                  <a:pt x="208983" y="593090"/>
                </a:cubicBezTo>
                <a:lnTo>
                  <a:pt x="198823" y="575310"/>
                </a:lnTo>
                <a:close/>
                <a:moveTo>
                  <a:pt x="982413" y="668020"/>
                </a:moveTo>
                <a:lnTo>
                  <a:pt x="953203" y="462280"/>
                </a:lnTo>
                <a:cubicBezTo>
                  <a:pt x="948123" y="427990"/>
                  <a:pt x="932883" y="396240"/>
                  <a:pt x="907483" y="370840"/>
                </a:cubicBezTo>
                <a:cubicBezTo>
                  <a:pt x="870653" y="335280"/>
                  <a:pt x="818583" y="321310"/>
                  <a:pt x="769053" y="335280"/>
                </a:cubicBezTo>
                <a:cubicBezTo>
                  <a:pt x="713173" y="350520"/>
                  <a:pt x="654753" y="359410"/>
                  <a:pt x="597603" y="363220"/>
                </a:cubicBezTo>
                <a:lnTo>
                  <a:pt x="589983" y="363220"/>
                </a:lnTo>
                <a:cubicBezTo>
                  <a:pt x="493463" y="367030"/>
                  <a:pt x="403293" y="313690"/>
                  <a:pt x="360113" y="227330"/>
                </a:cubicBezTo>
                <a:lnTo>
                  <a:pt x="313123" y="132080"/>
                </a:lnTo>
                <a:cubicBezTo>
                  <a:pt x="288993" y="83820"/>
                  <a:pt x="248353" y="45720"/>
                  <a:pt x="197553" y="26670"/>
                </a:cubicBezTo>
                <a:lnTo>
                  <a:pt x="189933" y="24130"/>
                </a:lnTo>
                <a:lnTo>
                  <a:pt x="187393" y="24130"/>
                </a:lnTo>
                <a:lnTo>
                  <a:pt x="172153" y="20320"/>
                </a:lnTo>
                <a:cubicBezTo>
                  <a:pt x="150563" y="16510"/>
                  <a:pt x="130243" y="13970"/>
                  <a:pt x="108653" y="12700"/>
                </a:cubicBezTo>
                <a:cubicBezTo>
                  <a:pt x="107383" y="12700"/>
                  <a:pt x="104843" y="12700"/>
                  <a:pt x="103573" y="12700"/>
                </a:cubicBezTo>
                <a:cubicBezTo>
                  <a:pt x="88333" y="15240"/>
                  <a:pt x="78173" y="29210"/>
                  <a:pt x="80713" y="44450"/>
                </a:cubicBezTo>
                <a:lnTo>
                  <a:pt x="81983" y="54610"/>
                </a:lnTo>
                <a:cubicBezTo>
                  <a:pt x="81983" y="55880"/>
                  <a:pt x="83253" y="58420"/>
                  <a:pt x="83253" y="59690"/>
                </a:cubicBezTo>
                <a:cubicBezTo>
                  <a:pt x="89603" y="76200"/>
                  <a:pt x="107383" y="85090"/>
                  <a:pt x="123893" y="80010"/>
                </a:cubicBezTo>
                <a:lnTo>
                  <a:pt x="153103" y="69850"/>
                </a:lnTo>
                <a:cubicBezTo>
                  <a:pt x="151833" y="83820"/>
                  <a:pt x="144213" y="97790"/>
                  <a:pt x="130243" y="104140"/>
                </a:cubicBezTo>
                <a:lnTo>
                  <a:pt x="36263" y="151130"/>
                </a:lnTo>
                <a:cubicBezTo>
                  <a:pt x="32453" y="152400"/>
                  <a:pt x="29913" y="154940"/>
                  <a:pt x="27373" y="157480"/>
                </a:cubicBezTo>
                <a:cubicBezTo>
                  <a:pt x="9593" y="173990"/>
                  <a:pt x="7053" y="203200"/>
                  <a:pt x="24833" y="220980"/>
                </a:cubicBezTo>
                <a:cubicBezTo>
                  <a:pt x="42613" y="240030"/>
                  <a:pt x="68013" y="251460"/>
                  <a:pt x="94683" y="251460"/>
                </a:cubicBezTo>
                <a:cubicBezTo>
                  <a:pt x="130243" y="251460"/>
                  <a:pt x="160723" y="276860"/>
                  <a:pt x="167073" y="311150"/>
                </a:cubicBezTo>
                <a:lnTo>
                  <a:pt x="179773" y="370840"/>
                </a:lnTo>
                <a:cubicBezTo>
                  <a:pt x="189933" y="422910"/>
                  <a:pt x="206443" y="473710"/>
                  <a:pt x="226763" y="523240"/>
                </a:cubicBezTo>
                <a:lnTo>
                  <a:pt x="239463" y="552450"/>
                </a:lnTo>
                <a:cubicBezTo>
                  <a:pt x="266133" y="614680"/>
                  <a:pt x="278833" y="681990"/>
                  <a:pt x="278833" y="750570"/>
                </a:cubicBezTo>
                <a:lnTo>
                  <a:pt x="278833" y="1028700"/>
                </a:lnTo>
                <a:cubicBezTo>
                  <a:pt x="278833" y="1036320"/>
                  <a:pt x="285183" y="1042670"/>
                  <a:pt x="292803" y="1042670"/>
                </a:cubicBezTo>
                <a:cubicBezTo>
                  <a:pt x="304233" y="1042670"/>
                  <a:pt x="313123" y="1035050"/>
                  <a:pt x="315663" y="1023620"/>
                </a:cubicBezTo>
                <a:lnTo>
                  <a:pt x="375353" y="760730"/>
                </a:lnTo>
                <a:cubicBezTo>
                  <a:pt x="384243" y="717550"/>
                  <a:pt x="422343" y="688340"/>
                  <a:pt x="466793" y="688340"/>
                </a:cubicBezTo>
                <a:lnTo>
                  <a:pt x="558233" y="688340"/>
                </a:lnTo>
                <a:cubicBezTo>
                  <a:pt x="605223" y="688340"/>
                  <a:pt x="653483" y="683260"/>
                  <a:pt x="699203" y="674370"/>
                </a:cubicBezTo>
                <a:lnTo>
                  <a:pt x="777943" y="659130"/>
                </a:lnTo>
                <a:cubicBezTo>
                  <a:pt x="805883" y="654050"/>
                  <a:pt x="832553" y="669290"/>
                  <a:pt x="841443" y="697230"/>
                </a:cubicBezTo>
                <a:lnTo>
                  <a:pt x="847793" y="720090"/>
                </a:lnTo>
                <a:cubicBezTo>
                  <a:pt x="859223" y="756920"/>
                  <a:pt x="885893" y="786130"/>
                  <a:pt x="921453" y="798830"/>
                </a:cubicBezTo>
                <a:cubicBezTo>
                  <a:pt x="935423" y="803910"/>
                  <a:pt x="945583" y="816610"/>
                  <a:pt x="948123" y="831850"/>
                </a:cubicBezTo>
                <a:lnTo>
                  <a:pt x="979873" y="1024890"/>
                </a:lnTo>
                <a:cubicBezTo>
                  <a:pt x="982413" y="1036320"/>
                  <a:pt x="992573" y="1045210"/>
                  <a:pt x="1004003" y="1045210"/>
                </a:cubicBezTo>
                <a:cubicBezTo>
                  <a:pt x="1014163" y="1045210"/>
                  <a:pt x="1021783" y="1037590"/>
                  <a:pt x="1021783" y="1027430"/>
                </a:cubicBezTo>
                <a:lnTo>
                  <a:pt x="1021783" y="768350"/>
                </a:lnTo>
                <a:cubicBezTo>
                  <a:pt x="1021783" y="744220"/>
                  <a:pt x="1011623" y="720090"/>
                  <a:pt x="993843" y="702310"/>
                </a:cubicBezTo>
                <a:cubicBezTo>
                  <a:pt x="988763" y="689610"/>
                  <a:pt x="983683" y="679450"/>
                  <a:pt x="982413" y="668020"/>
                </a:cubicBezTo>
                <a:close/>
                <a:moveTo>
                  <a:pt x="1097983" y="601980"/>
                </a:moveTo>
                <a:cubicBezTo>
                  <a:pt x="1078933" y="581660"/>
                  <a:pt x="1068773" y="553720"/>
                  <a:pt x="1070043" y="525780"/>
                </a:cubicBezTo>
                <a:cubicBezTo>
                  <a:pt x="1071313" y="459740"/>
                  <a:pt x="1050993" y="335280"/>
                  <a:pt x="925263" y="327660"/>
                </a:cubicBezTo>
                <a:cubicBezTo>
                  <a:pt x="921453" y="327660"/>
                  <a:pt x="918913" y="328930"/>
                  <a:pt x="917643" y="331470"/>
                </a:cubicBezTo>
                <a:cubicBezTo>
                  <a:pt x="915103" y="335280"/>
                  <a:pt x="916373" y="340360"/>
                  <a:pt x="920183" y="342900"/>
                </a:cubicBezTo>
                <a:cubicBezTo>
                  <a:pt x="959553" y="370840"/>
                  <a:pt x="984953" y="415290"/>
                  <a:pt x="990033" y="463550"/>
                </a:cubicBezTo>
                <a:cubicBezTo>
                  <a:pt x="1002733" y="554990"/>
                  <a:pt x="1001463" y="635000"/>
                  <a:pt x="1052263" y="645160"/>
                </a:cubicBezTo>
                <a:cubicBezTo>
                  <a:pt x="1064963" y="648970"/>
                  <a:pt x="1078933" y="647700"/>
                  <a:pt x="1091633" y="642620"/>
                </a:cubicBezTo>
                <a:cubicBezTo>
                  <a:pt x="1095443" y="641350"/>
                  <a:pt x="1097983" y="638810"/>
                  <a:pt x="1100523" y="636270"/>
                </a:cubicBezTo>
                <a:cubicBezTo>
                  <a:pt x="1109413" y="626110"/>
                  <a:pt x="1108143" y="610870"/>
                  <a:pt x="1097983" y="601980"/>
                </a:cubicBezTo>
                <a:close/>
              </a:path>
            </a:pathLst>
          </a:custGeom>
          <a:gradFill flip="none" rotWithShape="1">
            <a:gsLst>
              <a:gs pos="13000">
                <a:srgbClr val="91C300"/>
              </a:gs>
              <a:gs pos="100000">
                <a:srgbClr val="00B4F1"/>
              </a:gs>
            </a:gsLst>
            <a:lin ang="0" scaled="1"/>
            <a:tileRect/>
          </a:gradFill>
          <a:ln w="1270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30" name="Freeform: Shape 29" descr="deer shape">
            <a:extLst>
              <a:ext uri="{FF2B5EF4-FFF2-40B4-BE49-F238E27FC236}">
                <a16:creationId xmlns="" xmlns:a16="http://schemas.microsoft.com/office/drawing/2014/main" id="{2F66842C-D01D-4D10-AF5B-E782B5F291E2}"/>
              </a:ext>
            </a:extLst>
          </p:cNvPr>
          <p:cNvSpPr>
            <a:spLocks noChangeAspect="1"/>
          </p:cNvSpPr>
          <p:nvPr/>
        </p:nvSpPr>
        <p:spPr>
          <a:xfrm>
            <a:off x="9312990" y="8656866"/>
            <a:ext cx="1350694" cy="1578339"/>
          </a:xfrm>
          <a:custGeom>
            <a:avLst/>
            <a:gdLst>
              <a:gd name="connsiteX0" fmla="*/ 56073 w 1130300"/>
              <a:gd name="connsiteY0" fmla="*/ 710069 h 1320800"/>
              <a:gd name="connsiteX1" fmla="*/ 58613 w 1130300"/>
              <a:gd name="connsiteY1" fmla="*/ 691019 h 1320800"/>
              <a:gd name="connsiteX2" fmla="*/ 76393 w 1130300"/>
              <a:gd name="connsiteY2" fmla="*/ 666889 h 1320800"/>
              <a:gd name="connsiteX3" fmla="*/ 151323 w 1130300"/>
              <a:gd name="connsiteY3" fmla="*/ 677048 h 1320800"/>
              <a:gd name="connsiteX4" fmla="*/ 151323 w 1130300"/>
              <a:gd name="connsiteY4" fmla="*/ 678319 h 1320800"/>
              <a:gd name="connsiteX5" fmla="*/ 146243 w 1130300"/>
              <a:gd name="connsiteY5" fmla="*/ 693558 h 1320800"/>
              <a:gd name="connsiteX6" fmla="*/ 106873 w 1130300"/>
              <a:gd name="connsiteY6" fmla="*/ 726579 h 1320800"/>
              <a:gd name="connsiteX7" fmla="*/ 85283 w 1130300"/>
              <a:gd name="connsiteY7" fmla="*/ 738008 h 1320800"/>
              <a:gd name="connsiteX8" fmla="*/ 56073 w 1130300"/>
              <a:gd name="connsiteY8" fmla="*/ 710069 h 1320800"/>
              <a:gd name="connsiteX9" fmla="*/ 871413 w 1130300"/>
              <a:gd name="connsiteY9" fmla="*/ 171588 h 1320800"/>
              <a:gd name="connsiteX10" fmla="*/ 881573 w 1130300"/>
              <a:gd name="connsiteY10" fmla="*/ 169049 h 1320800"/>
              <a:gd name="connsiteX11" fmla="*/ 914593 w 1130300"/>
              <a:gd name="connsiteY11" fmla="*/ 24268 h 1320800"/>
              <a:gd name="connsiteX12" fmla="*/ 889193 w 1130300"/>
              <a:gd name="connsiteY12" fmla="*/ 21729 h 1320800"/>
              <a:gd name="connsiteX13" fmla="*/ 884113 w 1130300"/>
              <a:gd name="connsiteY13" fmla="*/ 44588 h 1320800"/>
              <a:gd name="connsiteX14" fmla="*/ 862523 w 1130300"/>
              <a:gd name="connsiteY14" fmla="*/ 138569 h 1320800"/>
              <a:gd name="connsiteX15" fmla="*/ 857443 w 1130300"/>
              <a:gd name="connsiteY15" fmla="*/ 163969 h 1320800"/>
              <a:gd name="connsiteX16" fmla="*/ 871413 w 1130300"/>
              <a:gd name="connsiteY16" fmla="*/ 171588 h 1320800"/>
              <a:gd name="connsiteX17" fmla="*/ 289753 w 1130300"/>
              <a:gd name="connsiteY17" fmla="*/ 1033919 h 1320800"/>
              <a:gd name="connsiteX18" fmla="*/ 259273 w 1130300"/>
              <a:gd name="connsiteY18" fmla="*/ 1033919 h 1320800"/>
              <a:gd name="connsiteX19" fmla="*/ 197043 w 1130300"/>
              <a:gd name="connsiteY19" fmla="*/ 1099959 h 1320800"/>
              <a:gd name="connsiteX20" fmla="*/ 289753 w 1130300"/>
              <a:gd name="connsiteY20" fmla="*/ 1312048 h 1320800"/>
              <a:gd name="connsiteX21" fmla="*/ 327853 w 1130300"/>
              <a:gd name="connsiteY21" fmla="*/ 1312048 h 1320800"/>
              <a:gd name="connsiteX22" fmla="*/ 275783 w 1130300"/>
              <a:gd name="connsiteY22" fmla="*/ 1099959 h 1320800"/>
              <a:gd name="connsiteX23" fmla="*/ 289753 w 1130300"/>
              <a:gd name="connsiteY23" fmla="*/ 1033919 h 1320800"/>
              <a:gd name="connsiteX24" fmla="*/ 1108903 w 1130300"/>
              <a:gd name="connsiteY24" fmla="*/ 12838 h 1320800"/>
              <a:gd name="connsiteX25" fmla="*/ 1088583 w 1130300"/>
              <a:gd name="connsiteY25" fmla="*/ 29349 h 1320800"/>
              <a:gd name="connsiteX26" fmla="*/ 1088583 w 1130300"/>
              <a:gd name="connsiteY26" fmla="*/ 33158 h 1320800"/>
              <a:gd name="connsiteX27" fmla="*/ 973013 w 1130300"/>
              <a:gd name="connsiteY27" fmla="*/ 205879 h 1320800"/>
              <a:gd name="connsiteX28" fmla="*/ 995873 w 1130300"/>
              <a:gd name="connsiteY28" fmla="*/ 113168 h 1320800"/>
              <a:gd name="connsiteX29" fmla="*/ 975553 w 1130300"/>
              <a:gd name="connsiteY29" fmla="*/ 96658 h 1320800"/>
              <a:gd name="connsiteX30" fmla="*/ 959043 w 1130300"/>
              <a:gd name="connsiteY30" fmla="*/ 116979 h 1320800"/>
              <a:gd name="connsiteX31" fmla="*/ 960313 w 1130300"/>
              <a:gd name="connsiteY31" fmla="*/ 122058 h 1320800"/>
              <a:gd name="connsiteX32" fmla="*/ 886653 w 1130300"/>
              <a:gd name="connsiteY32" fmla="*/ 221119 h 1320800"/>
              <a:gd name="connsiteX33" fmla="*/ 882843 w 1130300"/>
              <a:gd name="connsiteY33" fmla="*/ 222388 h 1320800"/>
              <a:gd name="connsiteX34" fmla="*/ 815533 w 1130300"/>
              <a:gd name="connsiteY34" fmla="*/ 238899 h 1320800"/>
              <a:gd name="connsiteX35" fmla="*/ 818073 w 1130300"/>
              <a:gd name="connsiteY35" fmla="*/ 216038 h 1320800"/>
              <a:gd name="connsiteX36" fmla="*/ 781243 w 1130300"/>
              <a:gd name="connsiteY36" fmla="*/ 123329 h 1320800"/>
              <a:gd name="connsiteX37" fmla="*/ 754573 w 1130300"/>
              <a:gd name="connsiteY37" fmla="*/ 122058 h 1320800"/>
              <a:gd name="connsiteX38" fmla="*/ 753303 w 1130300"/>
              <a:gd name="connsiteY38" fmla="*/ 148729 h 1320800"/>
              <a:gd name="connsiteX39" fmla="*/ 754573 w 1130300"/>
              <a:gd name="connsiteY39" fmla="*/ 149999 h 1320800"/>
              <a:gd name="connsiteX40" fmla="*/ 757113 w 1130300"/>
              <a:gd name="connsiteY40" fmla="*/ 274458 h 1320800"/>
              <a:gd name="connsiteX41" fmla="*/ 677103 w 1130300"/>
              <a:gd name="connsiteY41" fmla="*/ 434479 h 1320800"/>
              <a:gd name="connsiteX42" fmla="*/ 583123 w 1130300"/>
              <a:gd name="connsiteY42" fmla="*/ 447179 h 1320800"/>
              <a:gd name="connsiteX43" fmla="*/ 663133 w 1130300"/>
              <a:gd name="connsiteY43" fmla="*/ 250329 h 1320800"/>
              <a:gd name="connsiteX44" fmla="*/ 670753 w 1130300"/>
              <a:gd name="connsiteY44" fmla="*/ 247788 h 1320800"/>
              <a:gd name="connsiteX45" fmla="*/ 730443 w 1130300"/>
              <a:gd name="connsiteY45" fmla="*/ 194449 h 1320800"/>
              <a:gd name="connsiteX46" fmla="*/ 713933 w 1130300"/>
              <a:gd name="connsiteY46" fmla="*/ 174129 h 1320800"/>
              <a:gd name="connsiteX47" fmla="*/ 693613 w 1130300"/>
              <a:gd name="connsiteY47" fmla="*/ 190638 h 1320800"/>
              <a:gd name="connsiteX48" fmla="*/ 683453 w 1130300"/>
              <a:gd name="connsiteY48" fmla="*/ 207149 h 1320800"/>
              <a:gd name="connsiteX49" fmla="*/ 632653 w 1130300"/>
              <a:gd name="connsiteY49" fmla="*/ 127138 h 1320800"/>
              <a:gd name="connsiteX50" fmla="*/ 607253 w 1130300"/>
              <a:gd name="connsiteY50" fmla="*/ 134758 h 1320800"/>
              <a:gd name="connsiteX51" fmla="*/ 614873 w 1130300"/>
              <a:gd name="connsiteY51" fmla="*/ 160158 h 1320800"/>
              <a:gd name="connsiteX52" fmla="*/ 616143 w 1130300"/>
              <a:gd name="connsiteY52" fmla="*/ 161429 h 1320800"/>
              <a:gd name="connsiteX53" fmla="*/ 641543 w 1130300"/>
              <a:gd name="connsiteY53" fmla="*/ 221119 h 1320800"/>
              <a:gd name="connsiteX54" fmla="*/ 604713 w 1130300"/>
              <a:gd name="connsiteY54" fmla="*/ 243979 h 1320800"/>
              <a:gd name="connsiteX55" fmla="*/ 520893 w 1130300"/>
              <a:gd name="connsiteY55" fmla="*/ 122058 h 1320800"/>
              <a:gd name="connsiteX56" fmla="*/ 495493 w 1130300"/>
              <a:gd name="connsiteY56" fmla="*/ 129679 h 1320800"/>
              <a:gd name="connsiteX57" fmla="*/ 503113 w 1130300"/>
              <a:gd name="connsiteY57" fmla="*/ 155079 h 1320800"/>
              <a:gd name="connsiteX58" fmla="*/ 504383 w 1130300"/>
              <a:gd name="connsiteY58" fmla="*/ 156349 h 1320800"/>
              <a:gd name="connsiteX59" fmla="*/ 557723 w 1130300"/>
              <a:gd name="connsiteY59" fmla="*/ 294779 h 1320800"/>
              <a:gd name="connsiteX60" fmla="*/ 557723 w 1130300"/>
              <a:gd name="connsiteY60" fmla="*/ 294779 h 1320800"/>
              <a:gd name="connsiteX61" fmla="*/ 557723 w 1130300"/>
              <a:gd name="connsiteY61" fmla="*/ 297319 h 1320800"/>
              <a:gd name="connsiteX62" fmla="*/ 542483 w 1130300"/>
              <a:gd name="connsiteY62" fmla="*/ 458608 h 1320800"/>
              <a:gd name="connsiteX63" fmla="*/ 522163 w 1130300"/>
              <a:gd name="connsiteY63" fmla="*/ 464958 h 1320800"/>
              <a:gd name="connsiteX64" fmla="*/ 491683 w 1130300"/>
              <a:gd name="connsiteY64" fmla="*/ 475119 h 1320800"/>
              <a:gd name="connsiteX65" fmla="*/ 471363 w 1130300"/>
              <a:gd name="connsiteY65" fmla="*/ 504329 h 1320800"/>
              <a:gd name="connsiteX66" fmla="*/ 471363 w 1130300"/>
              <a:gd name="connsiteY66" fmla="*/ 510679 h 1320800"/>
              <a:gd name="connsiteX67" fmla="*/ 500573 w 1130300"/>
              <a:gd name="connsiteY67" fmla="*/ 550049 h 1320800"/>
              <a:gd name="connsiteX68" fmla="*/ 571693 w 1130300"/>
              <a:gd name="connsiteY68" fmla="*/ 570369 h 1320800"/>
              <a:gd name="connsiteX69" fmla="*/ 608523 w 1130300"/>
              <a:gd name="connsiteY69" fmla="*/ 618629 h 1320800"/>
              <a:gd name="connsiteX70" fmla="*/ 524703 w 1130300"/>
              <a:gd name="connsiteY70" fmla="*/ 722769 h 1320800"/>
              <a:gd name="connsiteX71" fmla="*/ 501843 w 1130300"/>
              <a:gd name="connsiteY71" fmla="*/ 727848 h 1320800"/>
              <a:gd name="connsiteX72" fmla="*/ 439613 w 1130300"/>
              <a:gd name="connsiteY72" fmla="*/ 729119 h 1320800"/>
              <a:gd name="connsiteX73" fmla="*/ 282133 w 1130300"/>
              <a:gd name="connsiteY73" fmla="*/ 702448 h 1320800"/>
              <a:gd name="connsiteX74" fmla="*/ 198313 w 1130300"/>
              <a:gd name="connsiteY74" fmla="*/ 702448 h 1320800"/>
              <a:gd name="connsiteX75" fmla="*/ 189423 w 1130300"/>
              <a:gd name="connsiteY75" fmla="*/ 703719 h 1320800"/>
              <a:gd name="connsiteX76" fmla="*/ 113223 w 1130300"/>
              <a:gd name="connsiteY76" fmla="*/ 757058 h 1320800"/>
              <a:gd name="connsiteX77" fmla="*/ 87823 w 1130300"/>
              <a:gd name="connsiteY77" fmla="*/ 895489 h 1320800"/>
              <a:gd name="connsiteX78" fmla="*/ 95443 w 1130300"/>
              <a:gd name="connsiteY78" fmla="*/ 948829 h 1320800"/>
              <a:gd name="connsiteX79" fmla="*/ 84013 w 1130300"/>
              <a:gd name="connsiteY79" fmla="*/ 1022489 h 1320800"/>
              <a:gd name="connsiteX80" fmla="*/ 42103 w 1130300"/>
              <a:gd name="connsiteY80" fmla="*/ 1143139 h 1320800"/>
              <a:gd name="connsiteX81" fmla="*/ 12893 w 1130300"/>
              <a:gd name="connsiteY81" fmla="*/ 1294269 h 1320800"/>
              <a:gd name="connsiteX82" fmla="*/ 25593 w 1130300"/>
              <a:gd name="connsiteY82" fmla="*/ 1313319 h 1320800"/>
              <a:gd name="connsiteX83" fmla="*/ 29403 w 1130300"/>
              <a:gd name="connsiteY83" fmla="*/ 1313319 h 1320800"/>
              <a:gd name="connsiteX84" fmla="*/ 66233 w 1130300"/>
              <a:gd name="connsiteY84" fmla="*/ 1289189 h 1320800"/>
              <a:gd name="connsiteX85" fmla="*/ 124653 w 1130300"/>
              <a:gd name="connsiteY85" fmla="*/ 1143139 h 1320800"/>
              <a:gd name="connsiteX86" fmla="*/ 195773 w 1130300"/>
              <a:gd name="connsiteY86" fmla="*/ 1033919 h 1320800"/>
              <a:gd name="connsiteX87" fmla="*/ 223713 w 1130300"/>
              <a:gd name="connsiteY87" fmla="*/ 1005979 h 1320800"/>
              <a:gd name="connsiteX88" fmla="*/ 293563 w 1130300"/>
              <a:gd name="connsiteY88" fmla="*/ 984389 h 1320800"/>
              <a:gd name="connsiteX89" fmla="*/ 504383 w 1130300"/>
              <a:gd name="connsiteY89" fmla="*/ 1023758 h 1320800"/>
              <a:gd name="connsiteX90" fmla="*/ 617413 w 1130300"/>
              <a:gd name="connsiteY90" fmla="*/ 1000898 h 1320800"/>
              <a:gd name="connsiteX91" fmla="*/ 635193 w 1130300"/>
              <a:gd name="connsiteY91" fmla="*/ 1004708 h 1320800"/>
              <a:gd name="connsiteX92" fmla="*/ 637733 w 1130300"/>
              <a:gd name="connsiteY92" fmla="*/ 1009789 h 1320800"/>
              <a:gd name="connsiteX93" fmla="*/ 698693 w 1130300"/>
              <a:gd name="connsiteY93" fmla="*/ 1284109 h 1320800"/>
              <a:gd name="connsiteX94" fmla="*/ 735523 w 1130300"/>
              <a:gd name="connsiteY94" fmla="*/ 1313319 h 1320800"/>
              <a:gd name="connsiteX95" fmla="*/ 752033 w 1130300"/>
              <a:gd name="connsiteY95" fmla="*/ 1296809 h 1320800"/>
              <a:gd name="connsiteX96" fmla="*/ 752033 w 1130300"/>
              <a:gd name="connsiteY96" fmla="*/ 900569 h 1320800"/>
              <a:gd name="connsiteX97" fmla="*/ 773623 w 1130300"/>
              <a:gd name="connsiteY97" fmla="*/ 807858 h 1320800"/>
              <a:gd name="connsiteX98" fmla="*/ 788863 w 1130300"/>
              <a:gd name="connsiteY98" fmla="*/ 706258 h 1320800"/>
              <a:gd name="connsiteX99" fmla="*/ 748223 w 1130300"/>
              <a:gd name="connsiteY99" fmla="*/ 569099 h 1320800"/>
              <a:gd name="connsiteX100" fmla="*/ 712663 w 1130300"/>
              <a:gd name="connsiteY100" fmla="*/ 485279 h 1320800"/>
              <a:gd name="connsiteX101" fmla="*/ 731713 w 1130300"/>
              <a:gd name="connsiteY101" fmla="*/ 484008 h 1320800"/>
              <a:gd name="connsiteX102" fmla="*/ 766003 w 1130300"/>
              <a:gd name="connsiteY102" fmla="*/ 468769 h 1320800"/>
              <a:gd name="connsiteX103" fmla="*/ 777433 w 1130300"/>
              <a:gd name="connsiteY103" fmla="*/ 457338 h 1320800"/>
              <a:gd name="connsiteX104" fmla="*/ 777433 w 1130300"/>
              <a:gd name="connsiteY104" fmla="*/ 443369 h 1320800"/>
              <a:gd name="connsiteX105" fmla="*/ 769813 w 1130300"/>
              <a:gd name="connsiteY105" fmla="*/ 439558 h 1320800"/>
              <a:gd name="connsiteX106" fmla="*/ 717743 w 1130300"/>
              <a:gd name="connsiteY106" fmla="*/ 437019 h 1320800"/>
              <a:gd name="connsiteX107" fmla="*/ 823153 w 1130300"/>
              <a:gd name="connsiteY107" fmla="*/ 388758 h 1320800"/>
              <a:gd name="connsiteX108" fmla="*/ 844743 w 1130300"/>
              <a:gd name="connsiteY108" fmla="*/ 373519 h 1320800"/>
              <a:gd name="connsiteX109" fmla="*/ 833313 w 1130300"/>
              <a:gd name="connsiteY109" fmla="*/ 353199 h 1320800"/>
              <a:gd name="connsiteX110" fmla="*/ 730443 w 1130300"/>
              <a:gd name="connsiteY110" fmla="*/ 369708 h 1320800"/>
              <a:gd name="connsiteX111" fmla="*/ 774893 w 1130300"/>
              <a:gd name="connsiteY111" fmla="*/ 311288 h 1320800"/>
              <a:gd name="connsiteX112" fmla="*/ 779973 w 1130300"/>
              <a:gd name="connsiteY112" fmla="*/ 307479 h 1320800"/>
              <a:gd name="connsiteX113" fmla="*/ 901893 w 1130300"/>
              <a:gd name="connsiteY113" fmla="*/ 261758 h 1320800"/>
              <a:gd name="connsiteX114" fmla="*/ 1125413 w 1130300"/>
              <a:gd name="connsiteY114" fmla="*/ 36968 h 1320800"/>
              <a:gd name="connsiteX115" fmla="*/ 1108903 w 1130300"/>
              <a:gd name="connsiteY115" fmla="*/ 12838 h 1320800"/>
              <a:gd name="connsiteX116" fmla="*/ 908243 w 1130300"/>
              <a:gd name="connsiteY116" fmla="*/ 831989 h 1320800"/>
              <a:gd name="connsiteX117" fmla="*/ 873953 w 1130300"/>
              <a:gd name="connsiteY117" fmla="*/ 814208 h 1320800"/>
              <a:gd name="connsiteX118" fmla="*/ 802833 w 1130300"/>
              <a:gd name="connsiteY118" fmla="*/ 837069 h 1320800"/>
              <a:gd name="connsiteX119" fmla="*/ 795213 w 1130300"/>
              <a:gd name="connsiteY119" fmla="*/ 854848 h 1320800"/>
              <a:gd name="connsiteX120" fmla="*/ 811723 w 1130300"/>
              <a:gd name="connsiteY120" fmla="*/ 892948 h 1320800"/>
              <a:gd name="connsiteX121" fmla="*/ 816803 w 1130300"/>
              <a:gd name="connsiteY121" fmla="*/ 895489 h 1320800"/>
              <a:gd name="connsiteX122" fmla="*/ 844743 w 1130300"/>
              <a:gd name="connsiteY122" fmla="*/ 941208 h 1320800"/>
              <a:gd name="connsiteX123" fmla="*/ 844743 w 1130300"/>
              <a:gd name="connsiteY123" fmla="*/ 1042808 h 1320800"/>
              <a:gd name="connsiteX124" fmla="*/ 877763 w 1130300"/>
              <a:gd name="connsiteY124" fmla="*/ 1074559 h 1320800"/>
              <a:gd name="connsiteX125" fmla="*/ 877763 w 1130300"/>
              <a:gd name="connsiteY125" fmla="*/ 1074559 h 1320800"/>
              <a:gd name="connsiteX126" fmla="*/ 894273 w 1130300"/>
              <a:gd name="connsiteY126" fmla="*/ 1061859 h 1320800"/>
              <a:gd name="connsiteX127" fmla="*/ 931103 w 1130300"/>
              <a:gd name="connsiteY127" fmla="*/ 875169 h 1320800"/>
              <a:gd name="connsiteX128" fmla="*/ 908243 w 1130300"/>
              <a:gd name="connsiteY128" fmla="*/ 831989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130300" h="1320800">
                <a:moveTo>
                  <a:pt x="56073" y="710069"/>
                </a:moveTo>
                <a:cubicBezTo>
                  <a:pt x="56073" y="703719"/>
                  <a:pt x="57343" y="697369"/>
                  <a:pt x="58613" y="691019"/>
                </a:cubicBezTo>
                <a:cubicBezTo>
                  <a:pt x="62423" y="680858"/>
                  <a:pt x="68773" y="673239"/>
                  <a:pt x="76393" y="666889"/>
                </a:cubicBezTo>
                <a:cubicBezTo>
                  <a:pt x="99253" y="649108"/>
                  <a:pt x="133543" y="652919"/>
                  <a:pt x="151323" y="677048"/>
                </a:cubicBezTo>
                <a:cubicBezTo>
                  <a:pt x="151323" y="677048"/>
                  <a:pt x="151323" y="677048"/>
                  <a:pt x="151323" y="678319"/>
                </a:cubicBezTo>
                <a:cubicBezTo>
                  <a:pt x="153863" y="683398"/>
                  <a:pt x="152593" y="691019"/>
                  <a:pt x="146243" y="693558"/>
                </a:cubicBezTo>
                <a:cubicBezTo>
                  <a:pt x="131003" y="702448"/>
                  <a:pt x="118303" y="713879"/>
                  <a:pt x="106873" y="726579"/>
                </a:cubicBezTo>
                <a:cubicBezTo>
                  <a:pt x="101793" y="732929"/>
                  <a:pt x="92903" y="738008"/>
                  <a:pt x="85283" y="738008"/>
                </a:cubicBezTo>
                <a:cubicBezTo>
                  <a:pt x="71313" y="738008"/>
                  <a:pt x="57343" y="725308"/>
                  <a:pt x="56073" y="710069"/>
                </a:cubicBezTo>
                <a:close/>
                <a:moveTo>
                  <a:pt x="871413" y="171588"/>
                </a:moveTo>
                <a:cubicBezTo>
                  <a:pt x="875223" y="171588"/>
                  <a:pt x="877763" y="170319"/>
                  <a:pt x="881573" y="169049"/>
                </a:cubicBezTo>
                <a:cubicBezTo>
                  <a:pt x="931103" y="138569"/>
                  <a:pt x="946343" y="73799"/>
                  <a:pt x="914593" y="24268"/>
                </a:cubicBezTo>
                <a:cubicBezTo>
                  <a:pt x="908243" y="16649"/>
                  <a:pt x="896813" y="15379"/>
                  <a:pt x="889193" y="21729"/>
                </a:cubicBezTo>
                <a:cubicBezTo>
                  <a:pt x="882843" y="26808"/>
                  <a:pt x="880303" y="36968"/>
                  <a:pt x="884113" y="44588"/>
                </a:cubicBezTo>
                <a:cubicBezTo>
                  <a:pt x="903163" y="76338"/>
                  <a:pt x="894273" y="118249"/>
                  <a:pt x="862523" y="138569"/>
                </a:cubicBezTo>
                <a:cubicBezTo>
                  <a:pt x="853633" y="143649"/>
                  <a:pt x="851093" y="155079"/>
                  <a:pt x="857443" y="163969"/>
                </a:cubicBezTo>
                <a:cubicBezTo>
                  <a:pt x="858713" y="167779"/>
                  <a:pt x="865063" y="171588"/>
                  <a:pt x="871413" y="171588"/>
                </a:cubicBezTo>
                <a:close/>
                <a:moveTo>
                  <a:pt x="289753" y="1033919"/>
                </a:moveTo>
                <a:lnTo>
                  <a:pt x="259273" y="1033919"/>
                </a:lnTo>
                <a:lnTo>
                  <a:pt x="197043" y="1099959"/>
                </a:lnTo>
                <a:lnTo>
                  <a:pt x="289753" y="1312048"/>
                </a:lnTo>
                <a:lnTo>
                  <a:pt x="327853" y="1312048"/>
                </a:lnTo>
                <a:lnTo>
                  <a:pt x="275783" y="1099959"/>
                </a:lnTo>
                <a:lnTo>
                  <a:pt x="289753" y="1033919"/>
                </a:lnTo>
                <a:close/>
                <a:moveTo>
                  <a:pt x="1108903" y="12838"/>
                </a:moveTo>
                <a:cubicBezTo>
                  <a:pt x="1098743" y="11568"/>
                  <a:pt x="1089853" y="19188"/>
                  <a:pt x="1088583" y="29349"/>
                </a:cubicBezTo>
                <a:cubicBezTo>
                  <a:pt x="1088583" y="30618"/>
                  <a:pt x="1088583" y="31888"/>
                  <a:pt x="1088583" y="33158"/>
                </a:cubicBezTo>
                <a:cubicBezTo>
                  <a:pt x="1088583" y="109358"/>
                  <a:pt x="1042863" y="176669"/>
                  <a:pt x="973013" y="205879"/>
                </a:cubicBezTo>
                <a:cubicBezTo>
                  <a:pt x="993333" y="179208"/>
                  <a:pt x="1002223" y="146188"/>
                  <a:pt x="995873" y="113168"/>
                </a:cubicBezTo>
                <a:cubicBezTo>
                  <a:pt x="994603" y="103008"/>
                  <a:pt x="985713" y="95388"/>
                  <a:pt x="975553" y="96658"/>
                </a:cubicBezTo>
                <a:cubicBezTo>
                  <a:pt x="965393" y="97929"/>
                  <a:pt x="957773" y="106818"/>
                  <a:pt x="959043" y="116979"/>
                </a:cubicBezTo>
                <a:cubicBezTo>
                  <a:pt x="959043" y="118249"/>
                  <a:pt x="959043" y="119518"/>
                  <a:pt x="960313" y="122058"/>
                </a:cubicBezTo>
                <a:cubicBezTo>
                  <a:pt x="966663" y="170319"/>
                  <a:pt x="933643" y="213499"/>
                  <a:pt x="886653" y="221119"/>
                </a:cubicBezTo>
                <a:cubicBezTo>
                  <a:pt x="885383" y="221119"/>
                  <a:pt x="884113" y="222388"/>
                  <a:pt x="882843" y="222388"/>
                </a:cubicBezTo>
                <a:cubicBezTo>
                  <a:pt x="859983" y="224929"/>
                  <a:pt x="837123" y="230008"/>
                  <a:pt x="815533" y="238899"/>
                </a:cubicBezTo>
                <a:cubicBezTo>
                  <a:pt x="816803" y="231279"/>
                  <a:pt x="818073" y="223658"/>
                  <a:pt x="818073" y="216038"/>
                </a:cubicBezTo>
                <a:cubicBezTo>
                  <a:pt x="819343" y="181749"/>
                  <a:pt x="805373" y="148729"/>
                  <a:pt x="781243" y="123329"/>
                </a:cubicBezTo>
                <a:cubicBezTo>
                  <a:pt x="774893" y="115708"/>
                  <a:pt x="762193" y="114438"/>
                  <a:pt x="754573" y="122058"/>
                </a:cubicBezTo>
                <a:cubicBezTo>
                  <a:pt x="746953" y="128408"/>
                  <a:pt x="745683" y="141108"/>
                  <a:pt x="753303" y="148729"/>
                </a:cubicBezTo>
                <a:cubicBezTo>
                  <a:pt x="753303" y="148729"/>
                  <a:pt x="754573" y="149999"/>
                  <a:pt x="754573" y="149999"/>
                </a:cubicBezTo>
                <a:cubicBezTo>
                  <a:pt x="787593" y="184288"/>
                  <a:pt x="788863" y="238899"/>
                  <a:pt x="757113" y="274458"/>
                </a:cubicBezTo>
                <a:cubicBezTo>
                  <a:pt x="710123" y="313829"/>
                  <a:pt x="680913" y="372249"/>
                  <a:pt x="677103" y="434479"/>
                </a:cubicBezTo>
                <a:cubicBezTo>
                  <a:pt x="645353" y="435749"/>
                  <a:pt x="613603" y="439558"/>
                  <a:pt x="583123" y="447179"/>
                </a:cubicBezTo>
                <a:cubicBezTo>
                  <a:pt x="552643" y="370979"/>
                  <a:pt x="588203" y="283349"/>
                  <a:pt x="663133" y="250329"/>
                </a:cubicBezTo>
                <a:lnTo>
                  <a:pt x="670753" y="247788"/>
                </a:lnTo>
                <a:cubicBezTo>
                  <a:pt x="701233" y="247788"/>
                  <a:pt x="726633" y="224929"/>
                  <a:pt x="730443" y="194449"/>
                </a:cubicBezTo>
                <a:cubicBezTo>
                  <a:pt x="731713" y="184288"/>
                  <a:pt x="724093" y="175399"/>
                  <a:pt x="713933" y="174129"/>
                </a:cubicBezTo>
                <a:cubicBezTo>
                  <a:pt x="703773" y="172858"/>
                  <a:pt x="694883" y="180479"/>
                  <a:pt x="693613" y="190638"/>
                </a:cubicBezTo>
                <a:cubicBezTo>
                  <a:pt x="692343" y="196988"/>
                  <a:pt x="688533" y="203338"/>
                  <a:pt x="683453" y="207149"/>
                </a:cubicBezTo>
                <a:cubicBezTo>
                  <a:pt x="684723" y="172858"/>
                  <a:pt x="664403" y="141108"/>
                  <a:pt x="632653" y="127138"/>
                </a:cubicBezTo>
                <a:cubicBezTo>
                  <a:pt x="623763" y="122058"/>
                  <a:pt x="612333" y="125868"/>
                  <a:pt x="607253" y="134758"/>
                </a:cubicBezTo>
                <a:cubicBezTo>
                  <a:pt x="602173" y="143649"/>
                  <a:pt x="605983" y="155079"/>
                  <a:pt x="614873" y="160158"/>
                </a:cubicBezTo>
                <a:cubicBezTo>
                  <a:pt x="614873" y="160158"/>
                  <a:pt x="616143" y="160158"/>
                  <a:pt x="616143" y="161429"/>
                </a:cubicBezTo>
                <a:cubicBezTo>
                  <a:pt x="639003" y="171588"/>
                  <a:pt x="650433" y="196988"/>
                  <a:pt x="641543" y="221119"/>
                </a:cubicBezTo>
                <a:cubicBezTo>
                  <a:pt x="628843" y="227469"/>
                  <a:pt x="616143" y="235088"/>
                  <a:pt x="604713" y="243979"/>
                </a:cubicBezTo>
                <a:cubicBezTo>
                  <a:pt x="602173" y="190638"/>
                  <a:pt x="570423" y="142379"/>
                  <a:pt x="520893" y="122058"/>
                </a:cubicBezTo>
                <a:cubicBezTo>
                  <a:pt x="512003" y="116979"/>
                  <a:pt x="500573" y="120788"/>
                  <a:pt x="495493" y="129679"/>
                </a:cubicBezTo>
                <a:cubicBezTo>
                  <a:pt x="490413" y="138569"/>
                  <a:pt x="494223" y="149999"/>
                  <a:pt x="503113" y="155079"/>
                </a:cubicBezTo>
                <a:cubicBezTo>
                  <a:pt x="503113" y="155079"/>
                  <a:pt x="504383" y="155079"/>
                  <a:pt x="504383" y="156349"/>
                </a:cubicBezTo>
                <a:cubicBezTo>
                  <a:pt x="557723" y="179208"/>
                  <a:pt x="581853" y="241438"/>
                  <a:pt x="557723" y="294779"/>
                </a:cubicBezTo>
                <a:cubicBezTo>
                  <a:pt x="557723" y="294779"/>
                  <a:pt x="557723" y="294779"/>
                  <a:pt x="557723" y="294779"/>
                </a:cubicBezTo>
                <a:cubicBezTo>
                  <a:pt x="557723" y="296049"/>
                  <a:pt x="557723" y="296049"/>
                  <a:pt x="557723" y="297319"/>
                </a:cubicBezTo>
                <a:cubicBezTo>
                  <a:pt x="528513" y="346849"/>
                  <a:pt x="523433" y="405269"/>
                  <a:pt x="542483" y="458608"/>
                </a:cubicBezTo>
                <a:cubicBezTo>
                  <a:pt x="536133" y="461149"/>
                  <a:pt x="528513" y="462419"/>
                  <a:pt x="522163" y="464958"/>
                </a:cubicBezTo>
                <a:lnTo>
                  <a:pt x="491683" y="475119"/>
                </a:lnTo>
                <a:cubicBezTo>
                  <a:pt x="478983" y="478929"/>
                  <a:pt x="470093" y="491629"/>
                  <a:pt x="471363" y="504329"/>
                </a:cubicBezTo>
                <a:lnTo>
                  <a:pt x="471363" y="510679"/>
                </a:lnTo>
                <a:cubicBezTo>
                  <a:pt x="471363" y="529729"/>
                  <a:pt x="484063" y="544969"/>
                  <a:pt x="500573" y="550049"/>
                </a:cubicBezTo>
                <a:lnTo>
                  <a:pt x="571693" y="570369"/>
                </a:lnTo>
                <a:cubicBezTo>
                  <a:pt x="593283" y="576719"/>
                  <a:pt x="608523" y="595769"/>
                  <a:pt x="608523" y="618629"/>
                </a:cubicBezTo>
                <a:cubicBezTo>
                  <a:pt x="608523" y="668158"/>
                  <a:pt x="574233" y="711339"/>
                  <a:pt x="524703" y="722769"/>
                </a:cubicBezTo>
                <a:lnTo>
                  <a:pt x="501843" y="727848"/>
                </a:lnTo>
                <a:cubicBezTo>
                  <a:pt x="481523" y="732929"/>
                  <a:pt x="459933" y="732929"/>
                  <a:pt x="439613" y="729119"/>
                </a:cubicBezTo>
                <a:lnTo>
                  <a:pt x="282133" y="702448"/>
                </a:lnTo>
                <a:cubicBezTo>
                  <a:pt x="254193" y="697369"/>
                  <a:pt x="226253" y="697369"/>
                  <a:pt x="198313" y="702448"/>
                </a:cubicBezTo>
                <a:lnTo>
                  <a:pt x="189423" y="703719"/>
                </a:lnTo>
                <a:cubicBezTo>
                  <a:pt x="157673" y="708798"/>
                  <a:pt x="129733" y="727848"/>
                  <a:pt x="113223" y="757058"/>
                </a:cubicBezTo>
                <a:cubicBezTo>
                  <a:pt x="90363" y="798969"/>
                  <a:pt x="80203" y="848498"/>
                  <a:pt x="87823" y="895489"/>
                </a:cubicBezTo>
                <a:lnTo>
                  <a:pt x="95443" y="948829"/>
                </a:lnTo>
                <a:cubicBezTo>
                  <a:pt x="99253" y="974229"/>
                  <a:pt x="94173" y="999629"/>
                  <a:pt x="84013" y="1022489"/>
                </a:cubicBezTo>
                <a:cubicBezTo>
                  <a:pt x="64963" y="1060589"/>
                  <a:pt x="50993" y="1101229"/>
                  <a:pt x="42103" y="1143139"/>
                </a:cubicBezTo>
                <a:lnTo>
                  <a:pt x="12893" y="1294269"/>
                </a:lnTo>
                <a:cubicBezTo>
                  <a:pt x="11623" y="1303159"/>
                  <a:pt x="16703" y="1310779"/>
                  <a:pt x="25593" y="1313319"/>
                </a:cubicBezTo>
                <a:cubicBezTo>
                  <a:pt x="26863" y="1313319"/>
                  <a:pt x="28133" y="1313319"/>
                  <a:pt x="29403" y="1313319"/>
                </a:cubicBezTo>
                <a:cubicBezTo>
                  <a:pt x="45913" y="1313319"/>
                  <a:pt x="59883" y="1304429"/>
                  <a:pt x="66233" y="1289189"/>
                </a:cubicBezTo>
                <a:lnTo>
                  <a:pt x="124653" y="1143139"/>
                </a:lnTo>
                <a:cubicBezTo>
                  <a:pt x="139893" y="1102498"/>
                  <a:pt x="164023" y="1065669"/>
                  <a:pt x="195773" y="1033919"/>
                </a:cubicBezTo>
                <a:lnTo>
                  <a:pt x="223713" y="1005979"/>
                </a:lnTo>
                <a:cubicBezTo>
                  <a:pt x="241493" y="988198"/>
                  <a:pt x="268163" y="979308"/>
                  <a:pt x="293563" y="984389"/>
                </a:cubicBezTo>
                <a:lnTo>
                  <a:pt x="504383" y="1023758"/>
                </a:lnTo>
                <a:cubicBezTo>
                  <a:pt x="543753" y="1031379"/>
                  <a:pt x="584393" y="1022489"/>
                  <a:pt x="617413" y="1000898"/>
                </a:cubicBezTo>
                <a:cubicBezTo>
                  <a:pt x="623763" y="997089"/>
                  <a:pt x="631383" y="998358"/>
                  <a:pt x="635193" y="1004708"/>
                </a:cubicBezTo>
                <a:cubicBezTo>
                  <a:pt x="636463" y="1005979"/>
                  <a:pt x="636463" y="1007248"/>
                  <a:pt x="637733" y="1009789"/>
                </a:cubicBezTo>
                <a:lnTo>
                  <a:pt x="698693" y="1284109"/>
                </a:lnTo>
                <a:cubicBezTo>
                  <a:pt x="702503" y="1301889"/>
                  <a:pt x="717743" y="1313319"/>
                  <a:pt x="735523" y="1313319"/>
                </a:cubicBezTo>
                <a:cubicBezTo>
                  <a:pt x="744413" y="1313319"/>
                  <a:pt x="752033" y="1305698"/>
                  <a:pt x="752033" y="1296809"/>
                </a:cubicBezTo>
                <a:lnTo>
                  <a:pt x="752033" y="900569"/>
                </a:lnTo>
                <a:cubicBezTo>
                  <a:pt x="752033" y="868819"/>
                  <a:pt x="759653" y="837069"/>
                  <a:pt x="773623" y="807858"/>
                </a:cubicBezTo>
                <a:cubicBezTo>
                  <a:pt x="788863" y="776108"/>
                  <a:pt x="795213" y="740548"/>
                  <a:pt x="788863" y="706258"/>
                </a:cubicBezTo>
                <a:cubicBezTo>
                  <a:pt x="781243" y="659269"/>
                  <a:pt x="767273" y="613549"/>
                  <a:pt x="748223" y="569099"/>
                </a:cubicBezTo>
                <a:lnTo>
                  <a:pt x="712663" y="485279"/>
                </a:lnTo>
                <a:lnTo>
                  <a:pt x="731713" y="484008"/>
                </a:lnTo>
                <a:cubicBezTo>
                  <a:pt x="744413" y="482738"/>
                  <a:pt x="757113" y="477658"/>
                  <a:pt x="766003" y="468769"/>
                </a:cubicBezTo>
                <a:lnTo>
                  <a:pt x="777433" y="457338"/>
                </a:lnTo>
                <a:cubicBezTo>
                  <a:pt x="781243" y="453529"/>
                  <a:pt x="781243" y="447179"/>
                  <a:pt x="777433" y="443369"/>
                </a:cubicBezTo>
                <a:cubicBezTo>
                  <a:pt x="776163" y="440829"/>
                  <a:pt x="773623" y="440829"/>
                  <a:pt x="769813" y="439558"/>
                </a:cubicBezTo>
                <a:lnTo>
                  <a:pt x="717743" y="437019"/>
                </a:lnTo>
                <a:cubicBezTo>
                  <a:pt x="736793" y="397649"/>
                  <a:pt x="781243" y="377329"/>
                  <a:pt x="823153" y="388758"/>
                </a:cubicBezTo>
                <a:cubicBezTo>
                  <a:pt x="833313" y="390029"/>
                  <a:pt x="842203" y="383679"/>
                  <a:pt x="844743" y="373519"/>
                </a:cubicBezTo>
                <a:cubicBezTo>
                  <a:pt x="846013" y="364629"/>
                  <a:pt x="840933" y="357008"/>
                  <a:pt x="833313" y="353199"/>
                </a:cubicBezTo>
                <a:cubicBezTo>
                  <a:pt x="797753" y="344308"/>
                  <a:pt x="760923" y="350658"/>
                  <a:pt x="730443" y="369708"/>
                </a:cubicBezTo>
                <a:cubicBezTo>
                  <a:pt x="740603" y="348119"/>
                  <a:pt x="755843" y="327799"/>
                  <a:pt x="774893" y="311288"/>
                </a:cubicBezTo>
                <a:lnTo>
                  <a:pt x="779973" y="307479"/>
                </a:lnTo>
                <a:cubicBezTo>
                  <a:pt x="812993" y="278269"/>
                  <a:pt x="856173" y="261758"/>
                  <a:pt x="901893" y="261758"/>
                </a:cubicBezTo>
                <a:cubicBezTo>
                  <a:pt x="1025083" y="260488"/>
                  <a:pt x="1125413" y="161429"/>
                  <a:pt x="1125413" y="36968"/>
                </a:cubicBezTo>
                <a:cubicBezTo>
                  <a:pt x="1126683" y="22999"/>
                  <a:pt x="1119063" y="14108"/>
                  <a:pt x="1108903" y="12838"/>
                </a:cubicBezTo>
                <a:close/>
                <a:moveTo>
                  <a:pt x="908243" y="831989"/>
                </a:moveTo>
                <a:lnTo>
                  <a:pt x="873953" y="814208"/>
                </a:lnTo>
                <a:cubicBezTo>
                  <a:pt x="848553" y="801508"/>
                  <a:pt x="816803" y="811669"/>
                  <a:pt x="802833" y="837069"/>
                </a:cubicBezTo>
                <a:cubicBezTo>
                  <a:pt x="800293" y="843419"/>
                  <a:pt x="797753" y="848498"/>
                  <a:pt x="795213" y="854848"/>
                </a:cubicBezTo>
                <a:cubicBezTo>
                  <a:pt x="790133" y="870089"/>
                  <a:pt x="797753" y="886598"/>
                  <a:pt x="811723" y="892948"/>
                </a:cubicBezTo>
                <a:lnTo>
                  <a:pt x="816803" y="895489"/>
                </a:lnTo>
                <a:cubicBezTo>
                  <a:pt x="834583" y="904379"/>
                  <a:pt x="844743" y="922158"/>
                  <a:pt x="844743" y="941208"/>
                </a:cubicBezTo>
                <a:lnTo>
                  <a:pt x="844743" y="1042808"/>
                </a:lnTo>
                <a:cubicBezTo>
                  <a:pt x="844743" y="1060589"/>
                  <a:pt x="859983" y="1075829"/>
                  <a:pt x="877763" y="1074559"/>
                </a:cubicBezTo>
                <a:cubicBezTo>
                  <a:pt x="877763" y="1074559"/>
                  <a:pt x="877763" y="1074559"/>
                  <a:pt x="877763" y="1074559"/>
                </a:cubicBezTo>
                <a:cubicBezTo>
                  <a:pt x="885383" y="1074559"/>
                  <a:pt x="893003" y="1069479"/>
                  <a:pt x="894273" y="1061859"/>
                </a:cubicBezTo>
                <a:lnTo>
                  <a:pt x="931103" y="875169"/>
                </a:lnTo>
                <a:cubicBezTo>
                  <a:pt x="934913" y="859929"/>
                  <a:pt x="926023" y="840879"/>
                  <a:pt x="908243" y="831989"/>
                </a:cubicBezTo>
                <a:close/>
              </a:path>
            </a:pathLst>
          </a:custGeom>
          <a:gradFill>
            <a:gsLst>
              <a:gs pos="9000">
                <a:srgbClr val="91C300"/>
              </a:gs>
              <a:gs pos="100000">
                <a:srgbClr val="FFC300"/>
              </a:gs>
            </a:gsLst>
            <a:lin ang="0" scaled="1"/>
          </a:gradFill>
          <a:ln w="1270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31" name="Freeform: Shape 30" descr="pig shape">
            <a:extLst>
              <a:ext uri="{FF2B5EF4-FFF2-40B4-BE49-F238E27FC236}">
                <a16:creationId xmlns="" xmlns:a16="http://schemas.microsoft.com/office/drawing/2014/main" id="{2CD4995D-2044-41EE-B923-CB2200A93CDD}"/>
              </a:ext>
            </a:extLst>
          </p:cNvPr>
          <p:cNvSpPr>
            <a:spLocks noChangeAspect="1"/>
          </p:cNvSpPr>
          <p:nvPr/>
        </p:nvSpPr>
        <p:spPr>
          <a:xfrm>
            <a:off x="1559553" y="9234272"/>
            <a:ext cx="1032559" cy="992846"/>
          </a:xfrm>
          <a:custGeom>
            <a:avLst/>
            <a:gdLst>
              <a:gd name="connsiteX0" fmla="*/ 472440 w 660400"/>
              <a:gd name="connsiteY0" fmla="*/ 595630 h 635000"/>
              <a:gd name="connsiteX1" fmla="*/ 472440 w 660400"/>
              <a:gd name="connsiteY1" fmla="*/ 599440 h 635000"/>
              <a:gd name="connsiteX2" fmla="*/ 472440 w 660400"/>
              <a:gd name="connsiteY2" fmla="*/ 615950 h 635000"/>
              <a:gd name="connsiteX3" fmla="*/ 464820 w 660400"/>
              <a:gd name="connsiteY3" fmla="*/ 626110 h 635000"/>
              <a:gd name="connsiteX4" fmla="*/ 452120 w 660400"/>
              <a:gd name="connsiteY4" fmla="*/ 626110 h 635000"/>
              <a:gd name="connsiteX5" fmla="*/ 421640 w 660400"/>
              <a:gd name="connsiteY5" fmla="*/ 605790 h 635000"/>
              <a:gd name="connsiteX6" fmla="*/ 410210 w 660400"/>
              <a:gd name="connsiteY6" fmla="*/ 581660 h 635000"/>
              <a:gd name="connsiteX7" fmla="*/ 412750 w 660400"/>
              <a:gd name="connsiteY7" fmla="*/ 575310 h 635000"/>
              <a:gd name="connsiteX8" fmla="*/ 414020 w 660400"/>
              <a:gd name="connsiteY8" fmla="*/ 575310 h 635000"/>
              <a:gd name="connsiteX9" fmla="*/ 441960 w 660400"/>
              <a:gd name="connsiteY9" fmla="*/ 572770 h 635000"/>
              <a:gd name="connsiteX10" fmla="*/ 472440 w 660400"/>
              <a:gd name="connsiteY10" fmla="*/ 595630 h 635000"/>
              <a:gd name="connsiteX11" fmla="*/ 614680 w 660400"/>
              <a:gd name="connsiteY11" fmla="*/ 184150 h 635000"/>
              <a:gd name="connsiteX12" fmla="*/ 614680 w 660400"/>
              <a:gd name="connsiteY12" fmla="*/ 124460 h 635000"/>
              <a:gd name="connsiteX13" fmla="*/ 626110 w 660400"/>
              <a:gd name="connsiteY13" fmla="*/ 86360 h 635000"/>
              <a:gd name="connsiteX14" fmla="*/ 552450 w 660400"/>
              <a:gd name="connsiteY14" fmla="*/ 12700 h 635000"/>
              <a:gd name="connsiteX15" fmla="*/ 541020 w 660400"/>
              <a:gd name="connsiteY15" fmla="*/ 24130 h 635000"/>
              <a:gd name="connsiteX16" fmla="*/ 552450 w 660400"/>
              <a:gd name="connsiteY16" fmla="*/ 35560 h 635000"/>
              <a:gd name="connsiteX17" fmla="*/ 595630 w 660400"/>
              <a:gd name="connsiteY17" fmla="*/ 58420 h 635000"/>
              <a:gd name="connsiteX18" fmla="*/ 596900 w 660400"/>
              <a:gd name="connsiteY18" fmla="*/ 59690 h 635000"/>
              <a:gd name="connsiteX19" fmla="*/ 538480 w 660400"/>
              <a:gd name="connsiteY19" fmla="*/ 120650 h 635000"/>
              <a:gd name="connsiteX20" fmla="*/ 524510 w 660400"/>
              <a:gd name="connsiteY20" fmla="*/ 115570 h 635000"/>
              <a:gd name="connsiteX21" fmla="*/ 220980 w 660400"/>
              <a:gd name="connsiteY21" fmla="*/ 199390 h 635000"/>
              <a:gd name="connsiteX22" fmla="*/ 194310 w 660400"/>
              <a:gd name="connsiteY22" fmla="*/ 204470 h 635000"/>
              <a:gd name="connsiteX23" fmla="*/ 128270 w 660400"/>
              <a:gd name="connsiteY23" fmla="*/ 189230 h 635000"/>
              <a:gd name="connsiteX24" fmla="*/ 128270 w 660400"/>
              <a:gd name="connsiteY24" fmla="*/ 189230 h 635000"/>
              <a:gd name="connsiteX25" fmla="*/ 115570 w 660400"/>
              <a:gd name="connsiteY25" fmla="*/ 200660 h 635000"/>
              <a:gd name="connsiteX26" fmla="*/ 139700 w 660400"/>
              <a:gd name="connsiteY26" fmla="*/ 269240 h 635000"/>
              <a:gd name="connsiteX27" fmla="*/ 139700 w 660400"/>
              <a:gd name="connsiteY27" fmla="*/ 271780 h 635000"/>
              <a:gd name="connsiteX28" fmla="*/ 135890 w 660400"/>
              <a:gd name="connsiteY28" fmla="*/ 274320 h 635000"/>
              <a:gd name="connsiteX29" fmla="*/ 106680 w 660400"/>
              <a:gd name="connsiteY29" fmla="*/ 259080 h 635000"/>
              <a:gd name="connsiteX30" fmla="*/ 90170 w 660400"/>
              <a:gd name="connsiteY30" fmla="*/ 257810 h 635000"/>
              <a:gd name="connsiteX31" fmla="*/ 78740 w 660400"/>
              <a:gd name="connsiteY31" fmla="*/ 276860 h 635000"/>
              <a:gd name="connsiteX32" fmla="*/ 24130 w 660400"/>
              <a:gd name="connsiteY32" fmla="*/ 320040 h 635000"/>
              <a:gd name="connsiteX33" fmla="*/ 12700 w 660400"/>
              <a:gd name="connsiteY33" fmla="*/ 332740 h 635000"/>
              <a:gd name="connsiteX34" fmla="*/ 12700 w 660400"/>
              <a:gd name="connsiteY34" fmla="*/ 358140 h 635000"/>
              <a:gd name="connsiteX35" fmla="*/ 27940 w 660400"/>
              <a:gd name="connsiteY35" fmla="*/ 412750 h 635000"/>
              <a:gd name="connsiteX36" fmla="*/ 127000 w 660400"/>
              <a:gd name="connsiteY36" fmla="*/ 500380 h 635000"/>
              <a:gd name="connsiteX37" fmla="*/ 139700 w 660400"/>
              <a:gd name="connsiteY37" fmla="*/ 506730 h 635000"/>
              <a:gd name="connsiteX38" fmla="*/ 140970 w 660400"/>
              <a:gd name="connsiteY38" fmla="*/ 508000 h 635000"/>
              <a:gd name="connsiteX39" fmla="*/ 152400 w 660400"/>
              <a:gd name="connsiteY39" fmla="*/ 513080 h 635000"/>
              <a:gd name="connsiteX40" fmla="*/ 219710 w 660400"/>
              <a:gd name="connsiteY40" fmla="*/ 535940 h 635000"/>
              <a:gd name="connsiteX41" fmla="*/ 254000 w 660400"/>
              <a:gd name="connsiteY41" fmla="*/ 561340 h 635000"/>
              <a:gd name="connsiteX42" fmla="*/ 287020 w 660400"/>
              <a:gd name="connsiteY42" fmla="*/ 613410 h 635000"/>
              <a:gd name="connsiteX43" fmla="*/ 309880 w 660400"/>
              <a:gd name="connsiteY43" fmla="*/ 626110 h 635000"/>
              <a:gd name="connsiteX44" fmla="*/ 328930 w 660400"/>
              <a:gd name="connsiteY44" fmla="*/ 626110 h 635000"/>
              <a:gd name="connsiteX45" fmla="*/ 337820 w 660400"/>
              <a:gd name="connsiteY45" fmla="*/ 617220 h 635000"/>
              <a:gd name="connsiteX46" fmla="*/ 337820 w 660400"/>
              <a:gd name="connsiteY46" fmla="*/ 582930 h 635000"/>
              <a:gd name="connsiteX47" fmla="*/ 365760 w 660400"/>
              <a:gd name="connsiteY47" fmla="*/ 554990 h 635000"/>
              <a:gd name="connsiteX48" fmla="*/ 478790 w 660400"/>
              <a:gd name="connsiteY48" fmla="*/ 542290 h 635000"/>
              <a:gd name="connsiteX49" fmla="*/ 496570 w 660400"/>
              <a:gd name="connsiteY49" fmla="*/ 551180 h 635000"/>
              <a:gd name="connsiteX50" fmla="*/ 523240 w 660400"/>
              <a:gd name="connsiteY50" fmla="*/ 604520 h 635000"/>
              <a:gd name="connsiteX51" fmla="*/ 560070 w 660400"/>
              <a:gd name="connsiteY51" fmla="*/ 626110 h 635000"/>
              <a:gd name="connsiteX52" fmla="*/ 568960 w 660400"/>
              <a:gd name="connsiteY52" fmla="*/ 626110 h 635000"/>
              <a:gd name="connsiteX53" fmla="*/ 581660 w 660400"/>
              <a:gd name="connsiteY53" fmla="*/ 618490 h 635000"/>
              <a:gd name="connsiteX54" fmla="*/ 622300 w 660400"/>
              <a:gd name="connsiteY54" fmla="*/ 495300 h 635000"/>
              <a:gd name="connsiteX55" fmla="*/ 614680 w 660400"/>
              <a:gd name="connsiteY55" fmla="*/ 184150 h 635000"/>
              <a:gd name="connsiteX56" fmla="*/ 195580 w 660400"/>
              <a:gd name="connsiteY56" fmla="*/ 560070 h 635000"/>
              <a:gd name="connsiteX57" fmla="*/ 175260 w 660400"/>
              <a:gd name="connsiteY57" fmla="*/ 552450 h 635000"/>
              <a:gd name="connsiteX58" fmla="*/ 172720 w 660400"/>
              <a:gd name="connsiteY58" fmla="*/ 552450 h 635000"/>
              <a:gd name="connsiteX59" fmla="*/ 166370 w 660400"/>
              <a:gd name="connsiteY59" fmla="*/ 558800 h 635000"/>
              <a:gd name="connsiteX60" fmla="*/ 166370 w 660400"/>
              <a:gd name="connsiteY60" fmla="*/ 618490 h 635000"/>
              <a:gd name="connsiteX61" fmla="*/ 173990 w 660400"/>
              <a:gd name="connsiteY61" fmla="*/ 626110 h 635000"/>
              <a:gd name="connsiteX62" fmla="*/ 194310 w 660400"/>
              <a:gd name="connsiteY62" fmla="*/ 626110 h 635000"/>
              <a:gd name="connsiteX63" fmla="*/ 214630 w 660400"/>
              <a:gd name="connsiteY63" fmla="*/ 612140 h 635000"/>
              <a:gd name="connsiteX64" fmla="*/ 217170 w 660400"/>
              <a:gd name="connsiteY64" fmla="*/ 603250 h 635000"/>
              <a:gd name="connsiteX65" fmla="*/ 217170 w 660400"/>
              <a:gd name="connsiteY65" fmla="*/ 601980 h 635000"/>
              <a:gd name="connsiteX66" fmla="*/ 195580 w 660400"/>
              <a:gd name="connsiteY66" fmla="*/ 560070 h 635000"/>
              <a:gd name="connsiteX67" fmla="*/ 86360 w 660400"/>
              <a:gd name="connsiteY67" fmla="*/ 240030 h 635000"/>
              <a:gd name="connsiteX68" fmla="*/ 86360 w 660400"/>
              <a:gd name="connsiteY68" fmla="*/ 240030 h 635000"/>
              <a:gd name="connsiteX69" fmla="*/ 87630 w 660400"/>
              <a:gd name="connsiteY69" fmla="*/ 237490 h 635000"/>
              <a:gd name="connsiteX70" fmla="*/ 81280 w 660400"/>
              <a:gd name="connsiteY70" fmla="*/ 209550 h 635000"/>
              <a:gd name="connsiteX71" fmla="*/ 49530 w 660400"/>
              <a:gd name="connsiteY71" fmla="*/ 187960 h 635000"/>
              <a:gd name="connsiteX72" fmla="*/ 45720 w 660400"/>
              <a:gd name="connsiteY72" fmla="*/ 187960 h 635000"/>
              <a:gd name="connsiteX73" fmla="*/ 39370 w 660400"/>
              <a:gd name="connsiteY73" fmla="*/ 199390 h 635000"/>
              <a:gd name="connsiteX74" fmla="*/ 86360 w 660400"/>
              <a:gd name="connsiteY74" fmla="*/ 240030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60400" h="635000">
                <a:moveTo>
                  <a:pt x="472440" y="595630"/>
                </a:moveTo>
                <a:cubicBezTo>
                  <a:pt x="472440" y="596900"/>
                  <a:pt x="472440" y="598170"/>
                  <a:pt x="472440" y="599440"/>
                </a:cubicBezTo>
                <a:lnTo>
                  <a:pt x="472440" y="615950"/>
                </a:lnTo>
                <a:cubicBezTo>
                  <a:pt x="472440" y="622300"/>
                  <a:pt x="468630" y="626110"/>
                  <a:pt x="464820" y="626110"/>
                </a:cubicBezTo>
                <a:lnTo>
                  <a:pt x="452120" y="626110"/>
                </a:lnTo>
                <a:cubicBezTo>
                  <a:pt x="439420" y="626110"/>
                  <a:pt x="426720" y="618490"/>
                  <a:pt x="421640" y="605790"/>
                </a:cubicBezTo>
                <a:lnTo>
                  <a:pt x="410210" y="581660"/>
                </a:lnTo>
                <a:cubicBezTo>
                  <a:pt x="408940" y="579120"/>
                  <a:pt x="410210" y="576580"/>
                  <a:pt x="412750" y="575310"/>
                </a:cubicBezTo>
                <a:cubicBezTo>
                  <a:pt x="412750" y="575310"/>
                  <a:pt x="414020" y="575310"/>
                  <a:pt x="414020" y="575310"/>
                </a:cubicBezTo>
                <a:cubicBezTo>
                  <a:pt x="420370" y="575310"/>
                  <a:pt x="430530" y="574040"/>
                  <a:pt x="441960" y="572770"/>
                </a:cubicBezTo>
                <a:cubicBezTo>
                  <a:pt x="457200" y="570230"/>
                  <a:pt x="469900" y="580390"/>
                  <a:pt x="472440" y="595630"/>
                </a:cubicBezTo>
                <a:close/>
                <a:moveTo>
                  <a:pt x="614680" y="184150"/>
                </a:moveTo>
                <a:cubicBezTo>
                  <a:pt x="603250" y="165100"/>
                  <a:pt x="603250" y="142240"/>
                  <a:pt x="614680" y="124460"/>
                </a:cubicBezTo>
                <a:cubicBezTo>
                  <a:pt x="622300" y="113030"/>
                  <a:pt x="624840" y="100330"/>
                  <a:pt x="626110" y="86360"/>
                </a:cubicBezTo>
                <a:cubicBezTo>
                  <a:pt x="626110" y="45720"/>
                  <a:pt x="593090" y="12700"/>
                  <a:pt x="552450" y="12700"/>
                </a:cubicBezTo>
                <a:cubicBezTo>
                  <a:pt x="546100" y="12700"/>
                  <a:pt x="541020" y="17780"/>
                  <a:pt x="541020" y="24130"/>
                </a:cubicBezTo>
                <a:cubicBezTo>
                  <a:pt x="541020" y="30480"/>
                  <a:pt x="546100" y="35560"/>
                  <a:pt x="552450" y="35560"/>
                </a:cubicBezTo>
                <a:cubicBezTo>
                  <a:pt x="570230" y="35560"/>
                  <a:pt x="586740" y="44450"/>
                  <a:pt x="595630" y="58420"/>
                </a:cubicBezTo>
                <a:lnTo>
                  <a:pt x="596900" y="59690"/>
                </a:lnTo>
                <a:cubicBezTo>
                  <a:pt x="615950" y="96520"/>
                  <a:pt x="576580" y="137160"/>
                  <a:pt x="538480" y="120650"/>
                </a:cubicBezTo>
                <a:cubicBezTo>
                  <a:pt x="533400" y="119380"/>
                  <a:pt x="529590" y="116840"/>
                  <a:pt x="524510" y="115570"/>
                </a:cubicBezTo>
                <a:cubicBezTo>
                  <a:pt x="372110" y="64770"/>
                  <a:pt x="256540" y="163830"/>
                  <a:pt x="220980" y="199390"/>
                </a:cubicBezTo>
                <a:cubicBezTo>
                  <a:pt x="213360" y="207010"/>
                  <a:pt x="203200" y="208280"/>
                  <a:pt x="194310" y="204470"/>
                </a:cubicBezTo>
                <a:cubicBezTo>
                  <a:pt x="172720" y="196850"/>
                  <a:pt x="151130" y="191770"/>
                  <a:pt x="128270" y="189230"/>
                </a:cubicBezTo>
                <a:cubicBezTo>
                  <a:pt x="128270" y="189230"/>
                  <a:pt x="128270" y="189230"/>
                  <a:pt x="128270" y="189230"/>
                </a:cubicBezTo>
                <a:cubicBezTo>
                  <a:pt x="121920" y="189230"/>
                  <a:pt x="115570" y="194310"/>
                  <a:pt x="115570" y="200660"/>
                </a:cubicBezTo>
                <a:cubicBezTo>
                  <a:pt x="116840" y="224790"/>
                  <a:pt x="124460" y="248920"/>
                  <a:pt x="139700" y="269240"/>
                </a:cubicBezTo>
                <a:cubicBezTo>
                  <a:pt x="139700" y="270510"/>
                  <a:pt x="140970" y="270510"/>
                  <a:pt x="139700" y="271780"/>
                </a:cubicBezTo>
                <a:cubicBezTo>
                  <a:pt x="139700" y="274320"/>
                  <a:pt x="137160" y="275590"/>
                  <a:pt x="135890" y="274320"/>
                </a:cubicBezTo>
                <a:cubicBezTo>
                  <a:pt x="124460" y="271780"/>
                  <a:pt x="114300" y="266700"/>
                  <a:pt x="106680" y="259080"/>
                </a:cubicBezTo>
                <a:cubicBezTo>
                  <a:pt x="102870" y="255270"/>
                  <a:pt x="95250" y="254000"/>
                  <a:pt x="90170" y="257810"/>
                </a:cubicBezTo>
                <a:cubicBezTo>
                  <a:pt x="83820" y="262890"/>
                  <a:pt x="80010" y="269240"/>
                  <a:pt x="78740" y="276860"/>
                </a:cubicBezTo>
                <a:cubicBezTo>
                  <a:pt x="72390" y="308610"/>
                  <a:pt x="41910" y="317500"/>
                  <a:pt x="24130" y="320040"/>
                </a:cubicBezTo>
                <a:cubicBezTo>
                  <a:pt x="17780" y="321310"/>
                  <a:pt x="12700" y="326390"/>
                  <a:pt x="12700" y="332740"/>
                </a:cubicBezTo>
                <a:lnTo>
                  <a:pt x="12700" y="358140"/>
                </a:lnTo>
                <a:cubicBezTo>
                  <a:pt x="12700" y="377190"/>
                  <a:pt x="17780" y="396240"/>
                  <a:pt x="27940" y="412750"/>
                </a:cubicBezTo>
                <a:cubicBezTo>
                  <a:pt x="54610" y="457200"/>
                  <a:pt x="102870" y="486410"/>
                  <a:pt x="127000" y="500380"/>
                </a:cubicBezTo>
                <a:cubicBezTo>
                  <a:pt x="130810" y="502920"/>
                  <a:pt x="135890" y="505460"/>
                  <a:pt x="139700" y="506730"/>
                </a:cubicBezTo>
                <a:lnTo>
                  <a:pt x="140970" y="508000"/>
                </a:lnTo>
                <a:lnTo>
                  <a:pt x="152400" y="513080"/>
                </a:lnTo>
                <a:cubicBezTo>
                  <a:pt x="173990" y="523240"/>
                  <a:pt x="196850" y="530860"/>
                  <a:pt x="219710" y="535940"/>
                </a:cubicBezTo>
                <a:cubicBezTo>
                  <a:pt x="233680" y="539750"/>
                  <a:pt x="246380" y="548640"/>
                  <a:pt x="254000" y="561340"/>
                </a:cubicBezTo>
                <a:lnTo>
                  <a:pt x="287020" y="613410"/>
                </a:lnTo>
                <a:cubicBezTo>
                  <a:pt x="292100" y="621030"/>
                  <a:pt x="300990" y="626110"/>
                  <a:pt x="309880" y="626110"/>
                </a:cubicBezTo>
                <a:lnTo>
                  <a:pt x="328930" y="626110"/>
                </a:lnTo>
                <a:cubicBezTo>
                  <a:pt x="334010" y="626110"/>
                  <a:pt x="337820" y="622300"/>
                  <a:pt x="337820" y="617220"/>
                </a:cubicBezTo>
                <a:lnTo>
                  <a:pt x="337820" y="582930"/>
                </a:lnTo>
                <a:cubicBezTo>
                  <a:pt x="337820" y="567690"/>
                  <a:pt x="350520" y="556260"/>
                  <a:pt x="365760" y="554990"/>
                </a:cubicBezTo>
                <a:cubicBezTo>
                  <a:pt x="403860" y="554990"/>
                  <a:pt x="441960" y="551180"/>
                  <a:pt x="478790" y="542290"/>
                </a:cubicBezTo>
                <a:cubicBezTo>
                  <a:pt x="486410" y="541020"/>
                  <a:pt x="494030" y="544830"/>
                  <a:pt x="496570" y="551180"/>
                </a:cubicBezTo>
                <a:lnTo>
                  <a:pt x="523240" y="604520"/>
                </a:lnTo>
                <a:cubicBezTo>
                  <a:pt x="530860" y="618490"/>
                  <a:pt x="544830" y="626110"/>
                  <a:pt x="560070" y="626110"/>
                </a:cubicBezTo>
                <a:lnTo>
                  <a:pt x="568960" y="626110"/>
                </a:lnTo>
                <a:cubicBezTo>
                  <a:pt x="574040" y="626110"/>
                  <a:pt x="579120" y="623570"/>
                  <a:pt x="581660" y="618490"/>
                </a:cubicBezTo>
                <a:lnTo>
                  <a:pt x="622300" y="495300"/>
                </a:lnTo>
                <a:cubicBezTo>
                  <a:pt x="624840" y="494030"/>
                  <a:pt x="685800" y="299720"/>
                  <a:pt x="614680" y="184150"/>
                </a:cubicBezTo>
                <a:close/>
                <a:moveTo>
                  <a:pt x="195580" y="560070"/>
                </a:moveTo>
                <a:cubicBezTo>
                  <a:pt x="187960" y="558800"/>
                  <a:pt x="181610" y="556260"/>
                  <a:pt x="175260" y="552450"/>
                </a:cubicBezTo>
                <a:cubicBezTo>
                  <a:pt x="173990" y="552450"/>
                  <a:pt x="173990" y="552450"/>
                  <a:pt x="172720" y="552450"/>
                </a:cubicBezTo>
                <a:cubicBezTo>
                  <a:pt x="168910" y="552450"/>
                  <a:pt x="166370" y="554990"/>
                  <a:pt x="166370" y="558800"/>
                </a:cubicBezTo>
                <a:lnTo>
                  <a:pt x="166370" y="618490"/>
                </a:lnTo>
                <a:cubicBezTo>
                  <a:pt x="166370" y="622300"/>
                  <a:pt x="170180" y="626110"/>
                  <a:pt x="173990" y="626110"/>
                </a:cubicBezTo>
                <a:lnTo>
                  <a:pt x="194310" y="626110"/>
                </a:lnTo>
                <a:cubicBezTo>
                  <a:pt x="203200" y="626110"/>
                  <a:pt x="210820" y="621030"/>
                  <a:pt x="214630" y="612140"/>
                </a:cubicBezTo>
                <a:lnTo>
                  <a:pt x="217170" y="603250"/>
                </a:lnTo>
                <a:cubicBezTo>
                  <a:pt x="217170" y="603250"/>
                  <a:pt x="217170" y="601980"/>
                  <a:pt x="217170" y="601980"/>
                </a:cubicBezTo>
                <a:cubicBezTo>
                  <a:pt x="222250" y="582930"/>
                  <a:pt x="212090" y="565150"/>
                  <a:pt x="195580" y="560070"/>
                </a:cubicBezTo>
                <a:close/>
                <a:moveTo>
                  <a:pt x="86360" y="240030"/>
                </a:moveTo>
                <a:cubicBezTo>
                  <a:pt x="87630" y="240030"/>
                  <a:pt x="87630" y="240030"/>
                  <a:pt x="86360" y="240030"/>
                </a:cubicBezTo>
                <a:cubicBezTo>
                  <a:pt x="87630" y="240030"/>
                  <a:pt x="88900" y="238760"/>
                  <a:pt x="87630" y="237490"/>
                </a:cubicBezTo>
                <a:cubicBezTo>
                  <a:pt x="86360" y="232410"/>
                  <a:pt x="83820" y="220980"/>
                  <a:pt x="81280" y="209550"/>
                </a:cubicBezTo>
                <a:cubicBezTo>
                  <a:pt x="78740" y="196850"/>
                  <a:pt x="66040" y="190500"/>
                  <a:pt x="49530" y="187960"/>
                </a:cubicBezTo>
                <a:cubicBezTo>
                  <a:pt x="48260" y="187960"/>
                  <a:pt x="46990" y="187960"/>
                  <a:pt x="45720" y="187960"/>
                </a:cubicBezTo>
                <a:cubicBezTo>
                  <a:pt x="40640" y="189230"/>
                  <a:pt x="36830" y="194310"/>
                  <a:pt x="39370" y="199390"/>
                </a:cubicBezTo>
                <a:cubicBezTo>
                  <a:pt x="44450" y="222250"/>
                  <a:pt x="64770" y="238760"/>
                  <a:pt x="86360" y="240030"/>
                </a:cubicBezTo>
                <a:close/>
              </a:path>
            </a:pathLst>
          </a:custGeom>
          <a:gradFill flip="none" rotWithShape="1">
            <a:gsLst>
              <a:gs pos="19000">
                <a:srgbClr val="F8682C"/>
              </a:gs>
              <a:gs pos="100000">
                <a:srgbClr val="FFC300"/>
              </a:gs>
            </a:gsLst>
            <a:lin ang="10800000" scaled="1"/>
            <a:tileRect/>
          </a:gradFill>
          <a:ln w="1270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32" name="Freeform: Shape 31" descr="dog shape">
            <a:extLst>
              <a:ext uri="{FF2B5EF4-FFF2-40B4-BE49-F238E27FC236}">
                <a16:creationId xmlns="" xmlns:a16="http://schemas.microsoft.com/office/drawing/2014/main" id="{69420756-460B-4ABF-8DB7-23FDED5F388E}"/>
              </a:ext>
            </a:extLst>
          </p:cNvPr>
          <p:cNvSpPr>
            <a:spLocks noChangeAspect="1"/>
          </p:cNvSpPr>
          <p:nvPr/>
        </p:nvSpPr>
        <p:spPr>
          <a:xfrm>
            <a:off x="15624263" y="9088617"/>
            <a:ext cx="1423167" cy="1028572"/>
          </a:xfrm>
          <a:custGeom>
            <a:avLst/>
            <a:gdLst>
              <a:gd name="connsiteX0" fmla="*/ 592455 w 596900"/>
              <a:gd name="connsiteY0" fmla="*/ 274955 h 508000"/>
              <a:gd name="connsiteX1" fmla="*/ 485775 w 596900"/>
              <a:gd name="connsiteY1" fmla="*/ 165735 h 508000"/>
              <a:gd name="connsiteX2" fmla="*/ 376555 w 596900"/>
              <a:gd name="connsiteY2" fmla="*/ 272415 h 508000"/>
              <a:gd name="connsiteX3" fmla="*/ 395605 w 596900"/>
              <a:gd name="connsiteY3" fmla="*/ 295275 h 508000"/>
              <a:gd name="connsiteX4" fmla="*/ 398145 w 596900"/>
              <a:gd name="connsiteY4" fmla="*/ 295275 h 508000"/>
              <a:gd name="connsiteX5" fmla="*/ 418465 w 596900"/>
              <a:gd name="connsiteY5" fmla="*/ 273685 h 508000"/>
              <a:gd name="connsiteX6" fmla="*/ 445135 w 596900"/>
              <a:gd name="connsiteY6" fmla="*/ 220345 h 508000"/>
              <a:gd name="connsiteX7" fmla="*/ 551815 w 596900"/>
              <a:gd name="connsiteY7" fmla="*/ 283845 h 508000"/>
              <a:gd name="connsiteX8" fmla="*/ 483235 w 596900"/>
              <a:gd name="connsiteY8" fmla="*/ 340995 h 508000"/>
              <a:gd name="connsiteX9" fmla="*/ 434975 w 596900"/>
              <a:gd name="connsiteY9" fmla="*/ 340995 h 508000"/>
              <a:gd name="connsiteX10" fmla="*/ 423545 w 596900"/>
              <a:gd name="connsiteY10" fmla="*/ 335915 h 508000"/>
              <a:gd name="connsiteX11" fmla="*/ 423545 w 596900"/>
              <a:gd name="connsiteY11" fmla="*/ 335915 h 508000"/>
              <a:gd name="connsiteX12" fmla="*/ 385445 w 596900"/>
              <a:gd name="connsiteY12" fmla="*/ 316865 h 508000"/>
              <a:gd name="connsiteX13" fmla="*/ 357505 w 596900"/>
              <a:gd name="connsiteY13" fmla="*/ 311785 h 508000"/>
              <a:gd name="connsiteX14" fmla="*/ 262255 w 596900"/>
              <a:gd name="connsiteY14" fmla="*/ 276225 h 508000"/>
              <a:gd name="connsiteX15" fmla="*/ 222885 w 596900"/>
              <a:gd name="connsiteY15" fmla="*/ 253365 h 508000"/>
              <a:gd name="connsiteX16" fmla="*/ 178435 w 596900"/>
              <a:gd name="connsiteY16" fmla="*/ 219075 h 508000"/>
              <a:gd name="connsiteX17" fmla="*/ 174625 w 596900"/>
              <a:gd name="connsiteY17" fmla="*/ 210185 h 508000"/>
              <a:gd name="connsiteX18" fmla="*/ 187325 w 596900"/>
              <a:gd name="connsiteY18" fmla="*/ 197485 h 508000"/>
              <a:gd name="connsiteX19" fmla="*/ 247015 w 596900"/>
              <a:gd name="connsiteY19" fmla="*/ 198755 h 508000"/>
              <a:gd name="connsiteX20" fmla="*/ 269875 w 596900"/>
              <a:gd name="connsiteY20" fmla="*/ 188595 h 508000"/>
              <a:gd name="connsiteX21" fmla="*/ 288925 w 596900"/>
              <a:gd name="connsiteY21" fmla="*/ 168275 h 508000"/>
              <a:gd name="connsiteX22" fmla="*/ 290195 w 596900"/>
              <a:gd name="connsiteY22" fmla="*/ 167005 h 508000"/>
              <a:gd name="connsiteX23" fmla="*/ 286385 w 596900"/>
              <a:gd name="connsiteY23" fmla="*/ 144145 h 508000"/>
              <a:gd name="connsiteX24" fmla="*/ 260985 w 596900"/>
              <a:gd name="connsiteY24" fmla="*/ 125095 h 508000"/>
              <a:gd name="connsiteX25" fmla="*/ 239395 w 596900"/>
              <a:gd name="connsiteY25" fmla="*/ 81915 h 508000"/>
              <a:gd name="connsiteX26" fmla="*/ 231775 w 596900"/>
              <a:gd name="connsiteY26" fmla="*/ 65405 h 508000"/>
              <a:gd name="connsiteX27" fmla="*/ 206375 w 596900"/>
              <a:gd name="connsiteY27" fmla="*/ 40005 h 508000"/>
              <a:gd name="connsiteX28" fmla="*/ 133985 w 596900"/>
              <a:gd name="connsiteY28" fmla="*/ 9525 h 508000"/>
              <a:gd name="connsiteX29" fmla="*/ 19685 w 596900"/>
              <a:gd name="connsiteY29" fmla="*/ 9525 h 508000"/>
              <a:gd name="connsiteX30" fmla="*/ 19685 w 596900"/>
              <a:gd name="connsiteY30" fmla="*/ 9525 h 508000"/>
              <a:gd name="connsiteX31" fmla="*/ 10795 w 596900"/>
              <a:gd name="connsiteY31" fmla="*/ 18415 h 508000"/>
              <a:gd name="connsiteX32" fmla="*/ 10795 w 596900"/>
              <a:gd name="connsiteY32" fmla="*/ 18415 h 508000"/>
              <a:gd name="connsiteX33" fmla="*/ 66675 w 596900"/>
              <a:gd name="connsiteY33" fmla="*/ 74295 h 508000"/>
              <a:gd name="connsiteX34" fmla="*/ 88265 w 596900"/>
              <a:gd name="connsiteY34" fmla="*/ 74295 h 508000"/>
              <a:gd name="connsiteX35" fmla="*/ 131445 w 596900"/>
              <a:gd name="connsiteY35" fmla="*/ 55245 h 508000"/>
              <a:gd name="connsiteX36" fmla="*/ 151765 w 596900"/>
              <a:gd name="connsiteY36" fmla="*/ 55245 h 508000"/>
              <a:gd name="connsiteX37" fmla="*/ 151765 w 596900"/>
              <a:gd name="connsiteY37" fmla="*/ 75565 h 508000"/>
              <a:gd name="connsiteX38" fmla="*/ 109855 w 596900"/>
              <a:gd name="connsiteY38" fmla="*/ 93345 h 508000"/>
              <a:gd name="connsiteX39" fmla="*/ 92075 w 596900"/>
              <a:gd name="connsiteY39" fmla="*/ 93345 h 508000"/>
              <a:gd name="connsiteX40" fmla="*/ 66675 w 596900"/>
              <a:gd name="connsiteY40" fmla="*/ 112395 h 508000"/>
              <a:gd name="connsiteX41" fmla="*/ 65405 w 596900"/>
              <a:gd name="connsiteY41" fmla="*/ 114935 h 508000"/>
              <a:gd name="connsiteX42" fmla="*/ 50165 w 596900"/>
              <a:gd name="connsiteY42" fmla="*/ 221615 h 508000"/>
              <a:gd name="connsiteX43" fmla="*/ 83185 w 596900"/>
              <a:gd name="connsiteY43" fmla="*/ 370205 h 508000"/>
              <a:gd name="connsiteX44" fmla="*/ 84455 w 596900"/>
              <a:gd name="connsiteY44" fmla="*/ 371475 h 508000"/>
              <a:gd name="connsiteX45" fmla="*/ 85725 w 596900"/>
              <a:gd name="connsiteY45" fmla="*/ 375285 h 508000"/>
              <a:gd name="connsiteX46" fmla="*/ 47625 w 596900"/>
              <a:gd name="connsiteY46" fmla="*/ 466725 h 508000"/>
              <a:gd name="connsiteX47" fmla="*/ 18415 w 596900"/>
              <a:gd name="connsiteY47" fmla="*/ 478155 h 508000"/>
              <a:gd name="connsiteX48" fmla="*/ 9525 w 596900"/>
              <a:gd name="connsiteY48" fmla="*/ 492125 h 508000"/>
              <a:gd name="connsiteX49" fmla="*/ 9525 w 596900"/>
              <a:gd name="connsiteY49" fmla="*/ 492125 h 508000"/>
              <a:gd name="connsiteX50" fmla="*/ 23495 w 596900"/>
              <a:gd name="connsiteY50" fmla="*/ 504825 h 508000"/>
              <a:gd name="connsiteX51" fmla="*/ 137795 w 596900"/>
              <a:gd name="connsiteY51" fmla="*/ 504825 h 508000"/>
              <a:gd name="connsiteX52" fmla="*/ 202565 w 596900"/>
              <a:gd name="connsiteY52" fmla="*/ 478155 h 508000"/>
              <a:gd name="connsiteX53" fmla="*/ 236855 w 596900"/>
              <a:gd name="connsiteY53" fmla="*/ 460375 h 508000"/>
              <a:gd name="connsiteX54" fmla="*/ 258445 w 596900"/>
              <a:gd name="connsiteY54" fmla="*/ 456565 h 508000"/>
              <a:gd name="connsiteX55" fmla="*/ 262255 w 596900"/>
              <a:gd name="connsiteY55" fmla="*/ 454025 h 508000"/>
              <a:gd name="connsiteX56" fmla="*/ 260985 w 596900"/>
              <a:gd name="connsiteY56" fmla="*/ 447675 h 508000"/>
              <a:gd name="connsiteX57" fmla="*/ 240665 w 596900"/>
              <a:gd name="connsiteY57" fmla="*/ 409575 h 508000"/>
              <a:gd name="connsiteX58" fmla="*/ 240665 w 596900"/>
              <a:gd name="connsiteY58" fmla="*/ 389255 h 508000"/>
              <a:gd name="connsiteX59" fmla="*/ 253365 w 596900"/>
              <a:gd name="connsiteY59" fmla="*/ 357505 h 508000"/>
              <a:gd name="connsiteX60" fmla="*/ 260985 w 596900"/>
              <a:gd name="connsiteY60" fmla="*/ 349885 h 508000"/>
              <a:gd name="connsiteX61" fmla="*/ 268605 w 596900"/>
              <a:gd name="connsiteY61" fmla="*/ 346075 h 508000"/>
              <a:gd name="connsiteX62" fmla="*/ 280035 w 596900"/>
              <a:gd name="connsiteY62" fmla="*/ 357505 h 508000"/>
              <a:gd name="connsiteX63" fmla="*/ 280035 w 596900"/>
              <a:gd name="connsiteY63" fmla="*/ 357505 h 508000"/>
              <a:gd name="connsiteX64" fmla="*/ 276225 w 596900"/>
              <a:gd name="connsiteY64" fmla="*/ 365125 h 508000"/>
              <a:gd name="connsiteX65" fmla="*/ 271145 w 596900"/>
              <a:gd name="connsiteY65" fmla="*/ 370205 h 508000"/>
              <a:gd name="connsiteX66" fmla="*/ 258445 w 596900"/>
              <a:gd name="connsiteY66" fmla="*/ 400685 h 508000"/>
              <a:gd name="connsiteX67" fmla="*/ 258445 w 596900"/>
              <a:gd name="connsiteY67" fmla="*/ 400685 h 508000"/>
              <a:gd name="connsiteX68" fmla="*/ 277495 w 596900"/>
              <a:gd name="connsiteY68" fmla="*/ 436245 h 508000"/>
              <a:gd name="connsiteX69" fmla="*/ 300355 w 596900"/>
              <a:gd name="connsiteY69" fmla="*/ 451485 h 508000"/>
              <a:gd name="connsiteX70" fmla="*/ 305435 w 596900"/>
              <a:gd name="connsiteY70" fmla="*/ 459105 h 508000"/>
              <a:gd name="connsiteX71" fmla="*/ 296545 w 596900"/>
              <a:gd name="connsiteY71" fmla="*/ 470535 h 508000"/>
              <a:gd name="connsiteX72" fmla="*/ 250825 w 596900"/>
              <a:gd name="connsiteY72" fmla="*/ 481965 h 508000"/>
              <a:gd name="connsiteX73" fmla="*/ 236855 w 596900"/>
              <a:gd name="connsiteY73" fmla="*/ 499745 h 508000"/>
              <a:gd name="connsiteX74" fmla="*/ 236855 w 596900"/>
              <a:gd name="connsiteY74" fmla="*/ 499745 h 508000"/>
              <a:gd name="connsiteX75" fmla="*/ 236855 w 596900"/>
              <a:gd name="connsiteY75" fmla="*/ 499745 h 508000"/>
              <a:gd name="connsiteX76" fmla="*/ 243205 w 596900"/>
              <a:gd name="connsiteY76" fmla="*/ 506095 h 508000"/>
              <a:gd name="connsiteX77" fmla="*/ 358775 w 596900"/>
              <a:gd name="connsiteY77" fmla="*/ 506095 h 508000"/>
              <a:gd name="connsiteX78" fmla="*/ 443865 w 596900"/>
              <a:gd name="connsiteY78" fmla="*/ 421005 h 508000"/>
              <a:gd name="connsiteX79" fmla="*/ 443865 w 596900"/>
              <a:gd name="connsiteY79" fmla="*/ 418465 h 508000"/>
              <a:gd name="connsiteX80" fmla="*/ 480695 w 596900"/>
              <a:gd name="connsiteY80" fmla="*/ 381635 h 508000"/>
              <a:gd name="connsiteX81" fmla="*/ 592455 w 596900"/>
              <a:gd name="connsiteY81" fmla="*/ 274955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96900" h="508000">
                <a:moveTo>
                  <a:pt x="592455" y="274955"/>
                </a:moveTo>
                <a:cubicBezTo>
                  <a:pt x="593725" y="215265"/>
                  <a:pt x="545465" y="165735"/>
                  <a:pt x="485775" y="165735"/>
                </a:cubicBezTo>
                <a:cubicBezTo>
                  <a:pt x="426085" y="164465"/>
                  <a:pt x="376555" y="212725"/>
                  <a:pt x="376555" y="272415"/>
                </a:cubicBezTo>
                <a:cubicBezTo>
                  <a:pt x="376555" y="283845"/>
                  <a:pt x="384175" y="292735"/>
                  <a:pt x="395605" y="295275"/>
                </a:cubicBezTo>
                <a:cubicBezTo>
                  <a:pt x="396875" y="295275"/>
                  <a:pt x="396875" y="295275"/>
                  <a:pt x="398145" y="295275"/>
                </a:cubicBezTo>
                <a:cubicBezTo>
                  <a:pt x="409575" y="295275"/>
                  <a:pt x="418465" y="285115"/>
                  <a:pt x="418465" y="273685"/>
                </a:cubicBezTo>
                <a:cubicBezTo>
                  <a:pt x="417195" y="252095"/>
                  <a:pt x="427355" y="231775"/>
                  <a:pt x="445135" y="220345"/>
                </a:cubicBezTo>
                <a:cubicBezTo>
                  <a:pt x="501015" y="186055"/>
                  <a:pt x="558165" y="229235"/>
                  <a:pt x="551815" y="283845"/>
                </a:cubicBezTo>
                <a:cubicBezTo>
                  <a:pt x="546735" y="316865"/>
                  <a:pt x="517525" y="342265"/>
                  <a:pt x="483235" y="340995"/>
                </a:cubicBezTo>
                <a:lnTo>
                  <a:pt x="434975" y="340995"/>
                </a:lnTo>
                <a:cubicBezTo>
                  <a:pt x="429895" y="340995"/>
                  <a:pt x="426085" y="339725"/>
                  <a:pt x="423545" y="335915"/>
                </a:cubicBezTo>
                <a:lnTo>
                  <a:pt x="423545" y="335915"/>
                </a:lnTo>
                <a:cubicBezTo>
                  <a:pt x="413385" y="325755"/>
                  <a:pt x="400685" y="319405"/>
                  <a:pt x="385445" y="316865"/>
                </a:cubicBezTo>
                <a:lnTo>
                  <a:pt x="357505" y="311785"/>
                </a:lnTo>
                <a:cubicBezTo>
                  <a:pt x="323215" y="305435"/>
                  <a:pt x="291465" y="294005"/>
                  <a:pt x="262255" y="276225"/>
                </a:cubicBezTo>
                <a:lnTo>
                  <a:pt x="222885" y="253365"/>
                </a:lnTo>
                <a:cubicBezTo>
                  <a:pt x="206375" y="244475"/>
                  <a:pt x="192405" y="233045"/>
                  <a:pt x="178435" y="219075"/>
                </a:cubicBezTo>
                <a:cubicBezTo>
                  <a:pt x="175895" y="216535"/>
                  <a:pt x="174625" y="212725"/>
                  <a:pt x="174625" y="210185"/>
                </a:cubicBezTo>
                <a:cubicBezTo>
                  <a:pt x="174625" y="202565"/>
                  <a:pt x="180975" y="197485"/>
                  <a:pt x="187325" y="197485"/>
                </a:cubicBezTo>
                <a:lnTo>
                  <a:pt x="247015" y="198755"/>
                </a:lnTo>
                <a:cubicBezTo>
                  <a:pt x="255905" y="198755"/>
                  <a:pt x="263525" y="194945"/>
                  <a:pt x="269875" y="188595"/>
                </a:cubicBezTo>
                <a:lnTo>
                  <a:pt x="288925" y="168275"/>
                </a:lnTo>
                <a:cubicBezTo>
                  <a:pt x="288925" y="168275"/>
                  <a:pt x="290195" y="167005"/>
                  <a:pt x="290195" y="167005"/>
                </a:cubicBezTo>
                <a:cubicBezTo>
                  <a:pt x="295275" y="159385"/>
                  <a:pt x="294005" y="149225"/>
                  <a:pt x="286385" y="144145"/>
                </a:cubicBezTo>
                <a:lnTo>
                  <a:pt x="260985" y="125095"/>
                </a:lnTo>
                <a:cubicBezTo>
                  <a:pt x="247015" y="114935"/>
                  <a:pt x="239395" y="98425"/>
                  <a:pt x="239395" y="81915"/>
                </a:cubicBezTo>
                <a:cubicBezTo>
                  <a:pt x="239395" y="75565"/>
                  <a:pt x="236855" y="69215"/>
                  <a:pt x="231775" y="65405"/>
                </a:cubicBezTo>
                <a:lnTo>
                  <a:pt x="206375" y="40005"/>
                </a:lnTo>
                <a:cubicBezTo>
                  <a:pt x="187325" y="20955"/>
                  <a:pt x="160655" y="9525"/>
                  <a:pt x="133985" y="9525"/>
                </a:cubicBezTo>
                <a:lnTo>
                  <a:pt x="19685" y="9525"/>
                </a:lnTo>
                <a:lnTo>
                  <a:pt x="19685" y="9525"/>
                </a:lnTo>
                <a:cubicBezTo>
                  <a:pt x="14605" y="9525"/>
                  <a:pt x="10795" y="13335"/>
                  <a:pt x="10795" y="18415"/>
                </a:cubicBezTo>
                <a:lnTo>
                  <a:pt x="10795" y="18415"/>
                </a:lnTo>
                <a:cubicBezTo>
                  <a:pt x="10795" y="48895"/>
                  <a:pt x="36195" y="74295"/>
                  <a:pt x="66675" y="74295"/>
                </a:cubicBezTo>
                <a:lnTo>
                  <a:pt x="88265" y="74295"/>
                </a:lnTo>
                <a:cubicBezTo>
                  <a:pt x="104775" y="74295"/>
                  <a:pt x="120015" y="67945"/>
                  <a:pt x="131445" y="55245"/>
                </a:cubicBezTo>
                <a:cubicBezTo>
                  <a:pt x="136525" y="50165"/>
                  <a:pt x="145415" y="48895"/>
                  <a:pt x="151765" y="55245"/>
                </a:cubicBezTo>
                <a:cubicBezTo>
                  <a:pt x="156845" y="60325"/>
                  <a:pt x="158115" y="69215"/>
                  <a:pt x="151765" y="75565"/>
                </a:cubicBezTo>
                <a:cubicBezTo>
                  <a:pt x="140335" y="86995"/>
                  <a:pt x="126365" y="92075"/>
                  <a:pt x="109855" y="93345"/>
                </a:cubicBezTo>
                <a:lnTo>
                  <a:pt x="92075" y="93345"/>
                </a:lnTo>
                <a:cubicBezTo>
                  <a:pt x="80645" y="93345"/>
                  <a:pt x="70485" y="100965"/>
                  <a:pt x="66675" y="112395"/>
                </a:cubicBezTo>
                <a:lnTo>
                  <a:pt x="65405" y="114935"/>
                </a:lnTo>
                <a:cubicBezTo>
                  <a:pt x="55245" y="149225"/>
                  <a:pt x="50165" y="186055"/>
                  <a:pt x="50165" y="221615"/>
                </a:cubicBezTo>
                <a:cubicBezTo>
                  <a:pt x="50165" y="272415"/>
                  <a:pt x="61595" y="323215"/>
                  <a:pt x="83185" y="370205"/>
                </a:cubicBezTo>
                <a:lnTo>
                  <a:pt x="84455" y="371475"/>
                </a:lnTo>
                <a:cubicBezTo>
                  <a:pt x="84455" y="372745"/>
                  <a:pt x="85725" y="374015"/>
                  <a:pt x="85725" y="375285"/>
                </a:cubicBezTo>
                <a:cubicBezTo>
                  <a:pt x="100965" y="410845"/>
                  <a:pt x="83185" y="452755"/>
                  <a:pt x="47625" y="466725"/>
                </a:cubicBezTo>
                <a:lnTo>
                  <a:pt x="18415" y="478155"/>
                </a:lnTo>
                <a:cubicBezTo>
                  <a:pt x="13335" y="480695"/>
                  <a:pt x="9525" y="485775"/>
                  <a:pt x="9525" y="492125"/>
                </a:cubicBezTo>
                <a:cubicBezTo>
                  <a:pt x="9525" y="492125"/>
                  <a:pt x="9525" y="492125"/>
                  <a:pt x="9525" y="492125"/>
                </a:cubicBezTo>
                <a:cubicBezTo>
                  <a:pt x="9525" y="499745"/>
                  <a:pt x="15875" y="504825"/>
                  <a:pt x="23495" y="504825"/>
                </a:cubicBezTo>
                <a:lnTo>
                  <a:pt x="137795" y="504825"/>
                </a:lnTo>
                <a:cubicBezTo>
                  <a:pt x="161925" y="504825"/>
                  <a:pt x="186055" y="494665"/>
                  <a:pt x="202565" y="478155"/>
                </a:cubicBezTo>
                <a:cubicBezTo>
                  <a:pt x="211455" y="469265"/>
                  <a:pt x="224155" y="462915"/>
                  <a:pt x="236855" y="460375"/>
                </a:cubicBezTo>
                <a:lnTo>
                  <a:pt x="258445" y="456565"/>
                </a:lnTo>
                <a:cubicBezTo>
                  <a:pt x="259715" y="456565"/>
                  <a:pt x="260985" y="455295"/>
                  <a:pt x="262255" y="454025"/>
                </a:cubicBezTo>
                <a:cubicBezTo>
                  <a:pt x="263525" y="451485"/>
                  <a:pt x="263525" y="448945"/>
                  <a:pt x="260985" y="447675"/>
                </a:cubicBezTo>
                <a:cubicBezTo>
                  <a:pt x="248285" y="438785"/>
                  <a:pt x="240665" y="424815"/>
                  <a:pt x="240665" y="409575"/>
                </a:cubicBezTo>
                <a:lnTo>
                  <a:pt x="240665" y="389255"/>
                </a:lnTo>
                <a:cubicBezTo>
                  <a:pt x="240665" y="377825"/>
                  <a:pt x="245745" y="366395"/>
                  <a:pt x="253365" y="357505"/>
                </a:cubicBezTo>
                <a:lnTo>
                  <a:pt x="260985" y="349885"/>
                </a:lnTo>
                <a:cubicBezTo>
                  <a:pt x="263525" y="347345"/>
                  <a:pt x="266065" y="346075"/>
                  <a:pt x="268605" y="346075"/>
                </a:cubicBezTo>
                <a:cubicBezTo>
                  <a:pt x="274955" y="346075"/>
                  <a:pt x="280035" y="351155"/>
                  <a:pt x="280035" y="357505"/>
                </a:cubicBezTo>
                <a:lnTo>
                  <a:pt x="280035" y="357505"/>
                </a:lnTo>
                <a:cubicBezTo>
                  <a:pt x="280035" y="360045"/>
                  <a:pt x="278765" y="363855"/>
                  <a:pt x="276225" y="365125"/>
                </a:cubicBezTo>
                <a:lnTo>
                  <a:pt x="271145" y="370205"/>
                </a:lnTo>
                <a:cubicBezTo>
                  <a:pt x="263525" y="377825"/>
                  <a:pt x="258445" y="389255"/>
                  <a:pt x="258445" y="400685"/>
                </a:cubicBezTo>
                <a:lnTo>
                  <a:pt x="258445" y="400685"/>
                </a:lnTo>
                <a:cubicBezTo>
                  <a:pt x="258445" y="414655"/>
                  <a:pt x="266065" y="428625"/>
                  <a:pt x="277495" y="436245"/>
                </a:cubicBezTo>
                <a:lnTo>
                  <a:pt x="300355" y="451485"/>
                </a:lnTo>
                <a:cubicBezTo>
                  <a:pt x="302895" y="452755"/>
                  <a:pt x="305435" y="455295"/>
                  <a:pt x="305435" y="459105"/>
                </a:cubicBezTo>
                <a:cubicBezTo>
                  <a:pt x="306705" y="464185"/>
                  <a:pt x="302895" y="470535"/>
                  <a:pt x="296545" y="470535"/>
                </a:cubicBezTo>
                <a:lnTo>
                  <a:pt x="250825" y="481965"/>
                </a:lnTo>
                <a:cubicBezTo>
                  <a:pt x="243205" y="484505"/>
                  <a:pt x="236855" y="490855"/>
                  <a:pt x="236855" y="499745"/>
                </a:cubicBezTo>
                <a:lnTo>
                  <a:pt x="236855" y="499745"/>
                </a:lnTo>
                <a:cubicBezTo>
                  <a:pt x="236855" y="499745"/>
                  <a:pt x="236855" y="499745"/>
                  <a:pt x="236855" y="499745"/>
                </a:cubicBezTo>
                <a:cubicBezTo>
                  <a:pt x="236855" y="503555"/>
                  <a:pt x="239395" y="506095"/>
                  <a:pt x="243205" y="506095"/>
                </a:cubicBezTo>
                <a:lnTo>
                  <a:pt x="358775" y="506095"/>
                </a:lnTo>
                <a:cubicBezTo>
                  <a:pt x="405765" y="506095"/>
                  <a:pt x="443865" y="467995"/>
                  <a:pt x="443865" y="421005"/>
                </a:cubicBezTo>
                <a:lnTo>
                  <a:pt x="443865" y="418465"/>
                </a:lnTo>
                <a:cubicBezTo>
                  <a:pt x="443865" y="398145"/>
                  <a:pt x="460375" y="381635"/>
                  <a:pt x="480695" y="381635"/>
                </a:cubicBezTo>
                <a:cubicBezTo>
                  <a:pt x="542925" y="381635"/>
                  <a:pt x="591185" y="333375"/>
                  <a:pt x="592455" y="274955"/>
                </a:cubicBezTo>
                <a:close/>
              </a:path>
            </a:pathLst>
          </a:custGeom>
          <a:gradFill flip="none" rotWithShape="1">
            <a:gsLst>
              <a:gs pos="11000">
                <a:srgbClr val="91C300"/>
              </a:gs>
              <a:gs pos="100000">
                <a:srgbClr val="FFC300"/>
              </a:gs>
            </a:gsLst>
            <a:lin ang="0" scaled="1"/>
            <a:tileRect/>
          </a:gradFill>
          <a:ln w="9525"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33" name="Freeform: Shape 32" descr="goat shape">
            <a:extLst>
              <a:ext uri="{FF2B5EF4-FFF2-40B4-BE49-F238E27FC236}">
                <a16:creationId xmlns="" xmlns:a16="http://schemas.microsoft.com/office/drawing/2014/main" id="{30162155-D9D5-4A4A-84F3-A46DFC2EEAC4}"/>
              </a:ext>
            </a:extLst>
          </p:cNvPr>
          <p:cNvSpPr>
            <a:spLocks noChangeAspect="1"/>
          </p:cNvSpPr>
          <p:nvPr/>
        </p:nvSpPr>
        <p:spPr>
          <a:xfrm>
            <a:off x="5599451" y="9222458"/>
            <a:ext cx="1067375" cy="986513"/>
          </a:xfrm>
          <a:custGeom>
            <a:avLst/>
            <a:gdLst>
              <a:gd name="connsiteX0" fmla="*/ 794315 w 838200"/>
              <a:gd name="connsiteY0" fmla="*/ 600087 h 774700"/>
              <a:gd name="connsiteX1" fmla="*/ 804474 w 838200"/>
              <a:gd name="connsiteY1" fmla="*/ 644537 h 774700"/>
              <a:gd name="connsiteX2" fmla="*/ 804474 w 838200"/>
              <a:gd name="connsiteY2" fmla="*/ 758837 h 774700"/>
              <a:gd name="connsiteX3" fmla="*/ 790504 w 838200"/>
              <a:gd name="connsiteY3" fmla="*/ 772807 h 774700"/>
              <a:gd name="connsiteX4" fmla="*/ 761294 w 838200"/>
              <a:gd name="connsiteY4" fmla="*/ 749947 h 774700"/>
              <a:gd name="connsiteX5" fmla="*/ 738435 w 838200"/>
              <a:gd name="connsiteY5" fmla="*/ 661047 h 774700"/>
              <a:gd name="connsiteX6" fmla="*/ 688904 w 838200"/>
              <a:gd name="connsiteY6" fmla="*/ 621677 h 774700"/>
              <a:gd name="connsiteX7" fmla="*/ 635565 w 838200"/>
              <a:gd name="connsiteY7" fmla="*/ 587387 h 774700"/>
              <a:gd name="connsiteX8" fmla="*/ 565715 w 838200"/>
              <a:gd name="connsiteY8" fmla="*/ 542937 h 774700"/>
              <a:gd name="connsiteX9" fmla="*/ 386644 w 838200"/>
              <a:gd name="connsiteY9" fmla="*/ 542937 h 774700"/>
              <a:gd name="connsiteX10" fmla="*/ 334574 w 838200"/>
              <a:gd name="connsiteY10" fmla="*/ 581037 h 774700"/>
              <a:gd name="connsiteX11" fmla="*/ 276154 w 838200"/>
              <a:gd name="connsiteY11" fmla="*/ 756297 h 774700"/>
              <a:gd name="connsiteX12" fmla="*/ 254564 w 838200"/>
              <a:gd name="connsiteY12" fmla="*/ 771537 h 774700"/>
              <a:gd name="connsiteX13" fmla="*/ 232974 w 838200"/>
              <a:gd name="connsiteY13" fmla="*/ 749947 h 774700"/>
              <a:gd name="connsiteX14" fmla="*/ 232974 w 838200"/>
              <a:gd name="connsiteY14" fmla="*/ 551827 h 774700"/>
              <a:gd name="connsiteX15" fmla="*/ 185984 w 838200"/>
              <a:gd name="connsiteY15" fmla="*/ 394347 h 774700"/>
              <a:gd name="connsiteX16" fmla="*/ 149154 w 838200"/>
              <a:gd name="connsiteY16" fmla="*/ 299097 h 774700"/>
              <a:gd name="connsiteX17" fmla="*/ 149154 w 838200"/>
              <a:gd name="connsiteY17" fmla="*/ 292747 h 774700"/>
              <a:gd name="connsiteX18" fmla="*/ 127564 w 838200"/>
              <a:gd name="connsiteY18" fmla="*/ 273697 h 774700"/>
              <a:gd name="connsiteX19" fmla="*/ 93274 w 838200"/>
              <a:gd name="connsiteY19" fmla="*/ 273697 h 774700"/>
              <a:gd name="connsiteX20" fmla="*/ 20884 w 838200"/>
              <a:gd name="connsiteY20" fmla="*/ 229247 h 774700"/>
              <a:gd name="connsiteX21" fmla="*/ 15804 w 838200"/>
              <a:gd name="connsiteY21" fmla="*/ 219087 h 774700"/>
              <a:gd name="connsiteX22" fmla="*/ 23424 w 838200"/>
              <a:gd name="connsiteY22" fmla="*/ 182257 h 774700"/>
              <a:gd name="connsiteX23" fmla="*/ 92004 w 838200"/>
              <a:gd name="connsiteY23" fmla="*/ 127647 h 774700"/>
              <a:gd name="connsiteX24" fmla="*/ 324414 w 838200"/>
              <a:gd name="connsiteY24" fmla="*/ 13347 h 774700"/>
              <a:gd name="connsiteX25" fmla="*/ 348544 w 838200"/>
              <a:gd name="connsiteY25" fmla="*/ 26047 h 774700"/>
              <a:gd name="connsiteX26" fmla="*/ 335844 w 838200"/>
              <a:gd name="connsiteY26" fmla="*/ 50177 h 774700"/>
              <a:gd name="connsiteX27" fmla="*/ 299014 w 838200"/>
              <a:gd name="connsiteY27" fmla="*/ 62877 h 774700"/>
              <a:gd name="connsiteX28" fmla="*/ 239324 w 838200"/>
              <a:gd name="connsiteY28" fmla="*/ 100977 h 774700"/>
              <a:gd name="connsiteX29" fmla="*/ 236785 w 838200"/>
              <a:gd name="connsiteY29" fmla="*/ 145427 h 774700"/>
              <a:gd name="connsiteX30" fmla="*/ 274885 w 838200"/>
              <a:gd name="connsiteY30" fmla="*/ 193687 h 774700"/>
              <a:gd name="connsiteX31" fmla="*/ 361244 w 838200"/>
              <a:gd name="connsiteY31" fmla="*/ 258457 h 774700"/>
              <a:gd name="connsiteX32" fmla="*/ 649535 w 838200"/>
              <a:gd name="connsiteY32" fmla="*/ 290207 h 774700"/>
              <a:gd name="connsiteX33" fmla="*/ 795585 w 838200"/>
              <a:gd name="connsiteY33" fmla="*/ 393077 h 774700"/>
              <a:gd name="connsiteX34" fmla="*/ 794315 w 838200"/>
              <a:gd name="connsiteY34" fmla="*/ 445147 h 774700"/>
              <a:gd name="connsiteX35" fmla="*/ 784154 w 838200"/>
              <a:gd name="connsiteY35" fmla="*/ 484517 h 774700"/>
              <a:gd name="connsiteX36" fmla="*/ 794315 w 838200"/>
              <a:gd name="connsiteY36" fmla="*/ 600087 h 774700"/>
              <a:gd name="connsiteX37" fmla="*/ 406964 w 838200"/>
              <a:gd name="connsiteY37" fmla="*/ 577227 h 774700"/>
              <a:gd name="connsiteX38" fmla="*/ 398074 w 838200"/>
              <a:gd name="connsiteY38" fmla="*/ 577227 h 774700"/>
              <a:gd name="connsiteX39" fmla="*/ 375214 w 838200"/>
              <a:gd name="connsiteY39" fmla="*/ 587387 h 774700"/>
              <a:gd name="connsiteX40" fmla="*/ 356164 w 838200"/>
              <a:gd name="connsiteY40" fmla="*/ 663587 h 774700"/>
              <a:gd name="connsiteX41" fmla="*/ 377754 w 838200"/>
              <a:gd name="connsiteY41" fmla="*/ 752487 h 774700"/>
              <a:gd name="connsiteX42" fmla="*/ 405694 w 838200"/>
              <a:gd name="connsiteY42" fmla="*/ 774077 h 774700"/>
              <a:gd name="connsiteX43" fmla="*/ 422204 w 838200"/>
              <a:gd name="connsiteY43" fmla="*/ 757567 h 774700"/>
              <a:gd name="connsiteX44" fmla="*/ 422204 w 838200"/>
              <a:gd name="connsiteY44" fmla="*/ 592467 h 774700"/>
              <a:gd name="connsiteX45" fmla="*/ 406964 w 838200"/>
              <a:gd name="connsiteY45" fmla="*/ 577227 h 774700"/>
              <a:gd name="connsiteX46" fmla="*/ 636835 w 838200"/>
              <a:gd name="connsiteY46" fmla="*/ 639457 h 774700"/>
              <a:gd name="connsiteX47" fmla="*/ 620324 w 838200"/>
              <a:gd name="connsiteY47" fmla="*/ 629297 h 774700"/>
              <a:gd name="connsiteX48" fmla="*/ 611435 w 838200"/>
              <a:gd name="connsiteY48" fmla="*/ 617867 h 774700"/>
              <a:gd name="connsiteX49" fmla="*/ 607624 w 838200"/>
              <a:gd name="connsiteY49" fmla="*/ 603897 h 774700"/>
              <a:gd name="connsiteX50" fmla="*/ 579685 w 838200"/>
              <a:gd name="connsiteY50" fmla="*/ 582307 h 774700"/>
              <a:gd name="connsiteX51" fmla="*/ 573335 w 838200"/>
              <a:gd name="connsiteY51" fmla="*/ 588657 h 774700"/>
              <a:gd name="connsiteX52" fmla="*/ 573335 w 838200"/>
              <a:gd name="connsiteY52" fmla="*/ 758837 h 774700"/>
              <a:gd name="connsiteX53" fmla="*/ 587304 w 838200"/>
              <a:gd name="connsiteY53" fmla="*/ 772807 h 774700"/>
              <a:gd name="connsiteX54" fmla="*/ 617785 w 838200"/>
              <a:gd name="connsiteY54" fmla="*/ 751217 h 774700"/>
              <a:gd name="connsiteX55" fmla="*/ 644454 w 838200"/>
              <a:gd name="connsiteY55" fmla="*/ 664857 h 774700"/>
              <a:gd name="connsiteX56" fmla="*/ 636835 w 838200"/>
              <a:gd name="connsiteY56" fmla="*/ 639457 h 774700"/>
              <a:gd name="connsiteX57" fmla="*/ 826065 w 838200"/>
              <a:gd name="connsiteY57" fmla="*/ 294017 h 774700"/>
              <a:gd name="connsiteX58" fmla="*/ 812094 w 838200"/>
              <a:gd name="connsiteY58" fmla="*/ 273697 h 774700"/>
              <a:gd name="connsiteX59" fmla="*/ 749865 w 838200"/>
              <a:gd name="connsiteY59" fmla="*/ 281317 h 774700"/>
              <a:gd name="connsiteX60" fmla="*/ 749865 w 838200"/>
              <a:gd name="connsiteY60" fmla="*/ 282587 h 774700"/>
              <a:gd name="connsiteX61" fmla="*/ 753674 w 838200"/>
              <a:gd name="connsiteY61" fmla="*/ 295287 h 774700"/>
              <a:gd name="connsiteX62" fmla="*/ 785424 w 838200"/>
              <a:gd name="connsiteY62" fmla="*/ 323227 h 774700"/>
              <a:gd name="connsiteX63" fmla="*/ 804474 w 838200"/>
              <a:gd name="connsiteY63" fmla="*/ 333387 h 774700"/>
              <a:gd name="connsiteX64" fmla="*/ 829874 w 838200"/>
              <a:gd name="connsiteY64" fmla="*/ 310527 h 774700"/>
              <a:gd name="connsiteX65" fmla="*/ 826065 w 838200"/>
              <a:gd name="connsiteY65" fmla="*/ 294017 h 77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38200" h="774700">
                <a:moveTo>
                  <a:pt x="794315" y="600087"/>
                </a:moveTo>
                <a:cubicBezTo>
                  <a:pt x="800665" y="614057"/>
                  <a:pt x="804474" y="629297"/>
                  <a:pt x="804474" y="644537"/>
                </a:cubicBezTo>
                <a:lnTo>
                  <a:pt x="804474" y="758837"/>
                </a:lnTo>
                <a:cubicBezTo>
                  <a:pt x="804474" y="766457"/>
                  <a:pt x="798124" y="772807"/>
                  <a:pt x="790504" y="772807"/>
                </a:cubicBezTo>
                <a:cubicBezTo>
                  <a:pt x="776535" y="772807"/>
                  <a:pt x="763835" y="762647"/>
                  <a:pt x="761294" y="749947"/>
                </a:cubicBezTo>
                <a:lnTo>
                  <a:pt x="738435" y="661047"/>
                </a:lnTo>
                <a:cubicBezTo>
                  <a:pt x="732085" y="638187"/>
                  <a:pt x="713035" y="621677"/>
                  <a:pt x="688904" y="621677"/>
                </a:cubicBezTo>
                <a:cubicBezTo>
                  <a:pt x="666044" y="620407"/>
                  <a:pt x="645724" y="607707"/>
                  <a:pt x="635565" y="587387"/>
                </a:cubicBezTo>
                <a:cubicBezTo>
                  <a:pt x="622865" y="560717"/>
                  <a:pt x="594924" y="542937"/>
                  <a:pt x="565715" y="542937"/>
                </a:cubicBezTo>
                <a:lnTo>
                  <a:pt x="386644" y="542937"/>
                </a:lnTo>
                <a:cubicBezTo>
                  <a:pt x="362514" y="542937"/>
                  <a:pt x="342194" y="558177"/>
                  <a:pt x="334574" y="581037"/>
                </a:cubicBezTo>
                <a:lnTo>
                  <a:pt x="276154" y="756297"/>
                </a:lnTo>
                <a:cubicBezTo>
                  <a:pt x="273614" y="765187"/>
                  <a:pt x="264724" y="771537"/>
                  <a:pt x="254564" y="771537"/>
                </a:cubicBezTo>
                <a:cubicBezTo>
                  <a:pt x="243135" y="771537"/>
                  <a:pt x="232974" y="762647"/>
                  <a:pt x="232974" y="749947"/>
                </a:cubicBezTo>
                <a:lnTo>
                  <a:pt x="232974" y="551827"/>
                </a:lnTo>
                <a:cubicBezTo>
                  <a:pt x="232974" y="495947"/>
                  <a:pt x="216464" y="441337"/>
                  <a:pt x="185984" y="394347"/>
                </a:cubicBezTo>
                <a:cubicBezTo>
                  <a:pt x="166934" y="365137"/>
                  <a:pt x="154234" y="333387"/>
                  <a:pt x="149154" y="299097"/>
                </a:cubicBezTo>
                <a:lnTo>
                  <a:pt x="149154" y="292747"/>
                </a:lnTo>
                <a:cubicBezTo>
                  <a:pt x="147884" y="281317"/>
                  <a:pt x="137724" y="273697"/>
                  <a:pt x="127564" y="273697"/>
                </a:cubicBezTo>
                <a:lnTo>
                  <a:pt x="93274" y="273697"/>
                </a:lnTo>
                <a:cubicBezTo>
                  <a:pt x="62794" y="273697"/>
                  <a:pt x="34854" y="255917"/>
                  <a:pt x="20884" y="229247"/>
                </a:cubicBezTo>
                <a:lnTo>
                  <a:pt x="15804" y="219087"/>
                </a:lnTo>
                <a:cubicBezTo>
                  <a:pt x="9454" y="206387"/>
                  <a:pt x="13264" y="191147"/>
                  <a:pt x="23424" y="182257"/>
                </a:cubicBezTo>
                <a:lnTo>
                  <a:pt x="92004" y="127647"/>
                </a:lnTo>
                <a:cubicBezTo>
                  <a:pt x="160584" y="73037"/>
                  <a:pt x="240594" y="33667"/>
                  <a:pt x="324414" y="13347"/>
                </a:cubicBezTo>
                <a:cubicBezTo>
                  <a:pt x="334574" y="10807"/>
                  <a:pt x="344735" y="15887"/>
                  <a:pt x="348544" y="26047"/>
                </a:cubicBezTo>
                <a:cubicBezTo>
                  <a:pt x="351085" y="36207"/>
                  <a:pt x="346004" y="46367"/>
                  <a:pt x="335844" y="50177"/>
                </a:cubicBezTo>
                <a:lnTo>
                  <a:pt x="299014" y="62877"/>
                </a:lnTo>
                <a:cubicBezTo>
                  <a:pt x="276154" y="70497"/>
                  <a:pt x="255835" y="83197"/>
                  <a:pt x="239324" y="100977"/>
                </a:cubicBezTo>
                <a:cubicBezTo>
                  <a:pt x="227894" y="113677"/>
                  <a:pt x="226624" y="132727"/>
                  <a:pt x="236785" y="145427"/>
                </a:cubicBezTo>
                <a:lnTo>
                  <a:pt x="274885" y="193687"/>
                </a:lnTo>
                <a:cubicBezTo>
                  <a:pt x="297744" y="222897"/>
                  <a:pt x="326954" y="244487"/>
                  <a:pt x="361244" y="258457"/>
                </a:cubicBezTo>
                <a:cubicBezTo>
                  <a:pt x="452685" y="295287"/>
                  <a:pt x="551744" y="306717"/>
                  <a:pt x="649535" y="290207"/>
                </a:cubicBezTo>
                <a:cubicBezTo>
                  <a:pt x="718115" y="278777"/>
                  <a:pt x="782885" y="324497"/>
                  <a:pt x="795585" y="393077"/>
                </a:cubicBezTo>
                <a:cubicBezTo>
                  <a:pt x="798124" y="410857"/>
                  <a:pt x="798124" y="428637"/>
                  <a:pt x="794315" y="445147"/>
                </a:cubicBezTo>
                <a:lnTo>
                  <a:pt x="784154" y="484517"/>
                </a:lnTo>
                <a:cubicBezTo>
                  <a:pt x="772724" y="523887"/>
                  <a:pt x="776535" y="564527"/>
                  <a:pt x="794315" y="600087"/>
                </a:cubicBezTo>
                <a:close/>
                <a:moveTo>
                  <a:pt x="406964" y="577227"/>
                </a:moveTo>
                <a:lnTo>
                  <a:pt x="398074" y="577227"/>
                </a:lnTo>
                <a:cubicBezTo>
                  <a:pt x="389185" y="577227"/>
                  <a:pt x="381564" y="581037"/>
                  <a:pt x="375214" y="587387"/>
                </a:cubicBezTo>
                <a:cubicBezTo>
                  <a:pt x="356164" y="607707"/>
                  <a:pt x="349814" y="636917"/>
                  <a:pt x="356164" y="663587"/>
                </a:cubicBezTo>
                <a:lnTo>
                  <a:pt x="377754" y="752487"/>
                </a:lnTo>
                <a:cubicBezTo>
                  <a:pt x="380294" y="765187"/>
                  <a:pt x="391724" y="774077"/>
                  <a:pt x="405694" y="774077"/>
                </a:cubicBezTo>
                <a:cubicBezTo>
                  <a:pt x="414585" y="774077"/>
                  <a:pt x="422204" y="766457"/>
                  <a:pt x="422204" y="757567"/>
                </a:cubicBezTo>
                <a:lnTo>
                  <a:pt x="422204" y="592467"/>
                </a:lnTo>
                <a:cubicBezTo>
                  <a:pt x="423474" y="583577"/>
                  <a:pt x="415854" y="577227"/>
                  <a:pt x="406964" y="577227"/>
                </a:cubicBezTo>
                <a:close/>
                <a:moveTo>
                  <a:pt x="636835" y="639457"/>
                </a:moveTo>
                <a:lnTo>
                  <a:pt x="620324" y="629297"/>
                </a:lnTo>
                <a:cubicBezTo>
                  <a:pt x="616515" y="626757"/>
                  <a:pt x="612704" y="622947"/>
                  <a:pt x="611435" y="617867"/>
                </a:cubicBezTo>
                <a:lnTo>
                  <a:pt x="607624" y="603897"/>
                </a:lnTo>
                <a:cubicBezTo>
                  <a:pt x="605085" y="591197"/>
                  <a:pt x="593654" y="582307"/>
                  <a:pt x="579685" y="582307"/>
                </a:cubicBezTo>
                <a:cubicBezTo>
                  <a:pt x="575874" y="582307"/>
                  <a:pt x="573335" y="584847"/>
                  <a:pt x="573335" y="588657"/>
                </a:cubicBezTo>
                <a:lnTo>
                  <a:pt x="573335" y="758837"/>
                </a:lnTo>
                <a:cubicBezTo>
                  <a:pt x="573335" y="766457"/>
                  <a:pt x="579685" y="772807"/>
                  <a:pt x="587304" y="772807"/>
                </a:cubicBezTo>
                <a:cubicBezTo>
                  <a:pt x="601274" y="772807"/>
                  <a:pt x="612704" y="763917"/>
                  <a:pt x="617785" y="751217"/>
                </a:cubicBezTo>
                <a:lnTo>
                  <a:pt x="644454" y="664857"/>
                </a:lnTo>
                <a:cubicBezTo>
                  <a:pt x="649535" y="654697"/>
                  <a:pt x="645724" y="644537"/>
                  <a:pt x="636835" y="639457"/>
                </a:cubicBezTo>
                <a:close/>
                <a:moveTo>
                  <a:pt x="826065" y="294017"/>
                </a:moveTo>
                <a:cubicBezTo>
                  <a:pt x="823524" y="286397"/>
                  <a:pt x="818444" y="278777"/>
                  <a:pt x="812094" y="273697"/>
                </a:cubicBezTo>
                <a:cubicBezTo>
                  <a:pt x="793044" y="258457"/>
                  <a:pt x="765104" y="262267"/>
                  <a:pt x="749865" y="281317"/>
                </a:cubicBezTo>
                <a:cubicBezTo>
                  <a:pt x="749865" y="281317"/>
                  <a:pt x="749865" y="281317"/>
                  <a:pt x="749865" y="282587"/>
                </a:cubicBezTo>
                <a:cubicBezTo>
                  <a:pt x="747324" y="287667"/>
                  <a:pt x="748594" y="292747"/>
                  <a:pt x="753674" y="295287"/>
                </a:cubicBezTo>
                <a:cubicBezTo>
                  <a:pt x="766374" y="302907"/>
                  <a:pt x="776535" y="311797"/>
                  <a:pt x="785424" y="323227"/>
                </a:cubicBezTo>
                <a:cubicBezTo>
                  <a:pt x="789235" y="329577"/>
                  <a:pt x="796854" y="333387"/>
                  <a:pt x="804474" y="333387"/>
                </a:cubicBezTo>
                <a:cubicBezTo>
                  <a:pt x="818444" y="333387"/>
                  <a:pt x="828604" y="323227"/>
                  <a:pt x="829874" y="310527"/>
                </a:cubicBezTo>
                <a:cubicBezTo>
                  <a:pt x="828604" y="304177"/>
                  <a:pt x="828604" y="299097"/>
                  <a:pt x="826065" y="294017"/>
                </a:cubicBezTo>
                <a:close/>
              </a:path>
            </a:pathLst>
          </a:custGeom>
          <a:gradFill flip="none" rotWithShape="1">
            <a:gsLst>
              <a:gs pos="0">
                <a:srgbClr val="F8682C"/>
              </a:gs>
              <a:gs pos="100000">
                <a:srgbClr val="FFC300"/>
              </a:gs>
            </a:gsLst>
            <a:lin ang="0" scaled="1"/>
            <a:tileRect/>
          </a:gradFill>
          <a:ln w="1270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34" name="Freeform: Shape 33" descr="rabiit shape">
            <a:extLst>
              <a:ext uri="{FF2B5EF4-FFF2-40B4-BE49-F238E27FC236}">
                <a16:creationId xmlns="" xmlns:a16="http://schemas.microsoft.com/office/drawing/2014/main" id="{342E5B6A-7C15-41B0-8ACB-868F57364029}"/>
              </a:ext>
            </a:extLst>
          </p:cNvPr>
          <p:cNvSpPr>
            <a:spLocks noChangeAspect="1"/>
          </p:cNvSpPr>
          <p:nvPr/>
        </p:nvSpPr>
        <p:spPr>
          <a:xfrm>
            <a:off x="7465043" y="9248692"/>
            <a:ext cx="1067375" cy="986513"/>
          </a:xfrm>
          <a:custGeom>
            <a:avLst/>
            <a:gdLst>
              <a:gd name="connsiteX0" fmla="*/ 260421 w 495300"/>
              <a:gd name="connsiteY0" fmla="*/ 129540 h 469900"/>
              <a:gd name="connsiteX1" fmla="*/ 188031 w 495300"/>
              <a:gd name="connsiteY1" fmla="*/ 129540 h 469900"/>
              <a:gd name="connsiteX2" fmla="*/ 185491 w 495300"/>
              <a:gd name="connsiteY2" fmla="*/ 127000 h 469900"/>
              <a:gd name="connsiteX3" fmla="*/ 186761 w 495300"/>
              <a:gd name="connsiteY3" fmla="*/ 124460 h 469900"/>
              <a:gd name="connsiteX4" fmla="*/ 196921 w 495300"/>
              <a:gd name="connsiteY4" fmla="*/ 118110 h 469900"/>
              <a:gd name="connsiteX5" fmla="*/ 223591 w 495300"/>
              <a:gd name="connsiteY5" fmla="*/ 96520 h 469900"/>
              <a:gd name="connsiteX6" fmla="*/ 243911 w 495300"/>
              <a:gd name="connsiteY6" fmla="*/ 87630 h 469900"/>
              <a:gd name="connsiteX7" fmla="*/ 266771 w 495300"/>
              <a:gd name="connsiteY7" fmla="*/ 97790 h 469900"/>
              <a:gd name="connsiteX8" fmla="*/ 273121 w 495300"/>
              <a:gd name="connsiteY8" fmla="*/ 116840 h 469900"/>
              <a:gd name="connsiteX9" fmla="*/ 260421 w 495300"/>
              <a:gd name="connsiteY9" fmla="*/ 129540 h 469900"/>
              <a:gd name="connsiteX10" fmla="*/ 473781 w 495300"/>
              <a:gd name="connsiteY10" fmla="*/ 234950 h 469900"/>
              <a:gd name="connsiteX11" fmla="*/ 494101 w 495300"/>
              <a:gd name="connsiteY11" fmla="*/ 222250 h 469900"/>
              <a:gd name="connsiteX12" fmla="*/ 494101 w 495300"/>
              <a:gd name="connsiteY12" fmla="*/ 210820 h 469900"/>
              <a:gd name="connsiteX13" fmla="*/ 486481 w 495300"/>
              <a:gd name="connsiteY13" fmla="*/ 196850 h 469900"/>
              <a:gd name="connsiteX14" fmla="*/ 443301 w 495300"/>
              <a:gd name="connsiteY14" fmla="*/ 195580 h 469900"/>
              <a:gd name="connsiteX15" fmla="*/ 442031 w 495300"/>
              <a:gd name="connsiteY15" fmla="*/ 196850 h 469900"/>
              <a:gd name="connsiteX16" fmla="*/ 444571 w 495300"/>
              <a:gd name="connsiteY16" fmla="*/ 205740 h 469900"/>
              <a:gd name="connsiteX17" fmla="*/ 463621 w 495300"/>
              <a:gd name="connsiteY17" fmla="*/ 227330 h 469900"/>
              <a:gd name="connsiteX18" fmla="*/ 473781 w 495300"/>
              <a:gd name="connsiteY18" fmla="*/ 234950 h 469900"/>
              <a:gd name="connsiteX19" fmla="*/ 16581 w 495300"/>
              <a:gd name="connsiteY19" fmla="*/ 196850 h 469900"/>
              <a:gd name="connsiteX20" fmla="*/ 43251 w 495300"/>
              <a:gd name="connsiteY20" fmla="*/ 217170 h 469900"/>
              <a:gd name="connsiteX21" fmla="*/ 61031 w 495300"/>
              <a:gd name="connsiteY21" fmla="*/ 223520 h 469900"/>
              <a:gd name="connsiteX22" fmla="*/ 95321 w 495300"/>
              <a:gd name="connsiteY22" fmla="*/ 259080 h 469900"/>
              <a:gd name="connsiteX23" fmla="*/ 130881 w 495300"/>
              <a:gd name="connsiteY23" fmla="*/ 327660 h 469900"/>
              <a:gd name="connsiteX24" fmla="*/ 152471 w 495300"/>
              <a:gd name="connsiteY24" fmla="*/ 354330 h 469900"/>
              <a:gd name="connsiteX25" fmla="*/ 158821 w 495300"/>
              <a:gd name="connsiteY25" fmla="*/ 400050 h 469900"/>
              <a:gd name="connsiteX26" fmla="*/ 130881 w 495300"/>
              <a:gd name="connsiteY26" fmla="*/ 424180 h 469900"/>
              <a:gd name="connsiteX27" fmla="*/ 120721 w 495300"/>
              <a:gd name="connsiteY27" fmla="*/ 426720 h 469900"/>
              <a:gd name="connsiteX28" fmla="*/ 108021 w 495300"/>
              <a:gd name="connsiteY28" fmla="*/ 444500 h 469900"/>
              <a:gd name="connsiteX29" fmla="*/ 120721 w 495300"/>
              <a:gd name="connsiteY29" fmla="*/ 457200 h 469900"/>
              <a:gd name="connsiteX30" fmla="*/ 153741 w 495300"/>
              <a:gd name="connsiteY30" fmla="*/ 457200 h 469900"/>
              <a:gd name="connsiteX31" fmla="*/ 215971 w 495300"/>
              <a:gd name="connsiteY31" fmla="*/ 431800 h 469900"/>
              <a:gd name="connsiteX32" fmla="*/ 251531 w 495300"/>
              <a:gd name="connsiteY32" fmla="*/ 410210 h 469900"/>
              <a:gd name="connsiteX33" fmla="*/ 279471 w 495300"/>
              <a:gd name="connsiteY33" fmla="*/ 401320 h 469900"/>
              <a:gd name="connsiteX34" fmla="*/ 280741 w 495300"/>
              <a:gd name="connsiteY34" fmla="*/ 394970 h 469900"/>
              <a:gd name="connsiteX35" fmla="*/ 269311 w 495300"/>
              <a:gd name="connsiteY35" fmla="*/ 372110 h 469900"/>
              <a:gd name="connsiteX36" fmla="*/ 265501 w 495300"/>
              <a:gd name="connsiteY36" fmla="*/ 345440 h 469900"/>
              <a:gd name="connsiteX37" fmla="*/ 265501 w 495300"/>
              <a:gd name="connsiteY37" fmla="*/ 344170 h 469900"/>
              <a:gd name="connsiteX38" fmla="*/ 273121 w 495300"/>
              <a:gd name="connsiteY38" fmla="*/ 336550 h 469900"/>
              <a:gd name="connsiteX39" fmla="*/ 282011 w 495300"/>
              <a:gd name="connsiteY39" fmla="*/ 344170 h 469900"/>
              <a:gd name="connsiteX40" fmla="*/ 284551 w 495300"/>
              <a:gd name="connsiteY40" fmla="*/ 353060 h 469900"/>
              <a:gd name="connsiteX41" fmla="*/ 313761 w 495300"/>
              <a:gd name="connsiteY41" fmla="*/ 384810 h 469900"/>
              <a:gd name="connsiteX42" fmla="*/ 321381 w 495300"/>
              <a:gd name="connsiteY42" fmla="*/ 387350 h 469900"/>
              <a:gd name="connsiteX43" fmla="*/ 329001 w 495300"/>
              <a:gd name="connsiteY43" fmla="*/ 393700 h 469900"/>
              <a:gd name="connsiteX44" fmla="*/ 322651 w 495300"/>
              <a:gd name="connsiteY44" fmla="*/ 408940 h 469900"/>
              <a:gd name="connsiteX45" fmla="*/ 259151 w 495300"/>
              <a:gd name="connsiteY45" fmla="*/ 434340 h 469900"/>
              <a:gd name="connsiteX46" fmla="*/ 251531 w 495300"/>
              <a:gd name="connsiteY46" fmla="*/ 445770 h 469900"/>
              <a:gd name="connsiteX47" fmla="*/ 262961 w 495300"/>
              <a:gd name="connsiteY47" fmla="*/ 457200 h 469900"/>
              <a:gd name="connsiteX48" fmla="*/ 439491 w 495300"/>
              <a:gd name="connsiteY48" fmla="*/ 457200 h 469900"/>
              <a:gd name="connsiteX49" fmla="*/ 445841 w 495300"/>
              <a:gd name="connsiteY49" fmla="*/ 455930 h 469900"/>
              <a:gd name="connsiteX50" fmla="*/ 453461 w 495300"/>
              <a:gd name="connsiteY50" fmla="*/ 434340 h 469900"/>
              <a:gd name="connsiteX51" fmla="*/ 442031 w 495300"/>
              <a:gd name="connsiteY51" fmla="*/ 410210 h 469900"/>
              <a:gd name="connsiteX52" fmla="*/ 442031 w 495300"/>
              <a:gd name="connsiteY52" fmla="*/ 383540 h 469900"/>
              <a:gd name="connsiteX53" fmla="*/ 468701 w 495300"/>
              <a:gd name="connsiteY53" fmla="*/ 330200 h 469900"/>
              <a:gd name="connsiteX54" fmla="*/ 476321 w 495300"/>
              <a:gd name="connsiteY54" fmla="*/ 299720 h 469900"/>
              <a:gd name="connsiteX55" fmla="*/ 466161 w 495300"/>
              <a:gd name="connsiteY55" fmla="*/ 264160 h 469900"/>
              <a:gd name="connsiteX56" fmla="*/ 452191 w 495300"/>
              <a:gd name="connsiteY56" fmla="*/ 242570 h 469900"/>
              <a:gd name="connsiteX57" fmla="*/ 342971 w 495300"/>
              <a:gd name="connsiteY57" fmla="*/ 207010 h 469900"/>
              <a:gd name="connsiteX58" fmla="*/ 207081 w 495300"/>
              <a:gd name="connsiteY58" fmla="*/ 195580 h 469900"/>
              <a:gd name="connsiteX59" fmla="*/ 186761 w 495300"/>
              <a:gd name="connsiteY59" fmla="*/ 182880 h 469900"/>
              <a:gd name="connsiteX60" fmla="*/ 168981 w 495300"/>
              <a:gd name="connsiteY60" fmla="*/ 154940 h 469900"/>
              <a:gd name="connsiteX61" fmla="*/ 144851 w 495300"/>
              <a:gd name="connsiteY61" fmla="*/ 133350 h 469900"/>
              <a:gd name="connsiteX62" fmla="*/ 109291 w 495300"/>
              <a:gd name="connsiteY62" fmla="*/ 133350 h 469900"/>
              <a:gd name="connsiteX63" fmla="*/ 133421 w 495300"/>
              <a:gd name="connsiteY63" fmla="*/ 125730 h 469900"/>
              <a:gd name="connsiteX64" fmla="*/ 203271 w 495300"/>
              <a:gd name="connsiteY64" fmla="*/ 88900 h 469900"/>
              <a:gd name="connsiteX65" fmla="*/ 242641 w 495300"/>
              <a:gd name="connsiteY65" fmla="*/ 59690 h 469900"/>
              <a:gd name="connsiteX66" fmla="*/ 247721 w 495300"/>
              <a:gd name="connsiteY66" fmla="*/ 54610 h 469900"/>
              <a:gd name="connsiteX67" fmla="*/ 242641 w 495300"/>
              <a:gd name="connsiteY67" fmla="*/ 17780 h 469900"/>
              <a:gd name="connsiteX68" fmla="*/ 219781 w 495300"/>
              <a:gd name="connsiteY68" fmla="*/ 13970 h 469900"/>
              <a:gd name="connsiteX69" fmla="*/ 218511 w 495300"/>
              <a:gd name="connsiteY69" fmla="*/ 13970 h 469900"/>
              <a:gd name="connsiteX70" fmla="*/ 138501 w 495300"/>
              <a:gd name="connsiteY70" fmla="*/ 59690 h 469900"/>
              <a:gd name="connsiteX71" fmla="*/ 68651 w 495300"/>
              <a:gd name="connsiteY71" fmla="*/ 118110 h 469900"/>
              <a:gd name="connsiteX72" fmla="*/ 38171 w 495300"/>
              <a:gd name="connsiteY72" fmla="*/ 147320 h 469900"/>
              <a:gd name="connsiteX73" fmla="*/ 21661 w 495300"/>
              <a:gd name="connsiteY73" fmla="*/ 166370 h 469900"/>
              <a:gd name="connsiteX74" fmla="*/ 16581 w 495300"/>
              <a:gd name="connsiteY74" fmla="*/ 19685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95300" h="469900">
                <a:moveTo>
                  <a:pt x="260421" y="129540"/>
                </a:moveTo>
                <a:lnTo>
                  <a:pt x="188031" y="129540"/>
                </a:lnTo>
                <a:cubicBezTo>
                  <a:pt x="186761" y="129540"/>
                  <a:pt x="185491" y="128270"/>
                  <a:pt x="185491" y="127000"/>
                </a:cubicBezTo>
                <a:cubicBezTo>
                  <a:pt x="185491" y="125730"/>
                  <a:pt x="185491" y="124460"/>
                  <a:pt x="186761" y="124460"/>
                </a:cubicBezTo>
                <a:lnTo>
                  <a:pt x="196921" y="118110"/>
                </a:lnTo>
                <a:cubicBezTo>
                  <a:pt x="205811" y="111760"/>
                  <a:pt x="214701" y="105410"/>
                  <a:pt x="223591" y="96520"/>
                </a:cubicBezTo>
                <a:cubicBezTo>
                  <a:pt x="228671" y="91440"/>
                  <a:pt x="236291" y="87630"/>
                  <a:pt x="243911" y="87630"/>
                </a:cubicBezTo>
                <a:cubicBezTo>
                  <a:pt x="252801" y="87630"/>
                  <a:pt x="260421" y="91440"/>
                  <a:pt x="266771" y="97790"/>
                </a:cubicBezTo>
                <a:cubicBezTo>
                  <a:pt x="271851" y="102870"/>
                  <a:pt x="273121" y="110490"/>
                  <a:pt x="273121" y="116840"/>
                </a:cubicBezTo>
                <a:cubicBezTo>
                  <a:pt x="270581" y="124460"/>
                  <a:pt x="265501" y="129540"/>
                  <a:pt x="260421" y="129540"/>
                </a:cubicBezTo>
                <a:close/>
                <a:moveTo>
                  <a:pt x="473781" y="234950"/>
                </a:moveTo>
                <a:cubicBezTo>
                  <a:pt x="482671" y="236220"/>
                  <a:pt x="491561" y="231140"/>
                  <a:pt x="494101" y="222250"/>
                </a:cubicBezTo>
                <a:cubicBezTo>
                  <a:pt x="495371" y="218440"/>
                  <a:pt x="495371" y="214630"/>
                  <a:pt x="494101" y="210820"/>
                </a:cubicBezTo>
                <a:cubicBezTo>
                  <a:pt x="492831" y="205740"/>
                  <a:pt x="490291" y="200660"/>
                  <a:pt x="486481" y="196850"/>
                </a:cubicBezTo>
                <a:cubicBezTo>
                  <a:pt x="475051" y="184150"/>
                  <a:pt x="454731" y="184150"/>
                  <a:pt x="443301" y="195580"/>
                </a:cubicBezTo>
                <a:cubicBezTo>
                  <a:pt x="443301" y="195580"/>
                  <a:pt x="442031" y="196850"/>
                  <a:pt x="442031" y="196850"/>
                </a:cubicBezTo>
                <a:cubicBezTo>
                  <a:pt x="439491" y="199390"/>
                  <a:pt x="440761" y="204470"/>
                  <a:pt x="444571" y="205740"/>
                </a:cubicBezTo>
                <a:cubicBezTo>
                  <a:pt x="452191" y="212090"/>
                  <a:pt x="458541" y="218440"/>
                  <a:pt x="463621" y="227330"/>
                </a:cubicBezTo>
                <a:cubicBezTo>
                  <a:pt x="464891" y="231140"/>
                  <a:pt x="468701" y="233680"/>
                  <a:pt x="473781" y="234950"/>
                </a:cubicBezTo>
                <a:close/>
                <a:moveTo>
                  <a:pt x="16581" y="196850"/>
                </a:moveTo>
                <a:cubicBezTo>
                  <a:pt x="22931" y="207010"/>
                  <a:pt x="31821" y="213360"/>
                  <a:pt x="43251" y="217170"/>
                </a:cubicBezTo>
                <a:lnTo>
                  <a:pt x="61031" y="223520"/>
                </a:lnTo>
                <a:cubicBezTo>
                  <a:pt x="77541" y="228600"/>
                  <a:pt x="90241" y="242570"/>
                  <a:pt x="95321" y="259080"/>
                </a:cubicBezTo>
                <a:cubicBezTo>
                  <a:pt x="102941" y="283210"/>
                  <a:pt x="115641" y="307340"/>
                  <a:pt x="130881" y="327660"/>
                </a:cubicBezTo>
                <a:lnTo>
                  <a:pt x="152471" y="354330"/>
                </a:lnTo>
                <a:cubicBezTo>
                  <a:pt x="162631" y="367030"/>
                  <a:pt x="165171" y="384810"/>
                  <a:pt x="158821" y="400050"/>
                </a:cubicBezTo>
                <a:cubicBezTo>
                  <a:pt x="153741" y="411480"/>
                  <a:pt x="143581" y="420370"/>
                  <a:pt x="130881" y="424180"/>
                </a:cubicBezTo>
                <a:lnTo>
                  <a:pt x="120721" y="426720"/>
                </a:lnTo>
                <a:cubicBezTo>
                  <a:pt x="113101" y="429260"/>
                  <a:pt x="108021" y="435610"/>
                  <a:pt x="108021" y="444500"/>
                </a:cubicBezTo>
                <a:cubicBezTo>
                  <a:pt x="108021" y="450850"/>
                  <a:pt x="113101" y="457200"/>
                  <a:pt x="120721" y="457200"/>
                </a:cubicBezTo>
                <a:lnTo>
                  <a:pt x="153741" y="457200"/>
                </a:lnTo>
                <a:cubicBezTo>
                  <a:pt x="176601" y="457200"/>
                  <a:pt x="199461" y="448310"/>
                  <a:pt x="215971" y="431800"/>
                </a:cubicBezTo>
                <a:cubicBezTo>
                  <a:pt x="226131" y="421640"/>
                  <a:pt x="237561" y="414020"/>
                  <a:pt x="251531" y="410210"/>
                </a:cubicBezTo>
                <a:lnTo>
                  <a:pt x="279471" y="401320"/>
                </a:lnTo>
                <a:cubicBezTo>
                  <a:pt x="284551" y="400050"/>
                  <a:pt x="282011" y="396240"/>
                  <a:pt x="280741" y="394970"/>
                </a:cubicBezTo>
                <a:cubicBezTo>
                  <a:pt x="274391" y="388620"/>
                  <a:pt x="270581" y="381000"/>
                  <a:pt x="269311" y="372110"/>
                </a:cubicBezTo>
                <a:lnTo>
                  <a:pt x="265501" y="345440"/>
                </a:lnTo>
                <a:cubicBezTo>
                  <a:pt x="265501" y="345440"/>
                  <a:pt x="265501" y="344170"/>
                  <a:pt x="265501" y="344170"/>
                </a:cubicBezTo>
                <a:cubicBezTo>
                  <a:pt x="265501" y="340360"/>
                  <a:pt x="269311" y="336550"/>
                  <a:pt x="273121" y="336550"/>
                </a:cubicBezTo>
                <a:cubicBezTo>
                  <a:pt x="276931" y="336550"/>
                  <a:pt x="282011" y="339090"/>
                  <a:pt x="282011" y="344170"/>
                </a:cubicBezTo>
                <a:lnTo>
                  <a:pt x="284551" y="353060"/>
                </a:lnTo>
                <a:cubicBezTo>
                  <a:pt x="288361" y="368300"/>
                  <a:pt x="298521" y="381000"/>
                  <a:pt x="313761" y="384810"/>
                </a:cubicBezTo>
                <a:lnTo>
                  <a:pt x="321381" y="387350"/>
                </a:lnTo>
                <a:cubicBezTo>
                  <a:pt x="325191" y="388620"/>
                  <a:pt x="327731" y="391160"/>
                  <a:pt x="329001" y="393700"/>
                </a:cubicBezTo>
                <a:cubicBezTo>
                  <a:pt x="331541" y="400050"/>
                  <a:pt x="329001" y="406400"/>
                  <a:pt x="322651" y="408940"/>
                </a:cubicBezTo>
                <a:lnTo>
                  <a:pt x="259151" y="434340"/>
                </a:lnTo>
                <a:cubicBezTo>
                  <a:pt x="254071" y="435610"/>
                  <a:pt x="251531" y="440690"/>
                  <a:pt x="251531" y="445770"/>
                </a:cubicBezTo>
                <a:cubicBezTo>
                  <a:pt x="251531" y="452120"/>
                  <a:pt x="256611" y="457200"/>
                  <a:pt x="262961" y="457200"/>
                </a:cubicBezTo>
                <a:lnTo>
                  <a:pt x="439491" y="457200"/>
                </a:lnTo>
                <a:cubicBezTo>
                  <a:pt x="442031" y="457200"/>
                  <a:pt x="444571" y="457200"/>
                  <a:pt x="445841" y="455930"/>
                </a:cubicBezTo>
                <a:cubicBezTo>
                  <a:pt x="454731" y="452120"/>
                  <a:pt x="457271" y="441960"/>
                  <a:pt x="453461" y="434340"/>
                </a:cubicBezTo>
                <a:lnTo>
                  <a:pt x="442031" y="410210"/>
                </a:lnTo>
                <a:cubicBezTo>
                  <a:pt x="438221" y="401320"/>
                  <a:pt x="438221" y="391160"/>
                  <a:pt x="442031" y="383540"/>
                </a:cubicBezTo>
                <a:lnTo>
                  <a:pt x="468701" y="330200"/>
                </a:lnTo>
                <a:cubicBezTo>
                  <a:pt x="473781" y="321310"/>
                  <a:pt x="476321" y="309880"/>
                  <a:pt x="476321" y="299720"/>
                </a:cubicBezTo>
                <a:cubicBezTo>
                  <a:pt x="476321" y="287020"/>
                  <a:pt x="472511" y="274320"/>
                  <a:pt x="466161" y="264160"/>
                </a:cubicBezTo>
                <a:lnTo>
                  <a:pt x="452191" y="242570"/>
                </a:lnTo>
                <a:cubicBezTo>
                  <a:pt x="429331" y="205740"/>
                  <a:pt x="383611" y="190500"/>
                  <a:pt x="342971" y="207010"/>
                </a:cubicBezTo>
                <a:cubicBezTo>
                  <a:pt x="298521" y="224790"/>
                  <a:pt x="247721" y="220980"/>
                  <a:pt x="207081" y="195580"/>
                </a:cubicBezTo>
                <a:lnTo>
                  <a:pt x="186761" y="182880"/>
                </a:lnTo>
                <a:cubicBezTo>
                  <a:pt x="176601" y="176530"/>
                  <a:pt x="170251" y="166370"/>
                  <a:pt x="168981" y="154940"/>
                </a:cubicBezTo>
                <a:cubicBezTo>
                  <a:pt x="167711" y="142240"/>
                  <a:pt x="157551" y="133350"/>
                  <a:pt x="144851" y="133350"/>
                </a:cubicBezTo>
                <a:lnTo>
                  <a:pt x="109291" y="133350"/>
                </a:lnTo>
                <a:lnTo>
                  <a:pt x="133421" y="125730"/>
                </a:lnTo>
                <a:cubicBezTo>
                  <a:pt x="158821" y="116840"/>
                  <a:pt x="181681" y="105410"/>
                  <a:pt x="203271" y="88900"/>
                </a:cubicBezTo>
                <a:cubicBezTo>
                  <a:pt x="217241" y="78740"/>
                  <a:pt x="232481" y="67310"/>
                  <a:pt x="242641" y="59690"/>
                </a:cubicBezTo>
                <a:cubicBezTo>
                  <a:pt x="243911" y="58420"/>
                  <a:pt x="246451" y="57150"/>
                  <a:pt x="247721" y="54610"/>
                </a:cubicBezTo>
                <a:cubicBezTo>
                  <a:pt x="256611" y="43180"/>
                  <a:pt x="254071" y="26670"/>
                  <a:pt x="242641" y="17780"/>
                </a:cubicBezTo>
                <a:cubicBezTo>
                  <a:pt x="236291" y="12700"/>
                  <a:pt x="227401" y="11430"/>
                  <a:pt x="219781" y="13970"/>
                </a:cubicBezTo>
                <a:lnTo>
                  <a:pt x="218511" y="13970"/>
                </a:lnTo>
                <a:cubicBezTo>
                  <a:pt x="189301" y="24130"/>
                  <a:pt x="162631" y="39370"/>
                  <a:pt x="138501" y="59690"/>
                </a:cubicBezTo>
                <a:lnTo>
                  <a:pt x="68651" y="118110"/>
                </a:lnTo>
                <a:cubicBezTo>
                  <a:pt x="57221" y="127000"/>
                  <a:pt x="47061" y="137160"/>
                  <a:pt x="38171" y="147320"/>
                </a:cubicBezTo>
                <a:lnTo>
                  <a:pt x="21661" y="166370"/>
                </a:lnTo>
                <a:cubicBezTo>
                  <a:pt x="11501" y="175260"/>
                  <a:pt x="10231" y="187960"/>
                  <a:pt x="16581" y="196850"/>
                </a:cubicBezTo>
                <a:close/>
              </a:path>
            </a:pathLst>
          </a:custGeom>
          <a:gradFill flip="none" rotWithShape="1">
            <a:gsLst>
              <a:gs pos="11000">
                <a:srgbClr val="91C300"/>
              </a:gs>
              <a:gs pos="100000">
                <a:srgbClr val="00B4F1"/>
              </a:gs>
            </a:gsLst>
            <a:lin ang="10800000" scaled="1"/>
            <a:tileRect/>
          </a:gradFill>
          <a:ln w="12700" cap="flat">
            <a:noFill/>
            <a:prstDash val="solid"/>
            <a:miter/>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999999"/>
              </a:solidFill>
              <a:effectLst/>
              <a:uLnTx/>
              <a:uFillTx/>
              <a:latin typeface="Times New Roman"/>
            </a:endParaRPr>
          </a:p>
        </p:txBody>
      </p:sp>
      <p:sp>
        <p:nvSpPr>
          <p:cNvPr id="2" name="Rectangle 1"/>
          <p:cNvSpPr/>
          <p:nvPr/>
        </p:nvSpPr>
        <p:spPr>
          <a:xfrm>
            <a:off x="1046957" y="1788160"/>
            <a:ext cx="17322324" cy="923330"/>
          </a:xfrm>
          <a:prstGeom prst="rect">
            <a:avLst/>
          </a:prstGeom>
        </p:spPr>
        <p:txBody>
          <a:bodyPr wrap="square">
            <a:spAutoFit/>
          </a:bodyPr>
          <a:lstStyle/>
          <a:p>
            <a:r>
              <a:rPr lang="en-GB" sz="5400" b="1" dirty="0"/>
              <a:t>Chapter 15: Health, Population, and Environment </a:t>
            </a:r>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0560" y="177585"/>
            <a:ext cx="9880512" cy="879055"/>
          </a:xfrm>
        </p:spPr>
        <p:txBody>
          <a:bodyPr/>
          <a:lstStyle/>
          <a:p>
            <a:pPr algn="ctr"/>
            <a:r>
              <a:rPr lang="en-GB" b="1" dirty="0" smtClean="0"/>
              <a:t>Introduction</a:t>
            </a:r>
            <a:r>
              <a:rPr lang="en-GB" dirty="0" smtClean="0"/>
              <a:t> </a:t>
            </a:r>
            <a:endParaRPr lang="en-GB" dirty="0"/>
          </a:p>
        </p:txBody>
      </p:sp>
      <p:sp>
        <p:nvSpPr>
          <p:cNvPr id="5" name="TextBox 4">
            <a:extLst>
              <a:ext uri="{FF2B5EF4-FFF2-40B4-BE49-F238E27FC236}">
                <a16:creationId xmlns="" xmlns:a16="http://schemas.microsoft.com/office/drawing/2014/main" id="{9D7A9558-37EC-4F8C-8858-479AEC69671B}"/>
              </a:ext>
            </a:extLst>
          </p:cNvPr>
          <p:cNvSpPr txBox="1"/>
          <p:nvPr/>
        </p:nvSpPr>
        <p:spPr>
          <a:xfrm>
            <a:off x="150812" y="1147723"/>
            <a:ext cx="18421667" cy="3046988"/>
          </a:xfrm>
          <a:prstGeom prst="rect">
            <a:avLst/>
          </a:prstGeom>
          <a:noFill/>
        </p:spPr>
        <p:txBody>
          <a:bodyPr wrap="square" rtlCol="0">
            <a:spAutoFit/>
          </a:bodyPr>
          <a:lstStyle/>
          <a:p>
            <a:pPr algn="ctr"/>
            <a:r>
              <a:rPr lang="en-GB" sz="4000" b="1" dirty="0">
                <a:solidFill>
                  <a:srgbClr val="FF0000"/>
                </a:solidFill>
                <a:latin typeface="Arial" panose="020B0604020202020204" pitchFamily="34" charset="0"/>
                <a:cs typeface="Arial" panose="020B0604020202020204" pitchFamily="34" charset="0"/>
              </a:rPr>
              <a:t>Health </a:t>
            </a:r>
          </a:p>
          <a:p>
            <a:pPr marL="571500" indent="-571500">
              <a:buFont typeface="Arial" pitchFamily="34" charset="0"/>
              <a:buChar char="•"/>
            </a:pPr>
            <a:r>
              <a:rPr lang="en-GB" sz="3200" b="1" dirty="0">
                <a:solidFill>
                  <a:srgbClr val="FF0000"/>
                </a:solidFill>
                <a:latin typeface="Arial" panose="020B0604020202020204" pitchFamily="34" charset="0"/>
                <a:cs typeface="Arial" panose="020B0604020202020204" pitchFamily="34" charset="0"/>
              </a:rPr>
              <a:t>Health is a state of full mental, physical, and social well-being and just the infirmity disease absences. </a:t>
            </a:r>
          </a:p>
          <a:p>
            <a:pPr marL="571500" indent="-571500">
              <a:buFont typeface="Arial" pitchFamily="34" charset="0"/>
              <a:buChar char="•"/>
            </a:pPr>
            <a:r>
              <a:rPr lang="en-GB" sz="3200" b="1" dirty="0">
                <a:solidFill>
                  <a:srgbClr val="FF0000"/>
                </a:solidFill>
                <a:latin typeface="Arial" panose="020B0604020202020204" pitchFamily="34" charset="0"/>
                <a:cs typeface="Arial" panose="020B0604020202020204" pitchFamily="34" charset="0"/>
              </a:rPr>
              <a:t>It has concentrated on all health elements</a:t>
            </a:r>
          </a:p>
          <a:p>
            <a:pPr marL="571500" indent="-571500">
              <a:buFont typeface="Arial" pitchFamily="34" charset="0"/>
              <a:buChar char="•"/>
            </a:pPr>
            <a:r>
              <a:rPr lang="en-GB" sz="3200" b="1" dirty="0">
                <a:solidFill>
                  <a:srgbClr val="FF0000"/>
                </a:solidFill>
                <a:latin typeface="Arial" panose="020B0604020202020204" pitchFamily="34" charset="0"/>
                <a:cs typeface="Arial" panose="020B0604020202020204" pitchFamily="34" charset="0"/>
              </a:rPr>
              <a:t>It consists of social adaptability, physical fitness, and mental alertness. </a:t>
            </a:r>
          </a:p>
          <a:p>
            <a:endParaRPr lang="en-US" sz="2400" dirty="0">
              <a:latin typeface="+mj-lt"/>
            </a:endParaRPr>
          </a:p>
        </p:txBody>
      </p:sp>
      <p:sp>
        <p:nvSpPr>
          <p:cNvPr id="6" name="Rectangle 5"/>
          <p:cNvSpPr/>
          <p:nvPr/>
        </p:nvSpPr>
        <p:spPr>
          <a:xfrm>
            <a:off x="150812" y="3871545"/>
            <a:ext cx="2569935" cy="646331"/>
          </a:xfrm>
          <a:prstGeom prst="rect">
            <a:avLst/>
          </a:prstGeom>
        </p:spPr>
        <p:txBody>
          <a:bodyPr wrap="none">
            <a:spAutoFit/>
          </a:bodyPr>
          <a:lstStyle/>
          <a:p>
            <a:pPr algn="ctr"/>
            <a:r>
              <a:rPr lang="en-US" sz="3600" b="1" dirty="0" smtClean="0">
                <a:solidFill>
                  <a:srgbClr val="FF0000"/>
                </a:solidFill>
                <a:latin typeface="Arial" panose="020B0604020202020204" pitchFamily="34" charset="0"/>
                <a:cs typeface="Arial" panose="020B0604020202020204" pitchFamily="34" charset="0"/>
              </a:rPr>
              <a:t>Population</a:t>
            </a:r>
            <a:endParaRPr lang="en-US" sz="3600" b="1"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 xmlns:a16="http://schemas.microsoft.com/office/drawing/2014/main" id="{AC84A4F1-BC38-4203-A55E-367B14407EE9}"/>
              </a:ext>
            </a:extLst>
          </p:cNvPr>
          <p:cNvSpPr txBox="1"/>
          <p:nvPr/>
        </p:nvSpPr>
        <p:spPr>
          <a:xfrm>
            <a:off x="406400" y="4517876"/>
            <a:ext cx="7741920" cy="1815882"/>
          </a:xfrm>
          <a:prstGeom prst="rect">
            <a:avLst/>
          </a:prstGeom>
          <a:noFill/>
        </p:spPr>
        <p:txBody>
          <a:bodyPr wrap="square" rtlCol="0">
            <a:spAutoFit/>
          </a:bodyPr>
          <a:lstStyle/>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In environmental health, population is all living things of similar species or classes that have the interbreeding capability and live in a specific geographic location.</a:t>
            </a:r>
            <a:endParaRPr lang="en-US" sz="28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 xmlns:a16="http://schemas.microsoft.com/office/drawing/2014/main" id="{AB6C7510-E75B-4A64-AB33-0A33A3EDACCF}"/>
              </a:ext>
            </a:extLst>
          </p:cNvPr>
          <p:cNvSpPr txBox="1"/>
          <p:nvPr/>
        </p:nvSpPr>
        <p:spPr>
          <a:xfrm>
            <a:off x="10038794" y="3910518"/>
            <a:ext cx="3771900" cy="707886"/>
          </a:xfrm>
          <a:prstGeom prst="rect">
            <a:avLst/>
          </a:prstGeom>
          <a:noFill/>
        </p:spPr>
        <p:txBody>
          <a:bodyPr wrap="square" rtlCol="0">
            <a:spAutoFit/>
          </a:bodyPr>
          <a:lstStyle/>
          <a:p>
            <a:pPr algn="ctr"/>
            <a:r>
              <a:rPr lang="en-US" sz="4000" b="1" dirty="0" smtClean="0">
                <a:solidFill>
                  <a:srgbClr val="FF0000"/>
                </a:solidFill>
                <a:latin typeface="Arial" panose="020B0604020202020204" pitchFamily="34" charset="0"/>
                <a:cs typeface="Arial" panose="020B0604020202020204" pitchFamily="34" charset="0"/>
              </a:rPr>
              <a:t>Environment </a:t>
            </a:r>
            <a:endParaRPr lang="en-US" sz="4000" b="1" dirty="0">
              <a:solidFill>
                <a:srgbClr val="FF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 xmlns:a16="http://schemas.microsoft.com/office/drawing/2014/main" id="{BC5C1A33-F897-4C74-8E35-26D7D876E13D}"/>
              </a:ext>
            </a:extLst>
          </p:cNvPr>
          <p:cNvSpPr txBox="1"/>
          <p:nvPr/>
        </p:nvSpPr>
        <p:spPr>
          <a:xfrm>
            <a:off x="9361645" y="4517876"/>
            <a:ext cx="8906035" cy="1815882"/>
          </a:xfrm>
          <a:prstGeom prst="rect">
            <a:avLst/>
          </a:prstGeom>
          <a:noFill/>
        </p:spPr>
        <p:txBody>
          <a:bodyPr wrap="square" rtlCol="0">
            <a:spAutoFit/>
          </a:bodyPr>
          <a:lstStyle/>
          <a:p>
            <a:pPr marL="285750" indent="-285750">
              <a:buFont typeface="Wingdings" panose="05000000000000000000" pitchFamily="2" charset="2"/>
              <a:buChar char="Ø"/>
            </a:pPr>
            <a:r>
              <a:rPr lang="en-GB" sz="2800" b="1" dirty="0">
                <a:latin typeface="Arial" panose="020B0604020202020204" pitchFamily="34" charset="0"/>
                <a:cs typeface="Arial" panose="020B0604020202020204" pitchFamily="34" charset="0"/>
              </a:rPr>
              <a:t>Everything around us is environment </a:t>
            </a:r>
          </a:p>
          <a:p>
            <a:pPr marL="285750" indent="-285750">
              <a:buFont typeface="Wingdings" panose="05000000000000000000" pitchFamily="2" charset="2"/>
              <a:buChar char="Ø"/>
            </a:pPr>
            <a:r>
              <a:rPr lang="en-GB" sz="2800" b="1" dirty="0">
                <a:latin typeface="Arial" panose="020B0604020202020204" pitchFamily="34" charset="0"/>
                <a:cs typeface="Arial" panose="020B0604020202020204" pitchFamily="34" charset="0"/>
              </a:rPr>
              <a:t>It can be non-living (abiotic) things and living (biotic) things</a:t>
            </a:r>
          </a:p>
          <a:p>
            <a:pPr marL="285750" indent="-285750">
              <a:buFont typeface="Wingdings" panose="05000000000000000000" pitchFamily="2" charset="2"/>
              <a:buChar char="Ø"/>
            </a:pPr>
            <a:r>
              <a:rPr lang="en-GB" sz="2800" b="1" dirty="0">
                <a:latin typeface="Arial" panose="020B0604020202020204" pitchFamily="34" charset="0"/>
                <a:cs typeface="Arial" panose="020B0604020202020204" pitchFamily="34" charset="0"/>
              </a:rPr>
              <a:t>Abiotic and biotic things interact constantly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06400" y="6333758"/>
            <a:ext cx="6014720" cy="3705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453550" y="6541427"/>
            <a:ext cx="7339410" cy="3354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77696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D7A9558-37EC-4F8C-8858-479AEC69671B}"/>
              </a:ext>
            </a:extLst>
          </p:cNvPr>
          <p:cNvSpPr txBox="1"/>
          <p:nvPr/>
        </p:nvSpPr>
        <p:spPr>
          <a:xfrm>
            <a:off x="77470" y="304056"/>
            <a:ext cx="18859500" cy="3231654"/>
          </a:xfrm>
          <a:prstGeom prst="rect">
            <a:avLst/>
          </a:prstGeom>
          <a:noFill/>
        </p:spPr>
        <p:txBody>
          <a:bodyPr wrap="square" rtlCol="0">
            <a:spAutoFit/>
          </a:bodyPr>
          <a:lstStyle/>
          <a:p>
            <a:r>
              <a:rPr lang="en-US" sz="4000" b="1" dirty="0">
                <a:solidFill>
                  <a:srgbClr val="FF0000"/>
                </a:solidFill>
                <a:latin typeface="Arial" panose="020B0604020202020204" pitchFamily="34" charset="0"/>
                <a:cs typeface="Arial" panose="020B0604020202020204" pitchFamily="34" charset="0"/>
              </a:rPr>
              <a:t>Animal behavior;</a:t>
            </a:r>
            <a:endParaRPr lang="en-US" sz="2400" dirty="0">
              <a:latin typeface="+mj-lt"/>
            </a:endParaRPr>
          </a:p>
          <a:p>
            <a:pPr marL="342900" indent="-342900">
              <a:buFont typeface="Wingdings" panose="05000000000000000000" pitchFamily="2" charset="2"/>
              <a:buChar char="q"/>
            </a:pPr>
            <a:r>
              <a:rPr lang="en-US" sz="2800" dirty="0">
                <a:latin typeface="Arial" panose="020B0604020202020204" pitchFamily="34" charset="0"/>
                <a:cs typeface="Arial" panose="020B0604020202020204" pitchFamily="34" charset="0"/>
              </a:rPr>
              <a:t> is everything that animals do including movements, underlying mental processes and other activities</a:t>
            </a:r>
          </a:p>
          <a:p>
            <a:endParaRPr lang="en-US" sz="28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800" dirty="0">
                <a:latin typeface="Arial" panose="020B0604020202020204" pitchFamily="34" charset="0"/>
                <a:cs typeface="Arial" panose="020B0604020202020204" pitchFamily="34" charset="0"/>
              </a:rPr>
              <a:t>Such behaviors help animals to survive, interact in social groups, avoid predators and to reproduce</a:t>
            </a:r>
          </a:p>
          <a:p>
            <a:pPr marL="342900" indent="-342900">
              <a:buFont typeface="Wingdings" panose="05000000000000000000" pitchFamily="2" charset="2"/>
              <a:buChar char="q"/>
            </a:pPr>
            <a:endParaRPr lang="en-US" sz="28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800" dirty="0">
                <a:latin typeface="Arial" panose="020B0604020202020204" pitchFamily="34" charset="0"/>
                <a:cs typeface="Arial" panose="020B0604020202020204" pitchFamily="34" charset="0"/>
              </a:rPr>
              <a:t>Some of the animal behavior include;</a:t>
            </a:r>
          </a:p>
          <a:p>
            <a:endParaRPr lang="en-US" sz="2400" dirty="0">
              <a:latin typeface="+mj-lt"/>
            </a:endParaRPr>
          </a:p>
        </p:txBody>
      </p:sp>
      <p:pic>
        <p:nvPicPr>
          <p:cNvPr id="6" name="Picture 5">
            <a:extLst>
              <a:ext uri="{FF2B5EF4-FFF2-40B4-BE49-F238E27FC236}">
                <a16:creationId xmlns="" xmlns:a16="http://schemas.microsoft.com/office/drawing/2014/main" id="{9A9B942B-3548-4067-8994-67CC1E625886}"/>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9537" y="7178338"/>
            <a:ext cx="3886200" cy="24455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 xmlns:a16="http://schemas.microsoft.com/office/drawing/2014/main" id="{A1600973-99AB-47D1-897A-4924F6EFCF2A}"/>
              </a:ext>
            </a:extLst>
          </p:cNvPr>
          <p:cNvSpPr txBox="1"/>
          <p:nvPr/>
        </p:nvSpPr>
        <p:spPr>
          <a:xfrm>
            <a:off x="1133475" y="3094613"/>
            <a:ext cx="2800350"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Imprinting</a:t>
            </a:r>
          </a:p>
        </p:txBody>
      </p:sp>
      <p:sp>
        <p:nvSpPr>
          <p:cNvPr id="10" name="TextBox 9">
            <a:extLst>
              <a:ext uri="{FF2B5EF4-FFF2-40B4-BE49-F238E27FC236}">
                <a16:creationId xmlns="" xmlns:a16="http://schemas.microsoft.com/office/drawing/2014/main" id="{AC84A4F1-BC38-4203-A55E-367B14407EE9}"/>
              </a:ext>
            </a:extLst>
          </p:cNvPr>
          <p:cNvSpPr txBox="1"/>
          <p:nvPr/>
        </p:nvSpPr>
        <p:spPr>
          <a:xfrm>
            <a:off x="0" y="3617833"/>
            <a:ext cx="4105275" cy="3108543"/>
          </a:xfrm>
          <a:prstGeom prst="rect">
            <a:avLst/>
          </a:prstGeom>
          <a:noFill/>
        </p:spPr>
        <p:txBody>
          <a:bodyPr wrap="square" rtlCol="0">
            <a:spAutoFit/>
          </a:bodyPr>
          <a:lstStyle/>
          <a:p>
            <a:pPr marL="342900" lvl="0" indent="-342900">
              <a:buFont typeface="Wingdings" panose="05000000000000000000" pitchFamily="2" charset="2"/>
              <a:buChar char="v"/>
            </a:pPr>
            <a:r>
              <a:rPr lang="en-US" sz="2800" b="1" dirty="0">
                <a:latin typeface="Arial" panose="020B0604020202020204" pitchFamily="34" charset="0"/>
                <a:cs typeface="Arial" panose="020B0604020202020204" pitchFamily="34" charset="0"/>
              </a:rPr>
              <a:t>Its a form of learning in which very young animals fixes on the first object that it sees. it has been intensively studied in birds.</a:t>
            </a:r>
          </a:p>
        </p:txBody>
      </p:sp>
      <p:sp>
        <p:nvSpPr>
          <p:cNvPr id="11" name="TextBox 10">
            <a:extLst>
              <a:ext uri="{FF2B5EF4-FFF2-40B4-BE49-F238E27FC236}">
                <a16:creationId xmlns="" xmlns:a16="http://schemas.microsoft.com/office/drawing/2014/main" id="{AB6C7510-E75B-4A64-AB33-0A33A3EDACCF}"/>
              </a:ext>
            </a:extLst>
          </p:cNvPr>
          <p:cNvSpPr txBox="1"/>
          <p:nvPr/>
        </p:nvSpPr>
        <p:spPr>
          <a:xfrm>
            <a:off x="4694634" y="3130272"/>
            <a:ext cx="3771900"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Migration</a:t>
            </a:r>
          </a:p>
        </p:txBody>
      </p:sp>
      <p:sp>
        <p:nvSpPr>
          <p:cNvPr id="12" name="TextBox 11">
            <a:extLst>
              <a:ext uri="{FF2B5EF4-FFF2-40B4-BE49-F238E27FC236}">
                <a16:creationId xmlns="" xmlns:a16="http://schemas.microsoft.com/office/drawing/2014/main" id="{BC5C1A33-F897-4C74-8E35-26D7D876E13D}"/>
              </a:ext>
            </a:extLst>
          </p:cNvPr>
          <p:cNvSpPr txBox="1"/>
          <p:nvPr/>
        </p:nvSpPr>
        <p:spPr>
          <a:xfrm>
            <a:off x="4552155" y="3625929"/>
            <a:ext cx="4323557" cy="3385542"/>
          </a:xfrm>
          <a:prstGeom prst="rect">
            <a:avLst/>
          </a:prstGeom>
          <a:noFill/>
        </p:spPr>
        <p:txBody>
          <a:bodyPr wrap="square" rtlCol="0">
            <a:spAutoFit/>
          </a:bodyPr>
          <a:lstStyle/>
          <a:p>
            <a:pPr marL="285750" indent="-285750">
              <a:buFont typeface="Wingdings" panose="05000000000000000000" pitchFamily="2" charset="2"/>
              <a:buChar char="Ø"/>
            </a:pPr>
            <a:r>
              <a:rPr lang="en-US" sz="2800" b="1" dirty="0">
                <a:latin typeface="Arial" panose="020B0604020202020204" pitchFamily="34" charset="0"/>
                <a:cs typeface="Arial" panose="020B0604020202020204" pitchFamily="34" charset="0"/>
              </a:rPr>
              <a:t>This is a long-distance movement of individual animals usually on a seasonal movement. This is found in in all major animal groups.</a:t>
            </a:r>
          </a:p>
          <a:p>
            <a:endParaRPr lang="en-US" dirty="0"/>
          </a:p>
        </p:txBody>
      </p:sp>
      <p:pic>
        <p:nvPicPr>
          <p:cNvPr id="14" name="Picture 13">
            <a:extLst>
              <a:ext uri="{FF2B5EF4-FFF2-40B4-BE49-F238E27FC236}">
                <a16:creationId xmlns="" xmlns:a16="http://schemas.microsoft.com/office/drawing/2014/main" id="{CE8C9A8A-152A-43F4-852F-341898C786E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450950" y="7178338"/>
            <a:ext cx="4056857" cy="24455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a:extLst>
              <a:ext uri="{FF2B5EF4-FFF2-40B4-BE49-F238E27FC236}">
                <a16:creationId xmlns="" xmlns:a16="http://schemas.microsoft.com/office/drawing/2014/main" id="{5B551375-5BE9-4731-9597-8AA311E6CF45}"/>
              </a:ext>
            </a:extLst>
          </p:cNvPr>
          <p:cNvSpPr txBox="1"/>
          <p:nvPr/>
        </p:nvSpPr>
        <p:spPr>
          <a:xfrm>
            <a:off x="9658350" y="3178850"/>
            <a:ext cx="2914650"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Predation</a:t>
            </a:r>
          </a:p>
        </p:txBody>
      </p:sp>
      <p:sp>
        <p:nvSpPr>
          <p:cNvPr id="17" name="TextBox 16">
            <a:extLst>
              <a:ext uri="{FF2B5EF4-FFF2-40B4-BE49-F238E27FC236}">
                <a16:creationId xmlns="" xmlns:a16="http://schemas.microsoft.com/office/drawing/2014/main" id="{1A3F1FD7-85DB-4B94-A204-D3DCF4723108}"/>
              </a:ext>
            </a:extLst>
          </p:cNvPr>
          <p:cNvSpPr txBox="1"/>
          <p:nvPr/>
        </p:nvSpPr>
        <p:spPr>
          <a:xfrm>
            <a:off x="9064225" y="3778091"/>
            <a:ext cx="4323557" cy="2954655"/>
          </a:xfrm>
          <a:prstGeom prst="rect">
            <a:avLst/>
          </a:prstGeom>
          <a:noFill/>
        </p:spPr>
        <p:txBody>
          <a:bodyPr wrap="square" rtlCol="0">
            <a:spAutoFit/>
          </a:bodyPr>
          <a:lstStyle/>
          <a:p>
            <a:pPr marL="285750" indent="-285750">
              <a:buFont typeface="Wingdings" panose="05000000000000000000" pitchFamily="2" charset="2"/>
              <a:buChar char="ü"/>
            </a:pPr>
            <a:r>
              <a:rPr lang="en-US" sz="2800" b="1" dirty="0">
                <a:latin typeface="Arial" panose="020B0604020202020204" pitchFamily="34" charset="0"/>
                <a:cs typeface="Arial" panose="020B0604020202020204" pitchFamily="34" charset="0"/>
              </a:rPr>
              <a:t>it is an animal behavior which capture and killing of animals for food. predatory animals are mainly carnivorous.</a:t>
            </a:r>
          </a:p>
          <a:p>
            <a:endParaRPr lang="en-US" dirty="0"/>
          </a:p>
        </p:txBody>
      </p:sp>
      <p:pic>
        <p:nvPicPr>
          <p:cNvPr id="19" name="Picture 18">
            <a:extLst>
              <a:ext uri="{FF2B5EF4-FFF2-40B4-BE49-F238E27FC236}">
                <a16:creationId xmlns="" xmlns:a16="http://schemas.microsoft.com/office/drawing/2014/main" id="{44773F0F-A33B-49F6-9F18-7C8DC51C7BED}"/>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9146972" y="7079576"/>
            <a:ext cx="4056857" cy="2401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TextBox 19">
            <a:extLst>
              <a:ext uri="{FF2B5EF4-FFF2-40B4-BE49-F238E27FC236}">
                <a16:creationId xmlns="" xmlns:a16="http://schemas.microsoft.com/office/drawing/2014/main" id="{11F9099F-2289-4CFA-A838-195895D7A32C}"/>
              </a:ext>
            </a:extLst>
          </p:cNvPr>
          <p:cNvSpPr txBox="1"/>
          <p:nvPr/>
        </p:nvSpPr>
        <p:spPr>
          <a:xfrm>
            <a:off x="14458158" y="3181767"/>
            <a:ext cx="2890535" cy="707886"/>
          </a:xfrm>
          <a:prstGeom prst="rect">
            <a:avLst/>
          </a:prstGeom>
          <a:noFill/>
        </p:spPr>
        <p:txBody>
          <a:bodyPr wrap="none" rtlCol="0">
            <a:spAutoFit/>
          </a:bodyPr>
          <a:lstStyle/>
          <a:p>
            <a:r>
              <a:rPr lang="en-US" sz="4000" b="1" dirty="0">
                <a:solidFill>
                  <a:srgbClr val="FF0000"/>
                </a:solidFill>
                <a:latin typeface="Arial" panose="020B0604020202020204" pitchFamily="34" charset="0"/>
                <a:cs typeface="Arial" panose="020B0604020202020204" pitchFamily="34" charset="0"/>
              </a:rPr>
              <a:t>Epigenesis</a:t>
            </a:r>
          </a:p>
        </p:txBody>
      </p:sp>
      <p:sp>
        <p:nvSpPr>
          <p:cNvPr id="21" name="TextBox 20">
            <a:extLst>
              <a:ext uri="{FF2B5EF4-FFF2-40B4-BE49-F238E27FC236}">
                <a16:creationId xmlns="" xmlns:a16="http://schemas.microsoft.com/office/drawing/2014/main" id="{90E37675-CF9D-4CC1-8CC6-BCA973123076}"/>
              </a:ext>
            </a:extLst>
          </p:cNvPr>
          <p:cNvSpPr txBox="1"/>
          <p:nvPr/>
        </p:nvSpPr>
        <p:spPr>
          <a:xfrm>
            <a:off x="14249503" y="3841372"/>
            <a:ext cx="4229892" cy="2523768"/>
          </a:xfrm>
          <a:prstGeom prst="rect">
            <a:avLst/>
          </a:prstGeom>
          <a:noFill/>
        </p:spPr>
        <p:txBody>
          <a:bodyPr wrap="square" rtlCol="0">
            <a:spAutoFit/>
          </a:bodyPr>
          <a:lstStyle/>
          <a:p>
            <a:pPr marL="285750" indent="-285750">
              <a:buFont typeface="Wingdings" panose="05000000000000000000" pitchFamily="2" charset="2"/>
              <a:buChar char="§"/>
            </a:pPr>
            <a:r>
              <a:rPr lang="en-US" sz="2800" b="1" dirty="0">
                <a:latin typeface="Arial" panose="020B0604020202020204" pitchFamily="34" charset="0"/>
                <a:cs typeface="Arial" panose="020B0604020202020204" pitchFamily="34" charset="0"/>
              </a:rPr>
              <a:t>it is a type of behavior which shows how nurture shapes nature where nature is the biological hereditary</a:t>
            </a:r>
          </a:p>
          <a:p>
            <a:endParaRPr lang="en-US" dirty="0"/>
          </a:p>
        </p:txBody>
      </p:sp>
      <p:pic>
        <p:nvPicPr>
          <p:cNvPr id="23" name="Picture 22">
            <a:extLst>
              <a:ext uri="{FF2B5EF4-FFF2-40B4-BE49-F238E27FC236}">
                <a16:creationId xmlns="" xmlns:a16="http://schemas.microsoft.com/office/drawing/2014/main" id="{3402361D-3C8D-4F4B-9DA6-022343E43AA9}"/>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3659042" y="7025938"/>
            <a:ext cx="4667250" cy="24455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xmlns="" val="3990100434"/>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4DD86540-334B-48E2-9923-7975F50D3FD6}"/>
              </a:ext>
            </a:extLst>
          </p:cNvPr>
          <p:cNvSpPr txBox="1"/>
          <p:nvPr/>
        </p:nvSpPr>
        <p:spPr>
          <a:xfrm>
            <a:off x="819150" y="419100"/>
            <a:ext cx="4743450" cy="707886"/>
          </a:xfrm>
          <a:prstGeom prst="rect">
            <a:avLst/>
          </a:prstGeom>
          <a:noFill/>
        </p:spPr>
        <p:txBody>
          <a:bodyPr wrap="square" rtlCol="0">
            <a:spAutoFit/>
          </a:bodyPr>
          <a:lstStyle/>
          <a:p>
            <a:pPr algn="ctr"/>
            <a:r>
              <a:rPr lang="en-US" sz="4000" b="1" dirty="0" smtClean="0">
                <a:solidFill>
                  <a:srgbClr val="FF0000"/>
                </a:solidFill>
                <a:latin typeface="Arial" panose="020B0604020202020204" pitchFamily="34" charset="0"/>
                <a:cs typeface="Arial" panose="020B0604020202020204" pitchFamily="34" charset="0"/>
              </a:rPr>
              <a:t>Importance </a:t>
            </a:r>
            <a:endParaRPr lang="en-US" sz="4000" b="1" dirty="0">
              <a:solidFill>
                <a:srgbClr val="FF00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 xmlns:a16="http://schemas.microsoft.com/office/drawing/2014/main" id="{B3426559-D77D-4521-8AB7-70A18759F58E}"/>
              </a:ext>
            </a:extLst>
          </p:cNvPr>
          <p:cNvSpPr txBox="1"/>
          <p:nvPr/>
        </p:nvSpPr>
        <p:spPr>
          <a:xfrm>
            <a:off x="819150" y="1076226"/>
            <a:ext cx="5733256" cy="4678204"/>
          </a:xfrm>
          <a:prstGeom prst="rect">
            <a:avLst/>
          </a:prstGeom>
          <a:noFill/>
        </p:spPr>
        <p:txBody>
          <a:bodyPr wrap="square" rtlCol="0">
            <a:spAutoFit/>
          </a:bodyPr>
          <a:lstStyle/>
          <a:p>
            <a:pPr marL="285750" indent="-285750">
              <a:buFont typeface="Wingdings" panose="05000000000000000000" pitchFamily="2" charset="2"/>
              <a:buChar char="q"/>
            </a:pPr>
            <a:r>
              <a:rPr lang="en-GB" sz="2800" b="1" dirty="0">
                <a:latin typeface="Arial" panose="020B0604020202020204" pitchFamily="34" charset="0"/>
                <a:cs typeface="Arial" panose="020B0604020202020204" pitchFamily="34" charset="0"/>
              </a:rPr>
              <a:t>Health, Population, and Environment is an approach to human developments </a:t>
            </a:r>
          </a:p>
          <a:p>
            <a:pPr marL="285750" indent="-285750">
              <a:buFont typeface="Wingdings" panose="05000000000000000000" pitchFamily="2" charset="2"/>
              <a:buChar char="q"/>
            </a:pPr>
            <a:r>
              <a:rPr lang="en-GB" sz="2800" b="1" dirty="0">
                <a:latin typeface="Arial" panose="020B0604020202020204" pitchFamily="34" charset="0"/>
                <a:cs typeface="Arial" panose="020B0604020202020204" pitchFamily="34" charset="0"/>
              </a:rPr>
              <a:t>It integrates health and family planning with efforts of conservations </a:t>
            </a:r>
          </a:p>
          <a:p>
            <a:pPr marL="285750" indent="-285750">
              <a:buFont typeface="Wingdings" panose="05000000000000000000" pitchFamily="2" charset="2"/>
              <a:buChar char="q"/>
            </a:pPr>
            <a:r>
              <a:rPr lang="en-GB" sz="2800" b="1" dirty="0">
                <a:latin typeface="Arial" panose="020B0604020202020204" pitchFamily="34" charset="0"/>
                <a:cs typeface="Arial" panose="020B0604020202020204" pitchFamily="34" charset="0"/>
              </a:rPr>
              <a:t>It seeks synergetic success for higher results of human well-being and conversation than a single-sector approach </a:t>
            </a:r>
          </a:p>
          <a:p>
            <a:endParaRPr lang="en-US" dirty="0"/>
          </a:p>
        </p:txBody>
      </p:sp>
      <p:pic>
        <p:nvPicPr>
          <p:cNvPr id="5" name="Picture 4">
            <a:extLst>
              <a:ext uri="{FF2B5EF4-FFF2-40B4-BE49-F238E27FC236}">
                <a16:creationId xmlns="" xmlns:a16="http://schemas.microsoft.com/office/drawing/2014/main" id="{4ADEA8B8-221A-4AE3-A04F-6CAB5FDD5724}"/>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19150" y="6362918"/>
            <a:ext cx="5220494" cy="26640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 xmlns:a16="http://schemas.microsoft.com/office/drawing/2014/main" id="{15266DE8-647C-4547-9366-DEBC8FF0B3B3}"/>
              </a:ext>
            </a:extLst>
          </p:cNvPr>
          <p:cNvSpPr txBox="1"/>
          <p:nvPr/>
        </p:nvSpPr>
        <p:spPr>
          <a:xfrm>
            <a:off x="6243934" y="536188"/>
            <a:ext cx="5488089" cy="646331"/>
          </a:xfrm>
          <a:prstGeom prst="rect">
            <a:avLst/>
          </a:prstGeom>
          <a:noFill/>
        </p:spPr>
        <p:txBody>
          <a:bodyPr wrap="square" rtlCol="0">
            <a:spAutoFit/>
          </a:bodyPr>
          <a:lstStyle/>
          <a:p>
            <a:pPr algn="ctr"/>
            <a:r>
              <a:rPr lang="en-US" sz="3600" b="1" dirty="0" smtClean="0">
                <a:solidFill>
                  <a:srgbClr val="FF0000"/>
                </a:solidFill>
                <a:latin typeface="Arial" panose="020B0604020202020204" pitchFamily="34" charset="0"/>
                <a:cs typeface="Arial" panose="020B0604020202020204" pitchFamily="34" charset="0"/>
              </a:rPr>
              <a:t>Areas of Study</a:t>
            </a:r>
            <a:endParaRPr lang="en-US" sz="3600" b="1"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 xmlns:a16="http://schemas.microsoft.com/office/drawing/2014/main" id="{DB5FB8A8-953E-45C2-A8D1-07874519EB2F}"/>
              </a:ext>
            </a:extLst>
          </p:cNvPr>
          <p:cNvSpPr txBox="1"/>
          <p:nvPr/>
        </p:nvSpPr>
        <p:spPr>
          <a:xfrm>
            <a:off x="6482655" y="1392137"/>
            <a:ext cx="4334074" cy="6986528"/>
          </a:xfrm>
          <a:prstGeom prst="rect">
            <a:avLst/>
          </a:prstGeom>
          <a:noFill/>
        </p:spPr>
        <p:txBody>
          <a:bodyPr wrap="square" rtlCol="0">
            <a:spAutoFit/>
          </a:bodyPr>
          <a:lstStyle/>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Sociological viewpoints on health and diseases </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Social epidemiology and health</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Healthcare in the U.S</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Definition of mental illness</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Population </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Migration </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Sociological views on the environment </a:t>
            </a:r>
          </a:p>
          <a:p>
            <a:pPr marL="285750" indent="-285750">
              <a:buFont typeface="Wingdings" panose="05000000000000000000" pitchFamily="2" charset="2"/>
              <a:buChar char="ü"/>
            </a:pPr>
            <a:r>
              <a:rPr lang="en-GB" sz="2800" b="1" dirty="0">
                <a:latin typeface="Arial" panose="020B0604020202020204" pitchFamily="34" charset="0"/>
                <a:cs typeface="Arial" panose="020B0604020202020204" pitchFamily="34" charset="0"/>
              </a:rPr>
              <a:t>Environmental issues</a:t>
            </a:r>
          </a:p>
          <a:p>
            <a:pPr marL="285750" indent="-285750">
              <a:buFont typeface="Wingdings" panose="05000000000000000000" pitchFamily="2" charset="2"/>
              <a:buChar char="ü"/>
            </a:pPr>
            <a:r>
              <a:rPr lang="en-US" sz="2800" b="1" dirty="0" smtClean="0"/>
              <a:t>Environmentalism</a:t>
            </a:r>
            <a:r>
              <a:rPr lang="en-US" sz="2800" b="1" dirty="0"/>
              <a:t>: Social policies and environment </a:t>
            </a:r>
          </a:p>
        </p:txBody>
      </p:sp>
      <p:sp>
        <p:nvSpPr>
          <p:cNvPr id="10" name="TextBox 9">
            <a:extLst>
              <a:ext uri="{FF2B5EF4-FFF2-40B4-BE49-F238E27FC236}">
                <a16:creationId xmlns="" xmlns:a16="http://schemas.microsoft.com/office/drawing/2014/main" id="{FF700079-C51C-4BD0-A810-F8CEBF525877}"/>
              </a:ext>
            </a:extLst>
          </p:cNvPr>
          <p:cNvSpPr txBox="1"/>
          <p:nvPr/>
        </p:nvSpPr>
        <p:spPr>
          <a:xfrm>
            <a:off x="11562080" y="3378637"/>
            <a:ext cx="6583680" cy="2954655"/>
          </a:xfrm>
          <a:prstGeom prst="rect">
            <a:avLst/>
          </a:prstGeom>
          <a:noFill/>
        </p:spPr>
        <p:txBody>
          <a:bodyPr wrap="square" rtlCol="0">
            <a:spAutoFit/>
          </a:bodyPr>
          <a:lstStyle/>
          <a:p>
            <a:pPr marL="285750" indent="-285750">
              <a:buFont typeface="Wingdings" panose="05000000000000000000" pitchFamily="2" charset="2"/>
              <a:buChar char="v"/>
            </a:pPr>
            <a:r>
              <a:rPr lang="en-GB" sz="2800" b="1" dirty="0" smtClean="0">
                <a:latin typeface="Arial" panose="020B0604020202020204" pitchFamily="34" charset="0"/>
                <a:cs typeface="Arial" panose="020B0604020202020204" pitchFamily="34" charset="0"/>
              </a:rPr>
              <a:t>Positive </a:t>
            </a:r>
            <a:r>
              <a:rPr lang="en-GB" sz="2800" b="1" dirty="0">
                <a:latin typeface="Arial" panose="020B0604020202020204" pitchFamily="34" charset="0"/>
                <a:cs typeface="Arial" panose="020B0604020202020204" pitchFamily="34" charset="0"/>
              </a:rPr>
              <a:t>health attainment </a:t>
            </a:r>
          </a:p>
          <a:p>
            <a:pPr marL="285750" indent="-285750">
              <a:buFont typeface="Wingdings" panose="05000000000000000000" pitchFamily="2" charset="2"/>
              <a:buChar char="v"/>
            </a:pPr>
            <a:r>
              <a:rPr lang="en-GB" sz="2800" b="1" dirty="0" smtClean="0">
                <a:latin typeface="Arial" panose="020B0604020202020204" pitchFamily="34" charset="0"/>
                <a:cs typeface="Arial" panose="020B0604020202020204" pitchFamily="34" charset="0"/>
              </a:rPr>
              <a:t>Environment </a:t>
            </a:r>
            <a:r>
              <a:rPr lang="en-GB" sz="2800" b="1" dirty="0">
                <a:latin typeface="Arial" panose="020B0604020202020204" pitchFamily="34" charset="0"/>
                <a:cs typeface="Arial" panose="020B0604020202020204" pitchFamily="34" charset="0"/>
              </a:rPr>
              <a:t>preservations</a:t>
            </a:r>
          </a:p>
          <a:p>
            <a:pPr marL="285750" indent="-285750">
              <a:buFont typeface="Wingdings" panose="05000000000000000000" pitchFamily="2" charset="2"/>
              <a:buChar char="v"/>
            </a:pPr>
            <a:r>
              <a:rPr lang="en-GB" sz="2800" b="1" dirty="0" smtClean="0">
                <a:latin typeface="Arial" panose="020B0604020202020204" pitchFamily="34" charset="0"/>
                <a:cs typeface="Arial" panose="020B0604020202020204" pitchFamily="34" charset="0"/>
              </a:rPr>
              <a:t>Superstition </a:t>
            </a:r>
            <a:r>
              <a:rPr lang="en-GB" sz="2800" b="1" dirty="0">
                <a:latin typeface="Arial" panose="020B0604020202020204" pitchFamily="34" charset="0"/>
                <a:cs typeface="Arial" panose="020B0604020202020204" pitchFamily="34" charset="0"/>
              </a:rPr>
              <a:t>beliefs eradication </a:t>
            </a:r>
          </a:p>
          <a:p>
            <a:pPr marL="285750" indent="-285750">
              <a:buFont typeface="Wingdings" panose="05000000000000000000" pitchFamily="2" charset="2"/>
              <a:buChar char="v"/>
            </a:pPr>
            <a:r>
              <a:rPr lang="en-GB" sz="2800" b="1" dirty="0" smtClean="0">
                <a:latin typeface="Arial" panose="020B0604020202020204" pitchFamily="34" charset="0"/>
                <a:cs typeface="Arial" panose="020B0604020202020204" pitchFamily="34" charset="0"/>
              </a:rPr>
              <a:t>Mortality </a:t>
            </a:r>
            <a:r>
              <a:rPr lang="en-GB" sz="2800" b="1" dirty="0">
                <a:latin typeface="Arial" panose="020B0604020202020204" pitchFamily="34" charset="0"/>
                <a:cs typeface="Arial" panose="020B0604020202020204" pitchFamily="34" charset="0"/>
              </a:rPr>
              <a:t>rate </a:t>
            </a:r>
            <a:r>
              <a:rPr lang="en-GB" sz="2800" b="1" dirty="0" smtClean="0">
                <a:latin typeface="Arial" panose="020B0604020202020204" pitchFamily="34" charset="0"/>
                <a:cs typeface="Arial" panose="020B0604020202020204" pitchFamily="34" charset="0"/>
              </a:rPr>
              <a:t>reduction</a:t>
            </a:r>
          </a:p>
          <a:p>
            <a:pPr marL="285750" indent="-285750">
              <a:buFont typeface="Wingdings" panose="05000000000000000000" pitchFamily="2" charset="2"/>
              <a:buChar char="v"/>
            </a:pPr>
            <a:r>
              <a:rPr lang="en-GB" sz="2800" b="1" dirty="0" smtClean="0">
                <a:latin typeface="Arial" panose="020B0604020202020204" pitchFamily="34" charset="0"/>
                <a:cs typeface="Arial" panose="020B0604020202020204" pitchFamily="34" charset="0"/>
              </a:rPr>
              <a:t>Productions </a:t>
            </a:r>
            <a:r>
              <a:rPr lang="en-GB" sz="2800" b="1" dirty="0">
                <a:latin typeface="Arial" panose="020B0604020202020204" pitchFamily="34" charset="0"/>
                <a:cs typeface="Arial" panose="020B0604020202020204" pitchFamily="34" charset="0"/>
              </a:rPr>
              <a:t>of efficient and capable human resources</a:t>
            </a:r>
          </a:p>
          <a:p>
            <a:pPr marL="285750" indent="-285750">
              <a:buFont typeface="Wingdings" panose="05000000000000000000" pitchFamily="2" charset="2"/>
              <a:buChar char="v"/>
            </a:pPr>
            <a:endParaRPr lang="en-US" dirty="0"/>
          </a:p>
        </p:txBody>
      </p:sp>
      <p:sp>
        <p:nvSpPr>
          <p:cNvPr id="11" name="TextBox 10">
            <a:extLst>
              <a:ext uri="{FF2B5EF4-FFF2-40B4-BE49-F238E27FC236}">
                <a16:creationId xmlns="" xmlns:a16="http://schemas.microsoft.com/office/drawing/2014/main" id="{46E5B537-4C4E-4D6B-8470-252C42F80E64}"/>
              </a:ext>
            </a:extLst>
          </p:cNvPr>
          <p:cNvSpPr txBox="1"/>
          <p:nvPr/>
        </p:nvSpPr>
        <p:spPr>
          <a:xfrm>
            <a:off x="11384804" y="536188"/>
            <a:ext cx="5958833" cy="1938992"/>
          </a:xfrm>
          <a:prstGeom prst="rect">
            <a:avLst/>
          </a:prstGeom>
          <a:noFill/>
        </p:spPr>
        <p:txBody>
          <a:bodyPr wrap="square" rtlCol="0">
            <a:spAutoFit/>
          </a:bodyPr>
          <a:lstStyle/>
          <a:p>
            <a:pPr algn="ctr"/>
            <a:r>
              <a:rPr lang="en-GB" sz="4000" b="1" dirty="0">
                <a:solidFill>
                  <a:srgbClr val="FF0000"/>
                </a:solidFill>
                <a:latin typeface="Arial" panose="020B0604020202020204" pitchFamily="34" charset="0"/>
                <a:cs typeface="Arial" panose="020B0604020202020204" pitchFamily="34" charset="0"/>
              </a:rPr>
              <a:t>The Health, Population, and Environment importance </a:t>
            </a:r>
            <a:endParaRPr lang="en-US" sz="4000" b="1" dirty="0">
              <a:solidFill>
                <a:srgbClr val="FF0000"/>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384804" y="6182360"/>
            <a:ext cx="5521436" cy="34950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3292855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9692" y="532545"/>
            <a:ext cx="17335195" cy="769441"/>
          </a:xfrm>
          <a:prstGeom prst="rect">
            <a:avLst/>
          </a:prstGeom>
        </p:spPr>
        <p:txBody>
          <a:bodyPr wrap="none">
            <a:spAutoFit/>
          </a:bodyPr>
          <a:lstStyle/>
          <a:p>
            <a:r>
              <a:rPr lang="en-GB" sz="4400" b="1" dirty="0"/>
              <a:t>The different elements of health, population, and environment </a:t>
            </a:r>
          </a:p>
        </p:txBody>
      </p:sp>
      <p:sp>
        <p:nvSpPr>
          <p:cNvPr id="4" name="TextBox 3">
            <a:extLst>
              <a:ext uri="{FF2B5EF4-FFF2-40B4-BE49-F238E27FC236}">
                <a16:creationId xmlns="" xmlns:a16="http://schemas.microsoft.com/office/drawing/2014/main" id="{AC84A4F1-BC38-4203-A55E-367B14407EE9}"/>
              </a:ext>
            </a:extLst>
          </p:cNvPr>
          <p:cNvSpPr txBox="1"/>
          <p:nvPr/>
        </p:nvSpPr>
        <p:spPr>
          <a:xfrm>
            <a:off x="670560" y="1347022"/>
            <a:ext cx="7741920" cy="5262979"/>
          </a:xfrm>
          <a:prstGeom prst="rect">
            <a:avLst/>
          </a:prstGeom>
          <a:noFill/>
        </p:spPr>
        <p:txBody>
          <a:bodyPr wrap="square" rtlCol="0">
            <a:spAutoFit/>
          </a:bodyPr>
          <a:lstStyle/>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The following are the various elements of health, populations, and environments that indicate the relationships among them</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Psychological </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Political</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Science and technology </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Socio-cultural </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Economical </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Biological </a:t>
            </a:r>
          </a:p>
          <a:p>
            <a:pPr marL="342900" lvl="0" indent="-342900">
              <a:buFont typeface="Wingdings" panose="05000000000000000000" pitchFamily="2" charset="2"/>
              <a:buChar char="v"/>
            </a:pPr>
            <a:r>
              <a:rPr lang="en-GB" sz="2800" b="1" dirty="0">
                <a:latin typeface="Arial" panose="020B0604020202020204" pitchFamily="34" charset="0"/>
                <a:cs typeface="Arial" panose="020B0604020202020204" pitchFamily="34" charset="0"/>
              </a:rPr>
              <a:t>Physical </a:t>
            </a:r>
          </a:p>
          <a:p>
            <a:pPr marL="342900" lvl="0" indent="-342900">
              <a:buFont typeface="Wingdings" panose="05000000000000000000" pitchFamily="2" charset="2"/>
              <a:buChar char="v"/>
            </a:pPr>
            <a:r>
              <a:rPr lang="en-GB" sz="2800" b="1" dirty="0" smtClean="0">
                <a:latin typeface="Arial" panose="020B0604020202020204" pitchFamily="34" charset="0"/>
                <a:cs typeface="Arial" panose="020B0604020202020204" pitchFamily="34" charset="0"/>
              </a:rPr>
              <a:t>In </a:t>
            </a:r>
            <a:r>
              <a:rPr lang="en-GB" sz="2800" b="1" dirty="0">
                <a:latin typeface="Arial" panose="020B0604020202020204" pitchFamily="34" charset="0"/>
                <a:cs typeface="Arial" panose="020B0604020202020204" pitchFamily="34" charset="0"/>
              </a:rPr>
              <a:t>environmental health</a:t>
            </a:r>
            <a:r>
              <a:rPr lang="en-GB" sz="2800" b="1" dirty="0" smtClean="0">
                <a:latin typeface="Arial" panose="020B0604020202020204" pitchFamily="34" charset="0"/>
                <a:cs typeface="Arial" panose="020B0604020202020204" pitchFamily="34" charset="0"/>
              </a:rPr>
              <a:t>,</a:t>
            </a:r>
            <a:endParaRPr lang="en-US" sz="2800" b="1"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77289" y="1301987"/>
            <a:ext cx="7051040" cy="49565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06780" y="6610001"/>
            <a:ext cx="7802880" cy="31537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877290" y="6553326"/>
            <a:ext cx="8153410" cy="3267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17548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831</Words>
  <Application>Microsoft Office PowerPoint</Application>
  <PresentationFormat>Custom</PresentationFormat>
  <Paragraphs>65</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Ion</vt:lpstr>
      <vt:lpstr>Slide 1</vt:lpstr>
      <vt:lpstr>Introduction </vt:lpstr>
      <vt:lpstr>Slide 3</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2019-10-22T17:06:31Z</dcterms:created>
  <dcterms:modified xsi:type="dcterms:W3CDTF">2019-11-05T10:50:02Z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2019-09-12T18:45:27.7098686Z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56197458-b6b6-4fe7-8b02-4418561fe179</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