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0"/>
  </p:normalViewPr>
  <p:slideViewPr>
    <p:cSldViewPr snapToGrid="0" snapToObjects="1">
      <p:cViewPr varScale="1">
        <p:scale>
          <a:sx n="105" d="100"/>
          <a:sy n="105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37CE-E9E3-7F4A-B37B-032574D49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4312D-F970-2447-8EC7-A89C5187D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E70BE-E65E-DA47-93EB-865AF8DB5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8F5FA-5492-4149-9738-848455050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F3B15-C727-5E43-B99D-2F3783815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4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C9AA-DC8E-314E-8F70-11372A8EB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A5A9B-CC55-9249-A165-C3F0600F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BAD97-2D50-6444-A488-14E0451A0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1A283-446A-274A-A2C2-69957459E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2E9C2-E98A-734B-AAF7-4918A23D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8D469-1E01-9241-B4E5-8F344ACFAE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2CCBC-25ED-3845-A465-F0533A102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FB466-1011-284D-BBF0-1B2D6F504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C2DBE-3228-9F4C-AC7D-FC821BC6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B407B-6179-7C4D-AB9E-D79E9CD30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4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AFA94-1272-A04D-A1BE-6CAD195F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F8DB5-3550-DF4E-AA1A-4037D346E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20C6E-C7AB-AC42-8AAE-1676BC865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FD6BF-1E33-2F4D-A802-4C686C4E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1686C-7195-654A-A66B-3D555A70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84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C740-C71D-0943-BB4D-EBA06653A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FAA45-94E1-9145-A140-5E4966025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A1042-B901-AA4A-8953-1749CBB4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57D80-0B7E-7746-9B52-A5260B9B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6CA0A-95C4-BA4B-8136-F46AA4BAF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4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5062-1B38-444B-87BA-C78DA48E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5588B-AF29-9D4C-8515-7AF294714A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97D95-129A-E245-9F61-2C1F88512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5DF09-D65F-084D-A409-40579EB67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EAD18-92D4-4B42-9DFC-15A775B6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1C95D-F318-E64D-A1EC-C8DBC55FB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FEA30-2441-934C-804E-2880368AB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0AE6F-A337-4449-AAB4-07EE41B05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B2E76-C5B9-1641-AE3A-C78668FFC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53599-AF2D-C442-8DAA-3E8A13135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9A8BBB-AF2C-D54C-BEE1-63DE51C7FE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A9B46-C191-AD4D-884D-749934D7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FA72E-D257-DC42-962B-729A0C627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58F7BC-E9E9-8940-AB56-3D9ACEBD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4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81D81-711D-8248-84B3-A3EC4F6AE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696B7E-C3B6-CE4B-86D2-C7E01CD3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5E1E34-4790-0E4A-993E-DF9B3A8E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7C1769-2C1E-C347-94D0-B64F1BF41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905499-C695-0440-816D-1E6CA6E58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21E72-9230-8C4D-A5E4-367DE336E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58D71-4F3B-AE40-9212-842C4DDB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FAF17-5F96-4D44-BB97-A8FC39AC9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8D195-9DE1-4A42-836F-47E432059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6D3EA2-7A93-BB4B-AC15-ACC035F70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3AE1D3-3D33-B949-86FE-F8D182EAB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6E8D0-3762-AA44-8A06-D836BA8EE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5BE2D-DD53-8444-8BC7-B6369FCE0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D727-BDA0-C445-9648-1689DD774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0A9537-10CD-5441-B712-0162E7DFAB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A5869-0386-554A-8544-E459795E5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04D23-1185-6547-8BFE-AD16F0C82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F359E-3AF4-E046-8C64-67796B75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75EDE-424D-2749-BAF0-BB2EB64D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1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5F50B1-34AA-C440-A635-308B2161F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44E1F-1AF0-7D4A-BA14-C38316A52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5A0FE-6BEA-E44A-BC42-40F05AB6D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0C0BD-48BA-9443-9901-076F47287DE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FC341-5A9F-D74E-A12A-4074847D2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AD20D-AB28-A04A-9468-3DFC25EDA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D08D4-5834-FA43-8D12-2B60D0DBA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0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0F56B-41D7-9B4C-8FD7-6E9A317FC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337"/>
            <a:ext cx="10515600" cy="4351338"/>
          </a:xfrm>
        </p:spPr>
        <p:txBody>
          <a:bodyPr/>
          <a:lstStyle/>
          <a:p>
            <a:r>
              <a:rPr lang="en-US" dirty="0"/>
              <a:t>1) In your own words, what was the key conclusion of the article?</a:t>
            </a:r>
          </a:p>
          <a:p>
            <a:r>
              <a:rPr lang="en-US" dirty="0"/>
              <a:t>2) Do you believe the conclusions?  Why or why not? </a:t>
            </a:r>
          </a:p>
          <a:p>
            <a:r>
              <a:rPr lang="en-US" dirty="0"/>
              <a:t>3) Do you approach major decisions in your own life in a similar manner? </a:t>
            </a:r>
          </a:p>
          <a:p>
            <a:r>
              <a:rPr lang="en-US" dirty="0"/>
              <a:t>4) Will this research impact your approach to major decisions moving forward?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89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2AABFA-E0AA-8846-8182-798E1EEC6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9" y="0"/>
            <a:ext cx="57214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269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F8CAB2-0098-0A43-84B9-88F54B534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976" y="0"/>
            <a:ext cx="57020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23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AE3E4BC-D52D-C741-B133-989AADEA1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2530" y="0"/>
            <a:ext cx="57069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87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evan yousif</dc:creator>
  <cp:lastModifiedBy>evan yousif</cp:lastModifiedBy>
  <cp:revision>1</cp:revision>
  <dcterms:created xsi:type="dcterms:W3CDTF">2021-11-05T01:41:58Z</dcterms:created>
  <dcterms:modified xsi:type="dcterms:W3CDTF">2021-11-05T01:43:52Z</dcterms:modified>
</cp:coreProperties>
</file>