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DAAFB-BD54-4EAD-8E59-B1A4DA125C3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3836D-4834-4E19-A835-9D5591FF2BA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3836D-4834-4E19-A835-9D5591FF2BA3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3836D-4834-4E19-A835-9D5591FF2BA3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3836D-4834-4E19-A835-9D5591FF2BA3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143000"/>
            <a:ext cx="8686800" cy="1470025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Parent Oriented Presentation.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Presentation to Visiting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arents.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09600"/>
            <a:ext cx="8915400" cy="6781800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parents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school beliefs and expectations are based on the vision and the mission statements.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mission is: to provide a relevant, rigorous , standards based education in order for all the students to become productive members of the 21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century, global society.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vision: Ensuring that the teachers have  the essential tools  and support to establish and maintain a highly effective learning environment. 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school believes in the following aspects;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Learning is a dynamic aspect that requires effort.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learners possess different skills which should be utilized for a holistic performance.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supportive environment leads to growth of all the stakeholders especially the middle school learners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school’s beliefs and expectations.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525963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the teacher, I expect the following to take place in the classroom.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create a conducive environment for active teacher and learner interaction.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deliver the content effectively and lead to behaviour change.</a:t>
            </a: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the teacher, I expect the following from the students in the classroom;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grasp the content taught.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ask and answer questions.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take part in discussions and group dynamics.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embrace etiquette.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Classroom expectations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school strives to blend theory and practice in an attempt to impart the necessary skills to the middle school learners.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curriculum is created in a way that it leads to effective transition and inception of learners from middle school to high school.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the classroom context; the students learn;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Sciences which is based on practicals.</a:t>
            </a:r>
            <a:endParaRPr lang="en-US" sz="2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math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which involves numbers.</a:t>
            </a:r>
            <a:endParaRPr lang="en-US" sz="2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 disciplines such as 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civics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7</a:t>
            </a:r>
            <a:r>
              <a:rPr lang="en-US" sz="26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graders of the middle school learn civics which involves practical, theoretical and political aspects of citizenship.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learners also learn government aspects, rights and duties of citizens through civics. </a:t>
            </a:r>
            <a:endParaRPr lang="en-US" sz="2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943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Curriculum overview.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of visuals such as charts, photographs and slides.</a:t>
            </a: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Cooperative learning where students with different abilities are grouped together for example for discussions. </a:t>
            </a:r>
          </a:p>
          <a:p>
            <a:pPr algn="ctr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Peer tutoring where high performing students help  the lower ones.</a:t>
            </a: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Role playing in class room games.</a:t>
            </a: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 solving especially in math.</a:t>
            </a: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Field trips where students go out and learn real life experiences.</a:t>
            </a: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realia (real life objects and people); in teaching civics, we invite people with knowledge in the area to interact with the students.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Instructional strategies.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489200" y="130473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700" dirty="0" smtClean="0">
                <a:solidFill>
                  <a:prstClr val="black"/>
                </a:solidFill>
              </a:rPr>
              <a:t>Use of realia.</a:t>
            </a:r>
            <a:endParaRPr lang="en-US" sz="27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609599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Daily routine.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19200"/>
            <a:ext cx="7772400" cy="36576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school’s formal hours are from 8am to 4 pm.</a:t>
            </a: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the day, the learners are expected to take part in their classes and extra curricular activities such as games, sports, clubs and societies.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>
            <a:normAutofit fontScale="925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school takes behaviour as a key issue and all learners are expected to adhere to the school rules and regulations.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There are some critical rules which include; 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Attendance to all classes.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Respecting the teachers, administrators  and all stakeholders.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Following the timetable and school schedule.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Avoid bringing foods and drinks in class.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Ensure one is tidy and clean.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Punctual completion of assignments.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Be respectful to one another.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Have positive attitude.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Ask for permission incase one wants to leave school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Behaviour management.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middle class learners who do not follow these rules may be warned, suspended or expelled from the school.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middle class learners  are usually given three chances depending on the number of the offenses they commit.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offense; teacher, student and parent/guardian conference is called (majority of the learners are warned in this stage).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Second offense: detention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Third offense: home phone call which may lead either suspension or expulsion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main reward offered to students who follow the rules is maintaining them in school and giving them an opportunity to complete their studies.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Consequences.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609600"/>
            <a:ext cx="8915400" cy="6248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home- school connection of the school is derived from the curriculum.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Through art, the learners are able to learn skills such as etiquette which are essential for both home and school operations.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Discipline which is inculcated in school is also expected to be demonstrated at home.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child-centered approach of instructions used in school aid the learners to be responsible at  the home set up.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Sciences form the basis of creativity and this is used by the learners in problem solving at  home.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Parents at home are expected to provide the learners with  the basic needs for sustaining them at school.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parents are expected to be the primary teachers and motivators so that the students can perform well in the school set up.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6556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Home –school connection.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Presented by: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</TotalTime>
  <Words>806</Words>
  <Application>Microsoft Office PowerPoint</Application>
  <PresentationFormat>On-screen Show (4:3)</PresentationFormat>
  <Paragraphs>80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 Parent Oriented Presentation.</vt:lpstr>
      <vt:lpstr>The school’s beliefs and expectations.</vt:lpstr>
      <vt:lpstr>Classroom expectations</vt:lpstr>
      <vt:lpstr>Curriculum overview.</vt:lpstr>
      <vt:lpstr>Instructional strategies.</vt:lpstr>
      <vt:lpstr>Daily routine.</vt:lpstr>
      <vt:lpstr>Behaviour management.</vt:lpstr>
      <vt:lpstr>Consequences.</vt:lpstr>
      <vt:lpstr>Home –school connection.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Oriented Presentation.</dc:title>
  <dc:creator>ADM</dc:creator>
  <cp:lastModifiedBy>ADM</cp:lastModifiedBy>
  <cp:revision>12</cp:revision>
  <dcterms:created xsi:type="dcterms:W3CDTF">2018-03-19T10:16:28Z</dcterms:created>
  <dcterms:modified xsi:type="dcterms:W3CDTF">2018-03-23T16:53:40Z</dcterms:modified>
</cp:coreProperties>
</file>