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00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89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86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42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63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0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45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94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3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06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08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0758A-8E8E-42D8-9796-54163665D4F8}" type="datetimeFigureOut">
              <a:rPr lang="zh-TW" altLang="en-US" smtClean="0"/>
              <a:t>2021/6/11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8F54-2473-4479-A054-470D728E19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0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in </a:t>
            </a:r>
            <a:r>
              <a:rPr lang="en-US" altLang="zh-TW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Program</a:t>
            </a:r>
            <a:endParaRPr lang="zh-TW" alt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804261"/>
            <a:ext cx="9144000" cy="1655762"/>
          </a:xfrm>
        </p:spPr>
        <p:txBody>
          <a:bodyPr/>
          <a:lstStyle/>
          <a:p>
            <a:r>
              <a:rPr lang="en-US" altLang="zh-TW" sz="3200" spc="-5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Roving </a:t>
            </a:r>
            <a:r>
              <a:rPr lang="en-US" altLang="zh-TW" sz="3200" spc="-50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Vehicle 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70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166"/>
          <a:stretch/>
        </p:blipFill>
        <p:spPr>
          <a:xfrm>
            <a:off x="882162" y="1560607"/>
            <a:ext cx="10515600" cy="423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71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1414" y="1484037"/>
            <a:ext cx="7795846" cy="3010144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the fuel of the roving vehicle should be used with caution. </a:t>
            </a:r>
            <a:endParaRPr lang="en-US" altLang="zh-TW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zh-TW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less fuel is better.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Fuel consumption status: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Moving forward/backward 1 slot need 1 fuel unit.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Shifting left/right 1 slot need 2 fuel unit.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clockwise/counterclockwise need 5 fuel unit.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TW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you need to do at least 2 tasks: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zh-TW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there’s a mission spot(or some spots), you need to find the way to reach all spots.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zh-TW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there’s no mission spot, you need to scan the soil spot as many as possible.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316269" y="4315341"/>
            <a:ext cx="212187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111111111000011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111111111111111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111111111111111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011000000000011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011000000000011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111111111111111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122111111111111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022000000000011</a:t>
            </a:r>
          </a:p>
          <a:p>
            <a:pPr lvl="0">
              <a:defRPr/>
            </a:pPr>
            <a:r>
              <a:rPr lang="en-US" altLang="zh-TW" sz="1200" dirty="0">
                <a:solidFill>
                  <a:srgbClr val="000000"/>
                </a:solidFill>
              </a:rPr>
              <a:t>022000000000011</a:t>
            </a:r>
            <a:endParaRPr lang="zh-TW" altLang="en-US" sz="1200" dirty="0">
              <a:solidFill>
                <a:srgbClr val="00000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640515" y="4323339"/>
            <a:ext cx="986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input.txt</a:t>
            </a:r>
            <a:endParaRPr kumimoji="0" lang="zh-TW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974623" y="5299657"/>
            <a:ext cx="2218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program should be able to run the map at least 15*15. The bigger the better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rPr>
              <a:t>.</a:t>
            </a: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/>
          <a:srcRect b="1465"/>
          <a:stretch/>
        </p:blipFill>
        <p:spPr>
          <a:xfrm>
            <a:off x="1617784" y="4207750"/>
            <a:ext cx="4396154" cy="242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08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672856"/>
            <a:ext cx="10515600" cy="1325563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requirement: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224455"/>
            <a:ext cx="10515600" cy="4840532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write by C program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nterface can show the map, path, result, control panel(how many fuel unit your cost, how many slots you scan, …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there’s a mission spot(or some spots), you need to find the way to reach all spots.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there’s no mission spot, you need to scan the soil spot as many as possible.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1855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208</Words>
  <Application>Microsoft Office PowerPoint</Application>
  <PresentationFormat>寬螢幕</PresentationFormat>
  <Paragraphs>33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Project in C Program</vt:lpstr>
      <vt:lpstr>PowerPoint 簡報</vt:lpstr>
      <vt:lpstr>Task:</vt:lpstr>
      <vt:lpstr>Program requirement: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</dc:title>
  <dc:creator>耿靖 洪</dc:creator>
  <cp:lastModifiedBy>耿靖 洪</cp:lastModifiedBy>
  <cp:revision>5</cp:revision>
  <dcterms:created xsi:type="dcterms:W3CDTF">2021-06-11T06:59:16Z</dcterms:created>
  <dcterms:modified xsi:type="dcterms:W3CDTF">2021-06-11T07:12:08Z</dcterms:modified>
</cp:coreProperties>
</file>