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2" r:id="rId1"/>
  </p:sldMasterIdLst>
  <p:notesMasterIdLst>
    <p:notesMasterId r:id="rId13"/>
  </p:notesMasterIdLst>
  <p:sldIdLst>
    <p:sldId id="267" r:id="rId2"/>
    <p:sldId id="258" r:id="rId3"/>
    <p:sldId id="271" r:id="rId4"/>
    <p:sldId id="270" r:id="rId5"/>
    <p:sldId id="269" r:id="rId6"/>
    <p:sldId id="262" r:id="rId7"/>
    <p:sldId id="263" r:id="rId8"/>
    <p:sldId id="265" r:id="rId9"/>
    <p:sldId id="272" r:id="rId10"/>
    <p:sldId id="266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DF166-CA81-4B95-ACB3-F128EE009373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D0005-1742-4623-B925-223AF30A0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537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18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233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1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2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9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8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41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6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5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1957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09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738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8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13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07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6DAFE-69E5-443E-8DD4-EB92ECD95EA4}" type="datetimeFigureOut">
              <a:rPr lang="en-US" smtClean="0"/>
              <a:t>3/11/2020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F06D60F-D3A6-4C00-A87D-81ABFFD22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26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8223" y="3032760"/>
            <a:ext cx="8825658" cy="2674065"/>
          </a:xfrm>
          <a:solidFill>
            <a:srgbClr val="0070C0">
              <a:alpha val="45000"/>
            </a:srgbClr>
          </a:solidFill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 Forms of Property</a:t>
            </a:r>
            <a:b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Name</a:t>
            </a:r>
            <a:b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90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5284"/>
          </a:xfrm>
          <a:solidFill>
            <a:schemeClr val="accent1">
              <a:alpha val="82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Concept of property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65005"/>
            <a:ext cx="8596668" cy="4276357"/>
          </a:xfrm>
          <a:solidFill>
            <a:srgbClr val="00B0F0">
              <a:alpha val="70000"/>
            </a:srgbClr>
          </a:solidFill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property refers to anything that is owned by someone or by an entity.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 law, the key concept of property is having the right to ownership, that is the binding term that determines where the property belongs.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different types of properties that are governed with different legal systems 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three types of property are: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property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property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property</a:t>
            </a:r>
          </a:p>
        </p:txBody>
      </p:sp>
    </p:spTree>
    <p:extLst>
      <p:ext uri="{BB962C8B-B14F-4D97-AF65-F5344CB8AC3E}">
        <p14:creationId xmlns:p14="http://schemas.microsoft.com/office/powerpoint/2010/main" val="311196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2776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Property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677334" y="2160589"/>
            <a:ext cx="5319429" cy="4329390"/>
          </a:xfrm>
          <a:prstGeom prst="rect">
            <a:avLst/>
          </a:prstGeom>
          <a:solidFill>
            <a:srgbClr val="0070C0">
              <a:alpha val="31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refers to the assets that are created by the mind which are then used  to earn money.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include artistic works, images, symbols  and other designs. Examples include music, videos.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Intellectual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property is mainly protected by law using copyrights, trademarks and patents.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factors help owners to earn recognition for their work.</a:t>
            </a:r>
          </a:p>
          <a:p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&lt;strong&gt;Intellect&lt;/strong&gt;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762" y="2160589"/>
            <a:ext cx="3985437" cy="37298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6761" y="5890437"/>
            <a:ext cx="39854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Ramaekers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2017)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0247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Property 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677334" y="2160589"/>
            <a:ext cx="8596668" cy="3780522"/>
          </a:xfrm>
          <a:prstGeom prst="rect">
            <a:avLst/>
          </a:prstGeom>
          <a:solidFill>
            <a:srgbClr val="00B0F0">
              <a:alpha val="67000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property refers to the items that can be moved from one location to another. They are not fixed like land.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include clothes, furniture, stocks.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 property is further sub-divided into two main groups; the tangible and intangible. </a:t>
            </a:r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tangible ones are those that can be physically handled like jewelry while the intangible are those that cant be seen or touched like stocks.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930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Property 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914400" y="2160589"/>
            <a:ext cx="7910623" cy="3780522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property refers to the land and other things that are permanently attached to it.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include buildings,  roads, crops.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different of estates that are associated with real property. </a:t>
            </a:r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involve the fee simple ownership, life estates, future interest, contingent interest or lienholder estate</a:t>
            </a:r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498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381066" cy="1320800"/>
          </a:xfrm>
          <a:solidFill>
            <a:schemeClr val="accent5">
              <a:alpha val="69000"/>
            </a:schemeClr>
          </a:solidFill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Property Law Has Changed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381066" cy="4091355"/>
          </a:xfrm>
          <a:solidFill>
            <a:schemeClr val="bg2">
              <a:lumMod val="60000"/>
              <a:lumOff val="40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have been numerous changes in the ownership rights of things as people progress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recognition of new things as objects to be owned has opened many chapters in law, often accompanied with different complexities.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 the establishment of property rights, most property was owned by the 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monarch 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Rostill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2015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Later on, the Napoleonic code was introduced as a act of government to devolve the notion of ownership.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law was initiated in Greek, where Plato championed for individual possession of land</a:t>
            </a:r>
          </a:p>
          <a:p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66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Property Law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79944"/>
            <a:ext cx="8596668" cy="4720855"/>
          </a:xfrm>
          <a:solidFill>
            <a:schemeClr val="tx1">
              <a:alpha val="70000"/>
            </a:schemeClr>
          </a:solidFill>
        </p:spPr>
        <p:txBody>
          <a:bodyPr>
            <a:no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early as 1200 AD, there was  a practice of giving land to people for life in many parts of the world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Germany for instance, people communally owned land, which each owner having the tight to the title.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there was no definite distinction on having titles and rights to ownership regarding real property.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idea of split ownership was later introduced during the medieval times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reforms happened after the period where there were many changes in equity regarding property.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current property law are as a result of liberal movements in the 19</a:t>
            </a:r>
            <a:r>
              <a:rPr lang="en-US" sz="22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century that influenced registration and court reforms.</a:t>
            </a:r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93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52718"/>
            <a:ext cx="9147150" cy="918882"/>
          </a:xfrm>
          <a:solidFill>
            <a:srgbClr val="00B0F0">
              <a:alpha val="78000"/>
            </a:srgbClr>
          </a:solidFill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in Property Ownership 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97" y="2062716"/>
            <a:ext cx="7658592" cy="3851056"/>
          </a:xfrm>
          <a:solidFill>
            <a:srgbClr val="00B0F0">
              <a:alpha val="73000"/>
            </a:srgbClr>
          </a:solidFill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concepts of property and who has the rights to what have changed over the centuries.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changes vary in different cultures and countries depending on the value attributed to various property</a:t>
            </a:r>
          </a:p>
          <a:p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Initially, land  and other natural resources were owned community by the society.</a:t>
            </a:r>
          </a:p>
        </p:txBody>
      </p:sp>
    </p:spTree>
    <p:extLst>
      <p:ext uri="{BB962C8B-B14F-4D97-AF65-F5344CB8AC3E}">
        <p14:creationId xmlns:p14="http://schemas.microsoft.com/office/powerpoint/2010/main" val="3675040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alpha val="59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Feudalism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12620"/>
          </a:xfrm>
          <a:solidFill>
            <a:schemeClr val="bg2">
              <a:alpha val="82000"/>
            </a:schemeClr>
          </a:solidFill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feudalism idea in the early times assigned rights to property based on people status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 who had high ranking had more authority over that particular land or natural resources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monarch and powerful leaders had influence over property than the common population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 also exercised a lot of authority and owned land unlike women before the liberal reforms.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progressive times, a lot of changes occurred concerning  who owns property.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07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t="-82000" b="-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73983"/>
            <a:ext cx="8851426" cy="1193202"/>
          </a:xfrm>
          <a:solidFill>
            <a:schemeClr val="accent1">
              <a:alpha val="76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Ownership 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851426" cy="3880773"/>
          </a:xfrm>
          <a:solidFill>
            <a:schemeClr val="bg2">
              <a:alpha val="84000"/>
            </a:schemeClr>
          </a:solidFill>
        </p:spPr>
        <p:txBody>
          <a:bodyPr>
            <a:norm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resources are mostly owned by the government or ruling authority.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modern law has given people in the society the mandate to acquire and  have personal, intellectual and real property.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Currently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both men and women are allowed to won land other property deemed to be of high value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there are still other cultures where women are not allowed to won land and other natural resources.</a:t>
            </a: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676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Ramaekers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(2017). What is Property Law? Oxford Journal of Legal Studies, 29. Retrieved from https://doi.org/10.1093/ojls/gqw032</a:t>
            </a:r>
          </a:p>
          <a:p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Rostill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(2015). Relative Title and Deemed Ownership in English Personal Property Law. Oxford Journal of Legal Studies, 23. Retrieved from https://doi.org/10.1093/ojls/gqu016</a:t>
            </a: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4225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747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Legal Forms of Property Students Name Institution</vt:lpstr>
      <vt:lpstr>The Concept of property</vt:lpstr>
      <vt:lpstr>Intellectual Property</vt:lpstr>
      <vt:lpstr>Personal Property </vt:lpstr>
      <vt:lpstr>Real Property </vt:lpstr>
      <vt:lpstr>How Property Law Has Changed</vt:lpstr>
      <vt:lpstr>Property Law</vt:lpstr>
      <vt:lpstr>Changes in Property Ownership </vt:lpstr>
      <vt:lpstr>Feudalism</vt:lpstr>
      <vt:lpstr>Ownership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2020-03-11T11:45:04Z</dcterms:created>
  <dcterms:modified xsi:type="dcterms:W3CDTF">2020-03-11T14:54:34Z</dcterms:modified>
</cp:coreProperties>
</file>