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6" r:id="rId8"/>
    <p:sldId id="260" r:id="rId9"/>
    <p:sldId id="267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46170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41642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538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203597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8913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779731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367806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02142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38209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939113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950003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2073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45299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0979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66023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425573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C828C-44C1-4120-B84A-EA067287EC16}" type="datetimeFigureOut">
              <a:rPr lang="en-KE" smtClean="0"/>
              <a:t>03/08/2021</a:t>
            </a:fld>
            <a:endParaRPr lang="en-K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1ECFFE-5563-497C-947F-B3962D21F866}" type="slidenum">
              <a:rPr lang="en-KE" smtClean="0"/>
              <a:t>‹#›</a:t>
            </a:fld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409646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30E5A-6382-43C0-86B2-300E1E3620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Psychopathology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K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460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8A5A-7B34-466E-8A50-79FF3754B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Conclusion</a:t>
            </a:r>
            <a:br>
              <a:rPr lang="en-KE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E20C-66BD-48F7-AED4-746B16F5BB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involves the study of mental disorders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brain influences human thinking, acting and feeling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process of mental illness treatment started before the 15th century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Since then, medicine development due to scientific research took place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Psychology may be influenced by both nature or nature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K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AA14A9-4950-4F31-9CE0-615C416EEC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204">
            <a:off x="5667374" y="2319131"/>
            <a:ext cx="3198329" cy="2809460"/>
          </a:xfrm>
        </p:spPr>
      </p:pic>
    </p:spTree>
    <p:extLst>
      <p:ext uri="{BB962C8B-B14F-4D97-AF65-F5344CB8AC3E}">
        <p14:creationId xmlns:p14="http://schemas.microsoft.com/office/powerpoint/2010/main" val="283179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5397E-80A8-44C8-9625-E828F2E6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404A7-2F99-43C2-B931-4595351CB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2539"/>
            <a:ext cx="8596668" cy="448586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Bates, T. C., Maher, B. S., Medland, S. E., McAloney, K., Wright, M. J., Hansell, N. K., ... &amp; Gillespie, N. A. (2018). The nature of nurture: using a virtual-parent design to test parenting effects on children's educational attainment in genotyped families.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Twin Research and Human Genetics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73-83.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Druss, B. G., &amp; Goldman, H. H. (2018). Integrating health and mental health services: a past and future history.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 Journal of Psychiatry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175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(12), 1199-1204.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Farreras, I. G. (2019). History of mental illness.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psychology: required reading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Galton, F. (2018).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men of science: Their nature and nurture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Routledge.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Hurst, J. E., &amp; Kavanagh, P. S. (2017). Life history strategies and psychopathology: The faster the life strategies, the more symptoms of psychopathology.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and Human Behavior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K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lang="en-K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(1), 1-8.</a:t>
            </a:r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76973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E9660-D54C-4870-9C44-27238DDA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Topic of Focus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EE7EE-46E0-445C-AF7E-DE182044D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04730"/>
            <a:ext cx="4184035" cy="496956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refers to; </a:t>
            </a:r>
            <a:endParaRPr lang="en-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study of mental illness </a:t>
            </a:r>
            <a:endParaRPr lang="en-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Behaviors and experiences caused by mental issues</a:t>
            </a:r>
            <a:endParaRPr lang="en-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Mental illness can be categorized into disorders, such as psychotic, cognitive, anxiety, developmental, personality, mood or substance </a:t>
            </a:r>
            <a:endParaRPr lang="en-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can result from alcohol and substance use, chronic conditions, biological reasons, isolation feelings and experiences such as stress or trauma </a:t>
            </a: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affects people socially, psychologically and emotionally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Hurst &amp; Kavanagh, 2017)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6A92DC-3406-4FB7-9B1F-B52DEC5149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162" y="1930400"/>
            <a:ext cx="3401840" cy="3516243"/>
          </a:xfrm>
        </p:spPr>
      </p:pic>
    </p:spTree>
    <p:extLst>
      <p:ext uri="{BB962C8B-B14F-4D97-AF65-F5344CB8AC3E}">
        <p14:creationId xmlns:p14="http://schemas.microsoft.com/office/powerpoint/2010/main" val="58519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3AFFE-0F5C-467A-B2E4-BF9E414F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History of Mental Illness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07984-55C2-4821-BDD2-BB1DCC00E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17982"/>
            <a:ext cx="4184035" cy="4996069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Before the 15</a:t>
            </a:r>
            <a:r>
              <a:rPr lang="en-US" sz="1800" baseline="30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century, mental illnesses were connected to religious beliefs and superpowers such as demons and evil spirits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Religious practitioners tortured people who were possessed as a way of treatment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Hippocrates rejected the idea of evil spirits and demons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developed the idea that mental disorders resulted from disease infections in the brain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believed that fluid imbalances in the body caused this disorder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3A31D5-F4A6-44F9-8466-07EB2E7942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62" y="1550504"/>
            <a:ext cx="3844995" cy="3628715"/>
          </a:xfrm>
        </p:spPr>
      </p:pic>
    </p:spTree>
    <p:extLst>
      <p:ext uri="{BB962C8B-B14F-4D97-AF65-F5344CB8AC3E}">
        <p14:creationId xmlns:p14="http://schemas.microsoft.com/office/powerpoint/2010/main" val="276326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8B4B-470F-42F7-8667-8F487EA3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History of Mental Illness</a:t>
            </a:r>
            <a:endParaRPr lang="en-K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9EC78-1DD3-42BE-B317-41F4E0A251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present chemical imbalance used today was developed from this idea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in the 17th century, the belief was based on the family environment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18th century, the idea of a relationship between a parent and child was developed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Hurst &amp; Kavanagh, 2017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19th century, clinical methods were introduced by Sigmund Freud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AE13C5-68D6-48C9-AF38-E5568559A4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3" y="1930400"/>
            <a:ext cx="3366052" cy="3242469"/>
          </a:xfrm>
        </p:spPr>
      </p:pic>
    </p:spTree>
    <p:extLst>
      <p:ext uri="{BB962C8B-B14F-4D97-AF65-F5344CB8AC3E}">
        <p14:creationId xmlns:p14="http://schemas.microsoft.com/office/powerpoint/2010/main" val="174615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BA80D-C398-4403-87CC-E8D4B3A4A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Treatment</a:t>
            </a:r>
            <a:r>
              <a:rPr lang="en-K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History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AE15F-E5BD-4430-A083-050A9A8E1B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03513"/>
            <a:ext cx="4184035" cy="4757530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Trephination is among the oldest form of treatment used around 7000 years ago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is believed that a saw or auger was used in treating mental disorders by removing part of the skull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early 1600, bloodletting and purging were used in the western world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Imbalanced humor in the human body was believed to be the main cause of mental disorders by Claudius Galen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Other diseases such as diabetes, cancer and asthma were treated using bleeding and purging or vomiting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K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B8DF01-235E-4B7D-BE9A-04F6CF91E1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87" y="1749287"/>
            <a:ext cx="3697356" cy="3395007"/>
          </a:xfrm>
        </p:spPr>
      </p:pic>
    </p:spTree>
    <p:extLst>
      <p:ext uri="{BB962C8B-B14F-4D97-AF65-F5344CB8AC3E}">
        <p14:creationId xmlns:p14="http://schemas.microsoft.com/office/powerpoint/2010/main" val="8909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FFF5-F6B2-44AE-AACD-5B9ED6A1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Treatment History</a:t>
            </a:r>
            <a:endParaRPr lang="en-K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73AAA-AEE1-4F56-AD75-E731C0A73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03512"/>
            <a:ext cx="4184035" cy="464488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17th century, isolation and asylums were used to keep individuals with mental disorders away from families and the community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Restraining and ice water baths were commonly used for treatment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Between 1927 and the 1960s, insulin coma therapy was used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Physicians believed that insulin could interfere with brain functions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Patients were put in a low blood sugar coma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500E91B-B110-44B1-9A2F-D9AFA48C5B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896" y="1930400"/>
            <a:ext cx="3814106" cy="2971006"/>
          </a:xfrm>
        </p:spPr>
      </p:pic>
    </p:spTree>
    <p:extLst>
      <p:ext uri="{BB962C8B-B14F-4D97-AF65-F5344CB8AC3E}">
        <p14:creationId xmlns:p14="http://schemas.microsoft.com/office/powerpoint/2010/main" val="156559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DF2D-4ADF-42B8-B76C-EE9C4C85A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Treatment History</a:t>
            </a:r>
            <a:endParaRPr lang="en-K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F5EFB-4B82-40A7-BBF3-5ED8276FC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774210"/>
            <a:ext cx="4184035" cy="4474190"/>
          </a:xfrm>
        </p:spPr>
        <p:txBody>
          <a:bodyPr>
            <a:normAutofit fontScale="92500"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Between the 1940s and 1950s, lobotomy was used till psychiatric medications were introduced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Connections between the frontal lobes and prefrontal cortex were surgically cut or removed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Metrazol therapy was introduced to induce seizures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and Goldman. (2018), 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FDA withdrew seizure therapy from use in 1982 since it was dangerous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development in science led to modern mental treatments such as medicines and therapies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919B1D-184A-408B-8916-8E2E74421F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57" y="2385391"/>
            <a:ext cx="3379303" cy="2862470"/>
          </a:xfrm>
        </p:spPr>
      </p:pic>
    </p:spTree>
    <p:extLst>
      <p:ext uri="{BB962C8B-B14F-4D97-AF65-F5344CB8AC3E}">
        <p14:creationId xmlns:p14="http://schemas.microsoft.com/office/powerpoint/2010/main" val="287203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517C-465E-4CE6-9F43-518A81E84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Influence of Nature Versus Nurture</a:t>
            </a:r>
            <a:br>
              <a:rPr lang="en-K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32161-4CD3-42E5-BA44-48C43805E2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Nature is contributed by biological factors such as genetic inheritance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Nurture is contributed by external factors such as life experiences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Galton, 2018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nature, individuals have a genetic inheritance from parents and may include hair color, height, skin color and eye color 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Some diseases such as diabetes are inherited over generations</a:t>
            </a:r>
            <a:endParaRPr lang="en-K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K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2BCFEFB-7CE4-4AA6-B7DB-9B487ECEB5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87" y="2372138"/>
            <a:ext cx="3670851" cy="3101009"/>
          </a:xfrm>
        </p:spPr>
      </p:pic>
    </p:spTree>
    <p:extLst>
      <p:ext uri="{BB962C8B-B14F-4D97-AF65-F5344CB8AC3E}">
        <p14:creationId xmlns:p14="http://schemas.microsoft.com/office/powerpoint/2010/main" val="3000472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6B96A-9104-41F2-8F8B-4D0326CB0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3552"/>
            <a:ext cx="8596668" cy="71650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Influence of Nature Versus Nurture</a:t>
            </a:r>
            <a:endParaRPr lang="en-K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E7833-065F-4C59-B80B-2EE7E0E20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160060"/>
            <a:ext cx="4184035" cy="525438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According to Bates et al. (2018), nurture involves the environment within which an individual grows after being born and may involve; exposure, real-life experiences and learning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individual from a rich family has a greater advantage in getting an education than a low-income family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believe nature influences mental illness because a genetic inheritance makes certain characters or conditions present over generations</a:t>
            </a:r>
            <a:endParaRPr lang="en-KE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also believe nurturing affects mental illness because the environment people grow in or are exposed to shapes their thinking, actions and feelings</a:t>
            </a:r>
            <a:endParaRPr lang="en-KE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326313-C8DF-46A3-B03B-952B1804FC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878" y="2279373"/>
            <a:ext cx="3803374" cy="3127513"/>
          </a:xfrm>
        </p:spPr>
      </p:pic>
    </p:spTree>
    <p:extLst>
      <p:ext uri="{BB962C8B-B14F-4D97-AF65-F5344CB8AC3E}">
        <p14:creationId xmlns:p14="http://schemas.microsoft.com/office/powerpoint/2010/main" val="30451255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239</TotalTime>
  <Words>907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Facet</vt:lpstr>
      <vt:lpstr>Psychopathology </vt:lpstr>
      <vt:lpstr>Topic of Focus </vt:lpstr>
      <vt:lpstr>History of Mental Illness </vt:lpstr>
      <vt:lpstr>Continuation of History of Mental Illness</vt:lpstr>
      <vt:lpstr>Treatment History </vt:lpstr>
      <vt:lpstr>Continuation of Treatment History</vt:lpstr>
      <vt:lpstr>Continuation of Treatment History</vt:lpstr>
      <vt:lpstr>Influence of Nature Versus Nurture </vt:lpstr>
      <vt:lpstr>Continuation of Influence of Nature Versus Nurture</vt:lpstr>
      <vt:lpstr>Conclusion 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Psychopathology </dc:title>
  <dc:creator>HP</dc:creator>
  <cp:lastModifiedBy>HP</cp:lastModifiedBy>
  <cp:revision>16</cp:revision>
  <dcterms:created xsi:type="dcterms:W3CDTF">2021-08-03T14:12:55Z</dcterms:created>
  <dcterms:modified xsi:type="dcterms:W3CDTF">2021-08-03T18:12:33Z</dcterms:modified>
</cp:coreProperties>
</file>