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59" r:id="rId5"/>
    <p:sldId id="264" r:id="rId6"/>
    <p:sldId id="260" r:id="rId7"/>
    <p:sldId id="261" r:id="rId8"/>
    <p:sldId id="262" r:id="rId9"/>
    <p:sldId id="267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lkip1234@gmail.com" initials="c" lastIdx="1" clrIdx="0">
    <p:extLst>
      <p:ext uri="{19B8F6BF-5375-455C-9EA6-DF929625EA0E}">
        <p15:presenceInfo xmlns:p15="http://schemas.microsoft.com/office/powerpoint/2012/main" userId="a9e53131361d97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10T08:58:16.64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EBE90-103C-4C10-A663-342486AFBC70}" type="datetimeFigureOut">
              <a:rPr lang="en-US" smtClean="0"/>
              <a:t>6/13/2020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64F48-E21C-4DB4-92AC-3A78FD8D6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49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64F48-E21C-4DB4-92AC-3A78FD8D60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66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200B3F0-A9BC-48CE-8EB6-ECE965069900}" type="datetimeFigureOut">
              <a:rPr lang="en-US" dirty="0"/>
              <a:pPr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0712A-F861-4AB0-A754-4F5A2033CD4B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07B7-F2DC-4B2C-B14D-58A9766807A2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483D-5CB4-4842-8F2F-05D5276ACF63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E32E-9DC0-47C8-A657-48F5C3E4A10B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5C0D-8C3A-4771-A43D-83937FC700D4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D2D6-FCC2-425A-A4A7-8058E8C01CB1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2683-E6E7-4CC3-9EEE-7854DD4F3545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F81-B39D-4CBB-8BF3-5D6E395D0F72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FFFF-3106-4DDB-AA62-0C80862170D6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38B7-AE95-4DC8-9A51-7A71F545B098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1EC2B-8188-4AC2-9F0D-8D09C51D505A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2B75E-944F-430B-BE5F-C69FA8823C04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E0DC7-7F53-471C-A711-B3DA6F2535F3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4C9D-4618-451D-80C1-6A376BB42AB4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2318-CE40-42F6-962A-4C6D6CF697DB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6AC1-EB7F-4BEF-90D9-5764B50DAF8A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64B320A-89BA-47B2-A525-92E8D10B06E4}" type="datetimeFigureOut">
              <a:rPr lang="en-US" dirty="0"/>
              <a:t>6/13/2020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RECEIVING AND STORING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0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Receiving? Its 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Receiving is the proof of purchasing.</a:t>
            </a:r>
          </a:p>
          <a:p>
            <a:r>
              <a:rPr lang="en-US" dirty="0" smtClean="0"/>
              <a:t>It is the act of inspecting and either accepting or rejecting a delivery.</a:t>
            </a:r>
          </a:p>
          <a:p>
            <a:r>
              <a:rPr lang="en-US" dirty="0" smtClean="0"/>
              <a:t>It is the determination of what you got upon ordering.</a:t>
            </a:r>
          </a:p>
          <a:p>
            <a:r>
              <a:rPr lang="en-US" dirty="0" smtClean="0"/>
              <a:t>It is important to establish proper control of purchasing.</a:t>
            </a:r>
          </a:p>
          <a:p>
            <a:r>
              <a:rPr lang="en-US" dirty="0" smtClean="0"/>
              <a:t>Also, in order to </a:t>
            </a:r>
            <a:r>
              <a:rPr lang="en-US" dirty="0"/>
              <a:t>check that the delivered order meets the </a:t>
            </a:r>
            <a:r>
              <a:rPr lang="en-US" dirty="0" smtClean="0"/>
              <a:t>criteria and to control </a:t>
            </a:r>
            <a:r>
              <a:rPr lang="en-US" dirty="0"/>
              <a:t>the received products and </a:t>
            </a:r>
            <a:r>
              <a:rPr lang="en-US" dirty="0" smtClean="0"/>
              <a:t>services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25" y="1443038"/>
            <a:ext cx="828674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35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Essentials for receiving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Presence of competent personnel.</a:t>
            </a:r>
          </a:p>
          <a:p>
            <a:r>
              <a:rPr lang="en-US" dirty="0" smtClean="0"/>
              <a:t>Appropriate training of receiving clerks.</a:t>
            </a:r>
          </a:p>
          <a:p>
            <a:r>
              <a:rPr lang="en-US" dirty="0" smtClean="0"/>
              <a:t>Provision/Presence of proper scales.</a:t>
            </a:r>
          </a:p>
          <a:p>
            <a:r>
              <a:rPr lang="en-US" dirty="0" smtClean="0"/>
              <a:t>Proper receiving facilities.</a:t>
            </a:r>
          </a:p>
          <a:p>
            <a:r>
              <a:rPr lang="en-US" dirty="0" smtClean="0"/>
              <a:t>Appropriate receiving hours.</a:t>
            </a:r>
          </a:p>
          <a:p>
            <a:r>
              <a:rPr lang="en-US" dirty="0" smtClean="0"/>
              <a:t>Prior knowledge of purchase orders.</a:t>
            </a:r>
          </a:p>
        </p:txBody>
      </p:sp>
    </p:spTree>
    <p:extLst>
      <p:ext uri="{BB962C8B-B14F-4D97-AF65-F5344CB8AC3E}">
        <p14:creationId xmlns:p14="http://schemas.microsoft.com/office/powerpoint/2010/main" val="2997458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receiving practices (P257-260)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Receivers should always check the quality under the top layer.</a:t>
            </a:r>
          </a:p>
          <a:p>
            <a:r>
              <a:rPr lang="en-US" dirty="0" smtClean="0"/>
              <a:t>Always examining packages for leakage or water damages.</a:t>
            </a:r>
          </a:p>
          <a:p>
            <a:r>
              <a:rPr lang="en-US" dirty="0" smtClean="0"/>
              <a:t>Receivers should watch for incomplete payments.</a:t>
            </a:r>
          </a:p>
          <a:p>
            <a:r>
              <a:rPr lang="en-US" dirty="0" smtClean="0"/>
              <a:t>Receivers should always be on the lookout not to receive refrozen merchandise.</a:t>
            </a:r>
          </a:p>
          <a:p>
            <a:r>
              <a:rPr lang="en-US" dirty="0" smtClean="0"/>
              <a:t>Spot checking should be done on portioned products for portioned weights.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458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Receiving Duties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Dating delivered items.</a:t>
            </a:r>
          </a:p>
          <a:p>
            <a:r>
              <a:rPr lang="en-US" dirty="0" smtClean="0"/>
              <a:t>Pricing all delivered items.</a:t>
            </a:r>
          </a:p>
          <a:p>
            <a:r>
              <a:rPr lang="en-US" dirty="0" smtClean="0"/>
              <a:t>Creating bar codes.</a:t>
            </a:r>
          </a:p>
          <a:p>
            <a:r>
              <a:rPr lang="en-US" dirty="0" smtClean="0"/>
              <a:t>Applying tags.</a:t>
            </a:r>
          </a:p>
          <a:p>
            <a:r>
              <a:rPr lang="en-US" dirty="0" smtClean="0"/>
              <a:t>Cleaning and maintenance.</a:t>
            </a:r>
          </a:p>
          <a:p>
            <a:r>
              <a:rPr lang="en-US" dirty="0" smtClean="0"/>
              <a:t>Backhauling any recyclables. </a:t>
            </a:r>
          </a:p>
        </p:txBody>
      </p:sp>
    </p:spTree>
    <p:extLst>
      <p:ext uri="{BB962C8B-B14F-4D97-AF65-F5344CB8AC3E}">
        <p14:creationId xmlns:p14="http://schemas.microsoft.com/office/powerpoint/2010/main" val="3022151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storage? Its objectives (p281-288)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an activity performed in conjunction with receiving.</a:t>
            </a:r>
          </a:p>
          <a:p>
            <a:r>
              <a:rPr lang="en-US" dirty="0" smtClean="0"/>
              <a:t>It is the placement of received products in a storage facility.</a:t>
            </a:r>
          </a:p>
          <a:p>
            <a:r>
              <a:rPr lang="en-US" dirty="0" smtClean="0"/>
              <a:t>It is done to prevent loss of merchandise due to theft, pilferage or spoilage.</a:t>
            </a:r>
          </a:p>
          <a:p>
            <a:r>
              <a:rPr lang="en-US" dirty="0" smtClean="0"/>
              <a:t>It is also aimed at preserving quality of received products.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961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needed to achieve storage objectives?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Adequate space.</a:t>
            </a:r>
          </a:p>
          <a:p>
            <a:r>
              <a:rPr lang="en-US" dirty="0" smtClean="0"/>
              <a:t>Adequate temperature and humidity.</a:t>
            </a:r>
          </a:p>
          <a:p>
            <a:r>
              <a:rPr lang="en-US" dirty="0" smtClean="0"/>
              <a:t>Adequate storage equipment.</a:t>
            </a:r>
          </a:p>
          <a:p>
            <a:r>
              <a:rPr lang="en-US" dirty="0" smtClean="0"/>
              <a:t>Proximity of storage area to receiving and production areas.</a:t>
            </a:r>
          </a:p>
          <a:p>
            <a:r>
              <a:rPr lang="en-US" dirty="0" smtClean="0"/>
              <a:t>Access to proper maintenance.</a:t>
            </a:r>
          </a:p>
          <a:p>
            <a:r>
              <a:rPr lang="en-US" dirty="0" smtClean="0"/>
              <a:t>Proper security.</a:t>
            </a:r>
          </a:p>
          <a:p>
            <a:r>
              <a:rPr lang="en-US" dirty="0" smtClean="0"/>
              <a:t>Competent personnel to manage and supervise the storage function.</a:t>
            </a:r>
          </a:p>
          <a:p>
            <a:r>
              <a:rPr lang="en-US" dirty="0" smtClean="0"/>
              <a:t>Storeroom regulations and codes of conduct.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330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25" y="1143000"/>
            <a:ext cx="8758238" cy="470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205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storage facilities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Classification and organization of inventories in an orderly manner.</a:t>
            </a:r>
          </a:p>
          <a:p>
            <a:r>
              <a:rPr lang="en-US" dirty="0" smtClean="0"/>
              <a:t>Determination of inventory usage rates for all inventories.</a:t>
            </a:r>
          </a:p>
          <a:p>
            <a:r>
              <a:rPr lang="en-US" dirty="0" smtClean="0"/>
              <a:t>Keeping track of accumulating surpluses.</a:t>
            </a:r>
          </a:p>
          <a:p>
            <a:r>
              <a:rPr lang="en-US" dirty="0" smtClean="0"/>
              <a:t>Disposing items that the storage facility no longer uses.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530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Feinstein, A. H., &amp; </a:t>
            </a:r>
            <a:r>
              <a:rPr lang="en-US" dirty="0" err="1"/>
              <a:t>Stefanelli</a:t>
            </a:r>
            <a:r>
              <a:rPr lang="en-US" dirty="0"/>
              <a:t>, J. M. (2010). Purchasing: Selection and procurement for the hospitality industry: Selection and procurement for the hospitality industry (8th ed.). Wiley Global </a:t>
            </a:r>
            <a:r>
              <a:rPr lang="en-US" dirty="0" smtClean="0"/>
              <a:t>Education</a:t>
            </a:r>
            <a:r>
              <a:rPr lang="en-US" dirty="0"/>
              <a:t> </a:t>
            </a:r>
            <a:r>
              <a:rPr lang="en-US" dirty="0" smtClean="0"/>
              <a:t>257-288.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8735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202</TotalTime>
  <Words>387</Words>
  <Application>Microsoft Office PowerPoint</Application>
  <PresentationFormat>Widescreen</PresentationFormat>
  <Paragraphs>49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 Boardroom</vt:lpstr>
      <vt:lpstr> RECEIVING AND STORING</vt:lpstr>
      <vt:lpstr>What is Receiving? Its Importance</vt:lpstr>
      <vt:lpstr>PowerPoint Presentation</vt:lpstr>
      <vt:lpstr>Essentials for receiving</vt:lpstr>
      <vt:lpstr>Good receiving practices (P257-260)</vt:lpstr>
      <vt:lpstr>Receiving Duties</vt:lpstr>
      <vt:lpstr>What is storage? Its objectives (p281-288)</vt:lpstr>
      <vt:lpstr>What is needed to achieve storage objectives?</vt:lpstr>
      <vt:lpstr>PowerPoint Presentation</vt:lpstr>
      <vt:lpstr>Managing storage facilities</vt:lpstr>
      <vt:lpstr>Works Cited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RACIAL INEQUALITY 101</dc:title>
  <dc:creator>collkip1234@gmail.com</dc:creator>
  <cp:lastModifiedBy>collkip1234@gmail.com</cp:lastModifiedBy>
  <cp:revision>20</cp:revision>
  <dcterms:created xsi:type="dcterms:W3CDTF">2020-04-08T09:14:47Z</dcterms:created>
  <dcterms:modified xsi:type="dcterms:W3CDTF">2020-06-13T12:35:32Z</dcterms:modified>
</cp:coreProperties>
</file>