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2D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66" d="100"/>
          <a:sy n="66" d="100"/>
        </p:scale>
        <p:origin x="72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C23FB-4ED7-4637-BB57-CF5540BC9321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AB0AF-D3F4-42D2-B441-530EC7576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464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C23FB-4ED7-4637-BB57-CF5540BC9321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AB0AF-D3F4-42D2-B441-530EC7576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238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C23FB-4ED7-4637-BB57-CF5540BC9321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AB0AF-D3F4-42D2-B441-530EC7576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616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C23FB-4ED7-4637-BB57-CF5540BC9321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AB0AF-D3F4-42D2-B441-530EC75765C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784266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C23FB-4ED7-4637-BB57-CF5540BC9321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AB0AF-D3F4-42D2-B441-530EC7576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0887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C23FB-4ED7-4637-BB57-CF5540BC9321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AB0AF-D3F4-42D2-B441-530EC7576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402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C23FB-4ED7-4637-BB57-CF5540BC9321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AB0AF-D3F4-42D2-B441-530EC7576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1672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C23FB-4ED7-4637-BB57-CF5540BC9321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AB0AF-D3F4-42D2-B441-530EC7576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5477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C23FB-4ED7-4637-BB57-CF5540BC9321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AB0AF-D3F4-42D2-B441-530EC7576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367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C23FB-4ED7-4637-BB57-CF5540BC9321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AB0AF-D3F4-42D2-B441-530EC7576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337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C23FB-4ED7-4637-BB57-CF5540BC9321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AB0AF-D3F4-42D2-B441-530EC7576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907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C23FB-4ED7-4637-BB57-CF5540BC9321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AB0AF-D3F4-42D2-B441-530EC7576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720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C23FB-4ED7-4637-BB57-CF5540BC9321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AB0AF-D3F4-42D2-B441-530EC7576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899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C23FB-4ED7-4637-BB57-CF5540BC9321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AB0AF-D3F4-42D2-B441-530EC7576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652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C23FB-4ED7-4637-BB57-CF5540BC9321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AB0AF-D3F4-42D2-B441-530EC7576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201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C23FB-4ED7-4637-BB57-CF5540BC9321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AB0AF-D3F4-42D2-B441-530EC7576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850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C23FB-4ED7-4637-BB57-CF5540BC9321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AB0AF-D3F4-42D2-B441-530EC7576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795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F8C23FB-4ED7-4637-BB57-CF5540BC9321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AB0AF-D3F4-42D2-B441-530EC7576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9589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6500" y="2177143"/>
            <a:ext cx="9144000" cy="206102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Metrics of Recruiting Process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8095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0290"/>
          </a:xfrm>
        </p:spPr>
        <p:txBody>
          <a:bodyPr/>
          <a:lstStyle/>
          <a:p>
            <a:r>
              <a:rPr lang="en-US" dirty="0" smtClean="0"/>
              <a:t>Introduction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50499"/>
            <a:ext cx="9104086" cy="518093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 dirty="0" smtClean="0"/>
              <a:t>When it comes to the evaluation of the health and effectiveness </a:t>
            </a:r>
            <a:r>
              <a:rPr lang="en-US" sz="2400" dirty="0" smtClean="0"/>
              <a:t>of a recruitment process, the recruitment metrics are usually key.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smtClean="0"/>
              <a:t>Recruitment metrics are always vital in determining where recruiters need t</a:t>
            </a:r>
            <a:r>
              <a:rPr lang="en-US" sz="2400" dirty="0" smtClean="0"/>
              <a:t>o spend their time</a:t>
            </a:r>
            <a:r>
              <a:rPr lang="en-US" sz="2400" dirty="0"/>
              <a:t>(Pease et al., 2012</a:t>
            </a:r>
            <a:r>
              <a:rPr lang="en-US" sz="2400" dirty="0" smtClean="0"/>
              <a:t>)</a:t>
            </a:r>
            <a:r>
              <a:rPr lang="en-US" sz="2400" dirty="0" smtClean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smtClean="0"/>
              <a:t>It sh</a:t>
            </a:r>
            <a:r>
              <a:rPr lang="en-US" sz="2400" dirty="0" smtClean="0"/>
              <a:t>ows the recruiter how best to allocate his or her budget.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smtClean="0"/>
              <a:t>Basically, it tells the recruiter what is w</a:t>
            </a:r>
            <a:r>
              <a:rPr lang="en-US" sz="2400" dirty="0" smtClean="0"/>
              <a:t>orking or and what’s not.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smtClean="0"/>
              <a:t>S</a:t>
            </a:r>
            <a:r>
              <a:rPr lang="en-US" sz="2400" dirty="0" smtClean="0"/>
              <a:t>ome of the recruitment metrics that I would recommend a recruiter to use include: time to hire, quality to hire, and cost per hire.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33408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2D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2832"/>
          </a:xfrm>
        </p:spPr>
        <p:txBody>
          <a:bodyPr/>
          <a:lstStyle/>
          <a:p>
            <a:r>
              <a:rPr lang="en-US" dirty="0" smtClean="0"/>
              <a:t>Time t</a:t>
            </a:r>
            <a:r>
              <a:rPr lang="en-US" dirty="0" smtClean="0"/>
              <a:t>o Hire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9892" y="1755238"/>
            <a:ext cx="4718538" cy="3657599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It is </a:t>
            </a:r>
            <a:r>
              <a:rPr lang="en-US" dirty="0"/>
              <a:t>described as the time it takes to fill an open position. For an example, how long was a LNP-pediatrics opening position posted with an outside agency such as a temp service or in a newspaper classified ads before someone decided to apply?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3816" y="1958633"/>
            <a:ext cx="2991875" cy="2655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014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339107" cy="935641"/>
          </a:xfrm>
        </p:spPr>
        <p:txBody>
          <a:bodyPr/>
          <a:lstStyle/>
          <a:p>
            <a:r>
              <a:rPr lang="en-US" dirty="0" smtClean="0"/>
              <a:t>Quality to Hire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3355" y="2408349"/>
            <a:ext cx="4815625" cy="2846231"/>
          </a:xfrm>
        </p:spPr>
        <p:txBody>
          <a:bodyPr/>
          <a:lstStyle/>
          <a:p>
            <a:r>
              <a:rPr lang="en-US" dirty="0" smtClean="0"/>
              <a:t>Focuses on </a:t>
            </a:r>
            <a:r>
              <a:rPr lang="en-US" dirty="0"/>
              <a:t>the many different places the applicant is qualified in therefore to fill the position. These few metrics are used to narrow down who is right for the position.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2772" y="2408349"/>
            <a:ext cx="2382592" cy="2601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604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80280"/>
            <a:ext cx="4339107" cy="935641"/>
          </a:xfrm>
        </p:spPr>
        <p:txBody>
          <a:bodyPr/>
          <a:lstStyle/>
          <a:p>
            <a:r>
              <a:rPr lang="en-US" dirty="0" smtClean="0"/>
              <a:t>Cost per to Hire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3355" y="2408349"/>
            <a:ext cx="4970172" cy="2910626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The metrics is critical when showing the company how it will cost to hire new staff. </a:t>
            </a:r>
          </a:p>
          <a:p>
            <a:r>
              <a:rPr lang="en-US" dirty="0" smtClean="0"/>
              <a:t>It includes both individual hires as well as the total number of new employees</a:t>
            </a:r>
            <a:r>
              <a:rPr lang="en-US" dirty="0"/>
              <a:t>(Pease et al., 2012)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metric does give the company an insight into the inefficiency or efficiency of the recruitment process.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0952" y="2537138"/>
            <a:ext cx="2202287" cy="2369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961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75007"/>
            <a:ext cx="9980054" cy="4901955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Reasons for recommending the metrics</a:t>
            </a:r>
          </a:p>
          <a:p>
            <a:r>
              <a:rPr lang="en-US" dirty="0"/>
              <a:t> </a:t>
            </a:r>
            <a:r>
              <a:rPr lang="en-US" dirty="0" smtClean="0"/>
              <a:t>The metrics help in narrowing down to who </a:t>
            </a:r>
            <a:r>
              <a:rPr lang="en-US" dirty="0"/>
              <a:t>is right for the position. </a:t>
            </a:r>
            <a:endParaRPr lang="en-US" dirty="0" smtClean="0"/>
          </a:p>
          <a:p>
            <a:r>
              <a:rPr lang="en-US" dirty="0" smtClean="0"/>
              <a:t>They  help mark those </a:t>
            </a:r>
            <a:r>
              <a:rPr lang="en-US" dirty="0"/>
              <a:t>who have the experience, have placed the time in to understand and cover the gray areas or those who </a:t>
            </a:r>
            <a:r>
              <a:rPr lang="en-US" dirty="0" smtClean="0"/>
              <a:t>have </a:t>
            </a:r>
            <a:r>
              <a:rPr lang="en-US" dirty="0"/>
              <a:t>the potential to those gray </a:t>
            </a:r>
            <a:r>
              <a:rPr lang="en-US" dirty="0" smtClean="0"/>
              <a:t>areas</a:t>
            </a:r>
            <a:r>
              <a:rPr lang="en-US" dirty="0"/>
              <a:t>(Pease et al., 2012)</a:t>
            </a:r>
            <a:r>
              <a:rPr lang="en-US" dirty="0" smtClean="0"/>
              <a:t>. </a:t>
            </a:r>
          </a:p>
          <a:p>
            <a:r>
              <a:rPr lang="en-US" dirty="0"/>
              <a:t> </a:t>
            </a:r>
            <a:r>
              <a:rPr lang="en-US" dirty="0" smtClean="0"/>
              <a:t>The three metrics touch on the three vital aspects of that are key to the running of the organization or rather what an organization is all about; quality, time and cost. </a:t>
            </a:r>
          </a:p>
        </p:txBody>
      </p:sp>
    </p:spTree>
    <p:extLst>
      <p:ext uri="{BB962C8B-B14F-4D97-AF65-F5344CB8AC3E}">
        <p14:creationId xmlns:p14="http://schemas.microsoft.com/office/powerpoint/2010/main" val="1546041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2914"/>
          </a:xfrm>
        </p:spPr>
        <p:txBody>
          <a:bodyPr/>
          <a:lstStyle/>
          <a:p>
            <a:r>
              <a:rPr lang="en-US" dirty="0" smtClean="0"/>
              <a:t>Introduction of the new metrics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78040"/>
            <a:ext cx="9838386" cy="4798923"/>
          </a:xfrm>
        </p:spPr>
        <p:txBody>
          <a:bodyPr/>
          <a:lstStyle/>
          <a:p>
            <a:r>
              <a:rPr lang="en-US" dirty="0" smtClean="0"/>
              <a:t>Make it clear. Using the commonly used business terms in explaining the data source for each metric and  how the establishment of the measurements were done. </a:t>
            </a:r>
          </a:p>
          <a:p>
            <a:r>
              <a:rPr lang="en-US" dirty="0"/>
              <a:t> </a:t>
            </a:r>
            <a:r>
              <a:rPr lang="en-US" dirty="0" smtClean="0"/>
              <a:t>I will use relevant data that are available to me and refrain from duplicating data received from other departments or business units.</a:t>
            </a:r>
          </a:p>
          <a:p>
            <a:r>
              <a:rPr lang="en-US" dirty="0"/>
              <a:t> </a:t>
            </a:r>
            <a:r>
              <a:rPr lang="en-US" dirty="0" smtClean="0"/>
              <a:t>The introduction will be kept simple. It will just focus on enlightening the management on how the metrics will facilitate improved efficiency, increase profitability, expand capacity and plan for needs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606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2914"/>
          </a:xfrm>
        </p:spPr>
        <p:txBody>
          <a:bodyPr/>
          <a:lstStyle/>
          <a:p>
            <a:r>
              <a:rPr lang="en-US" dirty="0" smtClean="0"/>
              <a:t>Monitoring Steps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06829"/>
            <a:ext cx="9761113" cy="3747751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There are several ways by which one can monitor the effectiveness of the metrics. They include measuring:</a:t>
            </a:r>
          </a:p>
          <a:p>
            <a:r>
              <a:rPr lang="en-US" dirty="0" smtClean="0"/>
              <a:t>Absenteeism rate </a:t>
            </a:r>
          </a:p>
          <a:p>
            <a:r>
              <a:rPr lang="en-US" dirty="0"/>
              <a:t> </a:t>
            </a:r>
            <a:r>
              <a:rPr lang="en-US" dirty="0" smtClean="0"/>
              <a:t>Absence rate per manager</a:t>
            </a:r>
          </a:p>
          <a:p>
            <a:r>
              <a:rPr lang="en-US" dirty="0"/>
              <a:t> </a:t>
            </a:r>
            <a:r>
              <a:rPr lang="en-US" dirty="0" smtClean="0"/>
              <a:t>Employee churn rate</a:t>
            </a:r>
          </a:p>
          <a:p>
            <a:r>
              <a:rPr lang="en-US" dirty="0"/>
              <a:t> </a:t>
            </a:r>
            <a:r>
              <a:rPr lang="en-US" dirty="0" smtClean="0"/>
              <a:t>How well the employees are with their work and the organization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98536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673246" y="967250"/>
            <a:ext cx="9990461" cy="1261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152352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Reference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Pease, G., Byerly, B., &amp; Fitz-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enz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(2012). </a:t>
            </a:r>
            <a:r>
              <a:rPr kumimoji="0" 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Human capital analytics: How to handle the potential of your organization's greatest asset.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Hoboken, NJ: Wiley &amp; Sons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34369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575</TotalTime>
  <Words>510</Words>
  <Application>Microsoft Office PowerPoint</Application>
  <PresentationFormat>Widescreen</PresentationFormat>
  <Paragraphs>31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Century Gothic</vt:lpstr>
      <vt:lpstr>Times New Roman</vt:lpstr>
      <vt:lpstr>Wingdings</vt:lpstr>
      <vt:lpstr>Wingdings 3</vt:lpstr>
      <vt:lpstr>Ion</vt:lpstr>
      <vt:lpstr>The Metrics of Recruiting Process</vt:lpstr>
      <vt:lpstr>Introduction </vt:lpstr>
      <vt:lpstr>Time to Hire</vt:lpstr>
      <vt:lpstr>Quality to Hire</vt:lpstr>
      <vt:lpstr>Cost per to Hire</vt:lpstr>
      <vt:lpstr>PowerPoint Presentation</vt:lpstr>
      <vt:lpstr>Introduction of the new metrics  </vt:lpstr>
      <vt:lpstr>Monitoring Steps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Metrics of Recruiting Process</dc:title>
  <dc:creator>Gry</dc:creator>
  <cp:lastModifiedBy>Gry</cp:lastModifiedBy>
  <cp:revision>14</cp:revision>
  <dcterms:created xsi:type="dcterms:W3CDTF">2021-08-30T17:37:52Z</dcterms:created>
  <dcterms:modified xsi:type="dcterms:W3CDTF">2021-08-31T03:13:40Z</dcterms:modified>
</cp:coreProperties>
</file>