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4" r:id="rId2"/>
  </p:sldMasterIdLst>
  <p:notesMasterIdLst>
    <p:notesMasterId r:id="rId23"/>
  </p:notesMasterIdLst>
  <p:handoutMasterIdLst>
    <p:handoutMasterId r:id="rId24"/>
  </p:handoutMasterIdLst>
  <p:sldIdLst>
    <p:sldId id="256" r:id="rId3"/>
    <p:sldId id="265" r:id="rId4"/>
    <p:sldId id="266" r:id="rId5"/>
    <p:sldId id="267" r:id="rId6"/>
    <p:sldId id="281" r:id="rId7"/>
    <p:sldId id="268" r:id="rId8"/>
    <p:sldId id="282" r:id="rId9"/>
    <p:sldId id="283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8" r:id="rId19"/>
    <p:sldId id="279" r:id="rId20"/>
    <p:sldId id="280" r:id="rId21"/>
    <p:sldId id="264" r:id="rId22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200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2880">
          <p15:clr>
            <a:srgbClr val="A4A3A4"/>
          </p15:clr>
        </p15:guide>
        <p15:guide id="5" orient="horz" pos="3216">
          <p15:clr>
            <a:srgbClr val="A4A3A4"/>
          </p15:clr>
        </p15:guide>
        <p15:guide id="6" orient="horz" pos="816">
          <p15:clr>
            <a:srgbClr val="A4A3A4"/>
          </p15:clr>
        </p15:guide>
        <p15:guide id="7" orient="horz" pos="175">
          <p15:clr>
            <a:srgbClr val="A4A3A4"/>
          </p15:clr>
        </p15:guide>
        <p15:guide id="8" pos="3839">
          <p15:clr>
            <a:srgbClr val="A4A3A4"/>
          </p15:clr>
        </p15:guide>
        <p15:guide id="9" pos="959">
          <p15:clr>
            <a:srgbClr val="A4A3A4"/>
          </p15:clr>
        </p15:guide>
        <p15:guide id="10" pos="6719">
          <p15:clr>
            <a:srgbClr val="A4A3A4"/>
          </p15:clr>
        </p15:guide>
        <p15:guide id="11" pos="6143">
          <p15:clr>
            <a:srgbClr val="A4A3A4"/>
          </p15:clr>
        </p15:guide>
        <p15:guide id="12" pos="283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6163" autoAdjust="0"/>
  </p:normalViewPr>
  <p:slideViewPr>
    <p:cSldViewPr>
      <p:cViewPr varScale="1">
        <p:scale>
          <a:sx n="80" d="100"/>
          <a:sy n="80" d="100"/>
        </p:scale>
        <p:origin x="384" y="90"/>
      </p:cViewPr>
      <p:guideLst>
        <p:guide orient="horz" pos="2160"/>
        <p:guide orient="horz" pos="1200"/>
        <p:guide orient="horz" pos="3888"/>
        <p:guide orient="horz" pos="2880"/>
        <p:guide orient="horz" pos="3216"/>
        <p:guide orient="horz" pos="816"/>
        <p:guide orient="horz" pos="175"/>
        <p:guide pos="3839"/>
        <p:guide pos="959"/>
        <p:guide pos="6719"/>
        <p:guide pos="6143"/>
        <p:guide pos="283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2538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AA43A-3F76-4A13-9CD6-36134EB429E3}" type="datetimeFigureOut">
              <a:rPr lang="en-US"/>
              <a:t>1/10/2018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0423A-8BCE-448E-A97B-03A88B2B12C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139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74A4F-2B7A-4ECB-A400-260B2FFC03C1}" type="datetimeFigureOut">
              <a:rPr lang="en-US"/>
              <a:t>1/10/2018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2A70B-78F2-4DCF-B53B-C990D2FAFB8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15705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" name="line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tx2"/>
          </a:solidFill>
        </p:grpSpPr>
        <p:sp>
          <p:nvSpPr>
            <p:cNvPr id="257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9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105400"/>
            <a:ext cx="9143999" cy="10668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413" y="1905000"/>
            <a:ext cx="9144000" cy="2667000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85518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  <a:solidFill>
            <a:schemeClr val="tx2"/>
          </a:solidFill>
        </p:grpSpPr>
        <p:sp>
          <p:nvSpPr>
            <p:cNvPr id="16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1/10/2018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48640">
              <a:defRPr/>
            </a:lvl2pPr>
            <a:lvl3pPr marL="777240">
              <a:defRPr/>
            </a:lvl3pPr>
            <a:lvl4pPr marL="1005840">
              <a:defRPr/>
            </a:lvl4pPr>
            <a:lvl5pPr marL="1234440">
              <a:defRPr/>
            </a:lvl5pPr>
            <a:lvl6pPr marL="1463040">
              <a:defRPr baseline="0"/>
            </a:lvl6pPr>
            <a:lvl7pPr marL="1691640">
              <a:defRPr baseline="0"/>
            </a:lvl7pPr>
            <a:lvl8pPr marL="1920240">
              <a:defRPr baseline="0"/>
            </a:lvl8pPr>
            <a:lvl9pPr marL="2148840"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8576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line"/>
          <p:cNvGrpSpPr/>
          <p:nvPr/>
        </p:nvGrpSpPr>
        <p:grpSpPr bwMode="invGray">
          <a:xfrm>
            <a:off x="1584896" y="4724400"/>
            <a:ext cx="8631936" cy="64008"/>
            <a:chOff x="-4110038" y="2703513"/>
            <a:chExt cx="17394239" cy="160336"/>
          </a:xfrm>
          <a:solidFill>
            <a:schemeClr val="tx2"/>
          </a:solidFill>
        </p:grpSpPr>
        <p:sp>
          <p:nvSpPr>
            <p:cNvPr id="256" name="Freeform 5"/>
            <p:cNvSpPr>
              <a:spLocks/>
            </p:cNvSpPr>
            <p:nvPr/>
          </p:nvSpPr>
          <p:spPr bwMode="invGray">
            <a:xfrm>
              <a:off x="12815888" y="2768600"/>
              <a:ext cx="468313" cy="19050"/>
            </a:xfrm>
            <a:custGeom>
              <a:avLst/>
              <a:gdLst>
                <a:gd name="T0" fmla="*/ 21 w 244"/>
                <a:gd name="T1" fmla="*/ 5 h 8"/>
                <a:gd name="T2" fmla="*/ 21 w 244"/>
                <a:gd name="T3" fmla="*/ 5 h 8"/>
                <a:gd name="T4" fmla="*/ 52 w 244"/>
                <a:gd name="T5" fmla="*/ 7 h 8"/>
                <a:gd name="T6" fmla="*/ 100 w 244"/>
                <a:gd name="T7" fmla="*/ 5 h 8"/>
                <a:gd name="T8" fmla="*/ 125 w 244"/>
                <a:gd name="T9" fmla="*/ 7 h 8"/>
                <a:gd name="T10" fmla="*/ 202 w 244"/>
                <a:gd name="T11" fmla="*/ 6 h 8"/>
                <a:gd name="T12" fmla="*/ 156 w 244"/>
                <a:gd name="T13" fmla="*/ 5 h 8"/>
                <a:gd name="T14" fmla="*/ 244 w 244"/>
                <a:gd name="T15" fmla="*/ 3 h 8"/>
                <a:gd name="T16" fmla="*/ 161 w 244"/>
                <a:gd name="T17" fmla="*/ 3 h 8"/>
                <a:gd name="T18" fmla="*/ 165 w 244"/>
                <a:gd name="T19" fmla="*/ 2 h 8"/>
                <a:gd name="T20" fmla="*/ 96 w 244"/>
                <a:gd name="T21" fmla="*/ 2 h 8"/>
                <a:gd name="T22" fmla="*/ 111 w 244"/>
                <a:gd name="T23" fmla="*/ 1 h 8"/>
                <a:gd name="T24" fmla="*/ 0 w 244"/>
                <a:gd name="T25" fmla="*/ 5 h 8"/>
                <a:gd name="T26" fmla="*/ 21 w 244"/>
                <a:gd name="T2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4" h="8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7" name="Freeform 6"/>
            <p:cNvSpPr>
              <a:spLocks/>
            </p:cNvSpPr>
            <p:nvPr/>
          </p:nvSpPr>
          <p:spPr bwMode="invGray">
            <a:xfrm>
              <a:off x="12380913" y="2755900"/>
              <a:ext cx="461963" cy="26987"/>
            </a:xfrm>
            <a:custGeom>
              <a:avLst/>
              <a:gdLst>
                <a:gd name="T0" fmla="*/ 162 w 241"/>
                <a:gd name="T1" fmla="*/ 4 h 12"/>
                <a:gd name="T2" fmla="*/ 162 w 241"/>
                <a:gd name="T3" fmla="*/ 4 h 12"/>
                <a:gd name="T4" fmla="*/ 127 w 241"/>
                <a:gd name="T5" fmla="*/ 7 h 12"/>
                <a:gd name="T6" fmla="*/ 68 w 241"/>
                <a:gd name="T7" fmla="*/ 6 h 12"/>
                <a:gd name="T8" fmla="*/ 53 w 241"/>
                <a:gd name="T9" fmla="*/ 9 h 12"/>
                <a:gd name="T10" fmla="*/ 79 w 241"/>
                <a:gd name="T11" fmla="*/ 9 h 12"/>
                <a:gd name="T12" fmla="*/ 18 w 241"/>
                <a:gd name="T13" fmla="*/ 11 h 12"/>
                <a:gd name="T14" fmla="*/ 101 w 241"/>
                <a:gd name="T15" fmla="*/ 10 h 12"/>
                <a:gd name="T16" fmla="*/ 195 w 241"/>
                <a:gd name="T17" fmla="*/ 12 h 12"/>
                <a:gd name="T18" fmla="*/ 226 w 241"/>
                <a:gd name="T19" fmla="*/ 11 h 12"/>
                <a:gd name="T20" fmla="*/ 215 w 241"/>
                <a:gd name="T21" fmla="*/ 11 h 12"/>
                <a:gd name="T22" fmla="*/ 213 w 241"/>
                <a:gd name="T23" fmla="*/ 7 h 12"/>
                <a:gd name="T24" fmla="*/ 172 w 241"/>
                <a:gd name="T25" fmla="*/ 7 h 12"/>
                <a:gd name="T26" fmla="*/ 241 w 241"/>
                <a:gd name="T27" fmla="*/ 4 h 12"/>
                <a:gd name="T28" fmla="*/ 123 w 241"/>
                <a:gd name="T29" fmla="*/ 0 h 12"/>
                <a:gd name="T30" fmla="*/ 162 w 241"/>
                <a:gd name="T3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1" h="12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8" name="Freeform 7"/>
            <p:cNvSpPr>
              <a:spLocks/>
            </p:cNvSpPr>
            <p:nvPr/>
          </p:nvSpPr>
          <p:spPr bwMode="invGray">
            <a:xfrm>
              <a:off x="12814300" y="2779713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9" name="Freeform 8"/>
            <p:cNvSpPr>
              <a:spLocks/>
            </p:cNvSpPr>
            <p:nvPr/>
          </p:nvSpPr>
          <p:spPr bwMode="invGray">
            <a:xfrm>
              <a:off x="2738437" y="2795588"/>
              <a:ext cx="425450" cy="15875"/>
            </a:xfrm>
            <a:custGeom>
              <a:avLst/>
              <a:gdLst>
                <a:gd name="T0" fmla="*/ 77 w 222"/>
                <a:gd name="T1" fmla="*/ 5 h 7"/>
                <a:gd name="T2" fmla="*/ 77 w 222"/>
                <a:gd name="T3" fmla="*/ 5 h 7"/>
                <a:gd name="T4" fmla="*/ 56 w 222"/>
                <a:gd name="T5" fmla="*/ 6 h 7"/>
                <a:gd name="T6" fmla="*/ 222 w 222"/>
                <a:gd name="T7" fmla="*/ 5 h 7"/>
                <a:gd name="T8" fmla="*/ 200 w 222"/>
                <a:gd name="T9" fmla="*/ 3 h 7"/>
                <a:gd name="T10" fmla="*/ 137 w 222"/>
                <a:gd name="T11" fmla="*/ 4 h 7"/>
                <a:gd name="T12" fmla="*/ 149 w 222"/>
                <a:gd name="T13" fmla="*/ 3 h 7"/>
                <a:gd name="T14" fmla="*/ 109 w 222"/>
                <a:gd name="T15" fmla="*/ 0 h 7"/>
                <a:gd name="T16" fmla="*/ 106 w 222"/>
                <a:gd name="T17" fmla="*/ 0 h 7"/>
                <a:gd name="T18" fmla="*/ 0 w 222"/>
                <a:gd name="T19" fmla="*/ 7 h 7"/>
                <a:gd name="T20" fmla="*/ 77 w 222"/>
                <a:gd name="T2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2" h="7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0" name="Freeform 9"/>
            <p:cNvSpPr>
              <a:spLocks/>
            </p:cNvSpPr>
            <p:nvPr/>
          </p:nvSpPr>
          <p:spPr bwMode="invGray">
            <a:xfrm>
              <a:off x="-3646488" y="2800350"/>
              <a:ext cx="46038" cy="3175"/>
            </a:xfrm>
            <a:custGeom>
              <a:avLst/>
              <a:gdLst>
                <a:gd name="T0" fmla="*/ 0 w 24"/>
                <a:gd name="T1" fmla="*/ 1 h 1"/>
                <a:gd name="T2" fmla="*/ 0 w 24"/>
                <a:gd name="T3" fmla="*/ 1 h 1"/>
                <a:gd name="T4" fmla="*/ 21 w 24"/>
                <a:gd name="T5" fmla="*/ 0 h 1"/>
                <a:gd name="T6" fmla="*/ 0 w 2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1" name="Freeform 10"/>
            <p:cNvSpPr>
              <a:spLocks/>
            </p:cNvSpPr>
            <p:nvPr/>
          </p:nvSpPr>
          <p:spPr bwMode="invGray">
            <a:xfrm>
              <a:off x="2627312" y="2816225"/>
              <a:ext cx="63500" cy="4762"/>
            </a:xfrm>
            <a:custGeom>
              <a:avLst/>
              <a:gdLst>
                <a:gd name="T0" fmla="*/ 33 w 33"/>
                <a:gd name="T1" fmla="*/ 0 h 2"/>
                <a:gd name="T2" fmla="*/ 33 w 33"/>
                <a:gd name="T3" fmla="*/ 0 h 2"/>
                <a:gd name="T4" fmla="*/ 0 w 33"/>
                <a:gd name="T5" fmla="*/ 2 h 2"/>
                <a:gd name="T6" fmla="*/ 33 w 3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2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2" name="Freeform 11"/>
            <p:cNvSpPr>
              <a:spLocks/>
            </p:cNvSpPr>
            <p:nvPr/>
          </p:nvSpPr>
          <p:spPr bwMode="invGray">
            <a:xfrm>
              <a:off x="3103562" y="2741613"/>
              <a:ext cx="28575" cy="3175"/>
            </a:xfrm>
            <a:custGeom>
              <a:avLst/>
              <a:gdLst>
                <a:gd name="T0" fmla="*/ 15 w 15"/>
                <a:gd name="T1" fmla="*/ 0 h 1"/>
                <a:gd name="T2" fmla="*/ 15 w 15"/>
                <a:gd name="T3" fmla="*/ 0 h 1"/>
                <a:gd name="T4" fmla="*/ 15 w 15"/>
                <a:gd name="T5" fmla="*/ 0 h 1"/>
                <a:gd name="T6" fmla="*/ 0 w 15"/>
                <a:gd name="T7" fmla="*/ 1 h 1"/>
                <a:gd name="T8" fmla="*/ 0 w 15"/>
                <a:gd name="T9" fmla="*/ 1 h 1"/>
                <a:gd name="T10" fmla="*/ 15 w 15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3" name="Freeform 12"/>
            <p:cNvSpPr>
              <a:spLocks/>
            </p:cNvSpPr>
            <p:nvPr/>
          </p:nvSpPr>
          <p:spPr bwMode="invGray">
            <a:xfrm>
              <a:off x="1227137" y="2836863"/>
              <a:ext cx="20638" cy="0"/>
            </a:xfrm>
            <a:custGeom>
              <a:avLst/>
              <a:gdLst>
                <a:gd name="T0" fmla="*/ 11 w 11"/>
                <a:gd name="T1" fmla="*/ 11 w 11"/>
                <a:gd name="T2" fmla="*/ 0 w 11"/>
                <a:gd name="T3" fmla="*/ 11 w 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4" name="Freeform 13"/>
            <p:cNvSpPr>
              <a:spLocks/>
            </p:cNvSpPr>
            <p:nvPr/>
          </p:nvSpPr>
          <p:spPr bwMode="invGray">
            <a:xfrm>
              <a:off x="3660775" y="2713038"/>
              <a:ext cx="331788" cy="20637"/>
            </a:xfrm>
            <a:custGeom>
              <a:avLst/>
              <a:gdLst>
                <a:gd name="T0" fmla="*/ 173 w 173"/>
                <a:gd name="T1" fmla="*/ 0 h 9"/>
                <a:gd name="T2" fmla="*/ 173 w 173"/>
                <a:gd name="T3" fmla="*/ 0 h 9"/>
                <a:gd name="T4" fmla="*/ 99 w 173"/>
                <a:gd name="T5" fmla="*/ 2 h 9"/>
                <a:gd name="T6" fmla="*/ 89 w 173"/>
                <a:gd name="T7" fmla="*/ 1 h 9"/>
                <a:gd name="T8" fmla="*/ 64 w 173"/>
                <a:gd name="T9" fmla="*/ 2 h 9"/>
                <a:gd name="T10" fmla="*/ 79 w 173"/>
                <a:gd name="T11" fmla="*/ 2 h 9"/>
                <a:gd name="T12" fmla="*/ 0 w 173"/>
                <a:gd name="T13" fmla="*/ 8 h 9"/>
                <a:gd name="T14" fmla="*/ 78 w 173"/>
                <a:gd name="T15" fmla="*/ 7 h 9"/>
                <a:gd name="T16" fmla="*/ 98 w 173"/>
                <a:gd name="T17" fmla="*/ 6 h 9"/>
                <a:gd name="T18" fmla="*/ 159 w 173"/>
                <a:gd name="T19" fmla="*/ 2 h 9"/>
                <a:gd name="T20" fmla="*/ 173 w 173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9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5" name="Freeform 14"/>
            <p:cNvSpPr>
              <a:spLocks/>
            </p:cNvSpPr>
            <p:nvPr/>
          </p:nvSpPr>
          <p:spPr bwMode="invGray">
            <a:xfrm>
              <a:off x="-1674813" y="2768600"/>
              <a:ext cx="1588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6" name="Freeform 15"/>
            <p:cNvSpPr>
              <a:spLocks/>
            </p:cNvSpPr>
            <p:nvPr/>
          </p:nvSpPr>
          <p:spPr bwMode="invGray">
            <a:xfrm>
              <a:off x="-1673225" y="2767013"/>
              <a:ext cx="36513" cy="1587"/>
            </a:xfrm>
            <a:custGeom>
              <a:avLst/>
              <a:gdLst>
                <a:gd name="T0" fmla="*/ 3 w 19"/>
                <a:gd name="T1" fmla="*/ 0 h 1"/>
                <a:gd name="T2" fmla="*/ 3 w 19"/>
                <a:gd name="T3" fmla="*/ 0 h 1"/>
                <a:gd name="T4" fmla="*/ 0 w 19"/>
                <a:gd name="T5" fmla="*/ 1 h 1"/>
                <a:gd name="T6" fmla="*/ 3 w 1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7" name="Freeform 16"/>
            <p:cNvSpPr>
              <a:spLocks/>
            </p:cNvSpPr>
            <p:nvPr/>
          </p:nvSpPr>
          <p:spPr bwMode="invGray">
            <a:xfrm>
              <a:off x="2690812" y="2811463"/>
              <a:ext cx="47625" cy="4762"/>
            </a:xfrm>
            <a:custGeom>
              <a:avLst/>
              <a:gdLst>
                <a:gd name="T0" fmla="*/ 13 w 25"/>
                <a:gd name="T1" fmla="*/ 0 h 2"/>
                <a:gd name="T2" fmla="*/ 13 w 25"/>
                <a:gd name="T3" fmla="*/ 0 h 2"/>
                <a:gd name="T4" fmla="*/ 0 w 25"/>
                <a:gd name="T5" fmla="*/ 2 h 2"/>
                <a:gd name="T6" fmla="*/ 25 w 25"/>
                <a:gd name="T7" fmla="*/ 0 h 2"/>
                <a:gd name="T8" fmla="*/ 13 w 2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8" name="Freeform 17"/>
            <p:cNvSpPr>
              <a:spLocks/>
            </p:cNvSpPr>
            <p:nvPr/>
          </p:nvSpPr>
          <p:spPr bwMode="invGray">
            <a:xfrm>
              <a:off x="2822575" y="2794000"/>
              <a:ext cx="163513" cy="4762"/>
            </a:xfrm>
            <a:custGeom>
              <a:avLst/>
              <a:gdLst>
                <a:gd name="T0" fmla="*/ 0 w 85"/>
                <a:gd name="T1" fmla="*/ 2 h 2"/>
                <a:gd name="T2" fmla="*/ 0 w 85"/>
                <a:gd name="T3" fmla="*/ 2 h 2"/>
                <a:gd name="T4" fmla="*/ 62 w 85"/>
                <a:gd name="T5" fmla="*/ 1 h 2"/>
                <a:gd name="T6" fmla="*/ 85 w 85"/>
                <a:gd name="T7" fmla="*/ 0 h 2"/>
                <a:gd name="T8" fmla="*/ 0 w 85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2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9" name="Freeform 18"/>
            <p:cNvSpPr>
              <a:spLocks/>
            </p:cNvSpPr>
            <p:nvPr/>
          </p:nvSpPr>
          <p:spPr bwMode="invGray">
            <a:xfrm>
              <a:off x="715962" y="2809875"/>
              <a:ext cx="1911350" cy="50800"/>
            </a:xfrm>
            <a:custGeom>
              <a:avLst/>
              <a:gdLst>
                <a:gd name="T0" fmla="*/ 375 w 996"/>
                <a:gd name="T1" fmla="*/ 13 h 23"/>
                <a:gd name="T2" fmla="*/ 375 w 996"/>
                <a:gd name="T3" fmla="*/ 13 h 23"/>
                <a:gd name="T4" fmla="*/ 348 w 996"/>
                <a:gd name="T5" fmla="*/ 9 h 23"/>
                <a:gd name="T6" fmla="*/ 277 w 996"/>
                <a:gd name="T7" fmla="*/ 12 h 23"/>
                <a:gd name="T8" fmla="*/ 366 w 996"/>
                <a:gd name="T9" fmla="*/ 16 h 23"/>
                <a:gd name="T10" fmla="*/ 257 w 996"/>
                <a:gd name="T11" fmla="*/ 19 h 23"/>
                <a:gd name="T12" fmla="*/ 301 w 996"/>
                <a:gd name="T13" fmla="*/ 14 h 23"/>
                <a:gd name="T14" fmla="*/ 249 w 996"/>
                <a:gd name="T15" fmla="*/ 16 h 23"/>
                <a:gd name="T16" fmla="*/ 76 w 996"/>
                <a:gd name="T17" fmla="*/ 16 h 23"/>
                <a:gd name="T18" fmla="*/ 5 w 996"/>
                <a:gd name="T19" fmla="*/ 20 h 23"/>
                <a:gd name="T20" fmla="*/ 93 w 996"/>
                <a:gd name="T21" fmla="*/ 23 h 23"/>
                <a:gd name="T22" fmla="*/ 84 w 996"/>
                <a:gd name="T23" fmla="*/ 22 h 23"/>
                <a:gd name="T24" fmla="*/ 125 w 996"/>
                <a:gd name="T25" fmla="*/ 23 h 23"/>
                <a:gd name="T26" fmla="*/ 151 w 996"/>
                <a:gd name="T27" fmla="*/ 20 h 23"/>
                <a:gd name="T28" fmla="*/ 191 w 996"/>
                <a:gd name="T29" fmla="*/ 20 h 23"/>
                <a:gd name="T30" fmla="*/ 168 w 996"/>
                <a:gd name="T31" fmla="*/ 21 h 23"/>
                <a:gd name="T32" fmla="*/ 264 w 996"/>
                <a:gd name="T33" fmla="*/ 20 h 23"/>
                <a:gd name="T34" fmla="*/ 252 w 996"/>
                <a:gd name="T35" fmla="*/ 22 h 23"/>
                <a:gd name="T36" fmla="*/ 371 w 996"/>
                <a:gd name="T37" fmla="*/ 18 h 23"/>
                <a:gd name="T38" fmla="*/ 341 w 996"/>
                <a:gd name="T39" fmla="*/ 21 h 23"/>
                <a:gd name="T40" fmla="*/ 539 w 996"/>
                <a:gd name="T41" fmla="*/ 20 h 23"/>
                <a:gd name="T42" fmla="*/ 527 w 996"/>
                <a:gd name="T43" fmla="*/ 19 h 23"/>
                <a:gd name="T44" fmla="*/ 575 w 996"/>
                <a:gd name="T45" fmla="*/ 21 h 23"/>
                <a:gd name="T46" fmla="*/ 766 w 996"/>
                <a:gd name="T47" fmla="*/ 20 h 23"/>
                <a:gd name="T48" fmla="*/ 996 w 996"/>
                <a:gd name="T49" fmla="*/ 5 h 23"/>
                <a:gd name="T50" fmla="*/ 969 w 996"/>
                <a:gd name="T51" fmla="*/ 6 h 23"/>
                <a:gd name="T52" fmla="*/ 973 w 996"/>
                <a:gd name="T53" fmla="*/ 1 h 23"/>
                <a:gd name="T54" fmla="*/ 897 w 996"/>
                <a:gd name="T55" fmla="*/ 5 h 23"/>
                <a:gd name="T56" fmla="*/ 872 w 996"/>
                <a:gd name="T57" fmla="*/ 0 h 23"/>
                <a:gd name="T58" fmla="*/ 535 w 996"/>
                <a:gd name="T59" fmla="*/ 14 h 23"/>
                <a:gd name="T60" fmla="*/ 389 w 996"/>
                <a:gd name="T61" fmla="*/ 13 h 23"/>
                <a:gd name="T62" fmla="*/ 476 w 996"/>
                <a:gd name="T63" fmla="*/ 9 h 23"/>
                <a:gd name="T64" fmla="*/ 387 w 996"/>
                <a:gd name="T65" fmla="*/ 9 h 23"/>
                <a:gd name="T66" fmla="*/ 375 w 996"/>
                <a:gd name="T67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6" h="23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0" name="Freeform 19"/>
            <p:cNvSpPr>
              <a:spLocks/>
            </p:cNvSpPr>
            <p:nvPr/>
          </p:nvSpPr>
          <p:spPr bwMode="invGray">
            <a:xfrm>
              <a:off x="1995487" y="2822575"/>
              <a:ext cx="20638" cy="0"/>
            </a:xfrm>
            <a:custGeom>
              <a:avLst/>
              <a:gdLst>
                <a:gd name="T0" fmla="*/ 10 w 10"/>
                <a:gd name="T1" fmla="*/ 10 w 10"/>
                <a:gd name="T2" fmla="*/ 0 w 10"/>
                <a:gd name="T3" fmla="*/ 10 w 1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1" name="Freeform 20"/>
            <p:cNvSpPr>
              <a:spLocks/>
            </p:cNvSpPr>
            <p:nvPr/>
          </p:nvSpPr>
          <p:spPr bwMode="invGray">
            <a:xfrm>
              <a:off x="1630362" y="2830513"/>
              <a:ext cx="22225" cy="0"/>
            </a:xfrm>
            <a:custGeom>
              <a:avLst/>
              <a:gdLst>
                <a:gd name="T0" fmla="*/ 11 w 12"/>
                <a:gd name="T1" fmla="*/ 11 w 12"/>
                <a:gd name="T2" fmla="*/ 12 w 12"/>
                <a:gd name="T3" fmla="*/ 0 w 12"/>
                <a:gd name="T4" fmla="*/ 11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2" name="Freeform 21"/>
            <p:cNvSpPr>
              <a:spLocks/>
            </p:cNvSpPr>
            <p:nvPr/>
          </p:nvSpPr>
          <p:spPr bwMode="invGray">
            <a:xfrm>
              <a:off x="2651125" y="2798763"/>
              <a:ext cx="46038" cy="1587"/>
            </a:xfrm>
            <a:custGeom>
              <a:avLst/>
              <a:gdLst>
                <a:gd name="T0" fmla="*/ 3 w 24"/>
                <a:gd name="T1" fmla="*/ 1 h 1"/>
                <a:gd name="T2" fmla="*/ 3 w 24"/>
                <a:gd name="T3" fmla="*/ 1 h 1"/>
                <a:gd name="T4" fmla="*/ 24 w 24"/>
                <a:gd name="T5" fmla="*/ 0 h 1"/>
                <a:gd name="T6" fmla="*/ 8 w 24"/>
                <a:gd name="T7" fmla="*/ 1 h 1"/>
                <a:gd name="T8" fmla="*/ 3 w 2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3" name="Freeform 22"/>
            <p:cNvSpPr>
              <a:spLocks/>
            </p:cNvSpPr>
            <p:nvPr/>
          </p:nvSpPr>
          <p:spPr bwMode="invGray">
            <a:xfrm>
              <a:off x="2698750" y="2809875"/>
              <a:ext cx="19050" cy="1587"/>
            </a:xfrm>
            <a:custGeom>
              <a:avLst/>
              <a:gdLst>
                <a:gd name="T0" fmla="*/ 4 w 10"/>
                <a:gd name="T1" fmla="*/ 0 h 1"/>
                <a:gd name="T2" fmla="*/ 4 w 10"/>
                <a:gd name="T3" fmla="*/ 0 h 1"/>
                <a:gd name="T4" fmla="*/ 0 w 10"/>
                <a:gd name="T5" fmla="*/ 1 h 1"/>
                <a:gd name="T6" fmla="*/ 9 w 10"/>
                <a:gd name="T7" fmla="*/ 1 h 1"/>
                <a:gd name="T8" fmla="*/ 4 w 1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4" name="Freeform 23"/>
            <p:cNvSpPr>
              <a:spLocks/>
            </p:cNvSpPr>
            <p:nvPr/>
          </p:nvSpPr>
          <p:spPr bwMode="invGray">
            <a:xfrm>
              <a:off x="469900" y="2800350"/>
              <a:ext cx="23813" cy="3175"/>
            </a:xfrm>
            <a:custGeom>
              <a:avLst/>
              <a:gdLst>
                <a:gd name="T0" fmla="*/ 13 w 13"/>
                <a:gd name="T1" fmla="*/ 0 h 1"/>
                <a:gd name="T2" fmla="*/ 13 w 13"/>
                <a:gd name="T3" fmla="*/ 0 h 1"/>
                <a:gd name="T4" fmla="*/ 0 w 13"/>
                <a:gd name="T5" fmla="*/ 1 h 1"/>
                <a:gd name="T6" fmla="*/ 13 w 1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5" name="Freeform 24"/>
            <p:cNvSpPr>
              <a:spLocks/>
            </p:cNvSpPr>
            <p:nvPr/>
          </p:nvSpPr>
          <p:spPr bwMode="invGray">
            <a:xfrm>
              <a:off x="998537" y="2811463"/>
              <a:ext cx="1076325" cy="20637"/>
            </a:xfrm>
            <a:custGeom>
              <a:avLst/>
              <a:gdLst>
                <a:gd name="T0" fmla="*/ 85 w 561"/>
                <a:gd name="T1" fmla="*/ 9 h 9"/>
                <a:gd name="T2" fmla="*/ 85 w 561"/>
                <a:gd name="T3" fmla="*/ 9 h 9"/>
                <a:gd name="T4" fmla="*/ 154 w 561"/>
                <a:gd name="T5" fmla="*/ 6 h 9"/>
                <a:gd name="T6" fmla="*/ 135 w 561"/>
                <a:gd name="T7" fmla="*/ 6 h 9"/>
                <a:gd name="T8" fmla="*/ 314 w 561"/>
                <a:gd name="T9" fmla="*/ 5 h 9"/>
                <a:gd name="T10" fmla="*/ 341 w 561"/>
                <a:gd name="T11" fmla="*/ 8 h 9"/>
                <a:gd name="T12" fmla="*/ 433 w 561"/>
                <a:gd name="T13" fmla="*/ 5 h 9"/>
                <a:gd name="T14" fmla="*/ 520 w 561"/>
                <a:gd name="T15" fmla="*/ 5 h 9"/>
                <a:gd name="T16" fmla="*/ 490 w 561"/>
                <a:gd name="T17" fmla="*/ 3 h 9"/>
                <a:gd name="T18" fmla="*/ 498 w 561"/>
                <a:gd name="T19" fmla="*/ 2 h 9"/>
                <a:gd name="T20" fmla="*/ 395 w 561"/>
                <a:gd name="T21" fmla="*/ 3 h 9"/>
                <a:gd name="T22" fmla="*/ 411 w 561"/>
                <a:gd name="T23" fmla="*/ 1 h 9"/>
                <a:gd name="T24" fmla="*/ 261 w 561"/>
                <a:gd name="T25" fmla="*/ 4 h 9"/>
                <a:gd name="T26" fmla="*/ 210 w 561"/>
                <a:gd name="T27" fmla="*/ 3 h 9"/>
                <a:gd name="T28" fmla="*/ 1 w 561"/>
                <a:gd name="T29" fmla="*/ 7 h 9"/>
                <a:gd name="T30" fmla="*/ 85 w 561"/>
                <a:gd name="T31" fmla="*/ 6 h 9"/>
                <a:gd name="T32" fmla="*/ 85 w 561"/>
                <a:gd name="T3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1" h="9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6" name="Freeform 25"/>
            <p:cNvSpPr>
              <a:spLocks/>
            </p:cNvSpPr>
            <p:nvPr/>
          </p:nvSpPr>
          <p:spPr bwMode="invGray">
            <a:xfrm>
              <a:off x="2495550" y="2803525"/>
              <a:ext cx="17463" cy="0"/>
            </a:xfrm>
            <a:custGeom>
              <a:avLst/>
              <a:gdLst>
                <a:gd name="T0" fmla="*/ 9 w 9"/>
                <a:gd name="T1" fmla="*/ 9 w 9"/>
                <a:gd name="T2" fmla="*/ 0 w 9"/>
                <a:gd name="T3" fmla="*/ 9 w 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7" name="Freeform 26"/>
            <p:cNvSpPr>
              <a:spLocks noEditPoints="1"/>
            </p:cNvSpPr>
            <p:nvPr/>
          </p:nvSpPr>
          <p:spPr bwMode="invGray">
            <a:xfrm>
              <a:off x="2538412" y="2816225"/>
              <a:ext cx="1057275" cy="31750"/>
            </a:xfrm>
            <a:custGeom>
              <a:avLst/>
              <a:gdLst>
                <a:gd name="T0" fmla="*/ 495 w 551"/>
                <a:gd name="T1" fmla="*/ 10 h 14"/>
                <a:gd name="T2" fmla="*/ 495 w 551"/>
                <a:gd name="T3" fmla="*/ 10 h 14"/>
                <a:gd name="T4" fmla="*/ 461 w 551"/>
                <a:gd name="T5" fmla="*/ 9 h 14"/>
                <a:gd name="T6" fmla="*/ 495 w 551"/>
                <a:gd name="T7" fmla="*/ 10 h 14"/>
                <a:gd name="T8" fmla="*/ 551 w 551"/>
                <a:gd name="T9" fmla="*/ 9 h 14"/>
                <a:gd name="T10" fmla="*/ 551 w 551"/>
                <a:gd name="T11" fmla="*/ 9 h 14"/>
                <a:gd name="T12" fmla="*/ 532 w 551"/>
                <a:gd name="T13" fmla="*/ 13 h 14"/>
                <a:gd name="T14" fmla="*/ 294 w 551"/>
                <a:gd name="T15" fmla="*/ 13 h 14"/>
                <a:gd name="T16" fmla="*/ 304 w 551"/>
                <a:gd name="T17" fmla="*/ 12 h 14"/>
                <a:gd name="T18" fmla="*/ 93 w 551"/>
                <a:gd name="T19" fmla="*/ 14 h 14"/>
                <a:gd name="T20" fmla="*/ 38 w 551"/>
                <a:gd name="T21" fmla="*/ 12 h 14"/>
                <a:gd name="T22" fmla="*/ 4 w 551"/>
                <a:gd name="T23" fmla="*/ 12 h 14"/>
                <a:gd name="T24" fmla="*/ 31 w 551"/>
                <a:gd name="T25" fmla="*/ 11 h 14"/>
                <a:gd name="T26" fmla="*/ 16 w 551"/>
                <a:gd name="T27" fmla="*/ 11 h 14"/>
                <a:gd name="T28" fmla="*/ 73 w 551"/>
                <a:gd name="T29" fmla="*/ 6 h 14"/>
                <a:gd name="T30" fmla="*/ 39 w 551"/>
                <a:gd name="T31" fmla="*/ 10 h 14"/>
                <a:gd name="T32" fmla="*/ 62 w 551"/>
                <a:gd name="T33" fmla="*/ 8 h 14"/>
                <a:gd name="T34" fmla="*/ 90 w 551"/>
                <a:gd name="T35" fmla="*/ 10 h 14"/>
                <a:gd name="T36" fmla="*/ 157 w 551"/>
                <a:gd name="T37" fmla="*/ 9 h 14"/>
                <a:gd name="T38" fmla="*/ 193 w 551"/>
                <a:gd name="T39" fmla="*/ 11 h 14"/>
                <a:gd name="T40" fmla="*/ 215 w 551"/>
                <a:gd name="T41" fmla="*/ 8 h 14"/>
                <a:gd name="T42" fmla="*/ 280 w 551"/>
                <a:gd name="T43" fmla="*/ 8 h 14"/>
                <a:gd name="T44" fmla="*/ 373 w 551"/>
                <a:gd name="T45" fmla="*/ 0 h 14"/>
                <a:gd name="T46" fmla="*/ 452 w 551"/>
                <a:gd name="T47" fmla="*/ 6 h 14"/>
                <a:gd name="T48" fmla="*/ 329 w 551"/>
                <a:gd name="T49" fmla="*/ 7 h 14"/>
                <a:gd name="T50" fmla="*/ 282 w 551"/>
                <a:gd name="T51" fmla="*/ 11 h 14"/>
                <a:gd name="T52" fmla="*/ 389 w 551"/>
                <a:gd name="T53" fmla="*/ 9 h 14"/>
                <a:gd name="T54" fmla="*/ 377 w 551"/>
                <a:gd name="T55" fmla="*/ 10 h 14"/>
                <a:gd name="T56" fmla="*/ 494 w 551"/>
                <a:gd name="T57" fmla="*/ 8 h 14"/>
                <a:gd name="T58" fmla="*/ 510 w 551"/>
                <a:gd name="T59" fmla="*/ 9 h 14"/>
                <a:gd name="T60" fmla="*/ 551 w 551"/>
                <a:gd name="T61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51" h="14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8" name="Freeform 27"/>
            <p:cNvSpPr>
              <a:spLocks/>
            </p:cNvSpPr>
            <p:nvPr/>
          </p:nvSpPr>
          <p:spPr bwMode="invGray">
            <a:xfrm>
              <a:off x="11777663" y="2757488"/>
              <a:ext cx="19050" cy="3175"/>
            </a:xfrm>
            <a:custGeom>
              <a:avLst/>
              <a:gdLst>
                <a:gd name="T0" fmla="*/ 0 w 10"/>
                <a:gd name="T1" fmla="*/ 0 h 1"/>
                <a:gd name="T2" fmla="*/ 0 w 10"/>
                <a:gd name="T3" fmla="*/ 0 h 1"/>
                <a:gd name="T4" fmla="*/ 10 w 10"/>
                <a:gd name="T5" fmla="*/ 1 h 1"/>
                <a:gd name="T6" fmla="*/ 0 w 1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9" name="Freeform 28"/>
            <p:cNvSpPr>
              <a:spLocks/>
            </p:cNvSpPr>
            <p:nvPr/>
          </p:nvSpPr>
          <p:spPr bwMode="invGray">
            <a:xfrm>
              <a:off x="5983288" y="2741613"/>
              <a:ext cx="38100" cy="0"/>
            </a:xfrm>
            <a:custGeom>
              <a:avLst/>
              <a:gdLst>
                <a:gd name="T0" fmla="*/ 0 w 20"/>
                <a:gd name="T1" fmla="*/ 0 w 20"/>
                <a:gd name="T2" fmla="*/ 20 w 20"/>
                <a:gd name="T3" fmla="*/ 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0" name="Freeform 29"/>
            <p:cNvSpPr>
              <a:spLocks/>
            </p:cNvSpPr>
            <p:nvPr/>
          </p:nvSpPr>
          <p:spPr bwMode="invGray">
            <a:xfrm>
              <a:off x="6832600" y="2713038"/>
              <a:ext cx="53975" cy="1587"/>
            </a:xfrm>
            <a:custGeom>
              <a:avLst/>
              <a:gdLst>
                <a:gd name="T0" fmla="*/ 0 w 28"/>
                <a:gd name="T1" fmla="*/ 1 h 1"/>
                <a:gd name="T2" fmla="*/ 0 w 28"/>
                <a:gd name="T3" fmla="*/ 1 h 1"/>
                <a:gd name="T4" fmla="*/ 28 w 28"/>
                <a:gd name="T5" fmla="*/ 0 h 1"/>
                <a:gd name="T6" fmla="*/ 0 w 2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1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1" name="Freeform 30"/>
            <p:cNvSpPr>
              <a:spLocks/>
            </p:cNvSpPr>
            <p:nvPr/>
          </p:nvSpPr>
          <p:spPr bwMode="invGray">
            <a:xfrm>
              <a:off x="11317288" y="2755900"/>
              <a:ext cx="9525" cy="0"/>
            </a:xfrm>
            <a:custGeom>
              <a:avLst/>
              <a:gdLst>
                <a:gd name="T0" fmla="*/ 5 w 5"/>
                <a:gd name="T1" fmla="*/ 5 w 5"/>
                <a:gd name="T2" fmla="*/ 4 w 5"/>
                <a:gd name="T3" fmla="*/ 0 w 5"/>
                <a:gd name="T4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2" name="Freeform 31"/>
            <p:cNvSpPr>
              <a:spLocks/>
            </p:cNvSpPr>
            <p:nvPr/>
          </p:nvSpPr>
          <p:spPr bwMode="invGray">
            <a:xfrm>
              <a:off x="8534400" y="2735263"/>
              <a:ext cx="30163" cy="0"/>
            </a:xfrm>
            <a:custGeom>
              <a:avLst/>
              <a:gdLst>
                <a:gd name="T0" fmla="*/ 0 w 16"/>
                <a:gd name="T1" fmla="*/ 0 w 16"/>
                <a:gd name="T2" fmla="*/ 16 w 16"/>
                <a:gd name="T3" fmla="*/ 0 w 1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3" name="Freeform 32"/>
            <p:cNvSpPr>
              <a:spLocks/>
            </p:cNvSpPr>
            <p:nvPr/>
          </p:nvSpPr>
          <p:spPr bwMode="invGray">
            <a:xfrm>
              <a:off x="6821488" y="27146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2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4" name="Freeform 33"/>
            <p:cNvSpPr>
              <a:spLocks/>
            </p:cNvSpPr>
            <p:nvPr/>
          </p:nvSpPr>
          <p:spPr bwMode="invGray">
            <a:xfrm>
              <a:off x="5583238" y="2719388"/>
              <a:ext cx="25400" cy="0"/>
            </a:xfrm>
            <a:custGeom>
              <a:avLst/>
              <a:gdLst>
                <a:gd name="T0" fmla="*/ 13 w 13"/>
                <a:gd name="T1" fmla="*/ 13 w 13"/>
                <a:gd name="T2" fmla="*/ 0 w 13"/>
                <a:gd name="T3" fmla="*/ 13 w 1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5" name="Freeform 34"/>
            <p:cNvSpPr>
              <a:spLocks/>
            </p:cNvSpPr>
            <p:nvPr/>
          </p:nvSpPr>
          <p:spPr bwMode="invGray">
            <a:xfrm>
              <a:off x="5638800" y="2740025"/>
              <a:ext cx="23813" cy="1587"/>
            </a:xfrm>
            <a:custGeom>
              <a:avLst/>
              <a:gdLst>
                <a:gd name="T0" fmla="*/ 12 w 12"/>
                <a:gd name="T1" fmla="*/ 0 h 1"/>
                <a:gd name="T2" fmla="*/ 12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6" name="Freeform 35"/>
            <p:cNvSpPr>
              <a:spLocks/>
            </p:cNvSpPr>
            <p:nvPr/>
          </p:nvSpPr>
          <p:spPr bwMode="invGray">
            <a:xfrm>
              <a:off x="4303712" y="2728913"/>
              <a:ext cx="50800" cy="0"/>
            </a:xfrm>
            <a:custGeom>
              <a:avLst/>
              <a:gdLst>
                <a:gd name="T0" fmla="*/ 26 w 26"/>
                <a:gd name="T1" fmla="*/ 26 w 26"/>
                <a:gd name="T2" fmla="*/ 0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7" name="Freeform 36"/>
            <p:cNvSpPr>
              <a:spLocks/>
            </p:cNvSpPr>
            <p:nvPr/>
          </p:nvSpPr>
          <p:spPr bwMode="invGray">
            <a:xfrm>
              <a:off x="5519738" y="2735263"/>
              <a:ext cx="9525" cy="3175"/>
            </a:xfrm>
            <a:custGeom>
              <a:avLst/>
              <a:gdLst>
                <a:gd name="T0" fmla="*/ 4 w 5"/>
                <a:gd name="T1" fmla="*/ 0 h 1"/>
                <a:gd name="T2" fmla="*/ 4 w 5"/>
                <a:gd name="T3" fmla="*/ 0 h 1"/>
                <a:gd name="T4" fmla="*/ 0 w 5"/>
                <a:gd name="T5" fmla="*/ 1 h 1"/>
                <a:gd name="T6" fmla="*/ 4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8" name="Freeform 37"/>
            <p:cNvSpPr>
              <a:spLocks/>
            </p:cNvSpPr>
            <p:nvPr/>
          </p:nvSpPr>
          <p:spPr bwMode="invGray">
            <a:xfrm>
              <a:off x="12096750" y="2784475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1 w 3"/>
                <a:gd name="T3" fmla="*/ 0 w 3"/>
                <a:gd name="T4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9" name="Freeform 38"/>
            <p:cNvSpPr>
              <a:spLocks/>
            </p:cNvSpPr>
            <p:nvPr/>
          </p:nvSpPr>
          <p:spPr bwMode="invGray">
            <a:xfrm>
              <a:off x="12225338" y="2773363"/>
              <a:ext cx="46038" cy="0"/>
            </a:xfrm>
            <a:custGeom>
              <a:avLst/>
              <a:gdLst>
                <a:gd name="T0" fmla="*/ 0 w 24"/>
                <a:gd name="T1" fmla="*/ 0 w 24"/>
                <a:gd name="T2" fmla="*/ 24 w 24"/>
                <a:gd name="T3" fmla="*/ 0 w 2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0" name="Freeform 39"/>
            <p:cNvSpPr>
              <a:spLocks/>
            </p:cNvSpPr>
            <p:nvPr/>
          </p:nvSpPr>
          <p:spPr bwMode="invGray">
            <a:xfrm>
              <a:off x="9274175" y="2746375"/>
              <a:ext cx="55563" cy="4762"/>
            </a:xfrm>
            <a:custGeom>
              <a:avLst/>
              <a:gdLst>
                <a:gd name="T0" fmla="*/ 0 w 29"/>
                <a:gd name="T1" fmla="*/ 1 h 2"/>
                <a:gd name="T2" fmla="*/ 0 w 29"/>
                <a:gd name="T3" fmla="*/ 1 h 2"/>
                <a:gd name="T4" fmla="*/ 15 w 29"/>
                <a:gd name="T5" fmla="*/ 2 h 2"/>
                <a:gd name="T6" fmla="*/ 0 w 29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2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1" name="Freeform 40"/>
            <p:cNvSpPr>
              <a:spLocks/>
            </p:cNvSpPr>
            <p:nvPr/>
          </p:nvSpPr>
          <p:spPr bwMode="invGray">
            <a:xfrm>
              <a:off x="11847513" y="2827338"/>
              <a:ext cx="34925" cy="3175"/>
            </a:xfrm>
            <a:custGeom>
              <a:avLst/>
              <a:gdLst>
                <a:gd name="T0" fmla="*/ 3 w 18"/>
                <a:gd name="T1" fmla="*/ 1 h 1"/>
                <a:gd name="T2" fmla="*/ 3 w 18"/>
                <a:gd name="T3" fmla="*/ 1 h 1"/>
                <a:gd name="T4" fmla="*/ 18 w 18"/>
                <a:gd name="T5" fmla="*/ 0 h 1"/>
                <a:gd name="T6" fmla="*/ 3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2" name="Freeform 41"/>
            <p:cNvSpPr>
              <a:spLocks/>
            </p:cNvSpPr>
            <p:nvPr/>
          </p:nvSpPr>
          <p:spPr bwMode="invGray">
            <a:xfrm>
              <a:off x="11882438" y="2825750"/>
              <a:ext cx="25400" cy="1587"/>
            </a:xfrm>
            <a:custGeom>
              <a:avLst/>
              <a:gdLst>
                <a:gd name="T0" fmla="*/ 0 w 14"/>
                <a:gd name="T1" fmla="*/ 1 h 1"/>
                <a:gd name="T2" fmla="*/ 0 w 14"/>
                <a:gd name="T3" fmla="*/ 1 h 1"/>
                <a:gd name="T4" fmla="*/ 14 w 14"/>
                <a:gd name="T5" fmla="*/ 0 h 1"/>
                <a:gd name="T6" fmla="*/ 0 w 1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3" name="Freeform 42"/>
            <p:cNvSpPr>
              <a:spLocks/>
            </p:cNvSpPr>
            <p:nvPr/>
          </p:nvSpPr>
          <p:spPr bwMode="invGray">
            <a:xfrm>
              <a:off x="8915400" y="2809875"/>
              <a:ext cx="15875" cy="1587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0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4" name="Freeform 43"/>
            <p:cNvSpPr>
              <a:spLocks/>
            </p:cNvSpPr>
            <p:nvPr/>
          </p:nvSpPr>
          <p:spPr bwMode="invGray">
            <a:xfrm>
              <a:off x="12109450" y="2752725"/>
              <a:ext cx="454025" cy="23812"/>
            </a:xfrm>
            <a:custGeom>
              <a:avLst/>
              <a:gdLst>
                <a:gd name="T0" fmla="*/ 102 w 236"/>
                <a:gd name="T1" fmla="*/ 10 h 10"/>
                <a:gd name="T2" fmla="*/ 102 w 236"/>
                <a:gd name="T3" fmla="*/ 10 h 10"/>
                <a:gd name="T4" fmla="*/ 123 w 236"/>
                <a:gd name="T5" fmla="*/ 7 h 10"/>
                <a:gd name="T6" fmla="*/ 200 w 236"/>
                <a:gd name="T7" fmla="*/ 6 h 10"/>
                <a:gd name="T8" fmla="*/ 203 w 236"/>
                <a:gd name="T9" fmla="*/ 3 h 10"/>
                <a:gd name="T10" fmla="*/ 160 w 236"/>
                <a:gd name="T11" fmla="*/ 4 h 10"/>
                <a:gd name="T12" fmla="*/ 202 w 236"/>
                <a:gd name="T13" fmla="*/ 3 h 10"/>
                <a:gd name="T14" fmla="*/ 198 w 236"/>
                <a:gd name="T15" fmla="*/ 0 h 10"/>
                <a:gd name="T16" fmla="*/ 0 w 236"/>
                <a:gd name="T17" fmla="*/ 4 h 10"/>
                <a:gd name="T18" fmla="*/ 137 w 236"/>
                <a:gd name="T19" fmla="*/ 4 h 10"/>
                <a:gd name="T20" fmla="*/ 121 w 236"/>
                <a:gd name="T21" fmla="*/ 6 h 10"/>
                <a:gd name="T22" fmla="*/ 8 w 236"/>
                <a:gd name="T23" fmla="*/ 5 h 10"/>
                <a:gd name="T24" fmla="*/ 104 w 236"/>
                <a:gd name="T25" fmla="*/ 7 h 10"/>
                <a:gd name="T26" fmla="*/ 84 w 236"/>
                <a:gd name="T27" fmla="*/ 9 h 10"/>
                <a:gd name="T28" fmla="*/ 102 w 236"/>
                <a:gd name="T2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6" h="10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5" name="Freeform 44"/>
            <p:cNvSpPr>
              <a:spLocks/>
            </p:cNvSpPr>
            <p:nvPr/>
          </p:nvSpPr>
          <p:spPr bwMode="invGray">
            <a:xfrm>
              <a:off x="12182475" y="2816225"/>
              <a:ext cx="9525" cy="0"/>
            </a:xfrm>
            <a:custGeom>
              <a:avLst/>
              <a:gdLst>
                <a:gd name="T0" fmla="*/ 0 w 5"/>
                <a:gd name="T1" fmla="*/ 0 w 5"/>
                <a:gd name="T2" fmla="*/ 1 w 5"/>
                <a:gd name="T3" fmla="*/ 5 w 5"/>
                <a:gd name="T4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6" name="Freeform 45"/>
            <p:cNvSpPr>
              <a:spLocks/>
            </p:cNvSpPr>
            <p:nvPr/>
          </p:nvSpPr>
          <p:spPr bwMode="invGray">
            <a:xfrm>
              <a:off x="4348162" y="2827338"/>
              <a:ext cx="17463" cy="3175"/>
            </a:xfrm>
            <a:custGeom>
              <a:avLst/>
              <a:gdLst>
                <a:gd name="T0" fmla="*/ 8 w 9"/>
                <a:gd name="T1" fmla="*/ 0 h 1"/>
                <a:gd name="T2" fmla="*/ 8 w 9"/>
                <a:gd name="T3" fmla="*/ 0 h 1"/>
                <a:gd name="T4" fmla="*/ 0 w 9"/>
                <a:gd name="T5" fmla="*/ 1 h 1"/>
                <a:gd name="T6" fmla="*/ 8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7" name="Freeform 46"/>
            <p:cNvSpPr>
              <a:spLocks/>
            </p:cNvSpPr>
            <p:nvPr/>
          </p:nvSpPr>
          <p:spPr bwMode="invGray">
            <a:xfrm>
              <a:off x="12071350" y="2790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8" name="Freeform 47"/>
            <p:cNvSpPr>
              <a:spLocks/>
            </p:cNvSpPr>
            <p:nvPr/>
          </p:nvSpPr>
          <p:spPr bwMode="invGray">
            <a:xfrm>
              <a:off x="4754563" y="2827338"/>
              <a:ext cx="4763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9" name="Freeform 48"/>
            <p:cNvSpPr>
              <a:spLocks/>
            </p:cNvSpPr>
            <p:nvPr/>
          </p:nvSpPr>
          <p:spPr bwMode="invGray">
            <a:xfrm>
              <a:off x="4852988" y="2719388"/>
              <a:ext cx="9525" cy="3175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5 w 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0" name="Freeform 49"/>
            <p:cNvSpPr>
              <a:spLocks/>
            </p:cNvSpPr>
            <p:nvPr/>
          </p:nvSpPr>
          <p:spPr bwMode="invGray">
            <a:xfrm>
              <a:off x="4759325" y="2827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1" name="Freeform 50"/>
            <p:cNvSpPr>
              <a:spLocks/>
            </p:cNvSpPr>
            <p:nvPr/>
          </p:nvSpPr>
          <p:spPr bwMode="invGray">
            <a:xfrm>
              <a:off x="6654800" y="2805113"/>
              <a:ext cx="19050" cy="1587"/>
            </a:xfrm>
            <a:custGeom>
              <a:avLst/>
              <a:gdLst>
                <a:gd name="T0" fmla="*/ 10 w 10"/>
                <a:gd name="T1" fmla="*/ 1 h 1"/>
                <a:gd name="T2" fmla="*/ 10 w 10"/>
                <a:gd name="T3" fmla="*/ 1 h 1"/>
                <a:gd name="T4" fmla="*/ 2 w 10"/>
                <a:gd name="T5" fmla="*/ 0 h 1"/>
                <a:gd name="T6" fmla="*/ 10 w 1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2" name="Freeform 51"/>
            <p:cNvSpPr>
              <a:spLocks/>
            </p:cNvSpPr>
            <p:nvPr/>
          </p:nvSpPr>
          <p:spPr bwMode="invGray">
            <a:xfrm>
              <a:off x="6289675" y="2798763"/>
              <a:ext cx="6350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3" name="Freeform 52"/>
            <p:cNvSpPr>
              <a:spLocks/>
            </p:cNvSpPr>
            <p:nvPr/>
          </p:nvSpPr>
          <p:spPr bwMode="invGray">
            <a:xfrm>
              <a:off x="9140825" y="2725738"/>
              <a:ext cx="44450" cy="0"/>
            </a:xfrm>
            <a:custGeom>
              <a:avLst/>
              <a:gdLst>
                <a:gd name="T0" fmla="*/ 23 w 23"/>
                <a:gd name="T1" fmla="*/ 23 w 23"/>
                <a:gd name="T2" fmla="*/ 0 w 23"/>
                <a:gd name="T3" fmla="*/ 23 w 2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4" name="Freeform 53"/>
            <p:cNvSpPr>
              <a:spLocks/>
            </p:cNvSpPr>
            <p:nvPr/>
          </p:nvSpPr>
          <p:spPr bwMode="invGray">
            <a:xfrm>
              <a:off x="4737100" y="2827338"/>
              <a:ext cx="17463" cy="3175"/>
            </a:xfrm>
            <a:custGeom>
              <a:avLst/>
              <a:gdLst>
                <a:gd name="T0" fmla="*/ 9 w 9"/>
                <a:gd name="T1" fmla="*/ 0 h 1"/>
                <a:gd name="T2" fmla="*/ 9 w 9"/>
                <a:gd name="T3" fmla="*/ 0 h 1"/>
                <a:gd name="T4" fmla="*/ 0 w 9"/>
                <a:gd name="T5" fmla="*/ 1 h 1"/>
                <a:gd name="T6" fmla="*/ 9 w 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5" name="Freeform 54"/>
            <p:cNvSpPr>
              <a:spLocks/>
            </p:cNvSpPr>
            <p:nvPr/>
          </p:nvSpPr>
          <p:spPr bwMode="invGray">
            <a:xfrm>
              <a:off x="7239000" y="2779713"/>
              <a:ext cx="11113" cy="3175"/>
            </a:xfrm>
            <a:custGeom>
              <a:avLst/>
              <a:gdLst>
                <a:gd name="T0" fmla="*/ 6 w 6"/>
                <a:gd name="T1" fmla="*/ 0 h 1"/>
                <a:gd name="T2" fmla="*/ 6 w 6"/>
                <a:gd name="T3" fmla="*/ 0 h 1"/>
                <a:gd name="T4" fmla="*/ 0 w 6"/>
                <a:gd name="T5" fmla="*/ 1 h 1"/>
                <a:gd name="T6" fmla="*/ 4 w 6"/>
                <a:gd name="T7" fmla="*/ 1 h 1"/>
                <a:gd name="T8" fmla="*/ 6 w 6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6" name="Freeform 55"/>
            <p:cNvSpPr>
              <a:spLocks/>
            </p:cNvSpPr>
            <p:nvPr/>
          </p:nvSpPr>
          <p:spPr bwMode="invGray">
            <a:xfrm>
              <a:off x="7181850" y="2773363"/>
              <a:ext cx="468313" cy="15875"/>
            </a:xfrm>
            <a:custGeom>
              <a:avLst/>
              <a:gdLst>
                <a:gd name="T0" fmla="*/ 139 w 244"/>
                <a:gd name="T1" fmla="*/ 5 h 7"/>
                <a:gd name="T2" fmla="*/ 139 w 244"/>
                <a:gd name="T3" fmla="*/ 5 h 7"/>
                <a:gd name="T4" fmla="*/ 132 w 244"/>
                <a:gd name="T5" fmla="*/ 6 h 7"/>
                <a:gd name="T6" fmla="*/ 244 w 244"/>
                <a:gd name="T7" fmla="*/ 4 h 7"/>
                <a:gd name="T8" fmla="*/ 178 w 244"/>
                <a:gd name="T9" fmla="*/ 1 h 7"/>
                <a:gd name="T10" fmla="*/ 101 w 244"/>
                <a:gd name="T11" fmla="*/ 0 h 7"/>
                <a:gd name="T12" fmla="*/ 77 w 244"/>
                <a:gd name="T13" fmla="*/ 3 h 7"/>
                <a:gd name="T14" fmla="*/ 60 w 244"/>
                <a:gd name="T15" fmla="*/ 1 h 7"/>
                <a:gd name="T16" fmla="*/ 0 w 244"/>
                <a:gd name="T17" fmla="*/ 1 h 7"/>
                <a:gd name="T18" fmla="*/ 52 w 244"/>
                <a:gd name="T19" fmla="*/ 1 h 7"/>
                <a:gd name="T20" fmla="*/ 36 w 244"/>
                <a:gd name="T21" fmla="*/ 3 h 7"/>
                <a:gd name="T22" fmla="*/ 41 w 244"/>
                <a:gd name="T23" fmla="*/ 3 h 7"/>
                <a:gd name="T24" fmla="*/ 139 w 244"/>
                <a:gd name="T2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4" h="7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7" name="Freeform 56"/>
            <p:cNvSpPr>
              <a:spLocks/>
            </p:cNvSpPr>
            <p:nvPr/>
          </p:nvSpPr>
          <p:spPr bwMode="invGray">
            <a:xfrm>
              <a:off x="7407275" y="2787650"/>
              <a:ext cx="26988" cy="0"/>
            </a:xfrm>
            <a:custGeom>
              <a:avLst/>
              <a:gdLst>
                <a:gd name="T0" fmla="*/ 14 w 14"/>
                <a:gd name="T1" fmla="*/ 14 w 14"/>
                <a:gd name="T2" fmla="*/ 0 w 14"/>
                <a:gd name="T3" fmla="*/ 14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8" name="Freeform 57"/>
            <p:cNvSpPr>
              <a:spLocks/>
            </p:cNvSpPr>
            <p:nvPr/>
          </p:nvSpPr>
          <p:spPr bwMode="invGray">
            <a:xfrm>
              <a:off x="8123238" y="2794000"/>
              <a:ext cx="31750" cy="1587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1 h 1"/>
                <a:gd name="T4" fmla="*/ 16 w 16"/>
                <a:gd name="T5" fmla="*/ 0 h 1"/>
                <a:gd name="T6" fmla="*/ 0 w 1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9" name="Freeform 58"/>
            <p:cNvSpPr>
              <a:spLocks/>
            </p:cNvSpPr>
            <p:nvPr/>
          </p:nvSpPr>
          <p:spPr bwMode="invGray">
            <a:xfrm>
              <a:off x="3070225" y="2794000"/>
              <a:ext cx="101600" cy="4762"/>
            </a:xfrm>
            <a:custGeom>
              <a:avLst/>
              <a:gdLst>
                <a:gd name="T0" fmla="*/ 0 w 53"/>
                <a:gd name="T1" fmla="*/ 0 h 2"/>
                <a:gd name="T2" fmla="*/ 0 w 53"/>
                <a:gd name="T3" fmla="*/ 0 h 2"/>
                <a:gd name="T4" fmla="*/ 52 w 53"/>
                <a:gd name="T5" fmla="*/ 0 h 2"/>
                <a:gd name="T6" fmla="*/ 6 w 53"/>
                <a:gd name="T7" fmla="*/ 0 h 2"/>
                <a:gd name="T8" fmla="*/ 0 w 53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2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0" name="Freeform 59"/>
            <p:cNvSpPr>
              <a:spLocks/>
            </p:cNvSpPr>
            <p:nvPr/>
          </p:nvSpPr>
          <p:spPr bwMode="invGray">
            <a:xfrm>
              <a:off x="9963150" y="2778125"/>
              <a:ext cx="41275" cy="0"/>
            </a:xfrm>
            <a:custGeom>
              <a:avLst/>
              <a:gdLst>
                <a:gd name="T0" fmla="*/ 21 w 21"/>
                <a:gd name="T1" fmla="*/ 21 w 21"/>
                <a:gd name="T2" fmla="*/ 3 w 21"/>
                <a:gd name="T3" fmla="*/ 0 w 21"/>
                <a:gd name="T4" fmla="*/ 21 w 2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1" name="Freeform 60"/>
            <p:cNvSpPr>
              <a:spLocks/>
            </p:cNvSpPr>
            <p:nvPr/>
          </p:nvSpPr>
          <p:spPr bwMode="invGray">
            <a:xfrm>
              <a:off x="7523163" y="2773363"/>
              <a:ext cx="30163" cy="3175"/>
            </a:xfrm>
            <a:custGeom>
              <a:avLst/>
              <a:gdLst>
                <a:gd name="T0" fmla="*/ 16 w 16"/>
                <a:gd name="T1" fmla="*/ 0 h 1"/>
                <a:gd name="T2" fmla="*/ 16 w 16"/>
                <a:gd name="T3" fmla="*/ 0 h 1"/>
                <a:gd name="T4" fmla="*/ 0 w 16"/>
                <a:gd name="T5" fmla="*/ 1 h 1"/>
                <a:gd name="T6" fmla="*/ 16 w 16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2" name="Freeform 61"/>
            <p:cNvSpPr>
              <a:spLocks/>
            </p:cNvSpPr>
            <p:nvPr/>
          </p:nvSpPr>
          <p:spPr bwMode="invGray">
            <a:xfrm>
              <a:off x="10009188" y="2787650"/>
              <a:ext cx="115888" cy="3175"/>
            </a:xfrm>
            <a:custGeom>
              <a:avLst/>
              <a:gdLst>
                <a:gd name="T0" fmla="*/ 0 w 60"/>
                <a:gd name="T1" fmla="*/ 0 h 2"/>
                <a:gd name="T2" fmla="*/ 0 w 60"/>
                <a:gd name="T3" fmla="*/ 0 h 2"/>
                <a:gd name="T4" fmla="*/ 19 w 60"/>
                <a:gd name="T5" fmla="*/ 2 h 2"/>
                <a:gd name="T6" fmla="*/ 60 w 60"/>
                <a:gd name="T7" fmla="*/ 1 h 2"/>
                <a:gd name="T8" fmla="*/ 0 w 6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3" name="Freeform 62"/>
            <p:cNvSpPr>
              <a:spLocks/>
            </p:cNvSpPr>
            <p:nvPr/>
          </p:nvSpPr>
          <p:spPr bwMode="invGray">
            <a:xfrm>
              <a:off x="10125075" y="2789238"/>
              <a:ext cx="1588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4" name="Freeform 63"/>
            <p:cNvSpPr>
              <a:spLocks noEditPoints="1"/>
            </p:cNvSpPr>
            <p:nvPr/>
          </p:nvSpPr>
          <p:spPr bwMode="invGray">
            <a:xfrm>
              <a:off x="-4110038" y="2703513"/>
              <a:ext cx="16486188" cy="134937"/>
            </a:xfrm>
            <a:custGeom>
              <a:avLst/>
              <a:gdLst>
                <a:gd name="T0" fmla="*/ 5206 w 8594"/>
                <a:gd name="T1" fmla="*/ 34 h 60"/>
                <a:gd name="T2" fmla="*/ 4851 w 8594"/>
                <a:gd name="T3" fmla="*/ 37 h 60"/>
                <a:gd name="T4" fmla="*/ 5322 w 8594"/>
                <a:gd name="T5" fmla="*/ 35 h 60"/>
                <a:gd name="T6" fmla="*/ 5841 w 8594"/>
                <a:gd name="T7" fmla="*/ 43 h 60"/>
                <a:gd name="T8" fmla="*/ 5952 w 8594"/>
                <a:gd name="T9" fmla="*/ 46 h 60"/>
                <a:gd name="T10" fmla="*/ 6323 w 8594"/>
                <a:gd name="T11" fmla="*/ 40 h 60"/>
                <a:gd name="T12" fmla="*/ 6806 w 8594"/>
                <a:gd name="T13" fmla="*/ 32 h 60"/>
                <a:gd name="T14" fmla="*/ 6211 w 8594"/>
                <a:gd name="T15" fmla="*/ 34 h 60"/>
                <a:gd name="T16" fmla="*/ 5558 w 8594"/>
                <a:gd name="T17" fmla="*/ 29 h 60"/>
                <a:gd name="T18" fmla="*/ 7046 w 8594"/>
                <a:gd name="T19" fmla="*/ 41 h 60"/>
                <a:gd name="T20" fmla="*/ 7472 w 8594"/>
                <a:gd name="T21" fmla="*/ 40 h 60"/>
                <a:gd name="T22" fmla="*/ 7784 w 8594"/>
                <a:gd name="T23" fmla="*/ 39 h 60"/>
                <a:gd name="T24" fmla="*/ 4392 w 8594"/>
                <a:gd name="T25" fmla="*/ 36 h 60"/>
                <a:gd name="T26" fmla="*/ 4053 w 8594"/>
                <a:gd name="T27" fmla="*/ 35 h 60"/>
                <a:gd name="T28" fmla="*/ 4729 w 8594"/>
                <a:gd name="T29" fmla="*/ 29 h 60"/>
                <a:gd name="T30" fmla="*/ 348 w 8594"/>
                <a:gd name="T31" fmla="*/ 40 h 60"/>
                <a:gd name="T32" fmla="*/ 3365 w 8594"/>
                <a:gd name="T33" fmla="*/ 41 h 60"/>
                <a:gd name="T34" fmla="*/ 2626 w 8594"/>
                <a:gd name="T35" fmla="*/ 45 h 60"/>
                <a:gd name="T36" fmla="*/ 1989 w 8594"/>
                <a:gd name="T37" fmla="*/ 45 h 60"/>
                <a:gd name="T38" fmla="*/ 1241 w 8594"/>
                <a:gd name="T39" fmla="*/ 44 h 60"/>
                <a:gd name="T40" fmla="*/ 260 w 8594"/>
                <a:gd name="T41" fmla="*/ 41 h 60"/>
                <a:gd name="T42" fmla="*/ 403 w 8594"/>
                <a:gd name="T43" fmla="*/ 29 h 60"/>
                <a:gd name="T44" fmla="*/ 1235 w 8594"/>
                <a:gd name="T45" fmla="*/ 30 h 60"/>
                <a:gd name="T46" fmla="*/ 1695 w 8594"/>
                <a:gd name="T47" fmla="*/ 28 h 60"/>
                <a:gd name="T48" fmla="*/ 2516 w 8594"/>
                <a:gd name="T49" fmla="*/ 20 h 60"/>
                <a:gd name="T50" fmla="*/ 3096 w 8594"/>
                <a:gd name="T51" fmla="*/ 21 h 60"/>
                <a:gd name="T52" fmla="*/ 3775 w 8594"/>
                <a:gd name="T53" fmla="*/ 17 h 60"/>
                <a:gd name="T54" fmla="*/ 3608 w 8594"/>
                <a:gd name="T55" fmla="*/ 13 h 60"/>
                <a:gd name="T56" fmla="*/ 3472 w 8594"/>
                <a:gd name="T57" fmla="*/ 9 h 60"/>
                <a:gd name="T58" fmla="*/ 4061 w 8594"/>
                <a:gd name="T59" fmla="*/ 4 h 60"/>
                <a:gd name="T60" fmla="*/ 4257 w 8594"/>
                <a:gd name="T61" fmla="*/ 12 h 60"/>
                <a:gd name="T62" fmla="*/ 4645 w 8594"/>
                <a:gd name="T63" fmla="*/ 16 h 60"/>
                <a:gd name="T64" fmla="*/ 4373 w 8594"/>
                <a:gd name="T65" fmla="*/ 10 h 60"/>
                <a:gd name="T66" fmla="*/ 5119 w 8594"/>
                <a:gd name="T67" fmla="*/ 4 h 60"/>
                <a:gd name="T68" fmla="*/ 5193 w 8594"/>
                <a:gd name="T69" fmla="*/ 5 h 60"/>
                <a:gd name="T70" fmla="*/ 5134 w 8594"/>
                <a:gd name="T71" fmla="*/ 16 h 60"/>
                <a:gd name="T72" fmla="*/ 5438 w 8594"/>
                <a:gd name="T73" fmla="*/ 15 h 60"/>
                <a:gd name="T74" fmla="*/ 5834 w 8594"/>
                <a:gd name="T75" fmla="*/ 5 h 60"/>
                <a:gd name="T76" fmla="*/ 5843 w 8594"/>
                <a:gd name="T77" fmla="*/ 16 h 60"/>
                <a:gd name="T78" fmla="*/ 5967 w 8594"/>
                <a:gd name="T79" fmla="*/ 11 h 60"/>
                <a:gd name="T80" fmla="*/ 6226 w 8594"/>
                <a:gd name="T81" fmla="*/ 10 h 60"/>
                <a:gd name="T82" fmla="*/ 6261 w 8594"/>
                <a:gd name="T83" fmla="*/ 13 h 60"/>
                <a:gd name="T84" fmla="*/ 6697 w 8594"/>
                <a:gd name="T85" fmla="*/ 10 h 60"/>
                <a:gd name="T86" fmla="*/ 6837 w 8594"/>
                <a:gd name="T87" fmla="*/ 16 h 60"/>
                <a:gd name="T88" fmla="*/ 7682 w 8594"/>
                <a:gd name="T89" fmla="*/ 14 h 60"/>
                <a:gd name="T90" fmla="*/ 7802 w 8594"/>
                <a:gd name="T91" fmla="*/ 24 h 60"/>
                <a:gd name="T92" fmla="*/ 8182 w 8594"/>
                <a:gd name="T93" fmla="*/ 23 h 60"/>
                <a:gd name="T94" fmla="*/ 8315 w 8594"/>
                <a:gd name="T95" fmla="*/ 27 h 60"/>
                <a:gd name="T96" fmla="*/ 8441 w 8594"/>
                <a:gd name="T97" fmla="*/ 38 h 60"/>
                <a:gd name="T98" fmla="*/ 8077 w 8594"/>
                <a:gd name="T99" fmla="*/ 45 h 60"/>
                <a:gd name="T100" fmla="*/ 8594 w 8594"/>
                <a:gd name="T101" fmla="*/ 47 h 60"/>
                <a:gd name="T102" fmla="*/ 8205 w 8594"/>
                <a:gd name="T103" fmla="*/ 53 h 60"/>
                <a:gd name="T104" fmla="*/ 7779 w 8594"/>
                <a:gd name="T105" fmla="*/ 58 h 60"/>
                <a:gd name="T106" fmla="*/ 7358 w 8594"/>
                <a:gd name="T107" fmla="*/ 54 h 60"/>
                <a:gd name="T108" fmla="*/ 6692 w 8594"/>
                <a:gd name="T109" fmla="*/ 49 h 60"/>
                <a:gd name="T110" fmla="*/ 5792 w 8594"/>
                <a:gd name="T111" fmla="*/ 53 h 60"/>
                <a:gd name="T112" fmla="*/ 5390 w 8594"/>
                <a:gd name="T113" fmla="*/ 47 h 60"/>
                <a:gd name="T114" fmla="*/ 5194 w 8594"/>
                <a:gd name="T115" fmla="*/ 51 h 60"/>
                <a:gd name="T116" fmla="*/ 4559 w 8594"/>
                <a:gd name="T117" fmla="*/ 53 h 60"/>
                <a:gd name="T118" fmla="*/ 4226 w 8594"/>
                <a:gd name="T119" fmla="*/ 58 h 60"/>
                <a:gd name="T120" fmla="*/ 4010 w 8594"/>
                <a:gd name="T121" fmla="*/ 60 h 60"/>
                <a:gd name="T122" fmla="*/ 3858 w 8594"/>
                <a:gd name="T12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94" h="60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5" name="Freeform 64"/>
            <p:cNvSpPr>
              <a:spLocks/>
            </p:cNvSpPr>
            <p:nvPr/>
          </p:nvSpPr>
          <p:spPr bwMode="invGray">
            <a:xfrm>
              <a:off x="12117388" y="2779713"/>
              <a:ext cx="127000" cy="4762"/>
            </a:xfrm>
            <a:custGeom>
              <a:avLst/>
              <a:gdLst>
                <a:gd name="T0" fmla="*/ 19 w 66"/>
                <a:gd name="T1" fmla="*/ 2 h 2"/>
                <a:gd name="T2" fmla="*/ 19 w 66"/>
                <a:gd name="T3" fmla="*/ 2 h 2"/>
                <a:gd name="T4" fmla="*/ 60 w 66"/>
                <a:gd name="T5" fmla="*/ 0 h 2"/>
                <a:gd name="T6" fmla="*/ 19 w 66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6" name="Freeform 65"/>
            <p:cNvSpPr>
              <a:spLocks/>
            </p:cNvSpPr>
            <p:nvPr/>
          </p:nvSpPr>
          <p:spPr bwMode="invGray">
            <a:xfrm>
              <a:off x="12182475" y="2787650"/>
              <a:ext cx="79375" cy="1587"/>
            </a:xfrm>
            <a:custGeom>
              <a:avLst/>
              <a:gdLst>
                <a:gd name="T0" fmla="*/ 25 w 41"/>
                <a:gd name="T1" fmla="*/ 1 h 1"/>
                <a:gd name="T2" fmla="*/ 25 w 41"/>
                <a:gd name="T3" fmla="*/ 1 h 1"/>
                <a:gd name="T4" fmla="*/ 41 w 41"/>
                <a:gd name="T5" fmla="*/ 0 h 1"/>
                <a:gd name="T6" fmla="*/ 0 w 41"/>
                <a:gd name="T7" fmla="*/ 0 h 1"/>
                <a:gd name="T8" fmla="*/ 25 w 4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7" name="Freeform 66"/>
            <p:cNvSpPr>
              <a:spLocks/>
            </p:cNvSpPr>
            <p:nvPr/>
          </p:nvSpPr>
          <p:spPr bwMode="invGray">
            <a:xfrm>
              <a:off x="12307888" y="2809875"/>
              <a:ext cx="249238" cy="15875"/>
            </a:xfrm>
            <a:custGeom>
              <a:avLst/>
              <a:gdLst>
                <a:gd name="T0" fmla="*/ 2 w 130"/>
                <a:gd name="T1" fmla="*/ 3 h 7"/>
                <a:gd name="T2" fmla="*/ 2 w 130"/>
                <a:gd name="T3" fmla="*/ 3 h 7"/>
                <a:gd name="T4" fmla="*/ 70 w 130"/>
                <a:gd name="T5" fmla="*/ 2 h 7"/>
                <a:gd name="T6" fmla="*/ 0 w 130"/>
                <a:gd name="T7" fmla="*/ 6 h 7"/>
                <a:gd name="T8" fmla="*/ 130 w 130"/>
                <a:gd name="T9" fmla="*/ 4 h 7"/>
                <a:gd name="T10" fmla="*/ 2 w 130"/>
                <a:gd name="T11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7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8" name="Freeform 67"/>
            <p:cNvSpPr>
              <a:spLocks/>
            </p:cNvSpPr>
            <p:nvPr/>
          </p:nvSpPr>
          <p:spPr bwMode="invGray">
            <a:xfrm>
              <a:off x="12252325" y="2825750"/>
              <a:ext cx="73025" cy="1587"/>
            </a:xfrm>
            <a:custGeom>
              <a:avLst/>
              <a:gdLst>
                <a:gd name="T0" fmla="*/ 4 w 38"/>
                <a:gd name="T1" fmla="*/ 1 h 1"/>
                <a:gd name="T2" fmla="*/ 4 w 38"/>
                <a:gd name="T3" fmla="*/ 1 h 1"/>
                <a:gd name="T4" fmla="*/ 38 w 38"/>
                <a:gd name="T5" fmla="*/ 0 h 1"/>
                <a:gd name="T6" fmla="*/ 34 w 38"/>
                <a:gd name="T7" fmla="*/ 0 h 1"/>
                <a:gd name="T8" fmla="*/ 0 w 38"/>
                <a:gd name="T9" fmla="*/ 1 h 1"/>
                <a:gd name="T10" fmla="*/ 4 w 38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1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9" name="Freeform 68"/>
            <p:cNvSpPr>
              <a:spLocks/>
            </p:cNvSpPr>
            <p:nvPr/>
          </p:nvSpPr>
          <p:spPr bwMode="invGray">
            <a:xfrm>
              <a:off x="10779125" y="2733675"/>
              <a:ext cx="66675" cy="4762"/>
            </a:xfrm>
            <a:custGeom>
              <a:avLst/>
              <a:gdLst>
                <a:gd name="T0" fmla="*/ 35 w 35"/>
                <a:gd name="T1" fmla="*/ 2 h 2"/>
                <a:gd name="T2" fmla="*/ 35 w 35"/>
                <a:gd name="T3" fmla="*/ 2 h 2"/>
                <a:gd name="T4" fmla="*/ 0 w 35"/>
                <a:gd name="T5" fmla="*/ 2 h 2"/>
                <a:gd name="T6" fmla="*/ 35 w 35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0" name="Freeform 69"/>
            <p:cNvSpPr>
              <a:spLocks/>
            </p:cNvSpPr>
            <p:nvPr/>
          </p:nvSpPr>
          <p:spPr bwMode="invGray">
            <a:xfrm>
              <a:off x="-2471738" y="2738438"/>
              <a:ext cx="496888" cy="1587"/>
            </a:xfrm>
            <a:custGeom>
              <a:avLst/>
              <a:gdLst>
                <a:gd name="T0" fmla="*/ 259 w 259"/>
                <a:gd name="T1" fmla="*/ 0 h 1"/>
                <a:gd name="T2" fmla="*/ 259 w 259"/>
                <a:gd name="T3" fmla="*/ 0 h 1"/>
                <a:gd name="T4" fmla="*/ 0 w 259"/>
                <a:gd name="T5" fmla="*/ 1 h 1"/>
                <a:gd name="T6" fmla="*/ 259 w 259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1" name="Freeform 70"/>
            <p:cNvSpPr>
              <a:spLocks/>
            </p:cNvSpPr>
            <p:nvPr/>
          </p:nvSpPr>
          <p:spPr bwMode="invGray">
            <a:xfrm>
              <a:off x="9136063" y="2735263"/>
              <a:ext cx="387350" cy="14287"/>
            </a:xfrm>
            <a:custGeom>
              <a:avLst/>
              <a:gdLst>
                <a:gd name="T0" fmla="*/ 30 w 202"/>
                <a:gd name="T1" fmla="*/ 6 h 6"/>
                <a:gd name="T2" fmla="*/ 30 w 202"/>
                <a:gd name="T3" fmla="*/ 6 h 6"/>
                <a:gd name="T4" fmla="*/ 202 w 202"/>
                <a:gd name="T5" fmla="*/ 3 h 6"/>
                <a:gd name="T6" fmla="*/ 0 w 202"/>
                <a:gd name="T7" fmla="*/ 3 h 6"/>
                <a:gd name="T8" fmla="*/ 30 w 20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6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2" name="Freeform 71"/>
            <p:cNvSpPr>
              <a:spLocks/>
            </p:cNvSpPr>
            <p:nvPr/>
          </p:nvSpPr>
          <p:spPr bwMode="invGray">
            <a:xfrm>
              <a:off x="9139238" y="2725738"/>
              <a:ext cx="142875" cy="9525"/>
            </a:xfrm>
            <a:custGeom>
              <a:avLst/>
              <a:gdLst>
                <a:gd name="T0" fmla="*/ 54 w 75"/>
                <a:gd name="T1" fmla="*/ 0 h 4"/>
                <a:gd name="T2" fmla="*/ 54 w 75"/>
                <a:gd name="T3" fmla="*/ 0 h 4"/>
                <a:gd name="T4" fmla="*/ 10 w 75"/>
                <a:gd name="T5" fmla="*/ 4 h 4"/>
                <a:gd name="T6" fmla="*/ 75 w 75"/>
                <a:gd name="T7" fmla="*/ 2 h 4"/>
                <a:gd name="T8" fmla="*/ 54 w 7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3" name="Freeform 72"/>
            <p:cNvSpPr>
              <a:spLocks/>
            </p:cNvSpPr>
            <p:nvPr/>
          </p:nvSpPr>
          <p:spPr bwMode="invGray">
            <a:xfrm>
              <a:off x="9805988" y="2817813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17 w 21"/>
                <a:gd name="T7" fmla="*/ 1 h 1"/>
                <a:gd name="T8" fmla="*/ 21 w 2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4" name="Freeform 73"/>
            <p:cNvSpPr>
              <a:spLocks/>
            </p:cNvSpPr>
            <p:nvPr/>
          </p:nvSpPr>
          <p:spPr bwMode="invGray">
            <a:xfrm>
              <a:off x="8580438" y="2725738"/>
              <a:ext cx="66675" cy="3175"/>
            </a:xfrm>
            <a:custGeom>
              <a:avLst/>
              <a:gdLst>
                <a:gd name="T0" fmla="*/ 27 w 35"/>
                <a:gd name="T1" fmla="*/ 1 h 1"/>
                <a:gd name="T2" fmla="*/ 27 w 35"/>
                <a:gd name="T3" fmla="*/ 1 h 1"/>
                <a:gd name="T4" fmla="*/ 35 w 35"/>
                <a:gd name="T5" fmla="*/ 1 h 1"/>
                <a:gd name="T6" fmla="*/ 0 w 35"/>
                <a:gd name="T7" fmla="*/ 0 h 1"/>
                <a:gd name="T8" fmla="*/ 27 w 3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5" name="Freeform 74"/>
            <p:cNvSpPr>
              <a:spLocks/>
            </p:cNvSpPr>
            <p:nvPr/>
          </p:nvSpPr>
          <p:spPr bwMode="invGray">
            <a:xfrm>
              <a:off x="8647113" y="2725738"/>
              <a:ext cx="15875" cy="3175"/>
            </a:xfrm>
            <a:custGeom>
              <a:avLst/>
              <a:gdLst>
                <a:gd name="T0" fmla="*/ 8 w 8"/>
                <a:gd name="T1" fmla="*/ 0 h 1"/>
                <a:gd name="T2" fmla="*/ 8 w 8"/>
                <a:gd name="T3" fmla="*/ 0 h 1"/>
                <a:gd name="T4" fmla="*/ 0 w 8"/>
                <a:gd name="T5" fmla="*/ 1 h 1"/>
                <a:gd name="T6" fmla="*/ 8 w 8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6" name="Freeform 75"/>
            <p:cNvSpPr>
              <a:spLocks/>
            </p:cNvSpPr>
            <p:nvPr/>
          </p:nvSpPr>
          <p:spPr bwMode="invGray">
            <a:xfrm>
              <a:off x="9794875" y="2830513"/>
              <a:ext cx="90488" cy="1587"/>
            </a:xfrm>
            <a:custGeom>
              <a:avLst/>
              <a:gdLst>
                <a:gd name="T0" fmla="*/ 0 w 47"/>
                <a:gd name="T1" fmla="*/ 0 h 1"/>
                <a:gd name="T2" fmla="*/ 0 w 47"/>
                <a:gd name="T3" fmla="*/ 0 h 1"/>
                <a:gd name="T4" fmla="*/ 32 w 47"/>
                <a:gd name="T5" fmla="*/ 1 h 1"/>
                <a:gd name="T6" fmla="*/ 47 w 47"/>
                <a:gd name="T7" fmla="*/ 0 h 1"/>
                <a:gd name="T8" fmla="*/ 0 w 4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7" name="Freeform 76"/>
            <p:cNvSpPr>
              <a:spLocks/>
            </p:cNvSpPr>
            <p:nvPr/>
          </p:nvSpPr>
          <p:spPr bwMode="invGray">
            <a:xfrm>
              <a:off x="9232900" y="2795588"/>
              <a:ext cx="84138" cy="3175"/>
            </a:xfrm>
            <a:custGeom>
              <a:avLst/>
              <a:gdLst>
                <a:gd name="T0" fmla="*/ 16 w 44"/>
                <a:gd name="T1" fmla="*/ 1 h 1"/>
                <a:gd name="T2" fmla="*/ 16 w 44"/>
                <a:gd name="T3" fmla="*/ 1 h 1"/>
                <a:gd name="T4" fmla="*/ 44 w 44"/>
                <a:gd name="T5" fmla="*/ 1 h 1"/>
                <a:gd name="T6" fmla="*/ 16 w 4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1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8" name="Freeform 77"/>
            <p:cNvSpPr>
              <a:spLocks/>
            </p:cNvSpPr>
            <p:nvPr/>
          </p:nvSpPr>
          <p:spPr bwMode="invGray">
            <a:xfrm>
              <a:off x="8158163" y="2725738"/>
              <a:ext cx="71438" cy="3175"/>
            </a:xfrm>
            <a:custGeom>
              <a:avLst/>
              <a:gdLst>
                <a:gd name="T0" fmla="*/ 34 w 37"/>
                <a:gd name="T1" fmla="*/ 0 h 1"/>
                <a:gd name="T2" fmla="*/ 34 w 37"/>
                <a:gd name="T3" fmla="*/ 0 h 1"/>
                <a:gd name="T4" fmla="*/ 0 w 37"/>
                <a:gd name="T5" fmla="*/ 1 h 1"/>
                <a:gd name="T6" fmla="*/ 3 w 37"/>
                <a:gd name="T7" fmla="*/ 1 h 1"/>
                <a:gd name="T8" fmla="*/ 37 w 37"/>
                <a:gd name="T9" fmla="*/ 0 h 1"/>
                <a:gd name="T10" fmla="*/ 34 w 37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1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9" name="Freeform 78"/>
            <p:cNvSpPr>
              <a:spLocks/>
            </p:cNvSpPr>
            <p:nvPr/>
          </p:nvSpPr>
          <p:spPr bwMode="invGray">
            <a:xfrm>
              <a:off x="8734425" y="2814638"/>
              <a:ext cx="144463" cy="3175"/>
            </a:xfrm>
            <a:custGeom>
              <a:avLst/>
              <a:gdLst>
                <a:gd name="T0" fmla="*/ 56 w 76"/>
                <a:gd name="T1" fmla="*/ 0 h 2"/>
                <a:gd name="T2" fmla="*/ 56 w 76"/>
                <a:gd name="T3" fmla="*/ 0 h 2"/>
                <a:gd name="T4" fmla="*/ 40 w 76"/>
                <a:gd name="T5" fmla="*/ 2 h 2"/>
                <a:gd name="T6" fmla="*/ 56 w 7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2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0" name="Freeform 79"/>
            <p:cNvSpPr>
              <a:spLocks/>
            </p:cNvSpPr>
            <p:nvPr/>
          </p:nvSpPr>
          <p:spPr bwMode="invGray">
            <a:xfrm>
              <a:off x="8023225" y="2782888"/>
              <a:ext cx="26988" cy="1587"/>
            </a:xfrm>
            <a:custGeom>
              <a:avLst/>
              <a:gdLst>
                <a:gd name="T0" fmla="*/ 14 w 14"/>
                <a:gd name="T1" fmla="*/ 0 h 1"/>
                <a:gd name="T2" fmla="*/ 14 w 14"/>
                <a:gd name="T3" fmla="*/ 0 h 1"/>
                <a:gd name="T4" fmla="*/ 0 w 14"/>
                <a:gd name="T5" fmla="*/ 1 h 1"/>
                <a:gd name="T6" fmla="*/ 14 w 1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1" name="Freeform 80"/>
            <p:cNvSpPr>
              <a:spLocks/>
            </p:cNvSpPr>
            <p:nvPr/>
          </p:nvSpPr>
          <p:spPr bwMode="invGray">
            <a:xfrm>
              <a:off x="8050213" y="2782888"/>
              <a:ext cx="77788" cy="1587"/>
            </a:xfrm>
            <a:custGeom>
              <a:avLst/>
              <a:gdLst>
                <a:gd name="T0" fmla="*/ 0 w 40"/>
                <a:gd name="T1" fmla="*/ 0 h 1"/>
                <a:gd name="T2" fmla="*/ 0 w 40"/>
                <a:gd name="T3" fmla="*/ 0 h 1"/>
                <a:gd name="T4" fmla="*/ 40 w 40"/>
                <a:gd name="T5" fmla="*/ 1 h 1"/>
                <a:gd name="T6" fmla="*/ 0 w 40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1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2" name="Freeform 81"/>
            <p:cNvSpPr>
              <a:spLocks/>
            </p:cNvSpPr>
            <p:nvPr/>
          </p:nvSpPr>
          <p:spPr bwMode="invGray">
            <a:xfrm>
              <a:off x="7715250" y="2779713"/>
              <a:ext cx="90488" cy="7937"/>
            </a:xfrm>
            <a:custGeom>
              <a:avLst/>
              <a:gdLst>
                <a:gd name="T0" fmla="*/ 5 w 47"/>
                <a:gd name="T1" fmla="*/ 2 h 3"/>
                <a:gd name="T2" fmla="*/ 5 w 47"/>
                <a:gd name="T3" fmla="*/ 2 h 3"/>
                <a:gd name="T4" fmla="*/ 18 w 47"/>
                <a:gd name="T5" fmla="*/ 2 h 3"/>
                <a:gd name="T6" fmla="*/ 23 w 47"/>
                <a:gd name="T7" fmla="*/ 2 h 3"/>
                <a:gd name="T8" fmla="*/ 38 w 47"/>
                <a:gd name="T9" fmla="*/ 1 h 3"/>
                <a:gd name="T10" fmla="*/ 47 w 47"/>
                <a:gd name="T11" fmla="*/ 0 h 3"/>
                <a:gd name="T12" fmla="*/ 35 w 47"/>
                <a:gd name="T13" fmla="*/ 1 h 3"/>
                <a:gd name="T14" fmla="*/ 5 w 47"/>
                <a:gd name="T1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" h="3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3" name="Freeform 82"/>
            <p:cNvSpPr>
              <a:spLocks/>
            </p:cNvSpPr>
            <p:nvPr/>
          </p:nvSpPr>
          <p:spPr bwMode="invGray">
            <a:xfrm>
              <a:off x="6508750" y="2713038"/>
              <a:ext cx="247650" cy="6350"/>
            </a:xfrm>
            <a:custGeom>
              <a:avLst/>
              <a:gdLst>
                <a:gd name="T0" fmla="*/ 0 w 129"/>
                <a:gd name="T1" fmla="*/ 0 h 3"/>
                <a:gd name="T2" fmla="*/ 0 w 129"/>
                <a:gd name="T3" fmla="*/ 0 h 3"/>
                <a:gd name="T4" fmla="*/ 60 w 129"/>
                <a:gd name="T5" fmla="*/ 2 h 3"/>
                <a:gd name="T6" fmla="*/ 129 w 129"/>
                <a:gd name="T7" fmla="*/ 0 h 3"/>
                <a:gd name="T8" fmla="*/ 0 w 129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3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4" name="Freeform 83"/>
            <p:cNvSpPr>
              <a:spLocks/>
            </p:cNvSpPr>
            <p:nvPr/>
          </p:nvSpPr>
          <p:spPr bwMode="invGray">
            <a:xfrm>
              <a:off x="6756400" y="2713038"/>
              <a:ext cx="33338" cy="0"/>
            </a:xfrm>
            <a:custGeom>
              <a:avLst/>
              <a:gdLst>
                <a:gd name="T0" fmla="*/ 0 w 18"/>
                <a:gd name="T1" fmla="*/ 0 w 18"/>
                <a:gd name="T2" fmla="*/ 18 w 18"/>
                <a:gd name="T3" fmla="*/ 0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5" name="Freeform 84"/>
            <p:cNvSpPr>
              <a:spLocks/>
            </p:cNvSpPr>
            <p:nvPr/>
          </p:nvSpPr>
          <p:spPr bwMode="invGray">
            <a:xfrm>
              <a:off x="8047038" y="2820988"/>
              <a:ext cx="58738" cy="4762"/>
            </a:xfrm>
            <a:custGeom>
              <a:avLst/>
              <a:gdLst>
                <a:gd name="T0" fmla="*/ 31 w 31"/>
                <a:gd name="T1" fmla="*/ 0 h 2"/>
                <a:gd name="T2" fmla="*/ 31 w 31"/>
                <a:gd name="T3" fmla="*/ 0 h 2"/>
                <a:gd name="T4" fmla="*/ 0 w 31"/>
                <a:gd name="T5" fmla="*/ 2 h 2"/>
                <a:gd name="T6" fmla="*/ 11 w 31"/>
                <a:gd name="T7" fmla="*/ 2 h 2"/>
                <a:gd name="T8" fmla="*/ 31 w 3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6" name="Freeform 85"/>
            <p:cNvSpPr>
              <a:spLocks/>
            </p:cNvSpPr>
            <p:nvPr/>
          </p:nvSpPr>
          <p:spPr bwMode="invGray">
            <a:xfrm>
              <a:off x="6348413" y="2711451"/>
              <a:ext cx="82550" cy="1587"/>
            </a:xfrm>
            <a:custGeom>
              <a:avLst/>
              <a:gdLst>
                <a:gd name="T0" fmla="*/ 9 w 43"/>
                <a:gd name="T1" fmla="*/ 1 h 1"/>
                <a:gd name="T2" fmla="*/ 9 w 43"/>
                <a:gd name="T3" fmla="*/ 1 h 1"/>
                <a:gd name="T4" fmla="*/ 41 w 43"/>
                <a:gd name="T5" fmla="*/ 1 h 1"/>
                <a:gd name="T6" fmla="*/ 9 w 4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7" name="Freeform 86"/>
            <p:cNvSpPr>
              <a:spLocks/>
            </p:cNvSpPr>
            <p:nvPr/>
          </p:nvSpPr>
          <p:spPr bwMode="invGray">
            <a:xfrm>
              <a:off x="6734175" y="2771775"/>
              <a:ext cx="96838" cy="6350"/>
            </a:xfrm>
            <a:custGeom>
              <a:avLst/>
              <a:gdLst>
                <a:gd name="T0" fmla="*/ 0 w 50"/>
                <a:gd name="T1" fmla="*/ 2 h 3"/>
                <a:gd name="T2" fmla="*/ 0 w 50"/>
                <a:gd name="T3" fmla="*/ 2 h 3"/>
                <a:gd name="T4" fmla="*/ 50 w 50"/>
                <a:gd name="T5" fmla="*/ 3 h 3"/>
                <a:gd name="T6" fmla="*/ 0 w 50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3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8" name="Freeform 87"/>
            <p:cNvSpPr>
              <a:spLocks/>
            </p:cNvSpPr>
            <p:nvPr/>
          </p:nvSpPr>
          <p:spPr bwMode="invGray">
            <a:xfrm>
              <a:off x="6091238" y="2722563"/>
              <a:ext cx="95250" cy="7937"/>
            </a:xfrm>
            <a:custGeom>
              <a:avLst/>
              <a:gdLst>
                <a:gd name="T0" fmla="*/ 0 w 49"/>
                <a:gd name="T1" fmla="*/ 1 h 4"/>
                <a:gd name="T2" fmla="*/ 0 w 49"/>
                <a:gd name="T3" fmla="*/ 1 h 4"/>
                <a:gd name="T4" fmla="*/ 18 w 49"/>
                <a:gd name="T5" fmla="*/ 4 h 4"/>
                <a:gd name="T6" fmla="*/ 0 w 49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4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9" name="Freeform 88"/>
            <p:cNvSpPr>
              <a:spLocks/>
            </p:cNvSpPr>
            <p:nvPr/>
          </p:nvSpPr>
          <p:spPr bwMode="invGray">
            <a:xfrm>
              <a:off x="6559550" y="2773363"/>
              <a:ext cx="80963" cy="3175"/>
            </a:xfrm>
            <a:custGeom>
              <a:avLst/>
              <a:gdLst>
                <a:gd name="T0" fmla="*/ 0 w 42"/>
                <a:gd name="T1" fmla="*/ 1 h 1"/>
                <a:gd name="T2" fmla="*/ 0 w 42"/>
                <a:gd name="T3" fmla="*/ 1 h 1"/>
                <a:gd name="T4" fmla="*/ 8 w 42"/>
                <a:gd name="T5" fmla="*/ 1 h 1"/>
                <a:gd name="T6" fmla="*/ 42 w 42"/>
                <a:gd name="T7" fmla="*/ 0 h 1"/>
                <a:gd name="T8" fmla="*/ 0 w 4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1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0" name="Freeform 89"/>
            <p:cNvSpPr>
              <a:spLocks/>
            </p:cNvSpPr>
            <p:nvPr/>
          </p:nvSpPr>
          <p:spPr bwMode="invGray">
            <a:xfrm>
              <a:off x="6640513" y="2806700"/>
              <a:ext cx="227013" cy="15875"/>
            </a:xfrm>
            <a:custGeom>
              <a:avLst/>
              <a:gdLst>
                <a:gd name="T0" fmla="*/ 80 w 118"/>
                <a:gd name="T1" fmla="*/ 7 h 7"/>
                <a:gd name="T2" fmla="*/ 80 w 118"/>
                <a:gd name="T3" fmla="*/ 7 h 7"/>
                <a:gd name="T4" fmla="*/ 85 w 118"/>
                <a:gd name="T5" fmla="*/ 1 h 7"/>
                <a:gd name="T6" fmla="*/ 29 w 118"/>
                <a:gd name="T7" fmla="*/ 4 h 7"/>
                <a:gd name="T8" fmla="*/ 80 w 11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1" name="Freeform 90"/>
            <p:cNvSpPr>
              <a:spLocks/>
            </p:cNvSpPr>
            <p:nvPr/>
          </p:nvSpPr>
          <p:spPr bwMode="invGray">
            <a:xfrm>
              <a:off x="6661150" y="2814638"/>
              <a:ext cx="34925" cy="1587"/>
            </a:xfrm>
            <a:custGeom>
              <a:avLst/>
              <a:gdLst>
                <a:gd name="T0" fmla="*/ 18 w 18"/>
                <a:gd name="T1" fmla="*/ 1 h 1"/>
                <a:gd name="T2" fmla="*/ 18 w 18"/>
                <a:gd name="T3" fmla="*/ 1 h 1"/>
                <a:gd name="T4" fmla="*/ 0 w 18"/>
                <a:gd name="T5" fmla="*/ 0 h 1"/>
                <a:gd name="T6" fmla="*/ 18 w 1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2" name="Freeform 91"/>
            <p:cNvSpPr>
              <a:spLocks/>
            </p:cNvSpPr>
            <p:nvPr/>
          </p:nvSpPr>
          <p:spPr bwMode="invGray">
            <a:xfrm>
              <a:off x="5661025" y="2789238"/>
              <a:ext cx="23813" cy="1587"/>
            </a:xfrm>
            <a:custGeom>
              <a:avLst/>
              <a:gdLst>
                <a:gd name="T0" fmla="*/ 0 w 13"/>
                <a:gd name="T1" fmla="*/ 1 h 1"/>
                <a:gd name="T2" fmla="*/ 0 w 13"/>
                <a:gd name="T3" fmla="*/ 1 h 1"/>
                <a:gd name="T4" fmla="*/ 13 w 13"/>
                <a:gd name="T5" fmla="*/ 0 h 1"/>
                <a:gd name="T6" fmla="*/ 0 w 13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3" name="Freeform 92"/>
            <p:cNvSpPr>
              <a:spLocks/>
            </p:cNvSpPr>
            <p:nvPr/>
          </p:nvSpPr>
          <p:spPr bwMode="invGray">
            <a:xfrm>
              <a:off x="6162675" y="2814638"/>
              <a:ext cx="258763" cy="7937"/>
            </a:xfrm>
            <a:custGeom>
              <a:avLst/>
              <a:gdLst>
                <a:gd name="T0" fmla="*/ 77 w 135"/>
                <a:gd name="T1" fmla="*/ 2 h 4"/>
                <a:gd name="T2" fmla="*/ 77 w 135"/>
                <a:gd name="T3" fmla="*/ 2 h 4"/>
                <a:gd name="T4" fmla="*/ 135 w 135"/>
                <a:gd name="T5" fmla="*/ 0 h 4"/>
                <a:gd name="T6" fmla="*/ 6 w 135"/>
                <a:gd name="T7" fmla="*/ 4 h 4"/>
                <a:gd name="T8" fmla="*/ 90 w 135"/>
                <a:gd name="T9" fmla="*/ 3 h 4"/>
                <a:gd name="T10" fmla="*/ 77 w 13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4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4" name="Freeform 93"/>
            <p:cNvSpPr>
              <a:spLocks/>
            </p:cNvSpPr>
            <p:nvPr/>
          </p:nvSpPr>
          <p:spPr bwMode="invGray">
            <a:xfrm>
              <a:off x="5019675" y="2713038"/>
              <a:ext cx="73025" cy="4762"/>
            </a:xfrm>
            <a:custGeom>
              <a:avLst/>
              <a:gdLst>
                <a:gd name="T0" fmla="*/ 13 w 38"/>
                <a:gd name="T1" fmla="*/ 1 h 2"/>
                <a:gd name="T2" fmla="*/ 13 w 38"/>
                <a:gd name="T3" fmla="*/ 1 h 2"/>
                <a:gd name="T4" fmla="*/ 38 w 38"/>
                <a:gd name="T5" fmla="*/ 0 h 2"/>
                <a:gd name="T6" fmla="*/ 7 w 38"/>
                <a:gd name="T7" fmla="*/ 0 h 2"/>
                <a:gd name="T8" fmla="*/ 13 w 38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5" name="Freeform 94"/>
            <p:cNvSpPr>
              <a:spLocks/>
            </p:cNvSpPr>
            <p:nvPr/>
          </p:nvSpPr>
          <p:spPr bwMode="invGray">
            <a:xfrm>
              <a:off x="5021263" y="2713038"/>
              <a:ext cx="11113" cy="0"/>
            </a:xfrm>
            <a:custGeom>
              <a:avLst/>
              <a:gdLst>
                <a:gd name="T0" fmla="*/ 0 w 6"/>
                <a:gd name="T1" fmla="*/ 0 w 6"/>
                <a:gd name="T2" fmla="*/ 6 w 6"/>
                <a:gd name="T3" fmla="*/ 0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6" name="Freeform 95"/>
            <p:cNvSpPr>
              <a:spLocks/>
            </p:cNvSpPr>
            <p:nvPr/>
          </p:nvSpPr>
          <p:spPr bwMode="invGray">
            <a:xfrm>
              <a:off x="5864225" y="2784475"/>
              <a:ext cx="101600" cy="4762"/>
            </a:xfrm>
            <a:custGeom>
              <a:avLst/>
              <a:gdLst>
                <a:gd name="T0" fmla="*/ 3 w 53"/>
                <a:gd name="T1" fmla="*/ 2 h 2"/>
                <a:gd name="T2" fmla="*/ 3 w 53"/>
                <a:gd name="T3" fmla="*/ 2 h 2"/>
                <a:gd name="T4" fmla="*/ 53 w 53"/>
                <a:gd name="T5" fmla="*/ 1 h 2"/>
                <a:gd name="T6" fmla="*/ 3 w 53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7" name="Freeform 96"/>
            <p:cNvSpPr>
              <a:spLocks/>
            </p:cNvSpPr>
            <p:nvPr/>
          </p:nvSpPr>
          <p:spPr bwMode="invGray">
            <a:xfrm>
              <a:off x="4703763" y="2722563"/>
              <a:ext cx="84138" cy="1587"/>
            </a:xfrm>
            <a:custGeom>
              <a:avLst/>
              <a:gdLst>
                <a:gd name="T0" fmla="*/ 3 w 44"/>
                <a:gd name="T1" fmla="*/ 1 h 1"/>
                <a:gd name="T2" fmla="*/ 3 w 44"/>
                <a:gd name="T3" fmla="*/ 1 h 1"/>
                <a:gd name="T4" fmla="*/ 44 w 44"/>
                <a:gd name="T5" fmla="*/ 0 h 1"/>
                <a:gd name="T6" fmla="*/ 0 w 44"/>
                <a:gd name="T7" fmla="*/ 0 h 1"/>
                <a:gd name="T8" fmla="*/ 3 w 4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8" name="Freeform 97"/>
            <p:cNvSpPr>
              <a:spLocks/>
            </p:cNvSpPr>
            <p:nvPr/>
          </p:nvSpPr>
          <p:spPr bwMode="invGray">
            <a:xfrm>
              <a:off x="4264025" y="2713038"/>
              <a:ext cx="77788" cy="4762"/>
            </a:xfrm>
            <a:custGeom>
              <a:avLst/>
              <a:gdLst>
                <a:gd name="T0" fmla="*/ 41 w 41"/>
                <a:gd name="T1" fmla="*/ 1 h 2"/>
                <a:gd name="T2" fmla="*/ 41 w 41"/>
                <a:gd name="T3" fmla="*/ 1 h 2"/>
                <a:gd name="T4" fmla="*/ 34 w 41"/>
                <a:gd name="T5" fmla="*/ 0 h 2"/>
                <a:gd name="T6" fmla="*/ 0 w 41"/>
                <a:gd name="T7" fmla="*/ 1 h 2"/>
                <a:gd name="T8" fmla="*/ 7 w 41"/>
                <a:gd name="T9" fmla="*/ 2 h 2"/>
                <a:gd name="T10" fmla="*/ 41 w 41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9" name="Freeform 98"/>
            <p:cNvSpPr>
              <a:spLocks/>
            </p:cNvSpPr>
            <p:nvPr/>
          </p:nvSpPr>
          <p:spPr bwMode="invGray">
            <a:xfrm>
              <a:off x="4800600" y="2822575"/>
              <a:ext cx="117475" cy="7937"/>
            </a:xfrm>
            <a:custGeom>
              <a:avLst/>
              <a:gdLst>
                <a:gd name="T0" fmla="*/ 11 w 61"/>
                <a:gd name="T1" fmla="*/ 2 h 3"/>
                <a:gd name="T2" fmla="*/ 11 w 61"/>
                <a:gd name="T3" fmla="*/ 2 h 3"/>
                <a:gd name="T4" fmla="*/ 54 w 61"/>
                <a:gd name="T5" fmla="*/ 0 h 3"/>
                <a:gd name="T6" fmla="*/ 0 w 61"/>
                <a:gd name="T7" fmla="*/ 0 h 3"/>
                <a:gd name="T8" fmla="*/ 46 w 61"/>
                <a:gd name="T9" fmla="*/ 0 h 3"/>
                <a:gd name="T10" fmla="*/ 11 w 61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3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0" name="Freeform 99"/>
            <p:cNvSpPr>
              <a:spLocks/>
            </p:cNvSpPr>
            <p:nvPr/>
          </p:nvSpPr>
          <p:spPr bwMode="invGray">
            <a:xfrm>
              <a:off x="187325" y="2714625"/>
              <a:ext cx="1925638" cy="31750"/>
            </a:xfrm>
            <a:custGeom>
              <a:avLst/>
              <a:gdLst>
                <a:gd name="T0" fmla="*/ 746 w 1004"/>
                <a:gd name="T1" fmla="*/ 6 h 14"/>
                <a:gd name="T2" fmla="*/ 746 w 1004"/>
                <a:gd name="T3" fmla="*/ 6 h 14"/>
                <a:gd name="T4" fmla="*/ 820 w 1004"/>
                <a:gd name="T5" fmla="*/ 7 h 14"/>
                <a:gd name="T6" fmla="*/ 800 w 1004"/>
                <a:gd name="T7" fmla="*/ 8 h 14"/>
                <a:gd name="T8" fmla="*/ 847 w 1004"/>
                <a:gd name="T9" fmla="*/ 5 h 14"/>
                <a:gd name="T10" fmla="*/ 769 w 1004"/>
                <a:gd name="T11" fmla="*/ 11 h 14"/>
                <a:gd name="T12" fmla="*/ 918 w 1004"/>
                <a:gd name="T13" fmla="*/ 9 h 14"/>
                <a:gd name="T14" fmla="*/ 876 w 1004"/>
                <a:gd name="T15" fmla="*/ 7 h 14"/>
                <a:gd name="T16" fmla="*/ 981 w 1004"/>
                <a:gd name="T17" fmla="*/ 5 h 14"/>
                <a:gd name="T18" fmla="*/ 989 w 1004"/>
                <a:gd name="T19" fmla="*/ 2 h 14"/>
                <a:gd name="T20" fmla="*/ 997 w 1004"/>
                <a:gd name="T21" fmla="*/ 2 h 14"/>
                <a:gd name="T22" fmla="*/ 1004 w 1004"/>
                <a:gd name="T23" fmla="*/ 2 h 14"/>
                <a:gd name="T24" fmla="*/ 999 w 1004"/>
                <a:gd name="T25" fmla="*/ 2 h 14"/>
                <a:gd name="T26" fmla="*/ 994 w 1004"/>
                <a:gd name="T27" fmla="*/ 1 h 14"/>
                <a:gd name="T28" fmla="*/ 904 w 1004"/>
                <a:gd name="T29" fmla="*/ 0 h 14"/>
                <a:gd name="T30" fmla="*/ 791 w 1004"/>
                <a:gd name="T31" fmla="*/ 2 h 14"/>
                <a:gd name="T32" fmla="*/ 756 w 1004"/>
                <a:gd name="T33" fmla="*/ 2 h 14"/>
                <a:gd name="T34" fmla="*/ 743 w 1004"/>
                <a:gd name="T35" fmla="*/ 2 h 14"/>
                <a:gd name="T36" fmla="*/ 764 w 1004"/>
                <a:gd name="T37" fmla="*/ 1 h 14"/>
                <a:gd name="T38" fmla="*/ 697 w 1004"/>
                <a:gd name="T39" fmla="*/ 2 h 14"/>
                <a:gd name="T40" fmla="*/ 570 w 1004"/>
                <a:gd name="T41" fmla="*/ 3 h 14"/>
                <a:gd name="T42" fmla="*/ 559 w 1004"/>
                <a:gd name="T43" fmla="*/ 2 h 14"/>
                <a:gd name="T44" fmla="*/ 554 w 1004"/>
                <a:gd name="T45" fmla="*/ 3 h 14"/>
                <a:gd name="T46" fmla="*/ 0 w 1004"/>
                <a:gd name="T47" fmla="*/ 4 h 14"/>
                <a:gd name="T48" fmla="*/ 79 w 1004"/>
                <a:gd name="T49" fmla="*/ 5 h 14"/>
                <a:gd name="T50" fmla="*/ 113 w 1004"/>
                <a:gd name="T51" fmla="*/ 8 h 14"/>
                <a:gd name="T52" fmla="*/ 49 w 1004"/>
                <a:gd name="T53" fmla="*/ 8 h 14"/>
                <a:gd name="T54" fmla="*/ 64 w 1004"/>
                <a:gd name="T55" fmla="*/ 12 h 14"/>
                <a:gd name="T56" fmla="*/ 213 w 1004"/>
                <a:gd name="T57" fmla="*/ 8 h 14"/>
                <a:gd name="T58" fmla="*/ 234 w 1004"/>
                <a:gd name="T59" fmla="*/ 11 h 14"/>
                <a:gd name="T60" fmla="*/ 223 w 1004"/>
                <a:gd name="T61" fmla="*/ 11 h 14"/>
                <a:gd name="T62" fmla="*/ 324 w 1004"/>
                <a:gd name="T63" fmla="*/ 10 h 14"/>
                <a:gd name="T64" fmla="*/ 322 w 1004"/>
                <a:gd name="T65" fmla="*/ 12 h 14"/>
                <a:gd name="T66" fmla="*/ 454 w 1004"/>
                <a:gd name="T67" fmla="*/ 10 h 14"/>
                <a:gd name="T68" fmla="*/ 452 w 1004"/>
                <a:gd name="T69" fmla="*/ 11 h 14"/>
                <a:gd name="T70" fmla="*/ 620 w 1004"/>
                <a:gd name="T71" fmla="*/ 9 h 14"/>
                <a:gd name="T72" fmla="*/ 568 w 1004"/>
                <a:gd name="T73" fmla="*/ 11 h 14"/>
                <a:gd name="T74" fmla="*/ 643 w 1004"/>
                <a:gd name="T75" fmla="*/ 10 h 14"/>
                <a:gd name="T76" fmla="*/ 622 w 1004"/>
                <a:gd name="T77" fmla="*/ 12 h 14"/>
                <a:gd name="T78" fmla="*/ 758 w 1004"/>
                <a:gd name="T79" fmla="*/ 8 h 14"/>
                <a:gd name="T80" fmla="*/ 746 w 1004"/>
                <a:gd name="T81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4" h="1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1" name="Freeform 100"/>
            <p:cNvSpPr>
              <a:spLocks/>
            </p:cNvSpPr>
            <p:nvPr/>
          </p:nvSpPr>
          <p:spPr bwMode="invGray">
            <a:xfrm>
              <a:off x="1947862" y="2735263"/>
              <a:ext cx="47625" cy="0"/>
            </a:xfrm>
            <a:custGeom>
              <a:avLst/>
              <a:gdLst>
                <a:gd name="T0" fmla="*/ 0 w 25"/>
                <a:gd name="T1" fmla="*/ 0 w 25"/>
                <a:gd name="T2" fmla="*/ 25 w 25"/>
                <a:gd name="T3" fmla="*/ 0 w 2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2" name="Freeform 101"/>
            <p:cNvSpPr>
              <a:spLocks/>
            </p:cNvSpPr>
            <p:nvPr/>
          </p:nvSpPr>
          <p:spPr bwMode="invGray">
            <a:xfrm>
              <a:off x="112712" y="2724150"/>
              <a:ext cx="74613" cy="0"/>
            </a:xfrm>
            <a:custGeom>
              <a:avLst/>
              <a:gdLst>
                <a:gd name="T0" fmla="*/ 0 w 39"/>
                <a:gd name="T1" fmla="*/ 0 w 39"/>
                <a:gd name="T2" fmla="*/ 39 w 39"/>
                <a:gd name="T3" fmla="*/ 0 w 3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3" name="Freeform 102"/>
            <p:cNvSpPr>
              <a:spLocks/>
            </p:cNvSpPr>
            <p:nvPr/>
          </p:nvSpPr>
          <p:spPr bwMode="invGray">
            <a:xfrm>
              <a:off x="2187575" y="2717800"/>
              <a:ext cx="176213" cy="6350"/>
            </a:xfrm>
            <a:custGeom>
              <a:avLst/>
              <a:gdLst>
                <a:gd name="T0" fmla="*/ 71 w 92"/>
                <a:gd name="T1" fmla="*/ 3 h 3"/>
                <a:gd name="T2" fmla="*/ 71 w 92"/>
                <a:gd name="T3" fmla="*/ 3 h 3"/>
                <a:gd name="T4" fmla="*/ 92 w 92"/>
                <a:gd name="T5" fmla="*/ 0 h 3"/>
                <a:gd name="T6" fmla="*/ 8 w 92"/>
                <a:gd name="T7" fmla="*/ 1 h 3"/>
                <a:gd name="T8" fmla="*/ 2 w 92"/>
                <a:gd name="T9" fmla="*/ 3 h 3"/>
                <a:gd name="T10" fmla="*/ 71 w 92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2" h="3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4" name="Freeform 103"/>
            <p:cNvSpPr>
              <a:spLocks/>
            </p:cNvSpPr>
            <p:nvPr/>
          </p:nvSpPr>
          <p:spPr bwMode="invGray">
            <a:xfrm>
              <a:off x="2112962" y="2714625"/>
              <a:ext cx="90488" cy="4762"/>
            </a:xfrm>
            <a:custGeom>
              <a:avLst/>
              <a:gdLst>
                <a:gd name="T0" fmla="*/ 22 w 47"/>
                <a:gd name="T1" fmla="*/ 0 h 2"/>
                <a:gd name="T2" fmla="*/ 22 w 47"/>
                <a:gd name="T3" fmla="*/ 0 h 2"/>
                <a:gd name="T4" fmla="*/ 0 w 47"/>
                <a:gd name="T5" fmla="*/ 2 h 2"/>
                <a:gd name="T6" fmla="*/ 47 w 47"/>
                <a:gd name="T7" fmla="*/ 2 h 2"/>
                <a:gd name="T8" fmla="*/ 22 w 47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5" name="Freeform 104"/>
            <p:cNvSpPr>
              <a:spLocks/>
            </p:cNvSpPr>
            <p:nvPr/>
          </p:nvSpPr>
          <p:spPr bwMode="invGray">
            <a:xfrm>
              <a:off x="2101850" y="2811463"/>
              <a:ext cx="71438" cy="3175"/>
            </a:xfrm>
            <a:custGeom>
              <a:avLst/>
              <a:gdLst>
                <a:gd name="T0" fmla="*/ 37 w 37"/>
                <a:gd name="T1" fmla="*/ 0 h 1"/>
                <a:gd name="T2" fmla="*/ 37 w 37"/>
                <a:gd name="T3" fmla="*/ 0 h 1"/>
                <a:gd name="T4" fmla="*/ 22 w 37"/>
                <a:gd name="T5" fmla="*/ 1 h 1"/>
                <a:gd name="T6" fmla="*/ 0 w 37"/>
                <a:gd name="T7" fmla="*/ 1 h 1"/>
                <a:gd name="T8" fmla="*/ 37 w 3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1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6" name="Freeform 105"/>
            <p:cNvSpPr>
              <a:spLocks/>
            </p:cNvSpPr>
            <p:nvPr/>
          </p:nvSpPr>
          <p:spPr bwMode="invGray">
            <a:xfrm>
              <a:off x="1724025" y="2805113"/>
              <a:ext cx="120650" cy="4762"/>
            </a:xfrm>
            <a:custGeom>
              <a:avLst/>
              <a:gdLst>
                <a:gd name="T0" fmla="*/ 0 w 63"/>
                <a:gd name="T1" fmla="*/ 0 h 2"/>
                <a:gd name="T2" fmla="*/ 0 w 63"/>
                <a:gd name="T3" fmla="*/ 0 h 2"/>
                <a:gd name="T4" fmla="*/ 63 w 63"/>
                <a:gd name="T5" fmla="*/ 0 h 2"/>
                <a:gd name="T6" fmla="*/ 0 w 6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2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7" name="Freeform 106"/>
            <p:cNvSpPr>
              <a:spLocks/>
            </p:cNvSpPr>
            <p:nvPr/>
          </p:nvSpPr>
          <p:spPr bwMode="invGray">
            <a:xfrm>
              <a:off x="1744662" y="2833688"/>
              <a:ext cx="73025" cy="3175"/>
            </a:xfrm>
            <a:custGeom>
              <a:avLst/>
              <a:gdLst>
                <a:gd name="T0" fmla="*/ 38 w 38"/>
                <a:gd name="T1" fmla="*/ 0 h 1"/>
                <a:gd name="T2" fmla="*/ 38 w 38"/>
                <a:gd name="T3" fmla="*/ 0 h 1"/>
                <a:gd name="T4" fmla="*/ 0 w 38"/>
                <a:gd name="T5" fmla="*/ 1 h 1"/>
                <a:gd name="T6" fmla="*/ 3 w 38"/>
                <a:gd name="T7" fmla="*/ 1 h 1"/>
                <a:gd name="T8" fmla="*/ 38 w 3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8" name="Freeform 107"/>
            <p:cNvSpPr>
              <a:spLocks/>
            </p:cNvSpPr>
            <p:nvPr/>
          </p:nvSpPr>
          <p:spPr bwMode="invGray">
            <a:xfrm>
              <a:off x="-474663" y="2741613"/>
              <a:ext cx="34925" cy="0"/>
            </a:xfrm>
            <a:custGeom>
              <a:avLst/>
              <a:gdLst>
                <a:gd name="T0" fmla="*/ 18 w 18"/>
                <a:gd name="T1" fmla="*/ 18 w 18"/>
                <a:gd name="T2" fmla="*/ 0 w 18"/>
                <a:gd name="T3" fmla="*/ 18 w 1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59" name="Freeform 108"/>
            <p:cNvSpPr>
              <a:spLocks/>
            </p:cNvSpPr>
            <p:nvPr/>
          </p:nvSpPr>
          <p:spPr bwMode="invGray">
            <a:xfrm>
              <a:off x="-947738" y="2725738"/>
              <a:ext cx="1239838" cy="19050"/>
            </a:xfrm>
            <a:custGeom>
              <a:avLst/>
              <a:gdLst>
                <a:gd name="T0" fmla="*/ 588 w 647"/>
                <a:gd name="T1" fmla="*/ 5 h 8"/>
                <a:gd name="T2" fmla="*/ 588 w 647"/>
                <a:gd name="T3" fmla="*/ 5 h 8"/>
                <a:gd name="T4" fmla="*/ 619 w 647"/>
                <a:gd name="T5" fmla="*/ 0 h 8"/>
                <a:gd name="T6" fmla="*/ 570 w 647"/>
                <a:gd name="T7" fmla="*/ 1 h 8"/>
                <a:gd name="T8" fmla="*/ 574 w 647"/>
                <a:gd name="T9" fmla="*/ 0 h 8"/>
                <a:gd name="T10" fmla="*/ 515 w 647"/>
                <a:gd name="T11" fmla="*/ 1 h 8"/>
                <a:gd name="T12" fmla="*/ 533 w 647"/>
                <a:gd name="T13" fmla="*/ 3 h 8"/>
                <a:gd name="T14" fmla="*/ 450 w 647"/>
                <a:gd name="T15" fmla="*/ 0 h 8"/>
                <a:gd name="T16" fmla="*/ 361 w 647"/>
                <a:gd name="T17" fmla="*/ 0 h 8"/>
                <a:gd name="T18" fmla="*/ 368 w 647"/>
                <a:gd name="T19" fmla="*/ 0 h 8"/>
                <a:gd name="T20" fmla="*/ 355 w 647"/>
                <a:gd name="T21" fmla="*/ 0 h 8"/>
                <a:gd name="T22" fmla="*/ 55 w 647"/>
                <a:gd name="T23" fmla="*/ 1 h 8"/>
                <a:gd name="T24" fmla="*/ 45 w 647"/>
                <a:gd name="T25" fmla="*/ 6 h 8"/>
                <a:gd name="T26" fmla="*/ 207 w 647"/>
                <a:gd name="T27" fmla="*/ 5 h 8"/>
                <a:gd name="T28" fmla="*/ 214 w 647"/>
                <a:gd name="T29" fmla="*/ 6 h 8"/>
                <a:gd name="T30" fmla="*/ 250 w 647"/>
                <a:gd name="T31" fmla="*/ 4 h 8"/>
                <a:gd name="T32" fmla="*/ 216 w 647"/>
                <a:gd name="T33" fmla="*/ 3 h 8"/>
                <a:gd name="T34" fmla="*/ 393 w 647"/>
                <a:gd name="T35" fmla="*/ 3 h 8"/>
                <a:gd name="T36" fmla="*/ 265 w 647"/>
                <a:gd name="T37" fmla="*/ 5 h 8"/>
                <a:gd name="T38" fmla="*/ 265 w 647"/>
                <a:gd name="T39" fmla="*/ 7 h 8"/>
                <a:gd name="T40" fmla="*/ 588 w 647"/>
                <a:gd name="T41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7" h="8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0" name="Freeform 109"/>
            <p:cNvSpPr>
              <a:spLocks/>
            </p:cNvSpPr>
            <p:nvPr/>
          </p:nvSpPr>
          <p:spPr bwMode="invGray">
            <a:xfrm>
              <a:off x="-1944688" y="2741613"/>
              <a:ext cx="4763" cy="0"/>
            </a:xfrm>
            <a:custGeom>
              <a:avLst/>
              <a:gdLst>
                <a:gd name="T0" fmla="*/ 1 w 2"/>
                <a:gd name="T1" fmla="*/ 1 w 2"/>
                <a:gd name="T2" fmla="*/ 2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1" name="Freeform 110"/>
            <p:cNvSpPr>
              <a:spLocks/>
            </p:cNvSpPr>
            <p:nvPr/>
          </p:nvSpPr>
          <p:spPr bwMode="invGray">
            <a:xfrm>
              <a:off x="-1939925" y="2735263"/>
              <a:ext cx="173038" cy="6350"/>
            </a:xfrm>
            <a:custGeom>
              <a:avLst/>
              <a:gdLst>
                <a:gd name="T0" fmla="*/ 36 w 90"/>
                <a:gd name="T1" fmla="*/ 3 h 3"/>
                <a:gd name="T2" fmla="*/ 36 w 90"/>
                <a:gd name="T3" fmla="*/ 3 h 3"/>
                <a:gd name="T4" fmla="*/ 90 w 90"/>
                <a:gd name="T5" fmla="*/ 0 h 3"/>
                <a:gd name="T6" fmla="*/ 6 w 90"/>
                <a:gd name="T7" fmla="*/ 1 h 3"/>
                <a:gd name="T8" fmla="*/ 0 w 90"/>
                <a:gd name="T9" fmla="*/ 3 h 3"/>
                <a:gd name="T10" fmla="*/ 48 w 90"/>
                <a:gd name="T11" fmla="*/ 2 h 3"/>
                <a:gd name="T12" fmla="*/ 36 w 90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3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2" name="Freeform 111"/>
            <p:cNvSpPr>
              <a:spLocks/>
            </p:cNvSpPr>
            <p:nvPr/>
          </p:nvSpPr>
          <p:spPr bwMode="invGray">
            <a:xfrm>
              <a:off x="-1773238" y="2733675"/>
              <a:ext cx="123825" cy="12700"/>
            </a:xfrm>
            <a:custGeom>
              <a:avLst/>
              <a:gdLst>
                <a:gd name="T0" fmla="*/ 65 w 65"/>
                <a:gd name="T1" fmla="*/ 0 h 6"/>
                <a:gd name="T2" fmla="*/ 65 w 65"/>
                <a:gd name="T3" fmla="*/ 0 h 6"/>
                <a:gd name="T4" fmla="*/ 48 w 65"/>
                <a:gd name="T5" fmla="*/ 4 h 6"/>
                <a:gd name="T6" fmla="*/ 0 w 65"/>
                <a:gd name="T7" fmla="*/ 4 h 6"/>
                <a:gd name="T8" fmla="*/ 61 w 65"/>
                <a:gd name="T9" fmla="*/ 4 h 6"/>
                <a:gd name="T10" fmla="*/ 65 w 6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6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3" name="Freeform 112"/>
            <p:cNvSpPr>
              <a:spLocks/>
            </p:cNvSpPr>
            <p:nvPr/>
          </p:nvSpPr>
          <p:spPr bwMode="invGray">
            <a:xfrm>
              <a:off x="-1057275" y="2735263"/>
              <a:ext cx="57150" cy="3175"/>
            </a:xfrm>
            <a:custGeom>
              <a:avLst/>
              <a:gdLst>
                <a:gd name="T0" fmla="*/ 12 w 30"/>
                <a:gd name="T1" fmla="*/ 0 h 1"/>
                <a:gd name="T2" fmla="*/ 12 w 30"/>
                <a:gd name="T3" fmla="*/ 0 h 1"/>
                <a:gd name="T4" fmla="*/ 0 w 30"/>
                <a:gd name="T5" fmla="*/ 1 h 1"/>
                <a:gd name="T6" fmla="*/ 30 w 30"/>
                <a:gd name="T7" fmla="*/ 1 h 1"/>
                <a:gd name="T8" fmla="*/ 12 w 30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4" name="Freeform 113"/>
            <p:cNvSpPr>
              <a:spLocks/>
            </p:cNvSpPr>
            <p:nvPr/>
          </p:nvSpPr>
          <p:spPr bwMode="invGray">
            <a:xfrm>
              <a:off x="-1116013" y="2738438"/>
              <a:ext cx="58738" cy="3175"/>
            </a:xfrm>
            <a:custGeom>
              <a:avLst/>
              <a:gdLst>
                <a:gd name="T0" fmla="*/ 30 w 30"/>
                <a:gd name="T1" fmla="*/ 0 h 2"/>
                <a:gd name="T2" fmla="*/ 30 w 30"/>
                <a:gd name="T3" fmla="*/ 0 h 2"/>
                <a:gd name="T4" fmla="*/ 0 w 30"/>
                <a:gd name="T5" fmla="*/ 0 h 2"/>
                <a:gd name="T6" fmla="*/ 9 w 30"/>
                <a:gd name="T7" fmla="*/ 2 h 2"/>
                <a:gd name="T8" fmla="*/ 30 w 3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5" name="Freeform 114"/>
            <p:cNvSpPr>
              <a:spLocks/>
            </p:cNvSpPr>
            <p:nvPr/>
          </p:nvSpPr>
          <p:spPr bwMode="invGray">
            <a:xfrm>
              <a:off x="-1349375" y="2735263"/>
              <a:ext cx="84138" cy="0"/>
            </a:xfrm>
            <a:custGeom>
              <a:avLst/>
              <a:gdLst>
                <a:gd name="T0" fmla="*/ 44 w 44"/>
                <a:gd name="T1" fmla="*/ 44 w 44"/>
                <a:gd name="T2" fmla="*/ 0 w 44"/>
                <a:gd name="T3" fmla="*/ 44 w 4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6" name="Freeform 115"/>
            <p:cNvSpPr>
              <a:spLocks/>
            </p:cNvSpPr>
            <p:nvPr/>
          </p:nvSpPr>
          <p:spPr bwMode="invGray">
            <a:xfrm>
              <a:off x="-1265238" y="2735263"/>
              <a:ext cx="65088" cy="3175"/>
            </a:xfrm>
            <a:custGeom>
              <a:avLst/>
              <a:gdLst>
                <a:gd name="T0" fmla="*/ 34 w 34"/>
                <a:gd name="T1" fmla="*/ 1 h 1"/>
                <a:gd name="T2" fmla="*/ 34 w 34"/>
                <a:gd name="T3" fmla="*/ 1 h 1"/>
                <a:gd name="T4" fmla="*/ 33 w 34"/>
                <a:gd name="T5" fmla="*/ 0 h 1"/>
                <a:gd name="T6" fmla="*/ 0 w 34"/>
                <a:gd name="T7" fmla="*/ 0 h 1"/>
                <a:gd name="T8" fmla="*/ 34 w 3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7" name="Freeform 116"/>
            <p:cNvSpPr>
              <a:spLocks/>
            </p:cNvSpPr>
            <p:nvPr/>
          </p:nvSpPr>
          <p:spPr bwMode="invGray">
            <a:xfrm>
              <a:off x="-1219200" y="2728913"/>
              <a:ext cx="103188" cy="9525"/>
            </a:xfrm>
            <a:custGeom>
              <a:avLst/>
              <a:gdLst>
                <a:gd name="T0" fmla="*/ 54 w 54"/>
                <a:gd name="T1" fmla="*/ 4 h 4"/>
                <a:gd name="T2" fmla="*/ 54 w 54"/>
                <a:gd name="T3" fmla="*/ 4 h 4"/>
                <a:gd name="T4" fmla="*/ 0 w 54"/>
                <a:gd name="T5" fmla="*/ 1 h 4"/>
                <a:gd name="T6" fmla="*/ 9 w 54"/>
                <a:gd name="T7" fmla="*/ 3 h 4"/>
                <a:gd name="T8" fmla="*/ 54 w 5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8" name="Freeform 117"/>
            <p:cNvSpPr>
              <a:spLocks/>
            </p:cNvSpPr>
            <p:nvPr/>
          </p:nvSpPr>
          <p:spPr bwMode="invGray">
            <a:xfrm>
              <a:off x="1225550" y="2830513"/>
              <a:ext cx="73025" cy="3175"/>
            </a:xfrm>
            <a:custGeom>
              <a:avLst/>
              <a:gdLst>
                <a:gd name="T0" fmla="*/ 34 w 38"/>
                <a:gd name="T1" fmla="*/ 0 h 2"/>
                <a:gd name="T2" fmla="*/ 34 w 38"/>
                <a:gd name="T3" fmla="*/ 0 h 2"/>
                <a:gd name="T4" fmla="*/ 0 w 38"/>
                <a:gd name="T5" fmla="*/ 1 h 2"/>
                <a:gd name="T6" fmla="*/ 4 w 38"/>
                <a:gd name="T7" fmla="*/ 2 h 2"/>
                <a:gd name="T8" fmla="*/ 38 w 38"/>
                <a:gd name="T9" fmla="*/ 1 h 2"/>
                <a:gd name="T10" fmla="*/ 34 w 38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2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69" name="Freeform 118"/>
            <p:cNvSpPr>
              <a:spLocks/>
            </p:cNvSpPr>
            <p:nvPr/>
          </p:nvSpPr>
          <p:spPr bwMode="invGray">
            <a:xfrm>
              <a:off x="874712" y="2827338"/>
              <a:ext cx="39688" cy="3175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0" name="Freeform 119"/>
            <p:cNvSpPr>
              <a:spLocks/>
            </p:cNvSpPr>
            <p:nvPr/>
          </p:nvSpPr>
          <p:spPr bwMode="invGray">
            <a:xfrm>
              <a:off x="417512" y="2827338"/>
              <a:ext cx="457200" cy="31750"/>
            </a:xfrm>
            <a:custGeom>
              <a:avLst/>
              <a:gdLst>
                <a:gd name="T0" fmla="*/ 113 w 238"/>
                <a:gd name="T1" fmla="*/ 12 h 14"/>
                <a:gd name="T2" fmla="*/ 113 w 238"/>
                <a:gd name="T3" fmla="*/ 12 h 14"/>
                <a:gd name="T4" fmla="*/ 94 w 238"/>
                <a:gd name="T5" fmla="*/ 9 h 14"/>
                <a:gd name="T6" fmla="*/ 157 w 238"/>
                <a:gd name="T7" fmla="*/ 6 h 14"/>
                <a:gd name="T8" fmla="*/ 145 w 238"/>
                <a:gd name="T9" fmla="*/ 8 h 14"/>
                <a:gd name="T10" fmla="*/ 169 w 238"/>
                <a:gd name="T11" fmla="*/ 6 h 14"/>
                <a:gd name="T12" fmla="*/ 238 w 238"/>
                <a:gd name="T13" fmla="*/ 1 h 14"/>
                <a:gd name="T14" fmla="*/ 32 w 238"/>
                <a:gd name="T15" fmla="*/ 3 h 14"/>
                <a:gd name="T16" fmla="*/ 19 w 238"/>
                <a:gd name="T17" fmla="*/ 13 h 14"/>
                <a:gd name="T18" fmla="*/ 113 w 23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8" h="14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1" name="Freeform 120"/>
            <p:cNvSpPr>
              <a:spLocks/>
            </p:cNvSpPr>
            <p:nvPr/>
          </p:nvSpPr>
          <p:spPr bwMode="invGray">
            <a:xfrm>
              <a:off x="755650" y="2859087"/>
              <a:ext cx="68263" cy="4762"/>
            </a:xfrm>
            <a:custGeom>
              <a:avLst/>
              <a:gdLst>
                <a:gd name="T0" fmla="*/ 0 w 36"/>
                <a:gd name="T1" fmla="*/ 1 h 2"/>
                <a:gd name="T2" fmla="*/ 0 w 36"/>
                <a:gd name="T3" fmla="*/ 1 h 2"/>
                <a:gd name="T4" fmla="*/ 36 w 36"/>
                <a:gd name="T5" fmla="*/ 1 h 2"/>
                <a:gd name="T6" fmla="*/ 0 w 3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2" name="Freeform 121"/>
            <p:cNvSpPr>
              <a:spLocks/>
            </p:cNvSpPr>
            <p:nvPr/>
          </p:nvSpPr>
          <p:spPr bwMode="invGray">
            <a:xfrm>
              <a:off x="-133350" y="2798763"/>
              <a:ext cx="111125" cy="4762"/>
            </a:xfrm>
            <a:custGeom>
              <a:avLst/>
              <a:gdLst>
                <a:gd name="T0" fmla="*/ 37 w 58"/>
                <a:gd name="T1" fmla="*/ 0 h 2"/>
                <a:gd name="T2" fmla="*/ 37 w 58"/>
                <a:gd name="T3" fmla="*/ 0 h 2"/>
                <a:gd name="T4" fmla="*/ 7 w 58"/>
                <a:gd name="T5" fmla="*/ 2 h 2"/>
                <a:gd name="T6" fmla="*/ 58 w 58"/>
                <a:gd name="T7" fmla="*/ 2 h 2"/>
                <a:gd name="T8" fmla="*/ 37 w 58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3" name="Freeform 122"/>
            <p:cNvSpPr>
              <a:spLocks/>
            </p:cNvSpPr>
            <p:nvPr/>
          </p:nvSpPr>
          <p:spPr bwMode="invGray">
            <a:xfrm>
              <a:off x="-22225" y="2800350"/>
              <a:ext cx="44450" cy="3175"/>
            </a:xfrm>
            <a:custGeom>
              <a:avLst/>
              <a:gdLst>
                <a:gd name="T0" fmla="*/ 23 w 23"/>
                <a:gd name="T1" fmla="*/ 0 h 1"/>
                <a:gd name="T2" fmla="*/ 23 w 23"/>
                <a:gd name="T3" fmla="*/ 0 h 1"/>
                <a:gd name="T4" fmla="*/ 0 w 23"/>
                <a:gd name="T5" fmla="*/ 1 h 1"/>
                <a:gd name="T6" fmla="*/ 23 w 2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4" name="Freeform 123"/>
            <p:cNvSpPr>
              <a:spLocks/>
            </p:cNvSpPr>
            <p:nvPr/>
          </p:nvSpPr>
          <p:spPr bwMode="invGray">
            <a:xfrm>
              <a:off x="-66675" y="2798763"/>
              <a:ext cx="6350" cy="0"/>
            </a:xfrm>
            <a:custGeom>
              <a:avLst/>
              <a:gdLst>
                <a:gd name="T0" fmla="*/ 0 w 3"/>
                <a:gd name="T1" fmla="*/ 0 w 3"/>
                <a:gd name="T2" fmla="*/ 2 w 3"/>
                <a:gd name="T3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5" name="Freeform 124"/>
            <p:cNvSpPr>
              <a:spLocks/>
            </p:cNvSpPr>
            <p:nvPr/>
          </p:nvSpPr>
          <p:spPr bwMode="invGray">
            <a:xfrm>
              <a:off x="-1566863" y="2730500"/>
              <a:ext cx="65088" cy="3175"/>
            </a:xfrm>
            <a:custGeom>
              <a:avLst/>
              <a:gdLst>
                <a:gd name="T0" fmla="*/ 33 w 34"/>
                <a:gd name="T1" fmla="*/ 1 h 1"/>
                <a:gd name="T2" fmla="*/ 33 w 34"/>
                <a:gd name="T3" fmla="*/ 1 h 1"/>
                <a:gd name="T4" fmla="*/ 0 w 34"/>
                <a:gd name="T5" fmla="*/ 1 h 1"/>
                <a:gd name="T6" fmla="*/ 33 w 34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1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6" name="Freeform 125"/>
            <p:cNvSpPr>
              <a:spLocks/>
            </p:cNvSpPr>
            <p:nvPr/>
          </p:nvSpPr>
          <p:spPr bwMode="invGray">
            <a:xfrm>
              <a:off x="-3175000" y="2740025"/>
              <a:ext cx="38100" cy="0"/>
            </a:xfrm>
            <a:custGeom>
              <a:avLst/>
              <a:gdLst>
                <a:gd name="T0" fmla="*/ 20 w 20"/>
                <a:gd name="T1" fmla="*/ 20 w 20"/>
                <a:gd name="T2" fmla="*/ 0 w 20"/>
                <a:gd name="T3" fmla="*/ 20 w 2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7" name="Freeform 126"/>
            <p:cNvSpPr>
              <a:spLocks/>
            </p:cNvSpPr>
            <p:nvPr/>
          </p:nvSpPr>
          <p:spPr bwMode="invGray">
            <a:xfrm>
              <a:off x="-3735388" y="2803525"/>
              <a:ext cx="6350" cy="1587"/>
            </a:xfrm>
            <a:custGeom>
              <a:avLst/>
              <a:gdLst>
                <a:gd name="T0" fmla="*/ 4 w 4"/>
                <a:gd name="T1" fmla="*/ 0 h 1"/>
                <a:gd name="T2" fmla="*/ 4 w 4"/>
                <a:gd name="T3" fmla="*/ 0 h 1"/>
                <a:gd name="T4" fmla="*/ 0 w 4"/>
                <a:gd name="T5" fmla="*/ 1 h 1"/>
                <a:gd name="T6" fmla="*/ 4 w 4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78" name="Freeform 127"/>
            <p:cNvSpPr>
              <a:spLocks/>
            </p:cNvSpPr>
            <p:nvPr/>
          </p:nvSpPr>
          <p:spPr bwMode="invGray">
            <a:xfrm>
              <a:off x="-3924300" y="2803525"/>
              <a:ext cx="188913" cy="3175"/>
            </a:xfrm>
            <a:custGeom>
              <a:avLst/>
              <a:gdLst>
                <a:gd name="T0" fmla="*/ 98 w 98"/>
                <a:gd name="T1" fmla="*/ 1 h 2"/>
                <a:gd name="T2" fmla="*/ 98 w 98"/>
                <a:gd name="T3" fmla="*/ 1 h 2"/>
                <a:gd name="T4" fmla="*/ 26 w 98"/>
                <a:gd name="T5" fmla="*/ 1 h 2"/>
                <a:gd name="T6" fmla="*/ 28 w 98"/>
                <a:gd name="T7" fmla="*/ 1 h 2"/>
                <a:gd name="T8" fmla="*/ 0 w 98"/>
                <a:gd name="T9" fmla="*/ 2 h 2"/>
                <a:gd name="T10" fmla="*/ 98 w 98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2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1/10/2018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5102525"/>
            <a:ext cx="9143999" cy="106967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Autofit/>
          </a:bodyPr>
          <a:lstStyle>
            <a:lvl1pPr algn="l">
              <a:defRPr sz="44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4563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  <a:solidFill>
            <a:schemeClr val="tx2"/>
          </a:solidFill>
        </p:grpSpPr>
        <p:sp>
          <p:nvSpPr>
            <p:cNvPr id="159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1/10/2018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6815" y="1905000"/>
            <a:ext cx="4419598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5000"/>
            <a:ext cx="4419599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6596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  <a:solidFill>
            <a:schemeClr val="tx2"/>
          </a:solidFill>
        </p:grpSpPr>
        <p:sp>
          <p:nvSpPr>
            <p:cNvPr id="161" name="Freeform 16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6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1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2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3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4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1/10/2018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0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956816">
              <a:defRPr sz="1600"/>
            </a:lvl5pPr>
            <a:lvl6pPr marL="1956816">
              <a:defRPr sz="1600"/>
            </a:lvl6pPr>
            <a:lvl7pPr marL="1956816">
              <a:defRPr sz="1600"/>
            </a:lvl7pPr>
            <a:lvl8pPr marL="1956816">
              <a:defRPr sz="1600"/>
            </a:lvl8pPr>
            <a:lvl9pPr marL="1956816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0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819399"/>
            <a:ext cx="4416552" cy="33528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956816">
              <a:defRPr sz="1600"/>
            </a:lvl6pPr>
            <a:lvl7pPr marL="1956816">
              <a:defRPr sz="1600" baseline="0"/>
            </a:lvl7pPr>
            <a:lvl8pPr marL="1956816">
              <a:defRPr sz="1600" baseline="0"/>
            </a:lvl8pPr>
            <a:lvl9pPr marL="1956816"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4416552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0744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  <a:solidFill>
            <a:schemeClr val="tx2"/>
          </a:solidFill>
        </p:grpSpPr>
        <p:sp>
          <p:nvSpPr>
            <p:cNvPr id="157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8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9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0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1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2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3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4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5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6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7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8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9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0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1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2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3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4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5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6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7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8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9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0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1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2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3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4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5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6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7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8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9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0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1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2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3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4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5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6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7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8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9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0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1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2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3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4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5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6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7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8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9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0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1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2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3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4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5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6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7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8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9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0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1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2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3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4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5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6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7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8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9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0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1/10/2018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9579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1/10/2018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98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" name="frame"/>
          <p:cNvGrpSpPr/>
          <p:nvPr/>
        </p:nvGrpSpPr>
        <p:grpSpPr bwMode="invGray">
          <a:xfrm>
            <a:off x="4417839" y="1630821"/>
            <a:ext cx="6291028" cy="4575885"/>
            <a:chOff x="4417839" y="1630821"/>
            <a:chExt cx="6291028" cy="4575885"/>
          </a:xfrm>
          <a:solidFill>
            <a:schemeClr val="tx2"/>
          </a:solidFill>
        </p:grpSpPr>
        <p:grpSp>
          <p:nvGrpSpPr>
            <p:cNvPr id="616" name="Group 615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  <a:grpFill/>
          </p:grpSpPr>
          <p:grpSp>
            <p:nvGrpSpPr>
              <p:cNvPr id="768" name="Group 76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grpFill/>
            </p:grpSpPr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84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9" name="Group 76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grpFill/>
            </p:grpSpPr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77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7" name="Group 616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  <a:grpFill/>
          </p:grpSpPr>
          <p:grpSp>
            <p:nvGrpSpPr>
              <p:cNvPr id="618" name="Group 617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grpFill/>
            </p:grpSpPr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695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7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9" name="Group 618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grpFill/>
            </p:grpSpPr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3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1/10/2018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0022" y="1905000"/>
            <a:ext cx="5669280" cy="4038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3429000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5766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" name="frame"/>
          <p:cNvGrpSpPr/>
          <p:nvPr/>
        </p:nvGrpSpPr>
        <p:grpSpPr bwMode="invGray">
          <a:xfrm flipH="1">
            <a:off x="1447500" y="1630821"/>
            <a:ext cx="6291028" cy="4575885"/>
            <a:chOff x="4417839" y="1630821"/>
            <a:chExt cx="6291028" cy="4575885"/>
          </a:xfrm>
          <a:solidFill>
            <a:schemeClr val="tx2"/>
          </a:solidFill>
        </p:grpSpPr>
        <p:grpSp>
          <p:nvGrpSpPr>
            <p:cNvPr id="615" name="Group 614"/>
            <p:cNvGrpSpPr/>
            <p:nvPr/>
          </p:nvGrpSpPr>
          <p:grpSpPr bwMode="invGray">
            <a:xfrm>
              <a:off x="5414491" y="1630821"/>
              <a:ext cx="5294376" cy="4114800"/>
              <a:chOff x="3310555" y="716546"/>
              <a:chExt cx="5294376" cy="4114800"/>
            </a:xfrm>
            <a:grpFill/>
          </p:grpSpPr>
          <p:grpSp>
            <p:nvGrpSpPr>
              <p:cNvPr id="767" name="Group 76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grpFill/>
            </p:grpSpPr>
            <p:sp>
              <p:nvSpPr>
                <p:cNvPr id="843" name="Freeform 84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4" name="Freeform 84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5" name="Freeform 84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5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6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7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8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9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0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91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768" name="Group 76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grpFill/>
            </p:grpSpPr>
            <p:sp>
              <p:nvSpPr>
                <p:cNvPr id="769" name="Freeform 76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0" name="Freeform 76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1" name="Freeform 77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2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3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4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5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6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7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8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79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0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1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2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3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4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5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6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7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8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89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0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1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2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3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4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5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6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7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8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99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0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1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2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3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4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5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6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7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8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09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0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1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2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3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4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5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6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7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8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19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0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1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2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3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4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5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6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7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8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29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0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1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2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3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4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5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6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7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8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39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0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1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842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  <p:grpSp>
          <p:nvGrpSpPr>
            <p:cNvPr id="616" name="Group 615"/>
            <p:cNvGrpSpPr/>
            <p:nvPr/>
          </p:nvGrpSpPr>
          <p:grpSpPr bwMode="invGray">
            <a:xfrm rot="10800000">
              <a:off x="4417839" y="2091906"/>
              <a:ext cx="5294376" cy="4114800"/>
              <a:chOff x="3310555" y="716546"/>
              <a:chExt cx="5294376" cy="4114800"/>
            </a:xfrm>
            <a:grpFill/>
          </p:grpSpPr>
          <p:grpSp>
            <p:nvGrpSpPr>
              <p:cNvPr id="617" name="Group 616"/>
              <p:cNvGrpSpPr/>
              <p:nvPr/>
            </p:nvGrpSpPr>
            <p:grpSpPr bwMode="invGray">
              <a:xfrm flipH="1">
                <a:off x="3310555" y="737968"/>
                <a:ext cx="5294376" cy="54864"/>
                <a:chOff x="1522413" y="1514475"/>
                <a:chExt cx="10569575" cy="64008"/>
              </a:xfrm>
              <a:grpFill/>
            </p:grpSpPr>
            <p:sp>
              <p:nvSpPr>
                <p:cNvPr id="693" name="Freeform 692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4" name="Freeform 693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5" name="Freeform 694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6" name="Freeform 15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7" name="Freeform 16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8" name="Freeform 17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9" name="Freeform 18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0" name="Freeform 19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1" name="Freeform 20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2" name="Freeform 21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3" name="Freeform 22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4" name="Freeform 23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5" name="Freeform 24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6" name="Freeform 25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7" name="Freeform 26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8" name="Freeform 27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09" name="Freeform 28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0" name="Freeform 29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1" name="Freeform 30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2" name="Freeform 31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3" name="Freeform 32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4" name="Freeform 33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5" name="Freeform 34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6" name="Freeform 35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7" name="Freeform 36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8" name="Freeform 37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19" name="Freeform 38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0" name="Freeform 39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1" name="Freeform 40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2" name="Freeform 41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3" name="Freeform 42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4" name="Freeform 43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5" name="Freeform 44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6" name="Freeform 45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7" name="Freeform 46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8" name="Freeform 47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29" name="Freeform 48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0" name="Freeform 49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1" name="Freeform 50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2" name="Freeform 51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3" name="Freeform 52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4" name="Freeform 53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5" name="Freeform 54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6" name="Freeform 55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7" name="Freeform 56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8" name="Freeform 57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39" name="Freeform 58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0" name="Freeform 59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1" name="Freeform 60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2" name="Freeform 61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3" name="Freeform 62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4" name="Freeform 63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5" name="Freeform 64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6" name="Freeform 65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7" name="Freeform 66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8" name="Freeform 67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49" name="Freeform 68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0" name="Freeform 69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1" name="Freeform 70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2" name="Freeform 71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3" name="Freeform 72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4" name="Freeform 73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5" name="Freeform 74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6" name="Freeform 75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7" name="Freeform 76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8" name="Freeform 77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59" name="Freeform 78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0" name="Freeform 79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1" name="Freeform 80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2" name="Freeform 81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3" name="Freeform 82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4" name="Freeform 83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5" name="Freeform 84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766" name="Freeform 85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  <p:grpSp>
            <p:nvGrpSpPr>
              <p:cNvPr id="618" name="Group 617"/>
              <p:cNvGrpSpPr/>
              <p:nvPr/>
            </p:nvGrpSpPr>
            <p:grpSpPr bwMode="invGray">
              <a:xfrm rot="16200000" flipH="1">
                <a:off x="6492229" y="2755658"/>
                <a:ext cx="4114800" cy="36576"/>
                <a:chOff x="1522413" y="1514475"/>
                <a:chExt cx="10569575" cy="64008"/>
              </a:xfrm>
              <a:grpFill/>
            </p:grpSpPr>
            <p:sp>
              <p:nvSpPr>
                <p:cNvPr id="619" name="Freeform 618"/>
                <p:cNvSpPr>
                  <a:spLocks/>
                </p:cNvSpPr>
                <p:nvPr/>
              </p:nvSpPr>
              <p:spPr bwMode="invGray">
                <a:xfrm>
                  <a:off x="12028488" y="1525554"/>
                  <a:ext cx="63500" cy="4924"/>
                </a:xfrm>
                <a:custGeom>
                  <a:avLst/>
                  <a:gdLst>
                    <a:gd name="T0" fmla="*/ 30 w 67"/>
                    <a:gd name="T1" fmla="*/ 6 h 6"/>
                    <a:gd name="T2" fmla="*/ 30 w 67"/>
                    <a:gd name="T3" fmla="*/ 6 h 6"/>
                    <a:gd name="T4" fmla="*/ 67 w 67"/>
                    <a:gd name="T5" fmla="*/ 3 h 6"/>
                    <a:gd name="T6" fmla="*/ 39 w 67"/>
                    <a:gd name="T7" fmla="*/ 0 h 6"/>
                    <a:gd name="T8" fmla="*/ 30 w 6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6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0" name="Freeform 619"/>
                <p:cNvSpPr>
                  <a:spLocks/>
                </p:cNvSpPr>
                <p:nvPr/>
              </p:nvSpPr>
              <p:spPr bwMode="invGray">
                <a:xfrm>
                  <a:off x="12022138" y="1532939"/>
                  <a:ext cx="19050" cy="1231"/>
                </a:xfrm>
                <a:custGeom>
                  <a:avLst/>
                  <a:gdLst>
                    <a:gd name="T0" fmla="*/ 0 w 20"/>
                    <a:gd name="T1" fmla="*/ 2 h 2"/>
                    <a:gd name="T2" fmla="*/ 0 w 20"/>
                    <a:gd name="T3" fmla="*/ 2 h 2"/>
                    <a:gd name="T4" fmla="*/ 20 w 20"/>
                    <a:gd name="T5" fmla="*/ 1 h 2"/>
                    <a:gd name="T6" fmla="*/ 0 w 2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1" name="Freeform 620"/>
                <p:cNvSpPr>
                  <a:spLocks/>
                </p:cNvSpPr>
                <p:nvPr/>
              </p:nvSpPr>
              <p:spPr bwMode="invGray">
                <a:xfrm>
                  <a:off x="12041188" y="1531708"/>
                  <a:ext cx="39687" cy="6155"/>
                </a:xfrm>
                <a:custGeom>
                  <a:avLst/>
                  <a:gdLst>
                    <a:gd name="T0" fmla="*/ 41 w 41"/>
                    <a:gd name="T1" fmla="*/ 0 h 6"/>
                    <a:gd name="T2" fmla="*/ 41 w 41"/>
                    <a:gd name="T3" fmla="*/ 0 h 6"/>
                    <a:gd name="T4" fmla="*/ 0 w 41"/>
                    <a:gd name="T5" fmla="*/ 2 h 6"/>
                    <a:gd name="T6" fmla="*/ 19 w 41"/>
                    <a:gd name="T7" fmla="*/ 1 h 6"/>
                    <a:gd name="T8" fmla="*/ 41 w 41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2" name="Freeform 621"/>
                <p:cNvSpPr>
                  <a:spLocks/>
                </p:cNvSpPr>
                <p:nvPr/>
              </p:nvSpPr>
              <p:spPr bwMode="invGray">
                <a:xfrm>
                  <a:off x="11831638" y="1526784"/>
                  <a:ext cx="42862" cy="4924"/>
                </a:xfrm>
                <a:custGeom>
                  <a:avLst/>
                  <a:gdLst>
                    <a:gd name="T0" fmla="*/ 2 w 45"/>
                    <a:gd name="T1" fmla="*/ 0 h 6"/>
                    <a:gd name="T2" fmla="*/ 2 w 45"/>
                    <a:gd name="T3" fmla="*/ 0 h 6"/>
                    <a:gd name="T4" fmla="*/ 18 w 45"/>
                    <a:gd name="T5" fmla="*/ 6 h 6"/>
                    <a:gd name="T6" fmla="*/ 45 w 45"/>
                    <a:gd name="T7" fmla="*/ 4 h 6"/>
                    <a:gd name="T8" fmla="*/ 2 w 45"/>
                    <a:gd name="T9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6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3" name="Freeform 622"/>
                <p:cNvSpPr>
                  <a:spLocks/>
                </p:cNvSpPr>
                <p:nvPr/>
              </p:nvSpPr>
              <p:spPr bwMode="invGray">
                <a:xfrm>
                  <a:off x="11809413" y="1531708"/>
                  <a:ext cx="41275" cy="2462"/>
                </a:xfrm>
                <a:custGeom>
                  <a:avLst/>
                  <a:gdLst>
                    <a:gd name="T0" fmla="*/ 42 w 44"/>
                    <a:gd name="T1" fmla="*/ 0 h 3"/>
                    <a:gd name="T2" fmla="*/ 42 w 44"/>
                    <a:gd name="T3" fmla="*/ 0 h 3"/>
                    <a:gd name="T4" fmla="*/ 0 w 44"/>
                    <a:gd name="T5" fmla="*/ 3 h 3"/>
                    <a:gd name="T6" fmla="*/ 42 w 44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4" name="Freeform 623"/>
                <p:cNvSpPr>
                  <a:spLocks/>
                </p:cNvSpPr>
                <p:nvPr/>
              </p:nvSpPr>
              <p:spPr bwMode="invGray">
                <a:xfrm>
                  <a:off x="12003088" y="1537863"/>
                  <a:ext cx="77787" cy="3693"/>
                </a:xfrm>
                <a:custGeom>
                  <a:avLst/>
                  <a:gdLst>
                    <a:gd name="T0" fmla="*/ 14 w 82"/>
                    <a:gd name="T1" fmla="*/ 5 h 5"/>
                    <a:gd name="T2" fmla="*/ 14 w 82"/>
                    <a:gd name="T3" fmla="*/ 5 h 5"/>
                    <a:gd name="T4" fmla="*/ 82 w 82"/>
                    <a:gd name="T5" fmla="*/ 0 h 5"/>
                    <a:gd name="T6" fmla="*/ 0 w 82"/>
                    <a:gd name="T7" fmla="*/ 5 h 5"/>
                    <a:gd name="T8" fmla="*/ 14 w 8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2" h="5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5" name="Freeform 624"/>
                <p:cNvSpPr>
                  <a:spLocks/>
                </p:cNvSpPr>
                <p:nvPr/>
              </p:nvSpPr>
              <p:spPr bwMode="invGray">
                <a:xfrm>
                  <a:off x="11664950" y="1523092"/>
                  <a:ext cx="39687" cy="4924"/>
                </a:xfrm>
                <a:custGeom>
                  <a:avLst/>
                  <a:gdLst>
                    <a:gd name="T0" fmla="*/ 19 w 42"/>
                    <a:gd name="T1" fmla="*/ 4 h 5"/>
                    <a:gd name="T2" fmla="*/ 19 w 42"/>
                    <a:gd name="T3" fmla="*/ 4 h 5"/>
                    <a:gd name="T4" fmla="*/ 42 w 42"/>
                    <a:gd name="T5" fmla="*/ 0 h 5"/>
                    <a:gd name="T6" fmla="*/ 0 w 42"/>
                    <a:gd name="T7" fmla="*/ 5 h 5"/>
                    <a:gd name="T8" fmla="*/ 19 w 42"/>
                    <a:gd name="T9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5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6" name="Freeform 625"/>
                <p:cNvSpPr>
                  <a:spLocks/>
                </p:cNvSpPr>
                <p:nvPr/>
              </p:nvSpPr>
              <p:spPr bwMode="invGray">
                <a:xfrm>
                  <a:off x="11506200" y="1521861"/>
                  <a:ext cx="92075" cy="4924"/>
                </a:xfrm>
                <a:custGeom>
                  <a:avLst/>
                  <a:gdLst>
                    <a:gd name="T0" fmla="*/ 81 w 98"/>
                    <a:gd name="T1" fmla="*/ 6 h 6"/>
                    <a:gd name="T2" fmla="*/ 81 w 98"/>
                    <a:gd name="T3" fmla="*/ 6 h 6"/>
                    <a:gd name="T4" fmla="*/ 75 w 98"/>
                    <a:gd name="T5" fmla="*/ 0 h 6"/>
                    <a:gd name="T6" fmla="*/ 0 w 98"/>
                    <a:gd name="T7" fmla="*/ 5 h 6"/>
                    <a:gd name="T8" fmla="*/ 81 w 98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6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7" name="Freeform 626"/>
                <p:cNvSpPr>
                  <a:spLocks/>
                </p:cNvSpPr>
                <p:nvPr/>
              </p:nvSpPr>
              <p:spPr bwMode="invGray">
                <a:xfrm>
                  <a:off x="11471275" y="1525554"/>
                  <a:ext cx="34925" cy="3693"/>
                </a:xfrm>
                <a:custGeom>
                  <a:avLst/>
                  <a:gdLst>
                    <a:gd name="T0" fmla="*/ 0 w 36"/>
                    <a:gd name="T1" fmla="*/ 3 h 3"/>
                    <a:gd name="T2" fmla="*/ 0 w 36"/>
                    <a:gd name="T3" fmla="*/ 3 h 3"/>
                    <a:gd name="T4" fmla="*/ 36 w 36"/>
                    <a:gd name="T5" fmla="*/ 0 h 3"/>
                    <a:gd name="T6" fmla="*/ 0 w 36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8" name="Freeform 627"/>
                <p:cNvSpPr>
                  <a:spLocks/>
                </p:cNvSpPr>
                <p:nvPr/>
              </p:nvSpPr>
              <p:spPr bwMode="invGray">
                <a:xfrm>
                  <a:off x="11710988" y="1529246"/>
                  <a:ext cx="30162" cy="4924"/>
                </a:xfrm>
                <a:custGeom>
                  <a:avLst/>
                  <a:gdLst>
                    <a:gd name="T0" fmla="*/ 32 w 32"/>
                    <a:gd name="T1" fmla="*/ 5 h 5"/>
                    <a:gd name="T2" fmla="*/ 32 w 32"/>
                    <a:gd name="T3" fmla="*/ 5 h 5"/>
                    <a:gd name="T4" fmla="*/ 0 w 32"/>
                    <a:gd name="T5" fmla="*/ 0 h 5"/>
                    <a:gd name="T6" fmla="*/ 16 w 32"/>
                    <a:gd name="T7" fmla="*/ 5 h 5"/>
                    <a:gd name="T8" fmla="*/ 32 w 32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5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29" name="Freeform 628"/>
                <p:cNvSpPr>
                  <a:spLocks/>
                </p:cNvSpPr>
                <p:nvPr/>
              </p:nvSpPr>
              <p:spPr bwMode="invGray">
                <a:xfrm>
                  <a:off x="11691938" y="1532939"/>
                  <a:ext cx="34925" cy="1231"/>
                </a:xfrm>
                <a:custGeom>
                  <a:avLst/>
                  <a:gdLst>
                    <a:gd name="T0" fmla="*/ 36 w 36"/>
                    <a:gd name="T1" fmla="*/ 1 h 1"/>
                    <a:gd name="T2" fmla="*/ 36 w 36"/>
                    <a:gd name="T3" fmla="*/ 1 h 1"/>
                    <a:gd name="T4" fmla="*/ 35 w 36"/>
                    <a:gd name="T5" fmla="*/ 1 h 1"/>
                    <a:gd name="T6" fmla="*/ 0 w 36"/>
                    <a:gd name="T7" fmla="*/ 0 h 1"/>
                    <a:gd name="T8" fmla="*/ 36 w 3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0" name="Freeform 629"/>
                <p:cNvSpPr>
                  <a:spLocks/>
                </p:cNvSpPr>
                <p:nvPr/>
              </p:nvSpPr>
              <p:spPr bwMode="invGray">
                <a:xfrm>
                  <a:off x="11741150" y="1534170"/>
                  <a:ext cx="4762" cy="0"/>
                </a:xfrm>
                <a:custGeom>
                  <a:avLst/>
                  <a:gdLst>
                    <a:gd name="T0" fmla="*/ 5 w 5"/>
                    <a:gd name="T1" fmla="*/ 5 w 5"/>
                    <a:gd name="T2" fmla="*/ 0 w 5"/>
                    <a:gd name="T3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1" name="Freeform 630"/>
                <p:cNvSpPr>
                  <a:spLocks/>
                </p:cNvSpPr>
                <p:nvPr/>
              </p:nvSpPr>
              <p:spPr bwMode="invGray">
                <a:xfrm>
                  <a:off x="11841163" y="1537863"/>
                  <a:ext cx="71437" cy="8617"/>
                </a:xfrm>
                <a:custGeom>
                  <a:avLst/>
                  <a:gdLst>
                    <a:gd name="T0" fmla="*/ 75 w 75"/>
                    <a:gd name="T1" fmla="*/ 0 h 9"/>
                    <a:gd name="T2" fmla="*/ 75 w 75"/>
                    <a:gd name="T3" fmla="*/ 0 h 9"/>
                    <a:gd name="T4" fmla="*/ 49 w 75"/>
                    <a:gd name="T5" fmla="*/ 9 h 9"/>
                    <a:gd name="T6" fmla="*/ 75 w 75"/>
                    <a:gd name="T7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5" h="9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2" name="Freeform 631"/>
                <p:cNvSpPr>
                  <a:spLocks/>
                </p:cNvSpPr>
                <p:nvPr/>
              </p:nvSpPr>
              <p:spPr bwMode="invGray">
                <a:xfrm>
                  <a:off x="11764963" y="1535401"/>
                  <a:ext cx="44450" cy="3693"/>
                </a:xfrm>
                <a:custGeom>
                  <a:avLst/>
                  <a:gdLst>
                    <a:gd name="T0" fmla="*/ 0 w 47"/>
                    <a:gd name="T1" fmla="*/ 3 h 4"/>
                    <a:gd name="T2" fmla="*/ 0 w 47"/>
                    <a:gd name="T3" fmla="*/ 3 h 4"/>
                    <a:gd name="T4" fmla="*/ 44 w 47"/>
                    <a:gd name="T5" fmla="*/ 4 h 4"/>
                    <a:gd name="T6" fmla="*/ 47 w 47"/>
                    <a:gd name="T7" fmla="*/ 0 h 4"/>
                    <a:gd name="T8" fmla="*/ 0 w 47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3" name="Freeform 632"/>
                <p:cNvSpPr>
                  <a:spLocks/>
                </p:cNvSpPr>
                <p:nvPr/>
              </p:nvSpPr>
              <p:spPr bwMode="invGray">
                <a:xfrm>
                  <a:off x="11744325" y="1537863"/>
                  <a:ext cx="20637" cy="2462"/>
                </a:xfrm>
                <a:custGeom>
                  <a:avLst/>
                  <a:gdLst>
                    <a:gd name="T0" fmla="*/ 0 w 22"/>
                    <a:gd name="T1" fmla="*/ 2 h 2"/>
                    <a:gd name="T2" fmla="*/ 0 w 22"/>
                    <a:gd name="T3" fmla="*/ 2 h 2"/>
                    <a:gd name="T4" fmla="*/ 22 w 22"/>
                    <a:gd name="T5" fmla="*/ 0 h 2"/>
                    <a:gd name="T6" fmla="*/ 5 w 22"/>
                    <a:gd name="T7" fmla="*/ 0 h 2"/>
                    <a:gd name="T8" fmla="*/ 0 w 2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4" name="Freeform 633"/>
                <p:cNvSpPr>
                  <a:spLocks/>
                </p:cNvSpPr>
                <p:nvPr/>
              </p:nvSpPr>
              <p:spPr bwMode="invGray">
                <a:xfrm>
                  <a:off x="11482388" y="1531708"/>
                  <a:ext cx="85725" cy="3693"/>
                </a:xfrm>
                <a:custGeom>
                  <a:avLst/>
                  <a:gdLst>
                    <a:gd name="T0" fmla="*/ 63 w 90"/>
                    <a:gd name="T1" fmla="*/ 0 h 4"/>
                    <a:gd name="T2" fmla="*/ 63 w 90"/>
                    <a:gd name="T3" fmla="*/ 0 h 4"/>
                    <a:gd name="T4" fmla="*/ 0 w 90"/>
                    <a:gd name="T5" fmla="*/ 2 h 4"/>
                    <a:gd name="T6" fmla="*/ 76 w 90"/>
                    <a:gd name="T7" fmla="*/ 4 h 4"/>
                    <a:gd name="T8" fmla="*/ 63 w 90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0" h="4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5" name="Freeform 634"/>
                <p:cNvSpPr>
                  <a:spLocks/>
                </p:cNvSpPr>
                <p:nvPr/>
              </p:nvSpPr>
              <p:spPr bwMode="invGray">
                <a:xfrm>
                  <a:off x="11626850" y="1532939"/>
                  <a:ext cx="4762" cy="1231"/>
                </a:xfrm>
                <a:custGeom>
                  <a:avLst/>
                  <a:gdLst>
                    <a:gd name="T0" fmla="*/ 5 w 5"/>
                    <a:gd name="T1" fmla="*/ 0 h 1"/>
                    <a:gd name="T2" fmla="*/ 5 w 5"/>
                    <a:gd name="T3" fmla="*/ 0 h 1"/>
                    <a:gd name="T4" fmla="*/ 0 w 5"/>
                    <a:gd name="T5" fmla="*/ 1 h 1"/>
                    <a:gd name="T6" fmla="*/ 5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6" name="Freeform 635"/>
                <p:cNvSpPr>
                  <a:spLocks/>
                </p:cNvSpPr>
                <p:nvPr/>
              </p:nvSpPr>
              <p:spPr bwMode="invGray">
                <a:xfrm>
                  <a:off x="11261725" y="1534170"/>
                  <a:ext cx="4762" cy="0"/>
                </a:xfrm>
                <a:custGeom>
                  <a:avLst/>
                  <a:gdLst>
                    <a:gd name="T0" fmla="*/ 0 w 5"/>
                    <a:gd name="T1" fmla="*/ 0 h 1"/>
                    <a:gd name="T2" fmla="*/ 0 w 5"/>
                    <a:gd name="T3" fmla="*/ 0 h 1"/>
                    <a:gd name="T4" fmla="*/ 4 w 5"/>
                    <a:gd name="T5" fmla="*/ 1 h 1"/>
                    <a:gd name="T6" fmla="*/ 5 w 5"/>
                    <a:gd name="T7" fmla="*/ 0 h 1"/>
                    <a:gd name="T8" fmla="*/ 0 w 5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1"/>
                      </a:lnTo>
                      <a:cubicBezTo>
                        <a:pt x="4" y="1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7" name="Freeform 636"/>
                <p:cNvSpPr>
                  <a:spLocks/>
                </p:cNvSpPr>
                <p:nvPr/>
              </p:nvSpPr>
              <p:spPr bwMode="invGray">
                <a:xfrm>
                  <a:off x="11553825" y="1534170"/>
                  <a:ext cx="44450" cy="2462"/>
                </a:xfrm>
                <a:custGeom>
                  <a:avLst/>
                  <a:gdLst>
                    <a:gd name="T0" fmla="*/ 6 w 47"/>
                    <a:gd name="T1" fmla="*/ 2 h 2"/>
                    <a:gd name="T2" fmla="*/ 6 w 47"/>
                    <a:gd name="T3" fmla="*/ 2 h 2"/>
                    <a:gd name="T4" fmla="*/ 47 w 47"/>
                    <a:gd name="T5" fmla="*/ 0 h 2"/>
                    <a:gd name="T6" fmla="*/ 2 w 47"/>
                    <a:gd name="T7" fmla="*/ 1 h 2"/>
                    <a:gd name="T8" fmla="*/ 6 w 47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2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8" name="Freeform 637"/>
                <p:cNvSpPr>
                  <a:spLocks/>
                </p:cNvSpPr>
                <p:nvPr/>
              </p:nvSpPr>
              <p:spPr bwMode="invGray">
                <a:xfrm>
                  <a:off x="11409363" y="1529246"/>
                  <a:ext cx="31750" cy="2462"/>
                </a:xfrm>
                <a:custGeom>
                  <a:avLst/>
                  <a:gdLst>
                    <a:gd name="T0" fmla="*/ 0 w 33"/>
                    <a:gd name="T1" fmla="*/ 1 h 3"/>
                    <a:gd name="T2" fmla="*/ 0 w 33"/>
                    <a:gd name="T3" fmla="*/ 1 h 3"/>
                    <a:gd name="T4" fmla="*/ 33 w 33"/>
                    <a:gd name="T5" fmla="*/ 3 h 3"/>
                    <a:gd name="T6" fmla="*/ 0 w 33"/>
                    <a:gd name="T7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39" name="Freeform 638"/>
                <p:cNvSpPr>
                  <a:spLocks/>
                </p:cNvSpPr>
                <p:nvPr/>
              </p:nvSpPr>
              <p:spPr bwMode="invGray">
                <a:xfrm>
                  <a:off x="11618913" y="1531708"/>
                  <a:ext cx="6350" cy="0"/>
                </a:xfrm>
                <a:custGeom>
                  <a:avLst/>
                  <a:gdLst>
                    <a:gd name="T0" fmla="*/ 3 w 6"/>
                    <a:gd name="T1" fmla="*/ 1 h 1"/>
                    <a:gd name="T2" fmla="*/ 3 w 6"/>
                    <a:gd name="T3" fmla="*/ 1 h 1"/>
                    <a:gd name="T4" fmla="*/ 6 w 6"/>
                    <a:gd name="T5" fmla="*/ 1 h 1"/>
                    <a:gd name="T6" fmla="*/ 3 w 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3" y="1"/>
                      </a:moveTo>
                      <a:lnTo>
                        <a:pt x="3" y="1"/>
                      </a:lnTo>
                      <a:lnTo>
                        <a:pt x="6" y="1"/>
                      </a:lnTo>
                      <a:cubicBezTo>
                        <a:pt x="0" y="0"/>
                        <a:pt x="0" y="1"/>
                        <a:pt x="3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0" name="Freeform 639"/>
                <p:cNvSpPr>
                  <a:spLocks/>
                </p:cNvSpPr>
                <p:nvPr/>
              </p:nvSpPr>
              <p:spPr bwMode="invGray">
                <a:xfrm>
                  <a:off x="11598275" y="1531708"/>
                  <a:ext cx="28575" cy="2462"/>
                </a:xfrm>
                <a:custGeom>
                  <a:avLst/>
                  <a:gdLst>
                    <a:gd name="T0" fmla="*/ 25 w 31"/>
                    <a:gd name="T1" fmla="*/ 0 h 3"/>
                    <a:gd name="T2" fmla="*/ 25 w 31"/>
                    <a:gd name="T3" fmla="*/ 0 h 3"/>
                    <a:gd name="T4" fmla="*/ 0 w 31"/>
                    <a:gd name="T5" fmla="*/ 3 h 3"/>
                    <a:gd name="T6" fmla="*/ 31 w 31"/>
                    <a:gd name="T7" fmla="*/ 2 h 3"/>
                    <a:gd name="T8" fmla="*/ 25 w 31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3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1" name="Freeform 640"/>
                <p:cNvSpPr>
                  <a:spLocks/>
                </p:cNvSpPr>
                <p:nvPr/>
              </p:nvSpPr>
              <p:spPr bwMode="invGray">
                <a:xfrm>
                  <a:off x="11137900" y="1534170"/>
                  <a:ext cx="188912" cy="23388"/>
                </a:xfrm>
                <a:custGeom>
                  <a:avLst/>
                  <a:gdLst>
                    <a:gd name="T0" fmla="*/ 60 w 198"/>
                    <a:gd name="T1" fmla="*/ 27 h 27"/>
                    <a:gd name="T2" fmla="*/ 60 w 198"/>
                    <a:gd name="T3" fmla="*/ 27 h 27"/>
                    <a:gd name="T4" fmla="*/ 156 w 198"/>
                    <a:gd name="T5" fmla="*/ 24 h 27"/>
                    <a:gd name="T6" fmla="*/ 134 w 198"/>
                    <a:gd name="T7" fmla="*/ 0 h 27"/>
                    <a:gd name="T8" fmla="*/ 89 w 198"/>
                    <a:gd name="T9" fmla="*/ 6 h 27"/>
                    <a:gd name="T10" fmla="*/ 149 w 198"/>
                    <a:gd name="T11" fmla="*/ 14 h 27"/>
                    <a:gd name="T12" fmla="*/ 74 w 198"/>
                    <a:gd name="T13" fmla="*/ 11 h 27"/>
                    <a:gd name="T14" fmla="*/ 13 w 198"/>
                    <a:gd name="T15" fmla="*/ 25 h 27"/>
                    <a:gd name="T16" fmla="*/ 63 w 198"/>
                    <a:gd name="T17" fmla="*/ 23 h 27"/>
                    <a:gd name="T18" fmla="*/ 60 w 198"/>
                    <a:gd name="T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8" h="27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2" name="Freeform 641"/>
                <p:cNvSpPr>
                  <a:spLocks/>
                </p:cNvSpPr>
                <p:nvPr/>
              </p:nvSpPr>
              <p:spPr bwMode="invGray">
                <a:xfrm>
                  <a:off x="11266488" y="1529246"/>
                  <a:ext cx="95250" cy="4924"/>
                </a:xfrm>
                <a:custGeom>
                  <a:avLst/>
                  <a:gdLst>
                    <a:gd name="T0" fmla="*/ 82 w 100"/>
                    <a:gd name="T1" fmla="*/ 6 h 6"/>
                    <a:gd name="T2" fmla="*/ 82 w 100"/>
                    <a:gd name="T3" fmla="*/ 6 h 6"/>
                    <a:gd name="T4" fmla="*/ 100 w 100"/>
                    <a:gd name="T5" fmla="*/ 6 h 6"/>
                    <a:gd name="T6" fmla="*/ 38 w 100"/>
                    <a:gd name="T7" fmla="*/ 0 h 6"/>
                    <a:gd name="T8" fmla="*/ 0 w 100"/>
                    <a:gd name="T9" fmla="*/ 5 h 6"/>
                    <a:gd name="T10" fmla="*/ 88 w 100"/>
                    <a:gd name="T11" fmla="*/ 6 h 6"/>
                    <a:gd name="T12" fmla="*/ 82 w 100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0" h="6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3" name="Freeform 642"/>
                <p:cNvSpPr>
                  <a:spLocks/>
                </p:cNvSpPr>
                <p:nvPr/>
              </p:nvSpPr>
              <p:spPr bwMode="invGray">
                <a:xfrm>
                  <a:off x="11361738" y="1531708"/>
                  <a:ext cx="134937" cy="12309"/>
                </a:xfrm>
                <a:custGeom>
                  <a:avLst/>
                  <a:gdLst>
                    <a:gd name="T0" fmla="*/ 80 w 142"/>
                    <a:gd name="T1" fmla="*/ 3 h 14"/>
                    <a:gd name="T2" fmla="*/ 80 w 142"/>
                    <a:gd name="T3" fmla="*/ 3 h 14"/>
                    <a:gd name="T4" fmla="*/ 49 w 142"/>
                    <a:gd name="T5" fmla="*/ 14 h 14"/>
                    <a:gd name="T6" fmla="*/ 118 w 142"/>
                    <a:gd name="T7" fmla="*/ 8 h 14"/>
                    <a:gd name="T8" fmla="*/ 81 w 142"/>
                    <a:gd name="T9" fmla="*/ 3 h 14"/>
                    <a:gd name="T10" fmla="*/ 127 w 142"/>
                    <a:gd name="T11" fmla="*/ 2 h 14"/>
                    <a:gd name="T12" fmla="*/ 83 w 142"/>
                    <a:gd name="T13" fmla="*/ 0 h 14"/>
                    <a:gd name="T14" fmla="*/ 85 w 142"/>
                    <a:gd name="T15" fmla="*/ 1 h 14"/>
                    <a:gd name="T16" fmla="*/ 85 w 142"/>
                    <a:gd name="T17" fmla="*/ 1 h 14"/>
                    <a:gd name="T18" fmla="*/ 85 w 142"/>
                    <a:gd name="T19" fmla="*/ 1 h 14"/>
                    <a:gd name="T20" fmla="*/ 86 w 142"/>
                    <a:gd name="T21" fmla="*/ 1 h 14"/>
                    <a:gd name="T22" fmla="*/ 84 w 142"/>
                    <a:gd name="T23" fmla="*/ 1 h 14"/>
                    <a:gd name="T24" fmla="*/ 80 w 142"/>
                    <a:gd name="T25" fmla="*/ 3 h 14"/>
                    <a:gd name="T26" fmla="*/ 84 w 142"/>
                    <a:gd name="T27" fmla="*/ 1 h 14"/>
                    <a:gd name="T28" fmla="*/ 85 w 142"/>
                    <a:gd name="T29" fmla="*/ 1 h 14"/>
                    <a:gd name="T30" fmla="*/ 85 w 142"/>
                    <a:gd name="T31" fmla="*/ 1 h 14"/>
                    <a:gd name="T32" fmla="*/ 0 w 142"/>
                    <a:gd name="T33" fmla="*/ 3 h 14"/>
                    <a:gd name="T34" fmla="*/ 80 w 142"/>
                    <a:gd name="T35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" h="14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4" name="Freeform 643"/>
                <p:cNvSpPr>
                  <a:spLocks/>
                </p:cNvSpPr>
                <p:nvPr/>
              </p:nvSpPr>
              <p:spPr bwMode="invGray">
                <a:xfrm>
                  <a:off x="11834813" y="1552634"/>
                  <a:ext cx="9525" cy="1231"/>
                </a:xfrm>
                <a:custGeom>
                  <a:avLst/>
                  <a:gdLst>
                    <a:gd name="T0" fmla="*/ 11 w 11"/>
                    <a:gd name="T1" fmla="*/ 1 h 1"/>
                    <a:gd name="T2" fmla="*/ 11 w 11"/>
                    <a:gd name="T3" fmla="*/ 1 h 1"/>
                    <a:gd name="T4" fmla="*/ 8 w 11"/>
                    <a:gd name="T5" fmla="*/ 0 h 1"/>
                    <a:gd name="T6" fmla="*/ 11 w 1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5" name="Freeform 644"/>
                <p:cNvSpPr>
                  <a:spLocks/>
                </p:cNvSpPr>
                <p:nvPr/>
              </p:nvSpPr>
              <p:spPr bwMode="invGray">
                <a:xfrm>
                  <a:off x="11764963" y="1542787"/>
                  <a:ext cx="117475" cy="9847"/>
                </a:xfrm>
                <a:custGeom>
                  <a:avLst/>
                  <a:gdLst>
                    <a:gd name="T0" fmla="*/ 48 w 122"/>
                    <a:gd name="T1" fmla="*/ 11 h 12"/>
                    <a:gd name="T2" fmla="*/ 48 w 122"/>
                    <a:gd name="T3" fmla="*/ 11 h 12"/>
                    <a:gd name="T4" fmla="*/ 79 w 122"/>
                    <a:gd name="T5" fmla="*/ 9 h 12"/>
                    <a:gd name="T6" fmla="*/ 80 w 122"/>
                    <a:gd name="T7" fmla="*/ 12 h 12"/>
                    <a:gd name="T8" fmla="*/ 84 w 122"/>
                    <a:gd name="T9" fmla="*/ 7 h 12"/>
                    <a:gd name="T10" fmla="*/ 78 w 122"/>
                    <a:gd name="T11" fmla="*/ 8 h 12"/>
                    <a:gd name="T12" fmla="*/ 6 w 122"/>
                    <a:gd name="T13" fmla="*/ 0 h 12"/>
                    <a:gd name="T14" fmla="*/ 48 w 122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2" h="1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6" name="Freeform 645"/>
                <p:cNvSpPr>
                  <a:spLocks/>
                </p:cNvSpPr>
                <p:nvPr/>
              </p:nvSpPr>
              <p:spPr bwMode="invGray">
                <a:xfrm>
                  <a:off x="11555413" y="1544017"/>
                  <a:ext cx="69850" cy="4924"/>
                </a:xfrm>
                <a:custGeom>
                  <a:avLst/>
                  <a:gdLst>
                    <a:gd name="T0" fmla="*/ 70 w 74"/>
                    <a:gd name="T1" fmla="*/ 0 h 6"/>
                    <a:gd name="T2" fmla="*/ 70 w 74"/>
                    <a:gd name="T3" fmla="*/ 0 h 6"/>
                    <a:gd name="T4" fmla="*/ 0 w 74"/>
                    <a:gd name="T5" fmla="*/ 2 h 6"/>
                    <a:gd name="T6" fmla="*/ 36 w 74"/>
                    <a:gd name="T7" fmla="*/ 6 h 6"/>
                    <a:gd name="T8" fmla="*/ 34 w 74"/>
                    <a:gd name="T9" fmla="*/ 4 h 6"/>
                    <a:gd name="T10" fmla="*/ 70 w 74"/>
                    <a:gd name="T11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4" h="6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7" name="Freeform 646"/>
                <p:cNvSpPr>
                  <a:spLocks/>
                </p:cNvSpPr>
                <p:nvPr/>
              </p:nvSpPr>
              <p:spPr bwMode="invGray">
                <a:xfrm>
                  <a:off x="11223625" y="1528016"/>
                  <a:ext cx="38100" cy="6155"/>
                </a:xfrm>
                <a:custGeom>
                  <a:avLst/>
                  <a:gdLst>
                    <a:gd name="T0" fmla="*/ 31 w 40"/>
                    <a:gd name="T1" fmla="*/ 5 h 7"/>
                    <a:gd name="T2" fmla="*/ 31 w 40"/>
                    <a:gd name="T3" fmla="*/ 5 h 7"/>
                    <a:gd name="T4" fmla="*/ 40 w 40"/>
                    <a:gd name="T5" fmla="*/ 0 h 7"/>
                    <a:gd name="T6" fmla="*/ 0 w 40"/>
                    <a:gd name="T7" fmla="*/ 7 h 7"/>
                    <a:gd name="T8" fmla="*/ 31 w 40"/>
                    <a:gd name="T9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7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8" name="Freeform 647"/>
                <p:cNvSpPr>
                  <a:spLocks/>
                </p:cNvSpPr>
                <p:nvPr/>
              </p:nvSpPr>
              <p:spPr bwMode="invGray">
                <a:xfrm>
                  <a:off x="11145838" y="1529246"/>
                  <a:ext cx="22225" cy="2462"/>
                </a:xfrm>
                <a:custGeom>
                  <a:avLst/>
                  <a:gdLst>
                    <a:gd name="T0" fmla="*/ 21 w 24"/>
                    <a:gd name="T1" fmla="*/ 4 h 4"/>
                    <a:gd name="T2" fmla="*/ 21 w 24"/>
                    <a:gd name="T3" fmla="*/ 4 h 4"/>
                    <a:gd name="T4" fmla="*/ 24 w 24"/>
                    <a:gd name="T5" fmla="*/ 0 h 4"/>
                    <a:gd name="T6" fmla="*/ 0 w 24"/>
                    <a:gd name="T7" fmla="*/ 3 h 4"/>
                    <a:gd name="T8" fmla="*/ 21 w 2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49" name="Freeform 648"/>
                <p:cNvSpPr>
                  <a:spLocks/>
                </p:cNvSpPr>
                <p:nvPr/>
              </p:nvSpPr>
              <p:spPr bwMode="invGray">
                <a:xfrm>
                  <a:off x="6197600" y="1566174"/>
                  <a:ext cx="20637" cy="1231"/>
                </a:xfrm>
                <a:custGeom>
                  <a:avLst/>
                  <a:gdLst>
                    <a:gd name="T0" fmla="*/ 21 w 21"/>
                    <a:gd name="T1" fmla="*/ 0 h 1"/>
                    <a:gd name="T2" fmla="*/ 21 w 21"/>
                    <a:gd name="T3" fmla="*/ 0 h 1"/>
                    <a:gd name="T4" fmla="*/ 0 w 21"/>
                    <a:gd name="T5" fmla="*/ 1 h 1"/>
                    <a:gd name="T6" fmla="*/ 21 w 2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0" name="Freeform 649"/>
                <p:cNvSpPr>
                  <a:spLocks/>
                </p:cNvSpPr>
                <p:nvPr/>
              </p:nvSpPr>
              <p:spPr bwMode="invGray">
                <a:xfrm>
                  <a:off x="6356350" y="1564943"/>
                  <a:ext cx="9525" cy="1231"/>
                </a:xfrm>
                <a:custGeom>
                  <a:avLst/>
                  <a:gdLst>
                    <a:gd name="T0" fmla="*/ 6 w 10"/>
                    <a:gd name="T1" fmla="*/ 2 h 2"/>
                    <a:gd name="T2" fmla="*/ 6 w 10"/>
                    <a:gd name="T3" fmla="*/ 2 h 2"/>
                    <a:gd name="T4" fmla="*/ 10 w 10"/>
                    <a:gd name="T5" fmla="*/ 0 h 2"/>
                    <a:gd name="T6" fmla="*/ 6 w 10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" h="2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1" name="Freeform 650"/>
                <p:cNvSpPr>
                  <a:spLocks/>
                </p:cNvSpPr>
                <p:nvPr/>
              </p:nvSpPr>
              <p:spPr bwMode="invGray">
                <a:xfrm>
                  <a:off x="8950325" y="1521861"/>
                  <a:ext cx="61912" cy="7386"/>
                </a:xfrm>
                <a:custGeom>
                  <a:avLst/>
                  <a:gdLst>
                    <a:gd name="T0" fmla="*/ 65 w 65"/>
                    <a:gd name="T1" fmla="*/ 9 h 9"/>
                    <a:gd name="T2" fmla="*/ 65 w 65"/>
                    <a:gd name="T3" fmla="*/ 9 h 9"/>
                    <a:gd name="T4" fmla="*/ 4 w 65"/>
                    <a:gd name="T5" fmla="*/ 4 h 9"/>
                    <a:gd name="T6" fmla="*/ 13 w 65"/>
                    <a:gd name="T7" fmla="*/ 8 h 9"/>
                    <a:gd name="T8" fmla="*/ 65 w 65"/>
                    <a:gd name="T9" fmla="*/ 9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9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2" name="Freeform 651"/>
                <p:cNvSpPr>
                  <a:spLocks/>
                </p:cNvSpPr>
                <p:nvPr/>
              </p:nvSpPr>
              <p:spPr bwMode="invGray">
                <a:xfrm>
                  <a:off x="7537450" y="1546479"/>
                  <a:ext cx="28575" cy="3693"/>
                </a:xfrm>
                <a:custGeom>
                  <a:avLst/>
                  <a:gdLst>
                    <a:gd name="T0" fmla="*/ 0 w 29"/>
                    <a:gd name="T1" fmla="*/ 3 h 4"/>
                    <a:gd name="T2" fmla="*/ 0 w 29"/>
                    <a:gd name="T3" fmla="*/ 3 h 4"/>
                    <a:gd name="T4" fmla="*/ 9 w 29"/>
                    <a:gd name="T5" fmla="*/ 4 h 4"/>
                    <a:gd name="T6" fmla="*/ 29 w 29"/>
                    <a:gd name="T7" fmla="*/ 0 h 4"/>
                    <a:gd name="T8" fmla="*/ 0 w 29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3" name="Freeform 652"/>
                <p:cNvSpPr>
                  <a:spLocks/>
                </p:cNvSpPr>
                <p:nvPr/>
              </p:nvSpPr>
              <p:spPr bwMode="invGray">
                <a:xfrm>
                  <a:off x="7478713" y="1562481"/>
                  <a:ext cx="38100" cy="2462"/>
                </a:xfrm>
                <a:custGeom>
                  <a:avLst/>
                  <a:gdLst>
                    <a:gd name="T0" fmla="*/ 40 w 40"/>
                    <a:gd name="T1" fmla="*/ 3 h 3"/>
                    <a:gd name="T2" fmla="*/ 40 w 40"/>
                    <a:gd name="T3" fmla="*/ 3 h 3"/>
                    <a:gd name="T4" fmla="*/ 0 w 40"/>
                    <a:gd name="T5" fmla="*/ 0 h 3"/>
                    <a:gd name="T6" fmla="*/ 40 w 40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" h="3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4" name="Freeform 653"/>
                <p:cNvSpPr>
                  <a:spLocks/>
                </p:cNvSpPr>
                <p:nvPr/>
              </p:nvSpPr>
              <p:spPr bwMode="invGray">
                <a:xfrm>
                  <a:off x="5410200" y="1568636"/>
                  <a:ext cx="36512" cy="3693"/>
                </a:xfrm>
                <a:custGeom>
                  <a:avLst/>
                  <a:gdLst>
                    <a:gd name="T0" fmla="*/ 24 w 38"/>
                    <a:gd name="T1" fmla="*/ 0 h 5"/>
                    <a:gd name="T2" fmla="*/ 24 w 38"/>
                    <a:gd name="T3" fmla="*/ 0 h 5"/>
                    <a:gd name="T4" fmla="*/ 0 w 38"/>
                    <a:gd name="T5" fmla="*/ 5 h 5"/>
                    <a:gd name="T6" fmla="*/ 24 w 38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5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5" name="Freeform 654"/>
                <p:cNvSpPr>
                  <a:spLocks/>
                </p:cNvSpPr>
                <p:nvPr/>
              </p:nvSpPr>
              <p:spPr bwMode="invGray">
                <a:xfrm>
                  <a:off x="10206038" y="1530477"/>
                  <a:ext cx="61912" cy="4924"/>
                </a:xfrm>
                <a:custGeom>
                  <a:avLst/>
                  <a:gdLst>
                    <a:gd name="T0" fmla="*/ 65 w 65"/>
                    <a:gd name="T1" fmla="*/ 3 h 6"/>
                    <a:gd name="T2" fmla="*/ 65 w 65"/>
                    <a:gd name="T3" fmla="*/ 3 h 6"/>
                    <a:gd name="T4" fmla="*/ 0 w 65"/>
                    <a:gd name="T5" fmla="*/ 0 h 6"/>
                    <a:gd name="T6" fmla="*/ 65 w 65"/>
                    <a:gd name="T7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6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6" name="Freeform 655"/>
                <p:cNvSpPr>
                  <a:spLocks/>
                </p:cNvSpPr>
                <p:nvPr/>
              </p:nvSpPr>
              <p:spPr bwMode="invGray">
                <a:xfrm>
                  <a:off x="6257925" y="1525554"/>
                  <a:ext cx="19050" cy="2462"/>
                </a:xfrm>
                <a:custGeom>
                  <a:avLst/>
                  <a:gdLst>
                    <a:gd name="T0" fmla="*/ 18 w 21"/>
                    <a:gd name="T1" fmla="*/ 0 h 2"/>
                    <a:gd name="T2" fmla="*/ 18 w 21"/>
                    <a:gd name="T3" fmla="*/ 0 h 2"/>
                    <a:gd name="T4" fmla="*/ 0 w 21"/>
                    <a:gd name="T5" fmla="*/ 2 h 2"/>
                    <a:gd name="T6" fmla="*/ 18 w 2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" h="2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7" name="Freeform 656"/>
                <p:cNvSpPr>
                  <a:spLocks/>
                </p:cNvSpPr>
                <p:nvPr/>
              </p:nvSpPr>
              <p:spPr bwMode="invGray">
                <a:xfrm>
                  <a:off x="10134600" y="1528016"/>
                  <a:ext cx="71437" cy="3693"/>
                </a:xfrm>
                <a:custGeom>
                  <a:avLst/>
                  <a:gdLst>
                    <a:gd name="T0" fmla="*/ 0 w 75"/>
                    <a:gd name="T1" fmla="*/ 3 h 4"/>
                    <a:gd name="T2" fmla="*/ 0 w 75"/>
                    <a:gd name="T3" fmla="*/ 3 h 4"/>
                    <a:gd name="T4" fmla="*/ 13 w 75"/>
                    <a:gd name="T5" fmla="*/ 4 h 4"/>
                    <a:gd name="T6" fmla="*/ 75 w 75"/>
                    <a:gd name="T7" fmla="*/ 3 h 4"/>
                    <a:gd name="T8" fmla="*/ 0 w 75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4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8" name="Freeform 657"/>
                <p:cNvSpPr>
                  <a:spLocks/>
                </p:cNvSpPr>
                <p:nvPr/>
              </p:nvSpPr>
              <p:spPr bwMode="invGray">
                <a:xfrm>
                  <a:off x="2582863" y="1560020"/>
                  <a:ext cx="7937" cy="1231"/>
                </a:xfrm>
                <a:custGeom>
                  <a:avLst/>
                  <a:gdLst>
                    <a:gd name="T0" fmla="*/ 8 w 8"/>
                    <a:gd name="T1" fmla="*/ 1 h 1"/>
                    <a:gd name="T2" fmla="*/ 8 w 8"/>
                    <a:gd name="T3" fmla="*/ 1 h 1"/>
                    <a:gd name="T4" fmla="*/ 1 w 8"/>
                    <a:gd name="T5" fmla="*/ 0 h 1"/>
                    <a:gd name="T6" fmla="*/ 8 w 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59" name="Freeform 658"/>
                <p:cNvSpPr>
                  <a:spLocks/>
                </p:cNvSpPr>
                <p:nvPr/>
              </p:nvSpPr>
              <p:spPr bwMode="invGray">
                <a:xfrm>
                  <a:off x="1762125" y="1521861"/>
                  <a:ext cx="34925" cy="1231"/>
                </a:xfrm>
                <a:custGeom>
                  <a:avLst/>
                  <a:gdLst>
                    <a:gd name="T0" fmla="*/ 0 w 36"/>
                    <a:gd name="T1" fmla="*/ 1 h 1"/>
                    <a:gd name="T2" fmla="*/ 0 w 36"/>
                    <a:gd name="T3" fmla="*/ 1 h 1"/>
                    <a:gd name="T4" fmla="*/ 36 w 36"/>
                    <a:gd name="T5" fmla="*/ 1 h 1"/>
                    <a:gd name="T6" fmla="*/ 0 w 36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0" name="Freeform 659"/>
                <p:cNvSpPr>
                  <a:spLocks/>
                </p:cNvSpPr>
                <p:nvPr/>
              </p:nvSpPr>
              <p:spPr bwMode="invGray">
                <a:xfrm>
                  <a:off x="10812463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0 w 20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1" name="Freeform 660"/>
                <p:cNvSpPr>
                  <a:spLocks/>
                </p:cNvSpPr>
                <p:nvPr/>
              </p:nvSpPr>
              <p:spPr bwMode="invGray">
                <a:xfrm>
                  <a:off x="10896600" y="1545248"/>
                  <a:ext cx="7937" cy="2462"/>
                </a:xfrm>
                <a:custGeom>
                  <a:avLst/>
                  <a:gdLst>
                    <a:gd name="T0" fmla="*/ 8 w 8"/>
                    <a:gd name="T1" fmla="*/ 0 h 3"/>
                    <a:gd name="T2" fmla="*/ 8 w 8"/>
                    <a:gd name="T3" fmla="*/ 0 h 3"/>
                    <a:gd name="T4" fmla="*/ 0 w 8"/>
                    <a:gd name="T5" fmla="*/ 3 h 3"/>
                    <a:gd name="T6" fmla="*/ 8 w 8"/>
                    <a:gd name="T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3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2" name="Freeform 661"/>
                <p:cNvSpPr>
                  <a:spLocks/>
                </p:cNvSpPr>
                <p:nvPr/>
              </p:nvSpPr>
              <p:spPr bwMode="invGray">
                <a:xfrm>
                  <a:off x="9947275" y="1553865"/>
                  <a:ext cx="4762" cy="1231"/>
                </a:xfrm>
                <a:custGeom>
                  <a:avLst/>
                  <a:gdLst>
                    <a:gd name="T0" fmla="*/ 1 w 5"/>
                    <a:gd name="T1" fmla="*/ 0 h 1"/>
                    <a:gd name="T2" fmla="*/ 1 w 5"/>
                    <a:gd name="T3" fmla="*/ 0 h 1"/>
                    <a:gd name="T4" fmla="*/ 0 w 5"/>
                    <a:gd name="T5" fmla="*/ 0 h 1"/>
                    <a:gd name="T6" fmla="*/ 1 w 5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3" name="Freeform 662"/>
                <p:cNvSpPr>
                  <a:spLocks/>
                </p:cNvSpPr>
                <p:nvPr/>
              </p:nvSpPr>
              <p:spPr bwMode="invGray">
                <a:xfrm>
                  <a:off x="10817225" y="1531708"/>
                  <a:ext cx="23812" cy="0"/>
                </a:xfrm>
                <a:custGeom>
                  <a:avLst/>
                  <a:gdLst>
                    <a:gd name="T0" fmla="*/ 25 w 25"/>
                    <a:gd name="T1" fmla="*/ 1 h 1"/>
                    <a:gd name="T2" fmla="*/ 25 w 25"/>
                    <a:gd name="T3" fmla="*/ 1 h 1"/>
                    <a:gd name="T4" fmla="*/ 0 w 25"/>
                    <a:gd name="T5" fmla="*/ 0 h 1"/>
                    <a:gd name="T6" fmla="*/ 25 w 2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1">
                      <a:moveTo>
                        <a:pt x="25" y="1"/>
                      </a:moveTo>
                      <a:lnTo>
                        <a:pt x="25" y="1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4" name="Freeform 663"/>
                <p:cNvSpPr>
                  <a:spLocks/>
                </p:cNvSpPr>
                <p:nvPr/>
              </p:nvSpPr>
              <p:spPr bwMode="invGray">
                <a:xfrm>
                  <a:off x="10836275" y="1529246"/>
                  <a:ext cx="19050" cy="1231"/>
                </a:xfrm>
                <a:custGeom>
                  <a:avLst/>
                  <a:gdLst>
                    <a:gd name="T0" fmla="*/ 0 w 20"/>
                    <a:gd name="T1" fmla="*/ 1 h 1"/>
                    <a:gd name="T2" fmla="*/ 0 w 20"/>
                    <a:gd name="T3" fmla="*/ 1 h 1"/>
                    <a:gd name="T4" fmla="*/ 18 w 20"/>
                    <a:gd name="T5" fmla="*/ 1 h 1"/>
                    <a:gd name="T6" fmla="*/ 0 w 20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5" name="Freeform 664"/>
                <p:cNvSpPr>
                  <a:spLocks/>
                </p:cNvSpPr>
                <p:nvPr/>
              </p:nvSpPr>
              <p:spPr bwMode="invGray">
                <a:xfrm>
                  <a:off x="10787063" y="1530477"/>
                  <a:ext cx="30162" cy="1231"/>
                </a:xfrm>
                <a:custGeom>
                  <a:avLst/>
                  <a:gdLst>
                    <a:gd name="T0" fmla="*/ 0 w 31"/>
                    <a:gd name="T1" fmla="*/ 0 h 1"/>
                    <a:gd name="T2" fmla="*/ 0 w 31"/>
                    <a:gd name="T3" fmla="*/ 0 h 1"/>
                    <a:gd name="T4" fmla="*/ 31 w 31"/>
                    <a:gd name="T5" fmla="*/ 1 h 1"/>
                    <a:gd name="T6" fmla="*/ 27 w 31"/>
                    <a:gd name="T7" fmla="*/ 0 h 1"/>
                    <a:gd name="T8" fmla="*/ 0 w 31"/>
                    <a:gd name="T9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6" name="Freeform 665"/>
                <p:cNvSpPr>
                  <a:spLocks/>
                </p:cNvSpPr>
                <p:nvPr/>
              </p:nvSpPr>
              <p:spPr bwMode="invGray">
                <a:xfrm>
                  <a:off x="4092575" y="1552634"/>
                  <a:ext cx="20637" cy="2462"/>
                </a:xfrm>
                <a:custGeom>
                  <a:avLst/>
                  <a:gdLst>
                    <a:gd name="T0" fmla="*/ 23 w 23"/>
                    <a:gd name="T1" fmla="*/ 0 h 2"/>
                    <a:gd name="T2" fmla="*/ 23 w 23"/>
                    <a:gd name="T3" fmla="*/ 0 h 2"/>
                    <a:gd name="T4" fmla="*/ 19 w 23"/>
                    <a:gd name="T5" fmla="*/ 0 h 2"/>
                    <a:gd name="T6" fmla="*/ 23 w 2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3" h="2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7" name="Freeform 666"/>
                <p:cNvSpPr>
                  <a:spLocks/>
                </p:cNvSpPr>
                <p:nvPr/>
              </p:nvSpPr>
              <p:spPr bwMode="invGray">
                <a:xfrm>
                  <a:off x="8528050" y="1567405"/>
                  <a:ext cx="3175" cy="1231"/>
                </a:xfrm>
                <a:custGeom>
                  <a:avLst/>
                  <a:gdLst>
                    <a:gd name="T0" fmla="*/ 1 w 3"/>
                    <a:gd name="T1" fmla="*/ 1 h 1"/>
                    <a:gd name="T2" fmla="*/ 1 w 3"/>
                    <a:gd name="T3" fmla="*/ 1 h 1"/>
                    <a:gd name="T4" fmla="*/ 3 w 3"/>
                    <a:gd name="T5" fmla="*/ 0 h 1"/>
                    <a:gd name="T6" fmla="*/ 0 w 3"/>
                    <a:gd name="T7" fmla="*/ 0 h 1"/>
                    <a:gd name="T8" fmla="*/ 1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8" name="Freeform 667"/>
                <p:cNvSpPr>
                  <a:spLocks/>
                </p:cNvSpPr>
                <p:nvPr/>
              </p:nvSpPr>
              <p:spPr bwMode="invGray">
                <a:xfrm>
                  <a:off x="8461375" y="1556326"/>
                  <a:ext cx="66675" cy="14771"/>
                </a:xfrm>
                <a:custGeom>
                  <a:avLst/>
                  <a:gdLst>
                    <a:gd name="T0" fmla="*/ 0 w 69"/>
                    <a:gd name="T1" fmla="*/ 17 h 17"/>
                    <a:gd name="T2" fmla="*/ 0 w 69"/>
                    <a:gd name="T3" fmla="*/ 17 h 17"/>
                    <a:gd name="T4" fmla="*/ 69 w 69"/>
                    <a:gd name="T5" fmla="*/ 13 h 17"/>
                    <a:gd name="T6" fmla="*/ 46 w 69"/>
                    <a:gd name="T7" fmla="*/ 0 h 17"/>
                    <a:gd name="T8" fmla="*/ 0 w 69"/>
                    <a:gd name="T9" fmla="*/ 17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7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69" name="Freeform 668"/>
                <p:cNvSpPr>
                  <a:spLocks noEditPoints="1"/>
                </p:cNvSpPr>
                <p:nvPr/>
              </p:nvSpPr>
              <p:spPr bwMode="invGray">
                <a:xfrm>
                  <a:off x="1562100" y="1514475"/>
                  <a:ext cx="9563100" cy="64008"/>
                </a:xfrm>
                <a:custGeom>
                  <a:avLst/>
                  <a:gdLst>
                    <a:gd name="T0" fmla="*/ 9555 w 10030"/>
                    <a:gd name="T1" fmla="*/ 25 h 75"/>
                    <a:gd name="T2" fmla="*/ 9488 w 10030"/>
                    <a:gd name="T3" fmla="*/ 23 h 75"/>
                    <a:gd name="T4" fmla="*/ 5258 w 10030"/>
                    <a:gd name="T5" fmla="*/ 60 h 75"/>
                    <a:gd name="T6" fmla="*/ 4572 w 10030"/>
                    <a:gd name="T7" fmla="*/ 65 h 75"/>
                    <a:gd name="T8" fmla="*/ 4884 w 10030"/>
                    <a:gd name="T9" fmla="*/ 61 h 75"/>
                    <a:gd name="T10" fmla="*/ 5092 w 10030"/>
                    <a:gd name="T11" fmla="*/ 56 h 75"/>
                    <a:gd name="T12" fmla="*/ 5260 w 10030"/>
                    <a:gd name="T13" fmla="*/ 60 h 75"/>
                    <a:gd name="T14" fmla="*/ 5560 w 10030"/>
                    <a:gd name="T15" fmla="*/ 62 h 75"/>
                    <a:gd name="T16" fmla="*/ 6006 w 10030"/>
                    <a:gd name="T17" fmla="*/ 56 h 75"/>
                    <a:gd name="T18" fmla="*/ 6308 w 10030"/>
                    <a:gd name="T19" fmla="*/ 32 h 75"/>
                    <a:gd name="T20" fmla="*/ 6269 w 10030"/>
                    <a:gd name="T21" fmla="*/ 52 h 75"/>
                    <a:gd name="T22" fmla="*/ 6665 w 10030"/>
                    <a:gd name="T23" fmla="*/ 41 h 75"/>
                    <a:gd name="T24" fmla="*/ 6806 w 10030"/>
                    <a:gd name="T25" fmla="*/ 53 h 75"/>
                    <a:gd name="T26" fmla="*/ 7204 w 10030"/>
                    <a:gd name="T27" fmla="*/ 50 h 75"/>
                    <a:gd name="T28" fmla="*/ 7485 w 10030"/>
                    <a:gd name="T29" fmla="*/ 62 h 75"/>
                    <a:gd name="T30" fmla="*/ 7667 w 10030"/>
                    <a:gd name="T31" fmla="*/ 61 h 75"/>
                    <a:gd name="T32" fmla="*/ 7919 w 10030"/>
                    <a:gd name="T33" fmla="*/ 63 h 75"/>
                    <a:gd name="T34" fmla="*/ 8179 w 10030"/>
                    <a:gd name="T35" fmla="*/ 51 h 75"/>
                    <a:gd name="T36" fmla="*/ 8401 w 10030"/>
                    <a:gd name="T37" fmla="*/ 31 h 75"/>
                    <a:gd name="T38" fmla="*/ 8692 w 10030"/>
                    <a:gd name="T39" fmla="*/ 58 h 75"/>
                    <a:gd name="T40" fmla="*/ 9084 w 10030"/>
                    <a:gd name="T41" fmla="*/ 61 h 75"/>
                    <a:gd name="T42" fmla="*/ 9498 w 10030"/>
                    <a:gd name="T43" fmla="*/ 44 h 75"/>
                    <a:gd name="T44" fmla="*/ 9670 w 10030"/>
                    <a:gd name="T45" fmla="*/ 45 h 75"/>
                    <a:gd name="T46" fmla="*/ 9877 w 10030"/>
                    <a:gd name="T47" fmla="*/ 32 h 75"/>
                    <a:gd name="T48" fmla="*/ 9735 w 10030"/>
                    <a:gd name="T49" fmla="*/ 21 h 75"/>
                    <a:gd name="T50" fmla="*/ 9636 w 10030"/>
                    <a:gd name="T51" fmla="*/ 27 h 75"/>
                    <a:gd name="T52" fmla="*/ 9290 w 10030"/>
                    <a:gd name="T53" fmla="*/ 22 h 75"/>
                    <a:gd name="T54" fmla="*/ 8498 w 10030"/>
                    <a:gd name="T55" fmla="*/ 12 h 75"/>
                    <a:gd name="T56" fmla="*/ 7899 w 10030"/>
                    <a:gd name="T57" fmla="*/ 21 h 75"/>
                    <a:gd name="T58" fmla="*/ 7774 w 10030"/>
                    <a:gd name="T59" fmla="*/ 22 h 75"/>
                    <a:gd name="T60" fmla="*/ 7493 w 10030"/>
                    <a:gd name="T61" fmla="*/ 32 h 75"/>
                    <a:gd name="T62" fmla="*/ 7190 w 10030"/>
                    <a:gd name="T63" fmla="*/ 31 h 75"/>
                    <a:gd name="T64" fmla="*/ 6418 w 10030"/>
                    <a:gd name="T65" fmla="*/ 20 h 75"/>
                    <a:gd name="T66" fmla="*/ 6248 w 10030"/>
                    <a:gd name="T67" fmla="*/ 24 h 75"/>
                    <a:gd name="T68" fmla="*/ 5823 w 10030"/>
                    <a:gd name="T69" fmla="*/ 28 h 75"/>
                    <a:gd name="T70" fmla="*/ 5422 w 10030"/>
                    <a:gd name="T71" fmla="*/ 11 h 75"/>
                    <a:gd name="T72" fmla="*/ 4925 w 10030"/>
                    <a:gd name="T73" fmla="*/ 16 h 75"/>
                    <a:gd name="T74" fmla="*/ 4310 w 10030"/>
                    <a:gd name="T75" fmla="*/ 18 h 75"/>
                    <a:gd name="T76" fmla="*/ 3439 w 10030"/>
                    <a:gd name="T77" fmla="*/ 21 h 75"/>
                    <a:gd name="T78" fmla="*/ 2740 w 10030"/>
                    <a:gd name="T79" fmla="*/ 18 h 75"/>
                    <a:gd name="T80" fmla="*/ 2597 w 10030"/>
                    <a:gd name="T81" fmla="*/ 9 h 75"/>
                    <a:gd name="T82" fmla="*/ 2367 w 10030"/>
                    <a:gd name="T83" fmla="*/ 21 h 75"/>
                    <a:gd name="T84" fmla="*/ 1566 w 10030"/>
                    <a:gd name="T85" fmla="*/ 11 h 75"/>
                    <a:gd name="T86" fmla="*/ 262 w 10030"/>
                    <a:gd name="T87" fmla="*/ 7 h 75"/>
                    <a:gd name="T88" fmla="*/ 104 w 10030"/>
                    <a:gd name="T89" fmla="*/ 42 h 75"/>
                    <a:gd name="T90" fmla="*/ 742 w 10030"/>
                    <a:gd name="T91" fmla="*/ 47 h 75"/>
                    <a:gd name="T92" fmla="*/ 1060 w 10030"/>
                    <a:gd name="T93" fmla="*/ 47 h 75"/>
                    <a:gd name="T94" fmla="*/ 1593 w 10030"/>
                    <a:gd name="T95" fmla="*/ 46 h 75"/>
                    <a:gd name="T96" fmla="*/ 2022 w 10030"/>
                    <a:gd name="T97" fmla="*/ 45 h 75"/>
                    <a:gd name="T98" fmla="*/ 2481 w 10030"/>
                    <a:gd name="T99" fmla="*/ 51 h 75"/>
                    <a:gd name="T100" fmla="*/ 2677 w 10030"/>
                    <a:gd name="T101" fmla="*/ 45 h 75"/>
                    <a:gd name="T102" fmla="*/ 2863 w 10030"/>
                    <a:gd name="T103" fmla="*/ 52 h 75"/>
                    <a:gd name="T104" fmla="*/ 3163 w 10030"/>
                    <a:gd name="T105" fmla="*/ 62 h 75"/>
                    <a:gd name="T106" fmla="*/ 3411 w 10030"/>
                    <a:gd name="T107" fmla="*/ 54 h 75"/>
                    <a:gd name="T108" fmla="*/ 3550 w 10030"/>
                    <a:gd name="T109" fmla="*/ 60 h 75"/>
                    <a:gd name="T110" fmla="*/ 3740 w 10030"/>
                    <a:gd name="T111" fmla="*/ 65 h 75"/>
                    <a:gd name="T112" fmla="*/ 4329 w 10030"/>
                    <a:gd name="T113" fmla="*/ 6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030" h="75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0" name="Freeform 669"/>
                <p:cNvSpPr>
                  <a:spLocks/>
                </p:cNvSpPr>
                <p:nvPr/>
              </p:nvSpPr>
              <p:spPr bwMode="invGray">
                <a:xfrm>
                  <a:off x="7508875" y="1560020"/>
                  <a:ext cx="11112" cy="3693"/>
                </a:xfrm>
                <a:custGeom>
                  <a:avLst/>
                  <a:gdLst>
                    <a:gd name="T0" fmla="*/ 12 w 12"/>
                    <a:gd name="T1" fmla="*/ 3 h 3"/>
                    <a:gd name="T2" fmla="*/ 12 w 12"/>
                    <a:gd name="T3" fmla="*/ 3 h 3"/>
                    <a:gd name="T4" fmla="*/ 6 w 12"/>
                    <a:gd name="T5" fmla="*/ 0 h 3"/>
                    <a:gd name="T6" fmla="*/ 12 w 12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" h="3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1" name="Freeform 670"/>
                <p:cNvSpPr>
                  <a:spLocks/>
                </p:cNvSpPr>
                <p:nvPr/>
              </p:nvSpPr>
              <p:spPr bwMode="invGray">
                <a:xfrm>
                  <a:off x="5434013" y="1567405"/>
                  <a:ext cx="4762" cy="1231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1 h 1"/>
                    <a:gd name="T4" fmla="*/ 3 w 5"/>
                    <a:gd name="T5" fmla="*/ 0 h 1"/>
                    <a:gd name="T6" fmla="*/ 0 w 5"/>
                    <a:gd name="T7" fmla="*/ 1 h 1"/>
                    <a:gd name="T8" fmla="*/ 5 w 5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2" name="Freeform 671"/>
                <p:cNvSpPr>
                  <a:spLocks/>
                </p:cNvSpPr>
                <p:nvPr/>
              </p:nvSpPr>
              <p:spPr bwMode="invGray">
                <a:xfrm>
                  <a:off x="9672638" y="1567405"/>
                  <a:ext cx="25400" cy="2462"/>
                </a:xfrm>
                <a:custGeom>
                  <a:avLst/>
                  <a:gdLst>
                    <a:gd name="T0" fmla="*/ 27 w 27"/>
                    <a:gd name="T1" fmla="*/ 3 h 3"/>
                    <a:gd name="T2" fmla="*/ 27 w 27"/>
                    <a:gd name="T3" fmla="*/ 3 h 3"/>
                    <a:gd name="T4" fmla="*/ 1 w 27"/>
                    <a:gd name="T5" fmla="*/ 0 h 3"/>
                    <a:gd name="T6" fmla="*/ 27 w 2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3" name="Freeform 672"/>
                <p:cNvSpPr>
                  <a:spLocks/>
                </p:cNvSpPr>
                <p:nvPr/>
              </p:nvSpPr>
              <p:spPr bwMode="invGray">
                <a:xfrm>
                  <a:off x="10966450" y="1529246"/>
                  <a:ext cx="39687" cy="2462"/>
                </a:xfrm>
                <a:custGeom>
                  <a:avLst/>
                  <a:gdLst>
                    <a:gd name="T0" fmla="*/ 42 w 42"/>
                    <a:gd name="T1" fmla="*/ 0 h 3"/>
                    <a:gd name="T2" fmla="*/ 42 w 42"/>
                    <a:gd name="T3" fmla="*/ 0 h 3"/>
                    <a:gd name="T4" fmla="*/ 0 w 42"/>
                    <a:gd name="T5" fmla="*/ 1 h 3"/>
                    <a:gd name="T6" fmla="*/ 38 w 42"/>
                    <a:gd name="T7" fmla="*/ 3 h 3"/>
                    <a:gd name="T8" fmla="*/ 42 w 42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3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4" name="Freeform 673"/>
                <p:cNvSpPr>
                  <a:spLocks/>
                </p:cNvSpPr>
                <p:nvPr/>
              </p:nvSpPr>
              <p:spPr bwMode="invGray">
                <a:xfrm>
                  <a:off x="11329988" y="1552634"/>
                  <a:ext cx="44450" cy="2462"/>
                </a:xfrm>
                <a:custGeom>
                  <a:avLst/>
                  <a:gdLst>
                    <a:gd name="T0" fmla="*/ 27 w 46"/>
                    <a:gd name="T1" fmla="*/ 3 h 3"/>
                    <a:gd name="T2" fmla="*/ 27 w 46"/>
                    <a:gd name="T3" fmla="*/ 3 h 3"/>
                    <a:gd name="T4" fmla="*/ 46 w 46"/>
                    <a:gd name="T5" fmla="*/ 2 h 3"/>
                    <a:gd name="T6" fmla="*/ 44 w 46"/>
                    <a:gd name="T7" fmla="*/ 0 h 3"/>
                    <a:gd name="T8" fmla="*/ 27 w 46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3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5" name="Freeform 674"/>
                <p:cNvSpPr>
                  <a:spLocks/>
                </p:cNvSpPr>
                <p:nvPr/>
              </p:nvSpPr>
              <p:spPr bwMode="invGray">
                <a:xfrm>
                  <a:off x="11042650" y="1540325"/>
                  <a:ext cx="60325" cy="6155"/>
                </a:xfrm>
                <a:custGeom>
                  <a:avLst/>
                  <a:gdLst>
                    <a:gd name="T0" fmla="*/ 0 w 63"/>
                    <a:gd name="T1" fmla="*/ 3 h 7"/>
                    <a:gd name="T2" fmla="*/ 0 w 63"/>
                    <a:gd name="T3" fmla="*/ 3 h 7"/>
                    <a:gd name="T4" fmla="*/ 60 w 63"/>
                    <a:gd name="T5" fmla="*/ 5 h 7"/>
                    <a:gd name="T6" fmla="*/ 54 w 63"/>
                    <a:gd name="T7" fmla="*/ 5 h 7"/>
                    <a:gd name="T8" fmla="*/ 0 w 63"/>
                    <a:gd name="T9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6" name="Freeform 675"/>
                <p:cNvSpPr>
                  <a:spLocks/>
                </p:cNvSpPr>
                <p:nvPr/>
              </p:nvSpPr>
              <p:spPr bwMode="invGray">
                <a:xfrm>
                  <a:off x="11106150" y="1542787"/>
                  <a:ext cx="28575" cy="1231"/>
                </a:xfrm>
                <a:custGeom>
                  <a:avLst/>
                  <a:gdLst>
                    <a:gd name="T0" fmla="*/ 0 w 31"/>
                    <a:gd name="T1" fmla="*/ 2 h 2"/>
                    <a:gd name="T2" fmla="*/ 0 w 31"/>
                    <a:gd name="T3" fmla="*/ 2 h 2"/>
                    <a:gd name="T4" fmla="*/ 28 w 31"/>
                    <a:gd name="T5" fmla="*/ 2 h 2"/>
                    <a:gd name="T6" fmla="*/ 0 w 31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1" h="2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7" name="Freeform 676"/>
                <p:cNvSpPr>
                  <a:spLocks/>
                </p:cNvSpPr>
                <p:nvPr/>
              </p:nvSpPr>
              <p:spPr bwMode="invGray">
                <a:xfrm>
                  <a:off x="10679113" y="1525554"/>
                  <a:ext cx="103187" cy="9847"/>
                </a:xfrm>
                <a:custGeom>
                  <a:avLst/>
                  <a:gdLst>
                    <a:gd name="T0" fmla="*/ 77 w 109"/>
                    <a:gd name="T1" fmla="*/ 9 h 12"/>
                    <a:gd name="T2" fmla="*/ 77 w 109"/>
                    <a:gd name="T3" fmla="*/ 9 h 12"/>
                    <a:gd name="T4" fmla="*/ 94 w 109"/>
                    <a:gd name="T5" fmla="*/ 6 h 12"/>
                    <a:gd name="T6" fmla="*/ 77 w 109"/>
                    <a:gd name="T7" fmla="*/ 9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09" h="12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8" name="Freeform 677"/>
                <p:cNvSpPr>
                  <a:spLocks/>
                </p:cNvSpPr>
                <p:nvPr/>
              </p:nvSpPr>
              <p:spPr bwMode="invGray">
                <a:xfrm>
                  <a:off x="11039475" y="1550172"/>
                  <a:ext cx="26987" cy="4924"/>
                </a:xfrm>
                <a:custGeom>
                  <a:avLst/>
                  <a:gdLst>
                    <a:gd name="T0" fmla="*/ 27 w 27"/>
                    <a:gd name="T1" fmla="*/ 5 h 5"/>
                    <a:gd name="T2" fmla="*/ 27 w 27"/>
                    <a:gd name="T3" fmla="*/ 5 h 5"/>
                    <a:gd name="T4" fmla="*/ 16 w 27"/>
                    <a:gd name="T5" fmla="*/ 0 h 5"/>
                    <a:gd name="T6" fmla="*/ 0 w 27"/>
                    <a:gd name="T7" fmla="*/ 4 h 5"/>
                    <a:gd name="T8" fmla="*/ 27 w 27"/>
                    <a:gd name="T9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5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79" name="Freeform 678"/>
                <p:cNvSpPr>
                  <a:spLocks/>
                </p:cNvSpPr>
                <p:nvPr/>
              </p:nvSpPr>
              <p:spPr bwMode="invGray">
                <a:xfrm>
                  <a:off x="10841038" y="1548941"/>
                  <a:ext cx="58737" cy="2462"/>
                </a:xfrm>
                <a:custGeom>
                  <a:avLst/>
                  <a:gdLst>
                    <a:gd name="T0" fmla="*/ 1 w 61"/>
                    <a:gd name="T1" fmla="*/ 2 h 3"/>
                    <a:gd name="T2" fmla="*/ 1 w 61"/>
                    <a:gd name="T3" fmla="*/ 2 h 3"/>
                    <a:gd name="T4" fmla="*/ 49 w 61"/>
                    <a:gd name="T5" fmla="*/ 3 h 3"/>
                    <a:gd name="T6" fmla="*/ 61 w 61"/>
                    <a:gd name="T7" fmla="*/ 2 h 3"/>
                    <a:gd name="T8" fmla="*/ 1 w 61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3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0" name="Freeform 679"/>
                <p:cNvSpPr>
                  <a:spLocks/>
                </p:cNvSpPr>
                <p:nvPr/>
              </p:nvSpPr>
              <p:spPr bwMode="invGray">
                <a:xfrm>
                  <a:off x="10899775" y="1550172"/>
                  <a:ext cx="36512" cy="1231"/>
                </a:xfrm>
                <a:custGeom>
                  <a:avLst/>
                  <a:gdLst>
                    <a:gd name="T0" fmla="*/ 0 w 38"/>
                    <a:gd name="T1" fmla="*/ 1 h 1"/>
                    <a:gd name="T2" fmla="*/ 0 w 38"/>
                    <a:gd name="T3" fmla="*/ 1 h 1"/>
                    <a:gd name="T4" fmla="*/ 38 w 38"/>
                    <a:gd name="T5" fmla="*/ 0 h 1"/>
                    <a:gd name="T6" fmla="*/ 0 w 38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1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1" name="Freeform 680"/>
                <p:cNvSpPr>
                  <a:spLocks/>
                </p:cNvSpPr>
                <p:nvPr/>
              </p:nvSpPr>
              <p:spPr bwMode="invGray">
                <a:xfrm>
                  <a:off x="10958513" y="1555096"/>
                  <a:ext cx="46037" cy="0"/>
                </a:xfrm>
                <a:custGeom>
                  <a:avLst/>
                  <a:gdLst>
                    <a:gd name="T0" fmla="*/ 47 w 47"/>
                    <a:gd name="T1" fmla="*/ 1 h 1"/>
                    <a:gd name="T2" fmla="*/ 47 w 47"/>
                    <a:gd name="T3" fmla="*/ 1 h 1"/>
                    <a:gd name="T4" fmla="*/ 33 w 47"/>
                    <a:gd name="T5" fmla="*/ 0 h 1"/>
                    <a:gd name="T6" fmla="*/ 0 w 47"/>
                    <a:gd name="T7" fmla="*/ 0 h 1"/>
                    <a:gd name="T8" fmla="*/ 47 w 47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7" h="1">
                      <a:moveTo>
                        <a:pt x="47" y="1"/>
                      </a:moveTo>
                      <a:lnTo>
                        <a:pt x="47" y="1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1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2" name="Freeform 681"/>
                <p:cNvSpPr>
                  <a:spLocks/>
                </p:cNvSpPr>
                <p:nvPr/>
              </p:nvSpPr>
              <p:spPr bwMode="invGray">
                <a:xfrm>
                  <a:off x="10304463" y="1548941"/>
                  <a:ext cx="61912" cy="3693"/>
                </a:xfrm>
                <a:custGeom>
                  <a:avLst/>
                  <a:gdLst>
                    <a:gd name="T0" fmla="*/ 57 w 65"/>
                    <a:gd name="T1" fmla="*/ 0 h 4"/>
                    <a:gd name="T2" fmla="*/ 57 w 65"/>
                    <a:gd name="T3" fmla="*/ 0 h 4"/>
                    <a:gd name="T4" fmla="*/ 5 w 65"/>
                    <a:gd name="T5" fmla="*/ 1 h 4"/>
                    <a:gd name="T6" fmla="*/ 33 w 65"/>
                    <a:gd name="T7" fmla="*/ 4 h 4"/>
                    <a:gd name="T8" fmla="*/ 57 w 65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4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3" name="Freeform 682"/>
                <p:cNvSpPr>
                  <a:spLocks/>
                </p:cNvSpPr>
                <p:nvPr/>
              </p:nvSpPr>
              <p:spPr bwMode="invGray">
                <a:xfrm>
                  <a:off x="10483850" y="1557558"/>
                  <a:ext cx="23812" cy="6155"/>
                </a:xfrm>
                <a:custGeom>
                  <a:avLst/>
                  <a:gdLst>
                    <a:gd name="T0" fmla="*/ 25 w 25"/>
                    <a:gd name="T1" fmla="*/ 4 h 7"/>
                    <a:gd name="T2" fmla="*/ 25 w 25"/>
                    <a:gd name="T3" fmla="*/ 4 h 7"/>
                    <a:gd name="T4" fmla="*/ 2 w 25"/>
                    <a:gd name="T5" fmla="*/ 0 h 7"/>
                    <a:gd name="T6" fmla="*/ 0 w 25"/>
                    <a:gd name="T7" fmla="*/ 7 h 7"/>
                    <a:gd name="T8" fmla="*/ 25 w 25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4" name="Freeform 683"/>
                <p:cNvSpPr>
                  <a:spLocks/>
                </p:cNvSpPr>
                <p:nvPr/>
              </p:nvSpPr>
              <p:spPr bwMode="invGray">
                <a:xfrm>
                  <a:off x="10291763" y="1563712"/>
                  <a:ext cx="117475" cy="2462"/>
                </a:xfrm>
                <a:custGeom>
                  <a:avLst/>
                  <a:gdLst>
                    <a:gd name="T0" fmla="*/ 75 w 123"/>
                    <a:gd name="T1" fmla="*/ 0 h 4"/>
                    <a:gd name="T2" fmla="*/ 75 w 123"/>
                    <a:gd name="T3" fmla="*/ 0 h 4"/>
                    <a:gd name="T4" fmla="*/ 66 w 123"/>
                    <a:gd name="T5" fmla="*/ 4 h 4"/>
                    <a:gd name="T6" fmla="*/ 75 w 123"/>
                    <a:gd name="T7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3" h="4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5" name="Freeform 684"/>
                <p:cNvSpPr>
                  <a:spLocks/>
                </p:cNvSpPr>
                <p:nvPr/>
              </p:nvSpPr>
              <p:spPr bwMode="invGray">
                <a:xfrm>
                  <a:off x="9621838" y="1546479"/>
                  <a:ext cx="11112" cy="8617"/>
                </a:xfrm>
                <a:custGeom>
                  <a:avLst/>
                  <a:gdLst>
                    <a:gd name="T0" fmla="*/ 0 w 13"/>
                    <a:gd name="T1" fmla="*/ 10 h 10"/>
                    <a:gd name="T2" fmla="*/ 0 w 13"/>
                    <a:gd name="T3" fmla="*/ 10 h 10"/>
                    <a:gd name="T4" fmla="*/ 13 w 13"/>
                    <a:gd name="T5" fmla="*/ 10 h 10"/>
                    <a:gd name="T6" fmla="*/ 12 w 13"/>
                    <a:gd name="T7" fmla="*/ 0 h 10"/>
                    <a:gd name="T8" fmla="*/ 0 w 13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0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6" name="Freeform 685"/>
                <p:cNvSpPr>
                  <a:spLocks/>
                </p:cNvSpPr>
                <p:nvPr/>
              </p:nvSpPr>
              <p:spPr bwMode="invGray">
                <a:xfrm>
                  <a:off x="8951913" y="1568636"/>
                  <a:ext cx="96837" cy="8617"/>
                </a:xfrm>
                <a:custGeom>
                  <a:avLst/>
                  <a:gdLst>
                    <a:gd name="T0" fmla="*/ 16 w 101"/>
                    <a:gd name="T1" fmla="*/ 8 h 10"/>
                    <a:gd name="T2" fmla="*/ 16 w 101"/>
                    <a:gd name="T3" fmla="*/ 8 h 10"/>
                    <a:gd name="T4" fmla="*/ 86 w 101"/>
                    <a:gd name="T5" fmla="*/ 4 h 10"/>
                    <a:gd name="T6" fmla="*/ 56 w 101"/>
                    <a:gd name="T7" fmla="*/ 0 h 10"/>
                    <a:gd name="T8" fmla="*/ 16 w 101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10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7" name="Freeform 686"/>
                <p:cNvSpPr>
                  <a:spLocks/>
                </p:cNvSpPr>
                <p:nvPr/>
              </p:nvSpPr>
              <p:spPr bwMode="invGray">
                <a:xfrm>
                  <a:off x="9005888" y="1566174"/>
                  <a:ext cx="17462" cy="2462"/>
                </a:xfrm>
                <a:custGeom>
                  <a:avLst/>
                  <a:gdLst>
                    <a:gd name="T0" fmla="*/ 0 w 19"/>
                    <a:gd name="T1" fmla="*/ 2 h 2"/>
                    <a:gd name="T2" fmla="*/ 0 w 19"/>
                    <a:gd name="T3" fmla="*/ 2 h 2"/>
                    <a:gd name="T4" fmla="*/ 19 w 19"/>
                    <a:gd name="T5" fmla="*/ 0 h 2"/>
                    <a:gd name="T6" fmla="*/ 0 w 19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9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8" name="Freeform 687"/>
                <p:cNvSpPr>
                  <a:spLocks/>
                </p:cNvSpPr>
                <p:nvPr/>
              </p:nvSpPr>
              <p:spPr bwMode="invGray">
                <a:xfrm>
                  <a:off x="1587500" y="1516937"/>
                  <a:ext cx="38100" cy="3693"/>
                </a:xfrm>
                <a:custGeom>
                  <a:avLst/>
                  <a:gdLst>
                    <a:gd name="T0" fmla="*/ 39 w 39"/>
                    <a:gd name="T1" fmla="*/ 2 h 4"/>
                    <a:gd name="T2" fmla="*/ 39 w 39"/>
                    <a:gd name="T3" fmla="*/ 2 h 4"/>
                    <a:gd name="T4" fmla="*/ 0 w 39"/>
                    <a:gd name="T5" fmla="*/ 0 h 4"/>
                    <a:gd name="T6" fmla="*/ 25 w 39"/>
                    <a:gd name="T7" fmla="*/ 4 h 4"/>
                    <a:gd name="T8" fmla="*/ 39 w 39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4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89" name="Freeform 688"/>
                <p:cNvSpPr>
                  <a:spLocks/>
                </p:cNvSpPr>
                <p:nvPr/>
              </p:nvSpPr>
              <p:spPr bwMode="invGray">
                <a:xfrm>
                  <a:off x="1522413" y="1519399"/>
                  <a:ext cx="30162" cy="4924"/>
                </a:xfrm>
                <a:custGeom>
                  <a:avLst/>
                  <a:gdLst>
                    <a:gd name="T0" fmla="*/ 32 w 32"/>
                    <a:gd name="T1" fmla="*/ 6 h 6"/>
                    <a:gd name="T2" fmla="*/ 32 w 32"/>
                    <a:gd name="T3" fmla="*/ 6 h 6"/>
                    <a:gd name="T4" fmla="*/ 23 w 32"/>
                    <a:gd name="T5" fmla="*/ 0 h 6"/>
                    <a:gd name="T6" fmla="*/ 0 w 32"/>
                    <a:gd name="T7" fmla="*/ 5 h 6"/>
                    <a:gd name="T8" fmla="*/ 32 w 32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6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0" name="Freeform 689"/>
                <p:cNvSpPr>
                  <a:spLocks/>
                </p:cNvSpPr>
                <p:nvPr/>
              </p:nvSpPr>
              <p:spPr bwMode="invGray">
                <a:xfrm>
                  <a:off x="6650038" y="1573559"/>
                  <a:ext cx="33337" cy="3693"/>
                </a:xfrm>
                <a:custGeom>
                  <a:avLst/>
                  <a:gdLst>
                    <a:gd name="T0" fmla="*/ 31 w 34"/>
                    <a:gd name="T1" fmla="*/ 4 h 4"/>
                    <a:gd name="T2" fmla="*/ 31 w 34"/>
                    <a:gd name="T3" fmla="*/ 4 h 4"/>
                    <a:gd name="T4" fmla="*/ 34 w 34"/>
                    <a:gd name="T5" fmla="*/ 2 h 4"/>
                    <a:gd name="T6" fmla="*/ 0 w 34"/>
                    <a:gd name="T7" fmla="*/ 0 h 4"/>
                    <a:gd name="T8" fmla="*/ 31 w 34"/>
                    <a:gd name="T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1" name="Freeform 690"/>
                <p:cNvSpPr>
                  <a:spLocks/>
                </p:cNvSpPr>
                <p:nvPr/>
              </p:nvSpPr>
              <p:spPr bwMode="invGray">
                <a:xfrm>
                  <a:off x="6162675" y="1566174"/>
                  <a:ext cx="15875" cy="4924"/>
                </a:xfrm>
                <a:custGeom>
                  <a:avLst/>
                  <a:gdLst>
                    <a:gd name="T0" fmla="*/ 8 w 17"/>
                    <a:gd name="T1" fmla="*/ 6 h 6"/>
                    <a:gd name="T2" fmla="*/ 8 w 17"/>
                    <a:gd name="T3" fmla="*/ 6 h 6"/>
                    <a:gd name="T4" fmla="*/ 17 w 17"/>
                    <a:gd name="T5" fmla="*/ 6 h 6"/>
                    <a:gd name="T6" fmla="*/ 0 w 17"/>
                    <a:gd name="T7" fmla="*/ 0 h 6"/>
                    <a:gd name="T8" fmla="*/ 8 w 17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6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  <p:sp>
              <p:nvSpPr>
                <p:cNvPr id="692" name="Freeform 691"/>
                <p:cNvSpPr>
                  <a:spLocks/>
                </p:cNvSpPr>
                <p:nvPr/>
              </p:nvSpPr>
              <p:spPr bwMode="invGray">
                <a:xfrm>
                  <a:off x="5738813" y="1571097"/>
                  <a:ext cx="60325" cy="6155"/>
                </a:xfrm>
                <a:custGeom>
                  <a:avLst/>
                  <a:gdLst>
                    <a:gd name="T0" fmla="*/ 5 w 63"/>
                    <a:gd name="T1" fmla="*/ 7 h 8"/>
                    <a:gd name="T2" fmla="*/ 5 w 63"/>
                    <a:gd name="T3" fmla="*/ 7 h 8"/>
                    <a:gd name="T4" fmla="*/ 63 w 63"/>
                    <a:gd name="T5" fmla="*/ 7 h 8"/>
                    <a:gd name="T6" fmla="*/ 5 w 63"/>
                    <a:gd name="T7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8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n>
                      <a:noFill/>
                    </a:ln>
                  </a:endParaRPr>
                </a:p>
              </p:txBody>
            </p:sp>
          </p:grpSp>
        </p:grp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1/10/2018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45838" y="1884311"/>
            <a:ext cx="5669280" cy="4041648"/>
          </a:xfrm>
          <a:solidFill>
            <a:schemeClr val="bg1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5959" y="3411748"/>
            <a:ext cx="2743200" cy="2743200"/>
          </a:xfrm>
        </p:spPr>
        <p:txBody>
          <a:bodyPr anchor="b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0549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ine"/>
          <p:cNvGrpSpPr/>
          <p:nvPr/>
        </p:nvGrpSpPr>
        <p:grpSpPr bwMode="invGray">
          <a:xfrm>
            <a:off x="1522413" y="1514475"/>
            <a:ext cx="10569575" cy="64008"/>
            <a:chOff x="1522413" y="1514475"/>
            <a:chExt cx="10569575" cy="64008"/>
          </a:xfrm>
          <a:solidFill>
            <a:schemeClr val="tx2"/>
          </a:solidFill>
        </p:grpSpPr>
        <p:sp>
          <p:nvSpPr>
            <p:cNvPr id="8" name="Freeform 7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1/10/2018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956816">
              <a:defRPr/>
            </a:lvl6pPr>
            <a:lvl7pPr marL="1956816">
              <a:defRPr/>
            </a:lvl7pPr>
            <a:lvl8pPr marL="1956816">
              <a:defRPr/>
            </a:lvl8pPr>
            <a:lvl9pPr marL="1956816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3416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line"/>
          <p:cNvGrpSpPr/>
          <p:nvPr/>
        </p:nvGrpSpPr>
        <p:grpSpPr bwMode="invGray">
          <a:xfrm rot="5400000">
            <a:off x="6864412" y="3472598"/>
            <a:ext cx="6492240" cy="64008"/>
            <a:chOff x="1522413" y="1514475"/>
            <a:chExt cx="10569575" cy="64008"/>
          </a:xfrm>
          <a:solidFill>
            <a:schemeClr val="tx2"/>
          </a:solidFill>
        </p:grpSpPr>
        <p:sp>
          <p:nvSpPr>
            <p:cNvPr id="8" name="Freeform 10"/>
            <p:cNvSpPr>
              <a:spLocks/>
            </p:cNvSpPr>
            <p:nvPr/>
          </p:nvSpPr>
          <p:spPr bwMode="invGray">
            <a:xfrm>
              <a:off x="12028488" y="1525554"/>
              <a:ext cx="63500" cy="4924"/>
            </a:xfrm>
            <a:custGeom>
              <a:avLst/>
              <a:gdLst>
                <a:gd name="T0" fmla="*/ 30 w 67"/>
                <a:gd name="T1" fmla="*/ 6 h 6"/>
                <a:gd name="T2" fmla="*/ 30 w 67"/>
                <a:gd name="T3" fmla="*/ 6 h 6"/>
                <a:gd name="T4" fmla="*/ 67 w 67"/>
                <a:gd name="T5" fmla="*/ 3 h 6"/>
                <a:gd name="T6" fmla="*/ 39 w 67"/>
                <a:gd name="T7" fmla="*/ 0 h 6"/>
                <a:gd name="T8" fmla="*/ 30 w 6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invGray">
            <a:xfrm>
              <a:off x="12022138" y="1532939"/>
              <a:ext cx="19050" cy="1231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1 h 2"/>
                <a:gd name="T6" fmla="*/ 0 w 2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invGray">
            <a:xfrm>
              <a:off x="12041188" y="1531708"/>
              <a:ext cx="39687" cy="6155"/>
            </a:xfrm>
            <a:custGeom>
              <a:avLst/>
              <a:gdLst>
                <a:gd name="T0" fmla="*/ 41 w 41"/>
                <a:gd name="T1" fmla="*/ 0 h 6"/>
                <a:gd name="T2" fmla="*/ 41 w 41"/>
                <a:gd name="T3" fmla="*/ 0 h 6"/>
                <a:gd name="T4" fmla="*/ 0 w 41"/>
                <a:gd name="T5" fmla="*/ 2 h 6"/>
                <a:gd name="T6" fmla="*/ 19 w 41"/>
                <a:gd name="T7" fmla="*/ 1 h 6"/>
                <a:gd name="T8" fmla="*/ 41 w 4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6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invGray">
            <a:xfrm>
              <a:off x="11831638" y="1526784"/>
              <a:ext cx="42862" cy="4924"/>
            </a:xfrm>
            <a:custGeom>
              <a:avLst/>
              <a:gdLst>
                <a:gd name="T0" fmla="*/ 2 w 45"/>
                <a:gd name="T1" fmla="*/ 0 h 6"/>
                <a:gd name="T2" fmla="*/ 2 w 45"/>
                <a:gd name="T3" fmla="*/ 0 h 6"/>
                <a:gd name="T4" fmla="*/ 18 w 45"/>
                <a:gd name="T5" fmla="*/ 6 h 6"/>
                <a:gd name="T6" fmla="*/ 45 w 45"/>
                <a:gd name="T7" fmla="*/ 4 h 6"/>
                <a:gd name="T8" fmla="*/ 2 w 4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invGray">
            <a:xfrm>
              <a:off x="11809413" y="1531708"/>
              <a:ext cx="41275" cy="2462"/>
            </a:xfrm>
            <a:custGeom>
              <a:avLst/>
              <a:gdLst>
                <a:gd name="T0" fmla="*/ 42 w 44"/>
                <a:gd name="T1" fmla="*/ 0 h 3"/>
                <a:gd name="T2" fmla="*/ 42 w 44"/>
                <a:gd name="T3" fmla="*/ 0 h 3"/>
                <a:gd name="T4" fmla="*/ 0 w 44"/>
                <a:gd name="T5" fmla="*/ 3 h 3"/>
                <a:gd name="T6" fmla="*/ 42 w 44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invGray">
            <a:xfrm>
              <a:off x="12003088" y="1537863"/>
              <a:ext cx="77787" cy="3693"/>
            </a:xfrm>
            <a:custGeom>
              <a:avLst/>
              <a:gdLst>
                <a:gd name="T0" fmla="*/ 14 w 82"/>
                <a:gd name="T1" fmla="*/ 5 h 5"/>
                <a:gd name="T2" fmla="*/ 14 w 82"/>
                <a:gd name="T3" fmla="*/ 5 h 5"/>
                <a:gd name="T4" fmla="*/ 82 w 82"/>
                <a:gd name="T5" fmla="*/ 0 h 5"/>
                <a:gd name="T6" fmla="*/ 0 w 82"/>
                <a:gd name="T7" fmla="*/ 5 h 5"/>
                <a:gd name="T8" fmla="*/ 14 w 8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5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invGray">
            <a:xfrm>
              <a:off x="11664950" y="1523092"/>
              <a:ext cx="39687" cy="4924"/>
            </a:xfrm>
            <a:custGeom>
              <a:avLst/>
              <a:gdLst>
                <a:gd name="T0" fmla="*/ 19 w 42"/>
                <a:gd name="T1" fmla="*/ 4 h 5"/>
                <a:gd name="T2" fmla="*/ 19 w 42"/>
                <a:gd name="T3" fmla="*/ 4 h 5"/>
                <a:gd name="T4" fmla="*/ 42 w 42"/>
                <a:gd name="T5" fmla="*/ 0 h 5"/>
                <a:gd name="T6" fmla="*/ 0 w 42"/>
                <a:gd name="T7" fmla="*/ 5 h 5"/>
                <a:gd name="T8" fmla="*/ 19 w 42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invGray">
            <a:xfrm>
              <a:off x="11506200" y="1521861"/>
              <a:ext cx="92075" cy="4924"/>
            </a:xfrm>
            <a:custGeom>
              <a:avLst/>
              <a:gdLst>
                <a:gd name="T0" fmla="*/ 81 w 98"/>
                <a:gd name="T1" fmla="*/ 6 h 6"/>
                <a:gd name="T2" fmla="*/ 81 w 98"/>
                <a:gd name="T3" fmla="*/ 6 h 6"/>
                <a:gd name="T4" fmla="*/ 75 w 98"/>
                <a:gd name="T5" fmla="*/ 0 h 6"/>
                <a:gd name="T6" fmla="*/ 0 w 98"/>
                <a:gd name="T7" fmla="*/ 5 h 6"/>
                <a:gd name="T8" fmla="*/ 81 w 98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6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invGray">
            <a:xfrm>
              <a:off x="11471275" y="1525554"/>
              <a:ext cx="34925" cy="3693"/>
            </a:xfrm>
            <a:custGeom>
              <a:avLst/>
              <a:gdLst>
                <a:gd name="T0" fmla="*/ 0 w 36"/>
                <a:gd name="T1" fmla="*/ 3 h 3"/>
                <a:gd name="T2" fmla="*/ 0 w 36"/>
                <a:gd name="T3" fmla="*/ 3 h 3"/>
                <a:gd name="T4" fmla="*/ 36 w 36"/>
                <a:gd name="T5" fmla="*/ 0 h 3"/>
                <a:gd name="T6" fmla="*/ 0 w 36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invGray">
            <a:xfrm>
              <a:off x="11710988" y="1529246"/>
              <a:ext cx="30162" cy="4924"/>
            </a:xfrm>
            <a:custGeom>
              <a:avLst/>
              <a:gdLst>
                <a:gd name="T0" fmla="*/ 32 w 32"/>
                <a:gd name="T1" fmla="*/ 5 h 5"/>
                <a:gd name="T2" fmla="*/ 32 w 32"/>
                <a:gd name="T3" fmla="*/ 5 h 5"/>
                <a:gd name="T4" fmla="*/ 0 w 32"/>
                <a:gd name="T5" fmla="*/ 0 h 5"/>
                <a:gd name="T6" fmla="*/ 16 w 32"/>
                <a:gd name="T7" fmla="*/ 5 h 5"/>
                <a:gd name="T8" fmla="*/ 32 w 32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5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invGray">
            <a:xfrm>
              <a:off x="11691938" y="1532939"/>
              <a:ext cx="34925" cy="1231"/>
            </a:xfrm>
            <a:custGeom>
              <a:avLst/>
              <a:gdLst>
                <a:gd name="T0" fmla="*/ 36 w 36"/>
                <a:gd name="T1" fmla="*/ 1 h 1"/>
                <a:gd name="T2" fmla="*/ 36 w 36"/>
                <a:gd name="T3" fmla="*/ 1 h 1"/>
                <a:gd name="T4" fmla="*/ 35 w 36"/>
                <a:gd name="T5" fmla="*/ 1 h 1"/>
                <a:gd name="T6" fmla="*/ 0 w 36"/>
                <a:gd name="T7" fmla="*/ 0 h 1"/>
                <a:gd name="T8" fmla="*/ 36 w 3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1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invGray">
            <a:xfrm>
              <a:off x="11741150" y="1534170"/>
              <a:ext cx="4762" cy="0"/>
            </a:xfrm>
            <a:custGeom>
              <a:avLst/>
              <a:gdLst>
                <a:gd name="T0" fmla="*/ 5 w 5"/>
                <a:gd name="T1" fmla="*/ 5 w 5"/>
                <a:gd name="T2" fmla="*/ 0 w 5"/>
                <a:gd name="T3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invGray">
            <a:xfrm>
              <a:off x="11841163" y="1537863"/>
              <a:ext cx="71437" cy="8617"/>
            </a:xfrm>
            <a:custGeom>
              <a:avLst/>
              <a:gdLst>
                <a:gd name="T0" fmla="*/ 75 w 75"/>
                <a:gd name="T1" fmla="*/ 0 h 9"/>
                <a:gd name="T2" fmla="*/ 75 w 75"/>
                <a:gd name="T3" fmla="*/ 0 h 9"/>
                <a:gd name="T4" fmla="*/ 49 w 75"/>
                <a:gd name="T5" fmla="*/ 9 h 9"/>
                <a:gd name="T6" fmla="*/ 75 w 75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9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invGray">
            <a:xfrm>
              <a:off x="11764963" y="1535401"/>
              <a:ext cx="44450" cy="3693"/>
            </a:xfrm>
            <a:custGeom>
              <a:avLst/>
              <a:gdLst>
                <a:gd name="T0" fmla="*/ 0 w 47"/>
                <a:gd name="T1" fmla="*/ 3 h 4"/>
                <a:gd name="T2" fmla="*/ 0 w 47"/>
                <a:gd name="T3" fmla="*/ 3 h 4"/>
                <a:gd name="T4" fmla="*/ 44 w 47"/>
                <a:gd name="T5" fmla="*/ 4 h 4"/>
                <a:gd name="T6" fmla="*/ 47 w 47"/>
                <a:gd name="T7" fmla="*/ 0 h 4"/>
                <a:gd name="T8" fmla="*/ 0 w 47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invGray">
            <a:xfrm>
              <a:off x="11744325" y="1537863"/>
              <a:ext cx="20637" cy="2462"/>
            </a:xfrm>
            <a:custGeom>
              <a:avLst/>
              <a:gdLst>
                <a:gd name="T0" fmla="*/ 0 w 22"/>
                <a:gd name="T1" fmla="*/ 2 h 2"/>
                <a:gd name="T2" fmla="*/ 0 w 22"/>
                <a:gd name="T3" fmla="*/ 2 h 2"/>
                <a:gd name="T4" fmla="*/ 22 w 22"/>
                <a:gd name="T5" fmla="*/ 0 h 2"/>
                <a:gd name="T6" fmla="*/ 5 w 22"/>
                <a:gd name="T7" fmla="*/ 0 h 2"/>
                <a:gd name="T8" fmla="*/ 0 w 2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invGray">
            <a:xfrm>
              <a:off x="11482388" y="1531708"/>
              <a:ext cx="85725" cy="3693"/>
            </a:xfrm>
            <a:custGeom>
              <a:avLst/>
              <a:gdLst>
                <a:gd name="T0" fmla="*/ 63 w 90"/>
                <a:gd name="T1" fmla="*/ 0 h 4"/>
                <a:gd name="T2" fmla="*/ 63 w 90"/>
                <a:gd name="T3" fmla="*/ 0 h 4"/>
                <a:gd name="T4" fmla="*/ 0 w 90"/>
                <a:gd name="T5" fmla="*/ 2 h 4"/>
                <a:gd name="T6" fmla="*/ 76 w 90"/>
                <a:gd name="T7" fmla="*/ 4 h 4"/>
                <a:gd name="T8" fmla="*/ 63 w 9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4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invGray">
            <a:xfrm>
              <a:off x="11626850" y="1532939"/>
              <a:ext cx="4762" cy="1231"/>
            </a:xfrm>
            <a:custGeom>
              <a:avLst/>
              <a:gdLst>
                <a:gd name="T0" fmla="*/ 5 w 5"/>
                <a:gd name="T1" fmla="*/ 0 h 1"/>
                <a:gd name="T2" fmla="*/ 5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invGray">
            <a:xfrm>
              <a:off x="11261725" y="1534170"/>
              <a:ext cx="4762" cy="0"/>
            </a:xfrm>
            <a:custGeom>
              <a:avLst/>
              <a:gdLst>
                <a:gd name="T0" fmla="*/ 0 w 5"/>
                <a:gd name="T1" fmla="*/ 0 h 1"/>
                <a:gd name="T2" fmla="*/ 0 w 5"/>
                <a:gd name="T3" fmla="*/ 0 h 1"/>
                <a:gd name="T4" fmla="*/ 4 w 5"/>
                <a:gd name="T5" fmla="*/ 1 h 1"/>
                <a:gd name="T6" fmla="*/ 5 w 5"/>
                <a:gd name="T7" fmla="*/ 0 h 1"/>
                <a:gd name="T8" fmla="*/ 0 w 5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cubicBezTo>
                    <a:pt x="4" y="1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invGray">
            <a:xfrm>
              <a:off x="11553825" y="1534170"/>
              <a:ext cx="44450" cy="2462"/>
            </a:xfrm>
            <a:custGeom>
              <a:avLst/>
              <a:gdLst>
                <a:gd name="T0" fmla="*/ 6 w 47"/>
                <a:gd name="T1" fmla="*/ 2 h 2"/>
                <a:gd name="T2" fmla="*/ 6 w 47"/>
                <a:gd name="T3" fmla="*/ 2 h 2"/>
                <a:gd name="T4" fmla="*/ 47 w 47"/>
                <a:gd name="T5" fmla="*/ 0 h 2"/>
                <a:gd name="T6" fmla="*/ 2 w 47"/>
                <a:gd name="T7" fmla="*/ 1 h 2"/>
                <a:gd name="T8" fmla="*/ 6 w 47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2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invGray">
            <a:xfrm>
              <a:off x="11409363" y="1529246"/>
              <a:ext cx="31750" cy="2462"/>
            </a:xfrm>
            <a:custGeom>
              <a:avLst/>
              <a:gdLst>
                <a:gd name="T0" fmla="*/ 0 w 33"/>
                <a:gd name="T1" fmla="*/ 1 h 3"/>
                <a:gd name="T2" fmla="*/ 0 w 33"/>
                <a:gd name="T3" fmla="*/ 1 h 3"/>
                <a:gd name="T4" fmla="*/ 33 w 33"/>
                <a:gd name="T5" fmla="*/ 3 h 3"/>
                <a:gd name="T6" fmla="*/ 0 w 3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invGray">
            <a:xfrm>
              <a:off x="11618913" y="1531708"/>
              <a:ext cx="6350" cy="0"/>
            </a:xfrm>
            <a:custGeom>
              <a:avLst/>
              <a:gdLst>
                <a:gd name="T0" fmla="*/ 3 w 6"/>
                <a:gd name="T1" fmla="*/ 1 h 1"/>
                <a:gd name="T2" fmla="*/ 3 w 6"/>
                <a:gd name="T3" fmla="*/ 1 h 1"/>
                <a:gd name="T4" fmla="*/ 6 w 6"/>
                <a:gd name="T5" fmla="*/ 1 h 1"/>
                <a:gd name="T6" fmla="*/ 3 w 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">
                  <a:moveTo>
                    <a:pt x="3" y="1"/>
                  </a:moveTo>
                  <a:lnTo>
                    <a:pt x="3" y="1"/>
                  </a:lnTo>
                  <a:lnTo>
                    <a:pt x="6" y="1"/>
                  </a:lnTo>
                  <a:cubicBezTo>
                    <a:pt x="0" y="0"/>
                    <a:pt x="0" y="1"/>
                    <a:pt x="3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invGray">
            <a:xfrm>
              <a:off x="11598275" y="1531708"/>
              <a:ext cx="28575" cy="2462"/>
            </a:xfrm>
            <a:custGeom>
              <a:avLst/>
              <a:gdLst>
                <a:gd name="T0" fmla="*/ 25 w 31"/>
                <a:gd name="T1" fmla="*/ 0 h 3"/>
                <a:gd name="T2" fmla="*/ 25 w 31"/>
                <a:gd name="T3" fmla="*/ 0 h 3"/>
                <a:gd name="T4" fmla="*/ 0 w 31"/>
                <a:gd name="T5" fmla="*/ 3 h 3"/>
                <a:gd name="T6" fmla="*/ 31 w 31"/>
                <a:gd name="T7" fmla="*/ 2 h 3"/>
                <a:gd name="T8" fmla="*/ 25 w 3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invGray">
            <a:xfrm>
              <a:off x="11137900" y="1534170"/>
              <a:ext cx="188912" cy="23388"/>
            </a:xfrm>
            <a:custGeom>
              <a:avLst/>
              <a:gdLst>
                <a:gd name="T0" fmla="*/ 60 w 198"/>
                <a:gd name="T1" fmla="*/ 27 h 27"/>
                <a:gd name="T2" fmla="*/ 60 w 198"/>
                <a:gd name="T3" fmla="*/ 27 h 27"/>
                <a:gd name="T4" fmla="*/ 156 w 198"/>
                <a:gd name="T5" fmla="*/ 24 h 27"/>
                <a:gd name="T6" fmla="*/ 134 w 198"/>
                <a:gd name="T7" fmla="*/ 0 h 27"/>
                <a:gd name="T8" fmla="*/ 89 w 198"/>
                <a:gd name="T9" fmla="*/ 6 h 27"/>
                <a:gd name="T10" fmla="*/ 149 w 198"/>
                <a:gd name="T11" fmla="*/ 14 h 27"/>
                <a:gd name="T12" fmla="*/ 74 w 198"/>
                <a:gd name="T13" fmla="*/ 11 h 27"/>
                <a:gd name="T14" fmla="*/ 13 w 198"/>
                <a:gd name="T15" fmla="*/ 25 h 27"/>
                <a:gd name="T16" fmla="*/ 63 w 198"/>
                <a:gd name="T17" fmla="*/ 23 h 27"/>
                <a:gd name="T18" fmla="*/ 60 w 198"/>
                <a:gd name="T1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8" h="27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invGray">
            <a:xfrm>
              <a:off x="11266488" y="1529246"/>
              <a:ext cx="95250" cy="4924"/>
            </a:xfrm>
            <a:custGeom>
              <a:avLst/>
              <a:gdLst>
                <a:gd name="T0" fmla="*/ 82 w 100"/>
                <a:gd name="T1" fmla="*/ 6 h 6"/>
                <a:gd name="T2" fmla="*/ 82 w 100"/>
                <a:gd name="T3" fmla="*/ 6 h 6"/>
                <a:gd name="T4" fmla="*/ 100 w 100"/>
                <a:gd name="T5" fmla="*/ 6 h 6"/>
                <a:gd name="T6" fmla="*/ 38 w 100"/>
                <a:gd name="T7" fmla="*/ 0 h 6"/>
                <a:gd name="T8" fmla="*/ 0 w 100"/>
                <a:gd name="T9" fmla="*/ 5 h 6"/>
                <a:gd name="T10" fmla="*/ 88 w 100"/>
                <a:gd name="T11" fmla="*/ 6 h 6"/>
                <a:gd name="T12" fmla="*/ 82 w 100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6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invGray">
            <a:xfrm>
              <a:off x="11361738" y="1531708"/>
              <a:ext cx="134937" cy="12309"/>
            </a:xfrm>
            <a:custGeom>
              <a:avLst/>
              <a:gdLst>
                <a:gd name="T0" fmla="*/ 80 w 142"/>
                <a:gd name="T1" fmla="*/ 3 h 14"/>
                <a:gd name="T2" fmla="*/ 80 w 142"/>
                <a:gd name="T3" fmla="*/ 3 h 14"/>
                <a:gd name="T4" fmla="*/ 49 w 142"/>
                <a:gd name="T5" fmla="*/ 14 h 14"/>
                <a:gd name="T6" fmla="*/ 118 w 142"/>
                <a:gd name="T7" fmla="*/ 8 h 14"/>
                <a:gd name="T8" fmla="*/ 81 w 142"/>
                <a:gd name="T9" fmla="*/ 3 h 14"/>
                <a:gd name="T10" fmla="*/ 127 w 142"/>
                <a:gd name="T11" fmla="*/ 2 h 14"/>
                <a:gd name="T12" fmla="*/ 83 w 142"/>
                <a:gd name="T13" fmla="*/ 0 h 14"/>
                <a:gd name="T14" fmla="*/ 85 w 142"/>
                <a:gd name="T15" fmla="*/ 1 h 14"/>
                <a:gd name="T16" fmla="*/ 85 w 142"/>
                <a:gd name="T17" fmla="*/ 1 h 14"/>
                <a:gd name="T18" fmla="*/ 85 w 142"/>
                <a:gd name="T19" fmla="*/ 1 h 14"/>
                <a:gd name="T20" fmla="*/ 86 w 142"/>
                <a:gd name="T21" fmla="*/ 1 h 14"/>
                <a:gd name="T22" fmla="*/ 84 w 142"/>
                <a:gd name="T23" fmla="*/ 1 h 14"/>
                <a:gd name="T24" fmla="*/ 80 w 142"/>
                <a:gd name="T25" fmla="*/ 3 h 14"/>
                <a:gd name="T26" fmla="*/ 84 w 142"/>
                <a:gd name="T27" fmla="*/ 1 h 14"/>
                <a:gd name="T28" fmla="*/ 85 w 142"/>
                <a:gd name="T29" fmla="*/ 1 h 14"/>
                <a:gd name="T30" fmla="*/ 85 w 142"/>
                <a:gd name="T31" fmla="*/ 1 h 14"/>
                <a:gd name="T32" fmla="*/ 0 w 142"/>
                <a:gd name="T33" fmla="*/ 3 h 14"/>
                <a:gd name="T34" fmla="*/ 80 w 142"/>
                <a:gd name="T3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2" h="14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invGray">
            <a:xfrm>
              <a:off x="11834813" y="1552634"/>
              <a:ext cx="9525" cy="1231"/>
            </a:xfrm>
            <a:custGeom>
              <a:avLst/>
              <a:gdLst>
                <a:gd name="T0" fmla="*/ 11 w 11"/>
                <a:gd name="T1" fmla="*/ 1 h 1"/>
                <a:gd name="T2" fmla="*/ 11 w 11"/>
                <a:gd name="T3" fmla="*/ 1 h 1"/>
                <a:gd name="T4" fmla="*/ 8 w 11"/>
                <a:gd name="T5" fmla="*/ 0 h 1"/>
                <a:gd name="T6" fmla="*/ 11 w 1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invGray">
            <a:xfrm>
              <a:off x="11764963" y="1542787"/>
              <a:ext cx="117475" cy="9847"/>
            </a:xfrm>
            <a:custGeom>
              <a:avLst/>
              <a:gdLst>
                <a:gd name="T0" fmla="*/ 48 w 122"/>
                <a:gd name="T1" fmla="*/ 11 h 12"/>
                <a:gd name="T2" fmla="*/ 48 w 122"/>
                <a:gd name="T3" fmla="*/ 11 h 12"/>
                <a:gd name="T4" fmla="*/ 79 w 122"/>
                <a:gd name="T5" fmla="*/ 9 h 12"/>
                <a:gd name="T6" fmla="*/ 80 w 122"/>
                <a:gd name="T7" fmla="*/ 12 h 12"/>
                <a:gd name="T8" fmla="*/ 84 w 122"/>
                <a:gd name="T9" fmla="*/ 7 h 12"/>
                <a:gd name="T10" fmla="*/ 78 w 122"/>
                <a:gd name="T11" fmla="*/ 8 h 12"/>
                <a:gd name="T12" fmla="*/ 6 w 122"/>
                <a:gd name="T13" fmla="*/ 0 h 12"/>
                <a:gd name="T14" fmla="*/ 48 w 122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1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invGray">
            <a:xfrm>
              <a:off x="11555413" y="1544017"/>
              <a:ext cx="69850" cy="4924"/>
            </a:xfrm>
            <a:custGeom>
              <a:avLst/>
              <a:gdLst>
                <a:gd name="T0" fmla="*/ 70 w 74"/>
                <a:gd name="T1" fmla="*/ 0 h 6"/>
                <a:gd name="T2" fmla="*/ 70 w 74"/>
                <a:gd name="T3" fmla="*/ 0 h 6"/>
                <a:gd name="T4" fmla="*/ 0 w 74"/>
                <a:gd name="T5" fmla="*/ 2 h 6"/>
                <a:gd name="T6" fmla="*/ 36 w 74"/>
                <a:gd name="T7" fmla="*/ 6 h 6"/>
                <a:gd name="T8" fmla="*/ 34 w 74"/>
                <a:gd name="T9" fmla="*/ 4 h 6"/>
                <a:gd name="T10" fmla="*/ 70 w 7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6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invGray">
            <a:xfrm>
              <a:off x="11223625" y="1528016"/>
              <a:ext cx="38100" cy="6155"/>
            </a:xfrm>
            <a:custGeom>
              <a:avLst/>
              <a:gdLst>
                <a:gd name="T0" fmla="*/ 31 w 40"/>
                <a:gd name="T1" fmla="*/ 5 h 7"/>
                <a:gd name="T2" fmla="*/ 31 w 40"/>
                <a:gd name="T3" fmla="*/ 5 h 7"/>
                <a:gd name="T4" fmla="*/ 40 w 40"/>
                <a:gd name="T5" fmla="*/ 0 h 7"/>
                <a:gd name="T6" fmla="*/ 0 w 40"/>
                <a:gd name="T7" fmla="*/ 7 h 7"/>
                <a:gd name="T8" fmla="*/ 31 w 40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invGray">
            <a:xfrm>
              <a:off x="11145838" y="1529246"/>
              <a:ext cx="22225" cy="2462"/>
            </a:xfrm>
            <a:custGeom>
              <a:avLst/>
              <a:gdLst>
                <a:gd name="T0" fmla="*/ 21 w 24"/>
                <a:gd name="T1" fmla="*/ 4 h 4"/>
                <a:gd name="T2" fmla="*/ 21 w 24"/>
                <a:gd name="T3" fmla="*/ 4 h 4"/>
                <a:gd name="T4" fmla="*/ 24 w 24"/>
                <a:gd name="T5" fmla="*/ 0 h 4"/>
                <a:gd name="T6" fmla="*/ 0 w 24"/>
                <a:gd name="T7" fmla="*/ 3 h 4"/>
                <a:gd name="T8" fmla="*/ 21 w 2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invGray">
            <a:xfrm>
              <a:off x="6197600" y="1566174"/>
              <a:ext cx="20637" cy="1231"/>
            </a:xfrm>
            <a:custGeom>
              <a:avLst/>
              <a:gdLst>
                <a:gd name="T0" fmla="*/ 21 w 21"/>
                <a:gd name="T1" fmla="*/ 0 h 1"/>
                <a:gd name="T2" fmla="*/ 21 w 21"/>
                <a:gd name="T3" fmla="*/ 0 h 1"/>
                <a:gd name="T4" fmla="*/ 0 w 21"/>
                <a:gd name="T5" fmla="*/ 1 h 1"/>
                <a:gd name="T6" fmla="*/ 21 w 2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invGray">
            <a:xfrm>
              <a:off x="6356350" y="1564943"/>
              <a:ext cx="9525" cy="1231"/>
            </a:xfrm>
            <a:custGeom>
              <a:avLst/>
              <a:gdLst>
                <a:gd name="T0" fmla="*/ 6 w 10"/>
                <a:gd name="T1" fmla="*/ 2 h 2"/>
                <a:gd name="T2" fmla="*/ 6 w 10"/>
                <a:gd name="T3" fmla="*/ 2 h 2"/>
                <a:gd name="T4" fmla="*/ 10 w 10"/>
                <a:gd name="T5" fmla="*/ 0 h 2"/>
                <a:gd name="T6" fmla="*/ 6 w 10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invGray">
            <a:xfrm>
              <a:off x="8950325" y="1521861"/>
              <a:ext cx="61912" cy="7386"/>
            </a:xfrm>
            <a:custGeom>
              <a:avLst/>
              <a:gdLst>
                <a:gd name="T0" fmla="*/ 65 w 65"/>
                <a:gd name="T1" fmla="*/ 9 h 9"/>
                <a:gd name="T2" fmla="*/ 65 w 65"/>
                <a:gd name="T3" fmla="*/ 9 h 9"/>
                <a:gd name="T4" fmla="*/ 4 w 65"/>
                <a:gd name="T5" fmla="*/ 4 h 9"/>
                <a:gd name="T6" fmla="*/ 13 w 65"/>
                <a:gd name="T7" fmla="*/ 8 h 9"/>
                <a:gd name="T8" fmla="*/ 65 w 6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9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invGray">
            <a:xfrm>
              <a:off x="7537450" y="1546479"/>
              <a:ext cx="28575" cy="3693"/>
            </a:xfrm>
            <a:custGeom>
              <a:avLst/>
              <a:gdLst>
                <a:gd name="T0" fmla="*/ 0 w 29"/>
                <a:gd name="T1" fmla="*/ 3 h 4"/>
                <a:gd name="T2" fmla="*/ 0 w 29"/>
                <a:gd name="T3" fmla="*/ 3 h 4"/>
                <a:gd name="T4" fmla="*/ 9 w 29"/>
                <a:gd name="T5" fmla="*/ 4 h 4"/>
                <a:gd name="T6" fmla="*/ 29 w 29"/>
                <a:gd name="T7" fmla="*/ 0 h 4"/>
                <a:gd name="T8" fmla="*/ 0 w 29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4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invGray">
            <a:xfrm>
              <a:off x="7478713" y="1562481"/>
              <a:ext cx="38100" cy="2462"/>
            </a:xfrm>
            <a:custGeom>
              <a:avLst/>
              <a:gdLst>
                <a:gd name="T0" fmla="*/ 40 w 40"/>
                <a:gd name="T1" fmla="*/ 3 h 3"/>
                <a:gd name="T2" fmla="*/ 40 w 40"/>
                <a:gd name="T3" fmla="*/ 3 h 3"/>
                <a:gd name="T4" fmla="*/ 0 w 40"/>
                <a:gd name="T5" fmla="*/ 0 h 3"/>
                <a:gd name="T6" fmla="*/ 40 w 40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invGray">
            <a:xfrm>
              <a:off x="5410200" y="1568636"/>
              <a:ext cx="36512" cy="3693"/>
            </a:xfrm>
            <a:custGeom>
              <a:avLst/>
              <a:gdLst>
                <a:gd name="T0" fmla="*/ 24 w 38"/>
                <a:gd name="T1" fmla="*/ 0 h 5"/>
                <a:gd name="T2" fmla="*/ 24 w 38"/>
                <a:gd name="T3" fmla="*/ 0 h 5"/>
                <a:gd name="T4" fmla="*/ 0 w 38"/>
                <a:gd name="T5" fmla="*/ 5 h 5"/>
                <a:gd name="T6" fmla="*/ 24 w 38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invGray">
            <a:xfrm>
              <a:off x="10206038" y="1530477"/>
              <a:ext cx="61912" cy="4924"/>
            </a:xfrm>
            <a:custGeom>
              <a:avLst/>
              <a:gdLst>
                <a:gd name="T0" fmla="*/ 65 w 65"/>
                <a:gd name="T1" fmla="*/ 3 h 6"/>
                <a:gd name="T2" fmla="*/ 65 w 65"/>
                <a:gd name="T3" fmla="*/ 3 h 6"/>
                <a:gd name="T4" fmla="*/ 0 w 65"/>
                <a:gd name="T5" fmla="*/ 0 h 6"/>
                <a:gd name="T6" fmla="*/ 65 w 65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6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invGray">
            <a:xfrm>
              <a:off x="6257925" y="1525554"/>
              <a:ext cx="19050" cy="2462"/>
            </a:xfrm>
            <a:custGeom>
              <a:avLst/>
              <a:gdLst>
                <a:gd name="T0" fmla="*/ 18 w 21"/>
                <a:gd name="T1" fmla="*/ 0 h 2"/>
                <a:gd name="T2" fmla="*/ 18 w 21"/>
                <a:gd name="T3" fmla="*/ 0 h 2"/>
                <a:gd name="T4" fmla="*/ 0 w 21"/>
                <a:gd name="T5" fmla="*/ 2 h 2"/>
                <a:gd name="T6" fmla="*/ 18 w 2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invGray">
            <a:xfrm>
              <a:off x="10134600" y="1528016"/>
              <a:ext cx="71437" cy="3693"/>
            </a:xfrm>
            <a:custGeom>
              <a:avLst/>
              <a:gdLst>
                <a:gd name="T0" fmla="*/ 0 w 75"/>
                <a:gd name="T1" fmla="*/ 3 h 4"/>
                <a:gd name="T2" fmla="*/ 0 w 75"/>
                <a:gd name="T3" fmla="*/ 3 h 4"/>
                <a:gd name="T4" fmla="*/ 13 w 75"/>
                <a:gd name="T5" fmla="*/ 4 h 4"/>
                <a:gd name="T6" fmla="*/ 75 w 75"/>
                <a:gd name="T7" fmla="*/ 3 h 4"/>
                <a:gd name="T8" fmla="*/ 0 w 75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4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invGray">
            <a:xfrm>
              <a:off x="2582863" y="1560020"/>
              <a:ext cx="7937" cy="1231"/>
            </a:xfrm>
            <a:custGeom>
              <a:avLst/>
              <a:gdLst>
                <a:gd name="T0" fmla="*/ 8 w 8"/>
                <a:gd name="T1" fmla="*/ 1 h 1"/>
                <a:gd name="T2" fmla="*/ 8 w 8"/>
                <a:gd name="T3" fmla="*/ 1 h 1"/>
                <a:gd name="T4" fmla="*/ 1 w 8"/>
                <a:gd name="T5" fmla="*/ 0 h 1"/>
                <a:gd name="T6" fmla="*/ 8 w 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invGray">
            <a:xfrm>
              <a:off x="1762125" y="1521861"/>
              <a:ext cx="34925" cy="1231"/>
            </a:xfrm>
            <a:custGeom>
              <a:avLst/>
              <a:gdLst>
                <a:gd name="T0" fmla="*/ 0 w 36"/>
                <a:gd name="T1" fmla="*/ 1 h 1"/>
                <a:gd name="T2" fmla="*/ 0 w 36"/>
                <a:gd name="T3" fmla="*/ 1 h 1"/>
                <a:gd name="T4" fmla="*/ 36 w 36"/>
                <a:gd name="T5" fmla="*/ 1 h 1"/>
                <a:gd name="T6" fmla="*/ 0 w 36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1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invGray">
            <a:xfrm>
              <a:off x="10812463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0 w 2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invGray">
            <a:xfrm>
              <a:off x="10896600" y="1545248"/>
              <a:ext cx="7937" cy="2462"/>
            </a:xfrm>
            <a:custGeom>
              <a:avLst/>
              <a:gdLst>
                <a:gd name="T0" fmla="*/ 8 w 8"/>
                <a:gd name="T1" fmla="*/ 0 h 3"/>
                <a:gd name="T2" fmla="*/ 8 w 8"/>
                <a:gd name="T3" fmla="*/ 0 h 3"/>
                <a:gd name="T4" fmla="*/ 0 w 8"/>
                <a:gd name="T5" fmla="*/ 3 h 3"/>
                <a:gd name="T6" fmla="*/ 8 w 8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invGray">
            <a:xfrm>
              <a:off x="9947275" y="1553865"/>
              <a:ext cx="4762" cy="1231"/>
            </a:xfrm>
            <a:custGeom>
              <a:avLst/>
              <a:gdLst>
                <a:gd name="T0" fmla="*/ 1 w 5"/>
                <a:gd name="T1" fmla="*/ 0 h 1"/>
                <a:gd name="T2" fmla="*/ 1 w 5"/>
                <a:gd name="T3" fmla="*/ 0 h 1"/>
                <a:gd name="T4" fmla="*/ 0 w 5"/>
                <a:gd name="T5" fmla="*/ 0 h 1"/>
                <a:gd name="T6" fmla="*/ 1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invGray">
            <a:xfrm>
              <a:off x="10817225" y="1531708"/>
              <a:ext cx="23812" cy="0"/>
            </a:xfrm>
            <a:custGeom>
              <a:avLst/>
              <a:gdLst>
                <a:gd name="T0" fmla="*/ 25 w 25"/>
                <a:gd name="T1" fmla="*/ 1 h 1"/>
                <a:gd name="T2" fmla="*/ 25 w 25"/>
                <a:gd name="T3" fmla="*/ 1 h 1"/>
                <a:gd name="T4" fmla="*/ 0 w 25"/>
                <a:gd name="T5" fmla="*/ 0 h 1"/>
                <a:gd name="T6" fmla="*/ 25 w 25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1">
                  <a:moveTo>
                    <a:pt x="25" y="1"/>
                  </a:moveTo>
                  <a:lnTo>
                    <a:pt x="25" y="1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invGray">
            <a:xfrm>
              <a:off x="10836275" y="1529246"/>
              <a:ext cx="19050" cy="1231"/>
            </a:xfrm>
            <a:custGeom>
              <a:avLst/>
              <a:gdLst>
                <a:gd name="T0" fmla="*/ 0 w 20"/>
                <a:gd name="T1" fmla="*/ 1 h 1"/>
                <a:gd name="T2" fmla="*/ 0 w 20"/>
                <a:gd name="T3" fmla="*/ 1 h 1"/>
                <a:gd name="T4" fmla="*/ 18 w 20"/>
                <a:gd name="T5" fmla="*/ 1 h 1"/>
                <a:gd name="T6" fmla="*/ 0 w 20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1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invGray">
            <a:xfrm>
              <a:off x="10787063" y="1530477"/>
              <a:ext cx="30162" cy="1231"/>
            </a:xfrm>
            <a:custGeom>
              <a:avLst/>
              <a:gdLst>
                <a:gd name="T0" fmla="*/ 0 w 31"/>
                <a:gd name="T1" fmla="*/ 0 h 1"/>
                <a:gd name="T2" fmla="*/ 0 w 31"/>
                <a:gd name="T3" fmla="*/ 0 h 1"/>
                <a:gd name="T4" fmla="*/ 31 w 31"/>
                <a:gd name="T5" fmla="*/ 1 h 1"/>
                <a:gd name="T6" fmla="*/ 27 w 31"/>
                <a:gd name="T7" fmla="*/ 0 h 1"/>
                <a:gd name="T8" fmla="*/ 0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invGray">
            <a:xfrm>
              <a:off x="4092575" y="1552634"/>
              <a:ext cx="20637" cy="2462"/>
            </a:xfrm>
            <a:custGeom>
              <a:avLst/>
              <a:gdLst>
                <a:gd name="T0" fmla="*/ 23 w 23"/>
                <a:gd name="T1" fmla="*/ 0 h 2"/>
                <a:gd name="T2" fmla="*/ 23 w 23"/>
                <a:gd name="T3" fmla="*/ 0 h 2"/>
                <a:gd name="T4" fmla="*/ 19 w 23"/>
                <a:gd name="T5" fmla="*/ 0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invGray">
            <a:xfrm>
              <a:off x="8528050" y="1567405"/>
              <a:ext cx="3175" cy="1231"/>
            </a:xfrm>
            <a:custGeom>
              <a:avLst/>
              <a:gdLst>
                <a:gd name="T0" fmla="*/ 1 w 3"/>
                <a:gd name="T1" fmla="*/ 1 h 1"/>
                <a:gd name="T2" fmla="*/ 1 w 3"/>
                <a:gd name="T3" fmla="*/ 1 h 1"/>
                <a:gd name="T4" fmla="*/ 3 w 3"/>
                <a:gd name="T5" fmla="*/ 0 h 1"/>
                <a:gd name="T6" fmla="*/ 0 w 3"/>
                <a:gd name="T7" fmla="*/ 0 h 1"/>
                <a:gd name="T8" fmla="*/ 1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invGray">
            <a:xfrm>
              <a:off x="8461375" y="1556326"/>
              <a:ext cx="66675" cy="14771"/>
            </a:xfrm>
            <a:custGeom>
              <a:avLst/>
              <a:gdLst>
                <a:gd name="T0" fmla="*/ 0 w 69"/>
                <a:gd name="T1" fmla="*/ 17 h 17"/>
                <a:gd name="T2" fmla="*/ 0 w 69"/>
                <a:gd name="T3" fmla="*/ 17 h 17"/>
                <a:gd name="T4" fmla="*/ 69 w 69"/>
                <a:gd name="T5" fmla="*/ 13 h 17"/>
                <a:gd name="T6" fmla="*/ 46 w 69"/>
                <a:gd name="T7" fmla="*/ 0 h 17"/>
                <a:gd name="T8" fmla="*/ 0 w 6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7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8" name="Freeform 62"/>
            <p:cNvSpPr>
              <a:spLocks noEditPoints="1"/>
            </p:cNvSpPr>
            <p:nvPr/>
          </p:nvSpPr>
          <p:spPr bwMode="invGray">
            <a:xfrm>
              <a:off x="1562100" y="1514475"/>
              <a:ext cx="9563100" cy="64008"/>
            </a:xfrm>
            <a:custGeom>
              <a:avLst/>
              <a:gdLst>
                <a:gd name="T0" fmla="*/ 9555 w 10030"/>
                <a:gd name="T1" fmla="*/ 25 h 75"/>
                <a:gd name="T2" fmla="*/ 9488 w 10030"/>
                <a:gd name="T3" fmla="*/ 23 h 75"/>
                <a:gd name="T4" fmla="*/ 5258 w 10030"/>
                <a:gd name="T5" fmla="*/ 60 h 75"/>
                <a:gd name="T6" fmla="*/ 4572 w 10030"/>
                <a:gd name="T7" fmla="*/ 65 h 75"/>
                <a:gd name="T8" fmla="*/ 4884 w 10030"/>
                <a:gd name="T9" fmla="*/ 61 h 75"/>
                <a:gd name="T10" fmla="*/ 5092 w 10030"/>
                <a:gd name="T11" fmla="*/ 56 h 75"/>
                <a:gd name="T12" fmla="*/ 5260 w 10030"/>
                <a:gd name="T13" fmla="*/ 60 h 75"/>
                <a:gd name="T14" fmla="*/ 5560 w 10030"/>
                <a:gd name="T15" fmla="*/ 62 h 75"/>
                <a:gd name="T16" fmla="*/ 6006 w 10030"/>
                <a:gd name="T17" fmla="*/ 56 h 75"/>
                <a:gd name="T18" fmla="*/ 6308 w 10030"/>
                <a:gd name="T19" fmla="*/ 32 h 75"/>
                <a:gd name="T20" fmla="*/ 6269 w 10030"/>
                <a:gd name="T21" fmla="*/ 52 h 75"/>
                <a:gd name="T22" fmla="*/ 6665 w 10030"/>
                <a:gd name="T23" fmla="*/ 41 h 75"/>
                <a:gd name="T24" fmla="*/ 6806 w 10030"/>
                <a:gd name="T25" fmla="*/ 53 h 75"/>
                <a:gd name="T26" fmla="*/ 7204 w 10030"/>
                <a:gd name="T27" fmla="*/ 50 h 75"/>
                <a:gd name="T28" fmla="*/ 7485 w 10030"/>
                <a:gd name="T29" fmla="*/ 62 h 75"/>
                <a:gd name="T30" fmla="*/ 7667 w 10030"/>
                <a:gd name="T31" fmla="*/ 61 h 75"/>
                <a:gd name="T32" fmla="*/ 7919 w 10030"/>
                <a:gd name="T33" fmla="*/ 63 h 75"/>
                <a:gd name="T34" fmla="*/ 8179 w 10030"/>
                <a:gd name="T35" fmla="*/ 51 h 75"/>
                <a:gd name="T36" fmla="*/ 8401 w 10030"/>
                <a:gd name="T37" fmla="*/ 31 h 75"/>
                <a:gd name="T38" fmla="*/ 8692 w 10030"/>
                <a:gd name="T39" fmla="*/ 58 h 75"/>
                <a:gd name="T40" fmla="*/ 9084 w 10030"/>
                <a:gd name="T41" fmla="*/ 61 h 75"/>
                <a:gd name="T42" fmla="*/ 9498 w 10030"/>
                <a:gd name="T43" fmla="*/ 44 h 75"/>
                <a:gd name="T44" fmla="*/ 9670 w 10030"/>
                <a:gd name="T45" fmla="*/ 45 h 75"/>
                <a:gd name="T46" fmla="*/ 9877 w 10030"/>
                <a:gd name="T47" fmla="*/ 32 h 75"/>
                <a:gd name="T48" fmla="*/ 9735 w 10030"/>
                <a:gd name="T49" fmla="*/ 21 h 75"/>
                <a:gd name="T50" fmla="*/ 9636 w 10030"/>
                <a:gd name="T51" fmla="*/ 27 h 75"/>
                <a:gd name="T52" fmla="*/ 9290 w 10030"/>
                <a:gd name="T53" fmla="*/ 22 h 75"/>
                <a:gd name="T54" fmla="*/ 8498 w 10030"/>
                <a:gd name="T55" fmla="*/ 12 h 75"/>
                <a:gd name="T56" fmla="*/ 7899 w 10030"/>
                <a:gd name="T57" fmla="*/ 21 h 75"/>
                <a:gd name="T58" fmla="*/ 7774 w 10030"/>
                <a:gd name="T59" fmla="*/ 22 h 75"/>
                <a:gd name="T60" fmla="*/ 7493 w 10030"/>
                <a:gd name="T61" fmla="*/ 32 h 75"/>
                <a:gd name="T62" fmla="*/ 7190 w 10030"/>
                <a:gd name="T63" fmla="*/ 31 h 75"/>
                <a:gd name="T64" fmla="*/ 6418 w 10030"/>
                <a:gd name="T65" fmla="*/ 20 h 75"/>
                <a:gd name="T66" fmla="*/ 6248 w 10030"/>
                <a:gd name="T67" fmla="*/ 24 h 75"/>
                <a:gd name="T68" fmla="*/ 5823 w 10030"/>
                <a:gd name="T69" fmla="*/ 28 h 75"/>
                <a:gd name="T70" fmla="*/ 5422 w 10030"/>
                <a:gd name="T71" fmla="*/ 11 h 75"/>
                <a:gd name="T72" fmla="*/ 4925 w 10030"/>
                <a:gd name="T73" fmla="*/ 16 h 75"/>
                <a:gd name="T74" fmla="*/ 4310 w 10030"/>
                <a:gd name="T75" fmla="*/ 18 h 75"/>
                <a:gd name="T76" fmla="*/ 3439 w 10030"/>
                <a:gd name="T77" fmla="*/ 21 h 75"/>
                <a:gd name="T78" fmla="*/ 2740 w 10030"/>
                <a:gd name="T79" fmla="*/ 18 h 75"/>
                <a:gd name="T80" fmla="*/ 2597 w 10030"/>
                <a:gd name="T81" fmla="*/ 9 h 75"/>
                <a:gd name="T82" fmla="*/ 2367 w 10030"/>
                <a:gd name="T83" fmla="*/ 21 h 75"/>
                <a:gd name="T84" fmla="*/ 1566 w 10030"/>
                <a:gd name="T85" fmla="*/ 11 h 75"/>
                <a:gd name="T86" fmla="*/ 262 w 10030"/>
                <a:gd name="T87" fmla="*/ 7 h 75"/>
                <a:gd name="T88" fmla="*/ 104 w 10030"/>
                <a:gd name="T89" fmla="*/ 42 h 75"/>
                <a:gd name="T90" fmla="*/ 742 w 10030"/>
                <a:gd name="T91" fmla="*/ 47 h 75"/>
                <a:gd name="T92" fmla="*/ 1060 w 10030"/>
                <a:gd name="T93" fmla="*/ 47 h 75"/>
                <a:gd name="T94" fmla="*/ 1593 w 10030"/>
                <a:gd name="T95" fmla="*/ 46 h 75"/>
                <a:gd name="T96" fmla="*/ 2022 w 10030"/>
                <a:gd name="T97" fmla="*/ 45 h 75"/>
                <a:gd name="T98" fmla="*/ 2481 w 10030"/>
                <a:gd name="T99" fmla="*/ 51 h 75"/>
                <a:gd name="T100" fmla="*/ 2677 w 10030"/>
                <a:gd name="T101" fmla="*/ 45 h 75"/>
                <a:gd name="T102" fmla="*/ 2863 w 10030"/>
                <a:gd name="T103" fmla="*/ 52 h 75"/>
                <a:gd name="T104" fmla="*/ 3163 w 10030"/>
                <a:gd name="T105" fmla="*/ 62 h 75"/>
                <a:gd name="T106" fmla="*/ 3411 w 10030"/>
                <a:gd name="T107" fmla="*/ 54 h 75"/>
                <a:gd name="T108" fmla="*/ 3550 w 10030"/>
                <a:gd name="T109" fmla="*/ 60 h 75"/>
                <a:gd name="T110" fmla="*/ 3740 w 10030"/>
                <a:gd name="T111" fmla="*/ 65 h 75"/>
                <a:gd name="T112" fmla="*/ 4329 w 10030"/>
                <a:gd name="T113" fmla="*/ 6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30" h="75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invGray">
            <a:xfrm>
              <a:off x="7508875" y="1560020"/>
              <a:ext cx="11112" cy="3693"/>
            </a:xfrm>
            <a:custGeom>
              <a:avLst/>
              <a:gdLst>
                <a:gd name="T0" fmla="*/ 12 w 12"/>
                <a:gd name="T1" fmla="*/ 3 h 3"/>
                <a:gd name="T2" fmla="*/ 12 w 12"/>
                <a:gd name="T3" fmla="*/ 3 h 3"/>
                <a:gd name="T4" fmla="*/ 6 w 12"/>
                <a:gd name="T5" fmla="*/ 0 h 3"/>
                <a:gd name="T6" fmla="*/ 12 w 1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invGray">
            <a:xfrm>
              <a:off x="5434013" y="1567405"/>
              <a:ext cx="4762" cy="1231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3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invGray">
            <a:xfrm>
              <a:off x="9672638" y="1567405"/>
              <a:ext cx="25400" cy="2462"/>
            </a:xfrm>
            <a:custGeom>
              <a:avLst/>
              <a:gdLst>
                <a:gd name="T0" fmla="*/ 27 w 27"/>
                <a:gd name="T1" fmla="*/ 3 h 3"/>
                <a:gd name="T2" fmla="*/ 27 w 27"/>
                <a:gd name="T3" fmla="*/ 3 h 3"/>
                <a:gd name="T4" fmla="*/ 1 w 27"/>
                <a:gd name="T5" fmla="*/ 0 h 3"/>
                <a:gd name="T6" fmla="*/ 27 w 2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3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invGray">
            <a:xfrm>
              <a:off x="10966450" y="1529246"/>
              <a:ext cx="39687" cy="2462"/>
            </a:xfrm>
            <a:custGeom>
              <a:avLst/>
              <a:gdLst>
                <a:gd name="T0" fmla="*/ 42 w 42"/>
                <a:gd name="T1" fmla="*/ 0 h 3"/>
                <a:gd name="T2" fmla="*/ 42 w 42"/>
                <a:gd name="T3" fmla="*/ 0 h 3"/>
                <a:gd name="T4" fmla="*/ 0 w 42"/>
                <a:gd name="T5" fmla="*/ 1 h 3"/>
                <a:gd name="T6" fmla="*/ 38 w 42"/>
                <a:gd name="T7" fmla="*/ 3 h 3"/>
                <a:gd name="T8" fmla="*/ 42 w 4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3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invGray">
            <a:xfrm>
              <a:off x="11329988" y="1552634"/>
              <a:ext cx="44450" cy="2462"/>
            </a:xfrm>
            <a:custGeom>
              <a:avLst/>
              <a:gdLst>
                <a:gd name="T0" fmla="*/ 27 w 46"/>
                <a:gd name="T1" fmla="*/ 3 h 3"/>
                <a:gd name="T2" fmla="*/ 27 w 46"/>
                <a:gd name="T3" fmla="*/ 3 h 3"/>
                <a:gd name="T4" fmla="*/ 46 w 46"/>
                <a:gd name="T5" fmla="*/ 2 h 3"/>
                <a:gd name="T6" fmla="*/ 44 w 46"/>
                <a:gd name="T7" fmla="*/ 0 h 3"/>
                <a:gd name="T8" fmla="*/ 27 w 46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invGray">
            <a:xfrm>
              <a:off x="11042650" y="1540325"/>
              <a:ext cx="60325" cy="6155"/>
            </a:xfrm>
            <a:custGeom>
              <a:avLst/>
              <a:gdLst>
                <a:gd name="T0" fmla="*/ 0 w 63"/>
                <a:gd name="T1" fmla="*/ 3 h 7"/>
                <a:gd name="T2" fmla="*/ 0 w 63"/>
                <a:gd name="T3" fmla="*/ 3 h 7"/>
                <a:gd name="T4" fmla="*/ 60 w 63"/>
                <a:gd name="T5" fmla="*/ 5 h 7"/>
                <a:gd name="T6" fmla="*/ 54 w 63"/>
                <a:gd name="T7" fmla="*/ 5 h 7"/>
                <a:gd name="T8" fmla="*/ 0 w 6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7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invGray">
            <a:xfrm>
              <a:off x="11106150" y="1542787"/>
              <a:ext cx="28575" cy="1231"/>
            </a:xfrm>
            <a:custGeom>
              <a:avLst/>
              <a:gdLst>
                <a:gd name="T0" fmla="*/ 0 w 31"/>
                <a:gd name="T1" fmla="*/ 2 h 2"/>
                <a:gd name="T2" fmla="*/ 0 w 31"/>
                <a:gd name="T3" fmla="*/ 2 h 2"/>
                <a:gd name="T4" fmla="*/ 28 w 31"/>
                <a:gd name="T5" fmla="*/ 2 h 2"/>
                <a:gd name="T6" fmla="*/ 0 w 3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invGray">
            <a:xfrm>
              <a:off x="10679113" y="1525554"/>
              <a:ext cx="103187" cy="9847"/>
            </a:xfrm>
            <a:custGeom>
              <a:avLst/>
              <a:gdLst>
                <a:gd name="T0" fmla="*/ 77 w 109"/>
                <a:gd name="T1" fmla="*/ 9 h 12"/>
                <a:gd name="T2" fmla="*/ 77 w 109"/>
                <a:gd name="T3" fmla="*/ 9 h 12"/>
                <a:gd name="T4" fmla="*/ 94 w 109"/>
                <a:gd name="T5" fmla="*/ 6 h 12"/>
                <a:gd name="T6" fmla="*/ 77 w 109"/>
                <a:gd name="T7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2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invGray">
            <a:xfrm>
              <a:off x="11039475" y="1550172"/>
              <a:ext cx="26987" cy="4924"/>
            </a:xfrm>
            <a:custGeom>
              <a:avLst/>
              <a:gdLst>
                <a:gd name="T0" fmla="*/ 27 w 27"/>
                <a:gd name="T1" fmla="*/ 5 h 5"/>
                <a:gd name="T2" fmla="*/ 27 w 27"/>
                <a:gd name="T3" fmla="*/ 5 h 5"/>
                <a:gd name="T4" fmla="*/ 16 w 27"/>
                <a:gd name="T5" fmla="*/ 0 h 5"/>
                <a:gd name="T6" fmla="*/ 0 w 27"/>
                <a:gd name="T7" fmla="*/ 4 h 5"/>
                <a:gd name="T8" fmla="*/ 27 w 2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invGray">
            <a:xfrm>
              <a:off x="10841038" y="1548941"/>
              <a:ext cx="58737" cy="2462"/>
            </a:xfrm>
            <a:custGeom>
              <a:avLst/>
              <a:gdLst>
                <a:gd name="T0" fmla="*/ 1 w 61"/>
                <a:gd name="T1" fmla="*/ 2 h 3"/>
                <a:gd name="T2" fmla="*/ 1 w 61"/>
                <a:gd name="T3" fmla="*/ 2 h 3"/>
                <a:gd name="T4" fmla="*/ 49 w 61"/>
                <a:gd name="T5" fmla="*/ 3 h 3"/>
                <a:gd name="T6" fmla="*/ 61 w 61"/>
                <a:gd name="T7" fmla="*/ 2 h 3"/>
                <a:gd name="T8" fmla="*/ 1 w 6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invGray">
            <a:xfrm>
              <a:off x="10899775" y="1550172"/>
              <a:ext cx="36512" cy="1231"/>
            </a:xfrm>
            <a:custGeom>
              <a:avLst/>
              <a:gdLst>
                <a:gd name="T0" fmla="*/ 0 w 38"/>
                <a:gd name="T1" fmla="*/ 1 h 1"/>
                <a:gd name="T2" fmla="*/ 0 w 38"/>
                <a:gd name="T3" fmla="*/ 1 h 1"/>
                <a:gd name="T4" fmla="*/ 38 w 38"/>
                <a:gd name="T5" fmla="*/ 0 h 1"/>
                <a:gd name="T6" fmla="*/ 0 w 38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1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invGray">
            <a:xfrm>
              <a:off x="10958513" y="1555096"/>
              <a:ext cx="46037" cy="0"/>
            </a:xfrm>
            <a:custGeom>
              <a:avLst/>
              <a:gdLst>
                <a:gd name="T0" fmla="*/ 47 w 47"/>
                <a:gd name="T1" fmla="*/ 1 h 1"/>
                <a:gd name="T2" fmla="*/ 47 w 47"/>
                <a:gd name="T3" fmla="*/ 1 h 1"/>
                <a:gd name="T4" fmla="*/ 33 w 47"/>
                <a:gd name="T5" fmla="*/ 0 h 1"/>
                <a:gd name="T6" fmla="*/ 0 w 47"/>
                <a:gd name="T7" fmla="*/ 0 h 1"/>
                <a:gd name="T8" fmla="*/ 47 w 47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1">
                  <a:moveTo>
                    <a:pt x="47" y="1"/>
                  </a:moveTo>
                  <a:lnTo>
                    <a:pt x="47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invGray">
            <a:xfrm>
              <a:off x="10304463" y="1548941"/>
              <a:ext cx="61912" cy="3693"/>
            </a:xfrm>
            <a:custGeom>
              <a:avLst/>
              <a:gdLst>
                <a:gd name="T0" fmla="*/ 57 w 65"/>
                <a:gd name="T1" fmla="*/ 0 h 4"/>
                <a:gd name="T2" fmla="*/ 57 w 65"/>
                <a:gd name="T3" fmla="*/ 0 h 4"/>
                <a:gd name="T4" fmla="*/ 5 w 65"/>
                <a:gd name="T5" fmla="*/ 1 h 4"/>
                <a:gd name="T6" fmla="*/ 33 w 65"/>
                <a:gd name="T7" fmla="*/ 4 h 4"/>
                <a:gd name="T8" fmla="*/ 57 w 6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invGray">
            <a:xfrm>
              <a:off x="10483850" y="1557558"/>
              <a:ext cx="23812" cy="6155"/>
            </a:xfrm>
            <a:custGeom>
              <a:avLst/>
              <a:gdLst>
                <a:gd name="T0" fmla="*/ 25 w 25"/>
                <a:gd name="T1" fmla="*/ 4 h 7"/>
                <a:gd name="T2" fmla="*/ 25 w 25"/>
                <a:gd name="T3" fmla="*/ 4 h 7"/>
                <a:gd name="T4" fmla="*/ 2 w 25"/>
                <a:gd name="T5" fmla="*/ 0 h 7"/>
                <a:gd name="T6" fmla="*/ 0 w 25"/>
                <a:gd name="T7" fmla="*/ 7 h 7"/>
                <a:gd name="T8" fmla="*/ 25 w 25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7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invGray">
            <a:xfrm>
              <a:off x="10291763" y="1563712"/>
              <a:ext cx="117475" cy="2462"/>
            </a:xfrm>
            <a:custGeom>
              <a:avLst/>
              <a:gdLst>
                <a:gd name="T0" fmla="*/ 75 w 123"/>
                <a:gd name="T1" fmla="*/ 0 h 4"/>
                <a:gd name="T2" fmla="*/ 75 w 123"/>
                <a:gd name="T3" fmla="*/ 0 h 4"/>
                <a:gd name="T4" fmla="*/ 66 w 123"/>
                <a:gd name="T5" fmla="*/ 4 h 4"/>
                <a:gd name="T6" fmla="*/ 75 w 123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3" h="4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invGray">
            <a:xfrm>
              <a:off x="9621838" y="1546479"/>
              <a:ext cx="11112" cy="8617"/>
            </a:xfrm>
            <a:custGeom>
              <a:avLst/>
              <a:gdLst>
                <a:gd name="T0" fmla="*/ 0 w 13"/>
                <a:gd name="T1" fmla="*/ 10 h 10"/>
                <a:gd name="T2" fmla="*/ 0 w 13"/>
                <a:gd name="T3" fmla="*/ 10 h 10"/>
                <a:gd name="T4" fmla="*/ 13 w 13"/>
                <a:gd name="T5" fmla="*/ 10 h 10"/>
                <a:gd name="T6" fmla="*/ 12 w 13"/>
                <a:gd name="T7" fmla="*/ 0 h 10"/>
                <a:gd name="T8" fmla="*/ 0 w 13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0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invGray">
            <a:xfrm>
              <a:off x="8951913" y="1568636"/>
              <a:ext cx="96837" cy="8617"/>
            </a:xfrm>
            <a:custGeom>
              <a:avLst/>
              <a:gdLst>
                <a:gd name="T0" fmla="*/ 16 w 101"/>
                <a:gd name="T1" fmla="*/ 8 h 10"/>
                <a:gd name="T2" fmla="*/ 16 w 101"/>
                <a:gd name="T3" fmla="*/ 8 h 10"/>
                <a:gd name="T4" fmla="*/ 86 w 101"/>
                <a:gd name="T5" fmla="*/ 4 h 10"/>
                <a:gd name="T6" fmla="*/ 56 w 101"/>
                <a:gd name="T7" fmla="*/ 0 h 10"/>
                <a:gd name="T8" fmla="*/ 16 w 101"/>
                <a:gd name="T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10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invGray">
            <a:xfrm>
              <a:off x="9005888" y="1566174"/>
              <a:ext cx="17462" cy="2462"/>
            </a:xfrm>
            <a:custGeom>
              <a:avLst/>
              <a:gdLst>
                <a:gd name="T0" fmla="*/ 0 w 19"/>
                <a:gd name="T1" fmla="*/ 2 h 2"/>
                <a:gd name="T2" fmla="*/ 0 w 19"/>
                <a:gd name="T3" fmla="*/ 2 h 2"/>
                <a:gd name="T4" fmla="*/ 19 w 19"/>
                <a:gd name="T5" fmla="*/ 0 h 2"/>
                <a:gd name="T6" fmla="*/ 0 w 1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invGray">
            <a:xfrm>
              <a:off x="1587500" y="1516937"/>
              <a:ext cx="38100" cy="3693"/>
            </a:xfrm>
            <a:custGeom>
              <a:avLst/>
              <a:gdLst>
                <a:gd name="T0" fmla="*/ 39 w 39"/>
                <a:gd name="T1" fmla="*/ 2 h 4"/>
                <a:gd name="T2" fmla="*/ 39 w 39"/>
                <a:gd name="T3" fmla="*/ 2 h 4"/>
                <a:gd name="T4" fmla="*/ 0 w 39"/>
                <a:gd name="T5" fmla="*/ 0 h 4"/>
                <a:gd name="T6" fmla="*/ 25 w 39"/>
                <a:gd name="T7" fmla="*/ 4 h 4"/>
                <a:gd name="T8" fmla="*/ 39 w 3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invGray">
            <a:xfrm>
              <a:off x="1522413" y="1519399"/>
              <a:ext cx="30162" cy="4924"/>
            </a:xfrm>
            <a:custGeom>
              <a:avLst/>
              <a:gdLst>
                <a:gd name="T0" fmla="*/ 32 w 32"/>
                <a:gd name="T1" fmla="*/ 6 h 6"/>
                <a:gd name="T2" fmla="*/ 32 w 32"/>
                <a:gd name="T3" fmla="*/ 6 h 6"/>
                <a:gd name="T4" fmla="*/ 23 w 32"/>
                <a:gd name="T5" fmla="*/ 0 h 6"/>
                <a:gd name="T6" fmla="*/ 0 w 32"/>
                <a:gd name="T7" fmla="*/ 5 h 6"/>
                <a:gd name="T8" fmla="*/ 32 w 3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6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invGray">
            <a:xfrm>
              <a:off x="6650038" y="1573559"/>
              <a:ext cx="33337" cy="3693"/>
            </a:xfrm>
            <a:custGeom>
              <a:avLst/>
              <a:gdLst>
                <a:gd name="T0" fmla="*/ 31 w 34"/>
                <a:gd name="T1" fmla="*/ 4 h 4"/>
                <a:gd name="T2" fmla="*/ 31 w 34"/>
                <a:gd name="T3" fmla="*/ 4 h 4"/>
                <a:gd name="T4" fmla="*/ 34 w 34"/>
                <a:gd name="T5" fmla="*/ 2 h 4"/>
                <a:gd name="T6" fmla="*/ 0 w 34"/>
                <a:gd name="T7" fmla="*/ 0 h 4"/>
                <a:gd name="T8" fmla="*/ 31 w 3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invGray">
            <a:xfrm>
              <a:off x="6162675" y="1566174"/>
              <a:ext cx="15875" cy="4924"/>
            </a:xfrm>
            <a:custGeom>
              <a:avLst/>
              <a:gdLst>
                <a:gd name="T0" fmla="*/ 8 w 17"/>
                <a:gd name="T1" fmla="*/ 6 h 6"/>
                <a:gd name="T2" fmla="*/ 8 w 17"/>
                <a:gd name="T3" fmla="*/ 6 h 6"/>
                <a:gd name="T4" fmla="*/ 17 w 17"/>
                <a:gd name="T5" fmla="*/ 6 h 6"/>
                <a:gd name="T6" fmla="*/ 0 w 17"/>
                <a:gd name="T7" fmla="*/ 0 h 6"/>
                <a:gd name="T8" fmla="*/ 8 w 17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6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invGray">
            <a:xfrm>
              <a:off x="5738813" y="1571097"/>
              <a:ext cx="60325" cy="6155"/>
            </a:xfrm>
            <a:custGeom>
              <a:avLst/>
              <a:gdLst>
                <a:gd name="T0" fmla="*/ 5 w 63"/>
                <a:gd name="T1" fmla="*/ 7 h 8"/>
                <a:gd name="T2" fmla="*/ 5 w 63"/>
                <a:gd name="T3" fmla="*/ 7 h 8"/>
                <a:gd name="T4" fmla="*/ 63 w 63"/>
                <a:gd name="T5" fmla="*/ 7 h 8"/>
                <a:gd name="T6" fmla="*/ 5 w 63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8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>
                <a:ln>
                  <a:noFill/>
                </a:ln>
              </a:endParaRPr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E8FB1-0A7A-443E-AAF7-31D4FA1AA312}" type="datetimeFigureOut">
              <a:rPr lang="en-US" smtClean="0"/>
              <a:t>1/10/2018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A54BD-C84D-46CE-8B72-31BFB26ABA4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12" y="277813"/>
            <a:ext cx="9144001" cy="5898573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61612" y="274639"/>
            <a:ext cx="1371600" cy="590174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5855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9AFE8FB1-0A7A-443E-AAF7-31D4FA1AA312}" type="datetimeFigureOut">
              <a:rPr lang="en-US" smtClean="0"/>
              <a:pPr/>
              <a:t>1/10/2018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25BA54BD-C84D-46CE-8B72-31BFB26ABA4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4" y="1905000"/>
            <a:ext cx="91440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64714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Clr>
          <a:schemeClr val="tx2"/>
        </a:buClr>
        <a:buSzPct val="80000"/>
        <a:buFont typeface="Wingdings 3" panose="05040102010807070707" pitchFamily="18" charset="2"/>
        <a:buChar char="u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576072" indent="-27432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100000"/>
        <a:buFont typeface="Wingdings 3" panose="05040102010807070707" pitchFamily="18" charset="2"/>
        <a:buChar char="u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80467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80000"/>
        <a:buFont typeface="Wingdings 3" panose="05040102010807070707" pitchFamily="18" charset="2"/>
        <a:buChar char="u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03327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100000"/>
        <a:buFont typeface="Wingdings 3" panose="05040102010807070707" pitchFamily="18" charset="2"/>
        <a:buChar char="u"/>
        <a:defRPr sz="1600" kern="1200">
          <a:solidFill>
            <a:schemeClr val="bg1"/>
          </a:solidFill>
          <a:latin typeface="+mn-lt"/>
          <a:ea typeface="+mn-ea"/>
          <a:cs typeface="+mn-cs"/>
        </a:defRPr>
      </a:lvl4pPr>
      <a:lvl5pPr marL="126187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100000"/>
        <a:buFont typeface="Wingdings 3" panose="05040102010807070707" pitchFamily="18" charset="2"/>
        <a:buChar char="u"/>
        <a:defRPr sz="1600" kern="1200">
          <a:solidFill>
            <a:schemeClr val="bg1"/>
          </a:solidFill>
          <a:latin typeface="+mn-lt"/>
          <a:ea typeface="+mn-ea"/>
          <a:cs typeface="+mn-cs"/>
        </a:defRPr>
      </a:lvl5pPr>
      <a:lvl6pPr marL="149047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100000"/>
        <a:buFont typeface="Wingdings 3" panose="05040102010807070707" pitchFamily="18" charset="2"/>
        <a:buChar char="u"/>
        <a:defRPr sz="1600" kern="1200">
          <a:solidFill>
            <a:schemeClr val="bg1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80000"/>
        <a:buFont typeface="Wingdings 3" panose="05040102010807070707" pitchFamily="18" charset="2"/>
        <a:buChar char="u"/>
        <a:defRPr sz="1600" kern="1200">
          <a:solidFill>
            <a:schemeClr val="bg1"/>
          </a:solidFill>
          <a:latin typeface="+mn-lt"/>
          <a:ea typeface="+mn-ea"/>
          <a:cs typeface="+mn-cs"/>
        </a:defRPr>
      </a:lvl7pPr>
      <a:lvl8pPr marL="194767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100000"/>
        <a:buFont typeface="Wingdings 3" panose="05040102010807070707" pitchFamily="18" charset="2"/>
        <a:buChar char="u"/>
        <a:defRPr sz="1600" kern="1200">
          <a:solidFill>
            <a:schemeClr val="bg1"/>
          </a:solidFill>
          <a:latin typeface="+mn-lt"/>
          <a:ea typeface="+mn-ea"/>
          <a:cs typeface="+mn-cs"/>
        </a:defRPr>
      </a:lvl8pPr>
      <a:lvl9pPr marL="217627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SzPct val="80000"/>
        <a:buFont typeface="Wingdings 3" panose="05040102010807070707" pitchFamily="18" charset="2"/>
        <a:buChar char="u"/>
        <a:defRPr sz="1600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454452" y="1034332"/>
            <a:ext cx="4968551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3600" dirty="0" smtClean="0">
                <a:solidFill>
                  <a:schemeClr val="bg1"/>
                </a:solidFill>
              </a:rPr>
              <a:t>Mandy MacArthur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RELS 1210 – Class 3 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Religious Studies Origins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719296" y="1917529"/>
            <a:ext cx="3713123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CA" dirty="0" smtClean="0">
                <a:solidFill>
                  <a:schemeClr val="bg1"/>
                </a:solidFill>
              </a:rPr>
              <a:t>Adapted from Dr. </a:t>
            </a:r>
            <a:r>
              <a:rPr lang="en-CA" dirty="0" err="1" smtClean="0">
                <a:solidFill>
                  <a:schemeClr val="bg1"/>
                </a:solidFill>
              </a:rPr>
              <a:t>Eisener</a:t>
            </a:r>
            <a:r>
              <a:rPr lang="en-CA" dirty="0" smtClean="0">
                <a:solidFill>
                  <a:schemeClr val="bg1"/>
                </a:solidFill>
              </a:rPr>
              <a:t> 2017</a:t>
            </a:r>
            <a:endParaRPr lang="en-C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311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WHAT DO YOU SEE? </a:t>
            </a:r>
            <a:endParaRPr lang="en-C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916" y="1844824"/>
            <a:ext cx="8014627" cy="4508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11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SNOW </a:t>
            </a:r>
            <a:endParaRPr lang="en-C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532" y="3933056"/>
            <a:ext cx="4619381" cy="25922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098" y="692696"/>
            <a:ext cx="4609429" cy="25922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63216" y="2389729"/>
            <a:ext cx="4787180" cy="374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CA" sz="2400" dirty="0" smtClean="0"/>
              <a:t>Snow (English)</a:t>
            </a:r>
          </a:p>
          <a:p>
            <a:pPr>
              <a:lnSpc>
                <a:spcPct val="90000"/>
              </a:lnSpc>
            </a:pPr>
            <a:r>
              <a:rPr lang="en-CA" sz="2400" dirty="0" err="1" smtClean="0"/>
              <a:t>Neige</a:t>
            </a:r>
            <a:r>
              <a:rPr lang="en-CA" sz="2400" dirty="0" smtClean="0"/>
              <a:t> (French)</a:t>
            </a:r>
          </a:p>
          <a:p>
            <a:pPr>
              <a:lnSpc>
                <a:spcPct val="90000"/>
              </a:lnSpc>
            </a:pPr>
            <a:r>
              <a:rPr lang="en-CA" sz="2400" dirty="0" err="1" smtClean="0"/>
              <a:t>Sneeuw</a:t>
            </a:r>
            <a:r>
              <a:rPr lang="en-CA" sz="2400" dirty="0" smtClean="0"/>
              <a:t> (Dutch)</a:t>
            </a:r>
          </a:p>
          <a:p>
            <a:pPr>
              <a:lnSpc>
                <a:spcPct val="90000"/>
              </a:lnSpc>
            </a:pPr>
            <a:r>
              <a:rPr lang="en-CA" sz="2400" dirty="0" smtClean="0"/>
              <a:t>           (Arabic)</a:t>
            </a:r>
          </a:p>
          <a:p>
            <a:pPr>
              <a:lnSpc>
                <a:spcPct val="90000"/>
              </a:lnSpc>
            </a:pPr>
            <a:r>
              <a:rPr lang="en-CA" sz="2400" dirty="0"/>
              <a:t> </a:t>
            </a:r>
            <a:endParaRPr lang="en-CA" sz="2400" dirty="0" smtClean="0"/>
          </a:p>
          <a:p>
            <a:pPr>
              <a:lnSpc>
                <a:spcPct val="90000"/>
              </a:lnSpc>
            </a:pPr>
            <a:r>
              <a:rPr lang="en-CA" sz="2400" dirty="0" err="1" smtClean="0"/>
              <a:t>Schnee</a:t>
            </a:r>
            <a:r>
              <a:rPr lang="en-CA" sz="2400" dirty="0" smtClean="0"/>
              <a:t> (German)</a:t>
            </a:r>
          </a:p>
          <a:p>
            <a:pPr>
              <a:lnSpc>
                <a:spcPct val="90000"/>
              </a:lnSpc>
            </a:pPr>
            <a:r>
              <a:rPr lang="en-CA" sz="2400" dirty="0" smtClean="0"/>
              <a:t>La Neve (Italian)</a:t>
            </a:r>
          </a:p>
          <a:p>
            <a:pPr>
              <a:lnSpc>
                <a:spcPct val="90000"/>
              </a:lnSpc>
            </a:pPr>
            <a:r>
              <a:rPr lang="en-CA" sz="2400" dirty="0" err="1" smtClean="0"/>
              <a:t>Nieve</a:t>
            </a:r>
            <a:r>
              <a:rPr lang="en-CA" sz="2400" dirty="0" smtClean="0"/>
              <a:t> (Spanish)</a:t>
            </a:r>
          </a:p>
          <a:p>
            <a:pPr>
              <a:lnSpc>
                <a:spcPct val="90000"/>
              </a:lnSpc>
            </a:pPr>
            <a:endParaRPr lang="en-CA" sz="2400" dirty="0" smtClean="0"/>
          </a:p>
          <a:p>
            <a:pPr>
              <a:lnSpc>
                <a:spcPct val="90000"/>
              </a:lnSpc>
            </a:pPr>
            <a:endParaRPr lang="en-CA" sz="2400" dirty="0"/>
          </a:p>
          <a:p>
            <a:pPr>
              <a:lnSpc>
                <a:spcPct val="90000"/>
              </a:lnSpc>
            </a:pPr>
            <a:endParaRPr lang="en-CA" sz="24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270386" y="3415855"/>
            <a:ext cx="719570" cy="4898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en-US" sz="36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inherit"/>
                <a:cs typeface="Arial" panose="020B0604020202020204" pitchFamily="34" charset="0"/>
              </a:rPr>
              <a:t>ثلج</a:t>
            </a:r>
            <a:r>
              <a:rPr kumimoji="0" lang="en-US" altLang="en-US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836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912" y="38100"/>
            <a:ext cx="8763000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623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smtClean="0"/>
              <a:t>Early Greek Philosophical Thought</a:t>
            </a:r>
            <a:endParaRPr lang="en-C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0796" y="2336201"/>
            <a:ext cx="3274101" cy="40680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6" y="4998724"/>
            <a:ext cx="3196989" cy="14226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09836" y="1844824"/>
            <a:ext cx="64807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CA" sz="3600" dirty="0" smtClean="0">
                <a:solidFill>
                  <a:schemeClr val="bg1"/>
                </a:solidFill>
              </a:rPr>
              <a:t>We have been handed down these two major ways of thinking and viewing the world from the early Greek thinkers</a:t>
            </a:r>
            <a:endParaRPr lang="en-CA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797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smtClean="0"/>
              <a:t>TWO MODES OF PERCEPTION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1125860" y="1700808"/>
            <a:ext cx="4464496" cy="408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CA" sz="2400" b="1" dirty="0" smtClean="0">
                <a:solidFill>
                  <a:schemeClr val="bg1"/>
                </a:solidFill>
              </a:rPr>
              <a:t>LOGOS / LOGICAL</a:t>
            </a:r>
          </a:p>
          <a:p>
            <a:pPr>
              <a:lnSpc>
                <a:spcPct val="90000"/>
              </a:lnSpc>
            </a:pPr>
            <a:endParaRPr lang="en-CA" sz="2400" b="1" dirty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400" dirty="0" smtClean="0">
                <a:solidFill>
                  <a:schemeClr val="bg1"/>
                </a:solidFill>
              </a:rPr>
              <a:t>Greek word for “logic” or “discourse”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400" dirty="0" smtClean="0">
                <a:solidFill>
                  <a:schemeClr val="bg1"/>
                </a:solidFill>
              </a:rPr>
              <a:t>Rational, pragmatic, scientific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400" dirty="0" smtClean="0">
                <a:solidFill>
                  <a:schemeClr val="bg1"/>
                </a:solidFill>
              </a:rPr>
              <a:t>Relies on analytical or critical thinking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400" dirty="0" smtClean="0">
                <a:solidFill>
                  <a:schemeClr val="bg1"/>
                </a:solidFill>
              </a:rPr>
              <a:t>Used to describe the world or reality QUANTITATIVELY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400" b="1" u="sng" dirty="0" smtClean="0">
                <a:solidFill>
                  <a:schemeClr val="bg1"/>
                </a:solidFill>
              </a:rPr>
              <a:t>Scientific understanding</a:t>
            </a:r>
            <a:endParaRPr lang="en-CA" sz="2400" b="1" u="sng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62564" y="1707727"/>
            <a:ext cx="4248472" cy="4745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CA" sz="2400" b="1" dirty="0" smtClean="0">
                <a:solidFill>
                  <a:schemeClr val="bg1"/>
                </a:solidFill>
              </a:rPr>
              <a:t>MYTHOS / MYTHICAL</a:t>
            </a:r>
          </a:p>
          <a:p>
            <a:pPr>
              <a:lnSpc>
                <a:spcPct val="90000"/>
              </a:lnSpc>
            </a:pPr>
            <a:endParaRPr lang="en-CA" sz="2400" b="1" dirty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400" dirty="0" smtClean="0">
                <a:solidFill>
                  <a:schemeClr val="bg1"/>
                </a:solidFill>
              </a:rPr>
              <a:t>Greek word for “mouth” or “Story” – oral tradition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400" dirty="0" smtClean="0">
                <a:solidFill>
                  <a:schemeClr val="bg1"/>
                </a:solidFill>
              </a:rPr>
              <a:t>Narratives, symbols, metaphor, rituals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400" dirty="0" smtClean="0">
                <a:solidFill>
                  <a:schemeClr val="bg1"/>
                </a:solidFill>
              </a:rPr>
              <a:t>Relies on perception and intuition, including drama, poetry, stories, and images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400" dirty="0" smtClean="0">
                <a:solidFill>
                  <a:schemeClr val="bg1"/>
                </a:solidFill>
              </a:rPr>
              <a:t>Used to describe the world or reality QUALITATIVELY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400" b="1" u="sng" dirty="0" smtClean="0">
                <a:solidFill>
                  <a:schemeClr val="bg1"/>
                </a:solidFill>
              </a:rPr>
              <a:t>Symbolic understanding</a:t>
            </a:r>
            <a:endParaRPr lang="en-CA" sz="2400" b="1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24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smtClean="0"/>
              <a:t>HOMER &amp; HESIOD, 8</a:t>
            </a:r>
            <a:r>
              <a:rPr lang="en-CA" baseline="30000" dirty="0" smtClean="0"/>
              <a:t>TH</a:t>
            </a:r>
            <a:r>
              <a:rPr lang="en-CA" dirty="0" smtClean="0"/>
              <a:t> CENTURY</a:t>
            </a:r>
            <a:endParaRPr lang="en-CA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20" y="2420888"/>
            <a:ext cx="2892355" cy="36443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700" y="2455531"/>
            <a:ext cx="2945723" cy="364569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06180" y="2455531"/>
            <a:ext cx="4176464" cy="408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CA" sz="2400" dirty="0" smtClean="0">
                <a:solidFill>
                  <a:schemeClr val="bg1"/>
                </a:solidFill>
              </a:rPr>
              <a:t>Greek authors/poets</a:t>
            </a:r>
          </a:p>
          <a:p>
            <a:pPr>
              <a:lnSpc>
                <a:spcPct val="90000"/>
              </a:lnSpc>
            </a:pPr>
            <a:endParaRPr lang="en-CA" sz="24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CA" sz="2400" dirty="0" smtClean="0">
                <a:solidFill>
                  <a:schemeClr val="bg1"/>
                </a:solidFill>
              </a:rPr>
              <a:t>Use of Myth</a:t>
            </a:r>
          </a:p>
          <a:p>
            <a:pPr>
              <a:lnSpc>
                <a:spcPct val="90000"/>
              </a:lnSpc>
            </a:pPr>
            <a:endParaRPr lang="en-CA" sz="24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CA" sz="2400" dirty="0" smtClean="0">
                <a:solidFill>
                  <a:schemeClr val="bg1"/>
                </a:solidFill>
              </a:rPr>
              <a:t>Theology present in their epics/poems</a:t>
            </a:r>
          </a:p>
          <a:p>
            <a:pPr>
              <a:lnSpc>
                <a:spcPct val="90000"/>
              </a:lnSpc>
            </a:pPr>
            <a:endParaRPr lang="en-CA" sz="24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CA" sz="2400" dirty="0" smtClean="0">
                <a:solidFill>
                  <a:schemeClr val="bg1"/>
                </a:solidFill>
              </a:rPr>
              <a:t>Order of the world around them – how the world and pantheon of gods/goddesses worked</a:t>
            </a:r>
          </a:p>
          <a:p>
            <a:pPr>
              <a:lnSpc>
                <a:spcPct val="90000"/>
              </a:lnSpc>
            </a:pP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361219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77788" y="908720"/>
            <a:ext cx="3600400" cy="4358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CA" sz="2800" b="1" u="sng" dirty="0" smtClean="0">
                <a:solidFill>
                  <a:schemeClr val="bg1"/>
                </a:solidFill>
              </a:rPr>
              <a:t>ANAXIMANDER</a:t>
            </a:r>
          </a:p>
          <a:p>
            <a:pPr>
              <a:lnSpc>
                <a:spcPct val="90000"/>
              </a:lnSpc>
            </a:pPr>
            <a:endParaRPr lang="en-CA" sz="28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800" dirty="0" smtClean="0">
                <a:solidFill>
                  <a:schemeClr val="bg1"/>
                </a:solidFill>
              </a:rPr>
              <a:t>6-7</a:t>
            </a:r>
            <a:r>
              <a:rPr lang="en-CA" sz="2800" baseline="30000" dirty="0" smtClean="0">
                <a:solidFill>
                  <a:schemeClr val="bg1"/>
                </a:solidFill>
              </a:rPr>
              <a:t>th</a:t>
            </a:r>
            <a:r>
              <a:rPr lang="en-CA" sz="2800" dirty="0" smtClean="0">
                <a:solidFill>
                  <a:schemeClr val="bg1"/>
                </a:solidFill>
              </a:rPr>
              <a:t> century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CA" sz="28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800" dirty="0" smtClean="0">
                <a:solidFill>
                  <a:schemeClr val="bg1"/>
                </a:solidFill>
              </a:rPr>
              <a:t>Described </a:t>
            </a:r>
            <a:r>
              <a:rPr lang="en-CA" sz="2800" dirty="0" err="1" smtClean="0">
                <a:solidFill>
                  <a:schemeClr val="bg1"/>
                </a:solidFill>
              </a:rPr>
              <a:t>Aperion</a:t>
            </a:r>
            <a:endParaRPr lang="en-CA" sz="2800" dirty="0" smtClean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CA" sz="28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800" dirty="0" smtClean="0">
                <a:solidFill>
                  <a:schemeClr val="bg1"/>
                </a:solidFill>
              </a:rPr>
              <a:t>Single, unlimited, formless essence, from which all things arise</a:t>
            </a:r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38228" y="891734"/>
            <a:ext cx="367240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CA" sz="2800" b="1" u="sng" dirty="0" smtClean="0">
                <a:solidFill>
                  <a:schemeClr val="bg1"/>
                </a:solidFill>
              </a:rPr>
              <a:t>XENOPHANES</a:t>
            </a:r>
          </a:p>
          <a:p>
            <a:pPr>
              <a:lnSpc>
                <a:spcPct val="90000"/>
              </a:lnSpc>
            </a:pPr>
            <a:endParaRPr lang="en-CA" sz="28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800" dirty="0" smtClean="0">
                <a:solidFill>
                  <a:schemeClr val="bg1"/>
                </a:solidFill>
              </a:rPr>
              <a:t>580-490 BCE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CA" sz="28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800" dirty="0" smtClean="0">
                <a:solidFill>
                  <a:schemeClr val="bg1"/>
                </a:solidFill>
              </a:rPr>
              <a:t>Humans make gods in their own image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CA" sz="28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800" dirty="0" smtClean="0">
                <a:solidFill>
                  <a:schemeClr val="bg1"/>
                </a:solidFill>
              </a:rPr>
              <a:t>Primitive Monotheism </a:t>
            </a:r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26660" y="891734"/>
            <a:ext cx="3600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CA" sz="2800" b="1" u="sng" dirty="0" smtClean="0">
                <a:solidFill>
                  <a:schemeClr val="bg1"/>
                </a:solidFill>
              </a:rPr>
              <a:t>HERODOTUS</a:t>
            </a:r>
          </a:p>
          <a:p>
            <a:pPr>
              <a:lnSpc>
                <a:spcPct val="90000"/>
              </a:lnSpc>
            </a:pPr>
            <a:endParaRPr lang="en-CA" sz="28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800" dirty="0" smtClean="0">
                <a:solidFill>
                  <a:schemeClr val="bg1"/>
                </a:solidFill>
              </a:rPr>
              <a:t>484 – 425 BCE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CA" sz="28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800" dirty="0" smtClean="0">
                <a:solidFill>
                  <a:schemeClr val="bg1"/>
                </a:solidFill>
              </a:rPr>
              <a:t>“Father” of History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CA" sz="28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800" dirty="0" smtClean="0">
                <a:solidFill>
                  <a:schemeClr val="bg1"/>
                </a:solidFill>
              </a:rPr>
              <a:t>Origins of Myths as connected to Cultures</a:t>
            </a:r>
            <a:endParaRPr lang="en-CA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434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5400" b="1" dirty="0" smtClean="0"/>
              <a:t>MYTH</a:t>
            </a:r>
            <a:endParaRPr lang="en-CA" sz="5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053852" y="1916832"/>
            <a:ext cx="10369152" cy="4745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800" dirty="0" smtClean="0">
                <a:solidFill>
                  <a:schemeClr val="bg1"/>
                </a:solidFill>
              </a:rPr>
              <a:t>“Delivered by mouth” – Greek </a:t>
            </a:r>
            <a:r>
              <a:rPr lang="en-CA" sz="2800" i="1" dirty="0" smtClean="0">
                <a:solidFill>
                  <a:schemeClr val="bg1"/>
                </a:solidFill>
              </a:rPr>
              <a:t>mythos</a:t>
            </a:r>
          </a:p>
          <a:p>
            <a:pPr>
              <a:lnSpc>
                <a:spcPct val="90000"/>
              </a:lnSpc>
            </a:pPr>
            <a:endParaRPr lang="en-CA" sz="2800" i="1" dirty="0" smtClean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800" dirty="0" smtClean="0">
                <a:solidFill>
                  <a:schemeClr val="bg1"/>
                </a:solidFill>
              </a:rPr>
              <a:t>Oldest and most widespread form of religious language</a:t>
            </a:r>
          </a:p>
          <a:p>
            <a:pPr>
              <a:lnSpc>
                <a:spcPct val="90000"/>
              </a:lnSpc>
            </a:pPr>
            <a:endParaRPr lang="en-CA" sz="2800" dirty="0" smtClean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800" dirty="0" smtClean="0">
                <a:solidFill>
                  <a:schemeClr val="bg1"/>
                </a:solidFill>
              </a:rPr>
              <a:t>Conveys a primal or original way of things</a:t>
            </a:r>
          </a:p>
          <a:p>
            <a:pPr>
              <a:lnSpc>
                <a:spcPct val="90000"/>
              </a:lnSpc>
            </a:pPr>
            <a:endParaRPr lang="en-CA" sz="2800" dirty="0" smtClean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800" dirty="0" smtClean="0">
                <a:solidFill>
                  <a:schemeClr val="bg1"/>
                </a:solidFill>
              </a:rPr>
              <a:t>Used in Religious Studies as a narrative about sacred reality and its relationship with humans and the natural world</a:t>
            </a:r>
          </a:p>
          <a:p>
            <a:pPr>
              <a:lnSpc>
                <a:spcPct val="90000"/>
              </a:lnSpc>
            </a:pPr>
            <a:endParaRPr lang="en-CA" sz="2800" dirty="0" smtClean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800" dirty="0" smtClean="0">
                <a:solidFill>
                  <a:schemeClr val="bg1"/>
                </a:solidFill>
              </a:rPr>
              <a:t>Myth is designed to reveal Ultimate Truth about critical human questions…??? </a:t>
            </a:r>
            <a:endParaRPr lang="en-CA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707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6000" b="1" dirty="0" smtClean="0"/>
              <a:t>SYMBOLS</a:t>
            </a:r>
            <a:endParaRPr lang="en-CA" sz="6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37828" y="1772816"/>
            <a:ext cx="1072919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800" dirty="0" smtClean="0">
                <a:solidFill>
                  <a:schemeClr val="bg1"/>
                </a:solidFill>
              </a:rPr>
              <a:t>“The throw together” – Greek word for a tangible object that points to or signifies something beyond itself</a:t>
            </a:r>
          </a:p>
          <a:p>
            <a:pPr>
              <a:lnSpc>
                <a:spcPct val="90000"/>
              </a:lnSpc>
            </a:pPr>
            <a:endParaRPr lang="en-CA" sz="2800" dirty="0" smtClean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800" dirty="0" smtClean="0">
                <a:solidFill>
                  <a:schemeClr val="bg1"/>
                </a:solidFill>
              </a:rPr>
              <a:t>Used to bridge the gap between the </a:t>
            </a:r>
            <a:r>
              <a:rPr lang="en-CA" sz="2800" u="sng" dirty="0" smtClean="0">
                <a:solidFill>
                  <a:schemeClr val="bg1"/>
                </a:solidFill>
              </a:rPr>
              <a:t>sacred</a:t>
            </a:r>
            <a:r>
              <a:rPr lang="en-CA" sz="2800" dirty="0" smtClean="0">
                <a:solidFill>
                  <a:schemeClr val="bg1"/>
                </a:solidFill>
              </a:rPr>
              <a:t> and the </a:t>
            </a:r>
            <a:r>
              <a:rPr lang="en-CA" sz="2800" u="sng" dirty="0" smtClean="0">
                <a:solidFill>
                  <a:schemeClr val="bg1"/>
                </a:solidFill>
              </a:rPr>
              <a:t>profane</a:t>
            </a:r>
          </a:p>
          <a:p>
            <a:pPr>
              <a:lnSpc>
                <a:spcPct val="90000"/>
              </a:lnSpc>
            </a:pPr>
            <a:endParaRPr lang="en-CA" sz="2800" u="sng" dirty="0" smtClean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800" dirty="0" smtClean="0">
                <a:solidFill>
                  <a:schemeClr val="bg1"/>
                </a:solidFill>
              </a:rPr>
              <a:t>Evocative – appeals to the emotions and imagination</a:t>
            </a:r>
          </a:p>
          <a:p>
            <a:pPr>
              <a:lnSpc>
                <a:spcPct val="90000"/>
              </a:lnSpc>
            </a:pPr>
            <a:endParaRPr lang="en-CA" sz="2800" dirty="0" smtClean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800" dirty="0" smtClean="0">
                <a:solidFill>
                  <a:schemeClr val="bg1"/>
                </a:solidFill>
              </a:rPr>
              <a:t>Religions use symbols to help people connect with the </a:t>
            </a:r>
            <a:r>
              <a:rPr lang="en-CA" sz="2800" u="sng" dirty="0" smtClean="0">
                <a:solidFill>
                  <a:schemeClr val="bg1"/>
                </a:solidFill>
              </a:rPr>
              <a:t>ineffable</a:t>
            </a:r>
            <a:r>
              <a:rPr lang="en-CA" sz="2800" dirty="0" smtClean="0">
                <a:solidFill>
                  <a:schemeClr val="bg1"/>
                </a:solidFill>
              </a:rPr>
              <a:t> or the sacred</a:t>
            </a:r>
            <a:endParaRPr lang="en-CA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60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4800" b="1" dirty="0" smtClean="0"/>
              <a:t>MYTH &amp; RITUAL </a:t>
            </a:r>
            <a:endParaRPr lang="en-CA" sz="4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37828" y="1772816"/>
            <a:ext cx="10801200" cy="4745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800" dirty="0" smtClean="0">
                <a:solidFill>
                  <a:schemeClr val="bg1"/>
                </a:solidFill>
              </a:rPr>
              <a:t>A way for people to participate in the creative power of the sacred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CA" sz="28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800" dirty="0">
                <a:solidFill>
                  <a:schemeClr val="bg1"/>
                </a:solidFill>
              </a:rPr>
              <a:t>“As myth expresses world foundations in terms of word and image, ritual dramatizes world foundations in terms of performance [i.e. action].”(Wm Paden, </a:t>
            </a:r>
            <a:r>
              <a:rPr lang="en-CA" sz="2800" i="1" dirty="0">
                <a:solidFill>
                  <a:schemeClr val="bg1"/>
                </a:solidFill>
              </a:rPr>
              <a:t>Religious Worlds</a:t>
            </a:r>
            <a:r>
              <a:rPr lang="en-CA" sz="2800" dirty="0">
                <a:solidFill>
                  <a:schemeClr val="bg1"/>
                </a:solidFill>
              </a:rPr>
              <a:t>) </a:t>
            </a:r>
            <a:endParaRPr lang="en-CA" sz="2800" dirty="0" smtClean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CA" sz="28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800" dirty="0" smtClean="0">
                <a:solidFill>
                  <a:schemeClr val="bg1"/>
                </a:solidFill>
              </a:rPr>
              <a:t>Some myths are not remembered or not told anymore, but the ritual related to them remains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CA" sz="28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800" dirty="0" smtClean="0">
                <a:solidFill>
                  <a:schemeClr val="bg1"/>
                </a:solidFill>
              </a:rPr>
              <a:t>Creation stories are often ritualized in order to reconnect with the origin of humanity or gods/goddesses </a:t>
            </a:r>
            <a:endParaRPr lang="en-CA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289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400" b="1" dirty="0" smtClean="0"/>
              <a:t>So… what happened?? </a:t>
            </a:r>
            <a:endParaRPr lang="en-CA" sz="4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0556" y="1988840"/>
            <a:ext cx="4392488" cy="43924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9796" y="1700808"/>
            <a:ext cx="6408712" cy="5041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 smtClean="0">
                <a:solidFill>
                  <a:schemeClr val="bg1"/>
                </a:solidFill>
              </a:rPr>
              <a:t>The 19</a:t>
            </a:r>
            <a:r>
              <a:rPr lang="en-CA" sz="2000" baseline="30000" dirty="0" smtClean="0">
                <a:solidFill>
                  <a:schemeClr val="bg1"/>
                </a:solidFill>
              </a:rPr>
              <a:t>th</a:t>
            </a:r>
            <a:r>
              <a:rPr lang="en-CA" sz="2000" dirty="0" smtClean="0">
                <a:solidFill>
                  <a:schemeClr val="bg1"/>
                </a:solidFill>
              </a:rPr>
              <a:t> century saw the rise of new academic disciplines: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>
                <a:solidFill>
                  <a:schemeClr val="bg1"/>
                </a:solidFill>
              </a:rPr>
              <a:t>Classics </a:t>
            </a:r>
            <a:endParaRPr lang="en-CA" sz="2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bg1"/>
                </a:solidFill>
              </a:rPr>
              <a:t>Oriental Studies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bg1"/>
                </a:solidFill>
              </a:rPr>
              <a:t>Anthropology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bg1"/>
                </a:solidFill>
              </a:rPr>
              <a:t>Sociology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>
                <a:solidFill>
                  <a:schemeClr val="bg1"/>
                </a:solidFill>
              </a:rPr>
              <a:t>Psychology</a:t>
            </a:r>
          </a:p>
          <a:p>
            <a:endParaRPr lang="en-CA" sz="2000" dirty="0">
              <a:solidFill>
                <a:schemeClr val="bg1"/>
              </a:solidFill>
            </a:endParaRPr>
          </a:p>
          <a:p>
            <a:r>
              <a:rPr lang="en-CA" sz="2000" dirty="0" smtClean="0">
                <a:solidFill>
                  <a:schemeClr val="bg1"/>
                </a:solidFill>
              </a:rPr>
              <a:t>*with special mention to Darwin’s theory of evolution (</a:t>
            </a:r>
            <a:r>
              <a:rPr lang="en-CA" sz="2000" i="1" dirty="0" smtClean="0">
                <a:solidFill>
                  <a:schemeClr val="bg1"/>
                </a:solidFill>
              </a:rPr>
              <a:t>Origins of Species </a:t>
            </a:r>
            <a:r>
              <a:rPr lang="en-CA" sz="2000" dirty="0" smtClean="0">
                <a:solidFill>
                  <a:schemeClr val="bg1"/>
                </a:solidFill>
              </a:rPr>
              <a:t>in 1859)</a:t>
            </a:r>
            <a:endParaRPr lang="en-CA" sz="20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01051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4400" b="1" dirty="0" smtClean="0"/>
              <a:t>Religious Studies: Origins</a:t>
            </a:r>
            <a:endParaRPr lang="en-CA" sz="4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2684" y="2132856"/>
            <a:ext cx="3062875" cy="39121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3812" y="1772816"/>
            <a:ext cx="7416824" cy="4413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400" dirty="0" smtClean="0">
                <a:solidFill>
                  <a:schemeClr val="bg1"/>
                </a:solidFill>
              </a:rPr>
              <a:t>Developed in the 19</a:t>
            </a:r>
            <a:r>
              <a:rPr lang="en-CA" sz="2400" baseline="30000" dirty="0" smtClean="0">
                <a:solidFill>
                  <a:schemeClr val="bg1"/>
                </a:solidFill>
              </a:rPr>
              <a:t>th</a:t>
            </a:r>
            <a:r>
              <a:rPr lang="en-CA" sz="2400" dirty="0" smtClean="0">
                <a:solidFill>
                  <a:schemeClr val="bg1"/>
                </a:solidFill>
              </a:rPr>
              <a:t> century as religious texts were increasingly translated into different language and became more accessible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CA" sz="24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400" dirty="0" smtClean="0">
                <a:solidFill>
                  <a:schemeClr val="bg1"/>
                </a:solidFill>
              </a:rPr>
              <a:t>Max Muller identifies Religious Studies as a field of its own and is one of the first influential scholars </a:t>
            </a:r>
          </a:p>
          <a:p>
            <a:pPr>
              <a:lnSpc>
                <a:spcPct val="90000"/>
              </a:lnSpc>
            </a:pPr>
            <a:endParaRPr lang="en-CA" sz="2400" dirty="0" smtClean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400" dirty="0" smtClean="0">
                <a:solidFill>
                  <a:schemeClr val="bg1"/>
                </a:solidFill>
              </a:rPr>
              <a:t>This new field of inquiry drew on all the aforementioned disciplines as an interdisciplinary field </a:t>
            </a:r>
          </a:p>
          <a:p>
            <a:pPr>
              <a:lnSpc>
                <a:spcPct val="90000"/>
              </a:lnSpc>
            </a:pPr>
            <a:endParaRPr lang="en-CA" sz="2400" dirty="0" smtClean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400" dirty="0" smtClean="0">
                <a:solidFill>
                  <a:schemeClr val="bg1"/>
                </a:solidFill>
              </a:rPr>
              <a:t>Went beyond Theology or Theological Studies</a:t>
            </a:r>
            <a:endParaRPr lang="en-CA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351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b="1" dirty="0" smtClean="0"/>
              <a:t>Religious Studies: Origins</a:t>
            </a:r>
            <a:endParaRPr lang="en-CA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37828" y="1772816"/>
            <a:ext cx="10441160" cy="4358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3200" dirty="0" smtClean="0">
                <a:solidFill>
                  <a:schemeClr val="bg1"/>
                </a:solidFill>
              </a:rPr>
              <a:t>Involved a comparative approach</a:t>
            </a:r>
          </a:p>
          <a:p>
            <a:pPr>
              <a:lnSpc>
                <a:spcPct val="90000"/>
              </a:lnSpc>
            </a:pPr>
            <a:endParaRPr lang="en-CA" sz="3200" dirty="0" smtClean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3200" dirty="0" smtClean="0">
                <a:solidFill>
                  <a:schemeClr val="bg1"/>
                </a:solidFill>
              </a:rPr>
              <a:t>“He who knows one, knows none”</a:t>
            </a:r>
          </a:p>
          <a:p>
            <a:pPr>
              <a:lnSpc>
                <a:spcPct val="90000"/>
              </a:lnSpc>
            </a:pPr>
            <a:endParaRPr lang="en-CA" sz="3200" dirty="0" smtClean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3200" dirty="0" smtClean="0">
                <a:solidFill>
                  <a:schemeClr val="bg1"/>
                </a:solidFill>
              </a:rPr>
              <a:t>Rational observations – </a:t>
            </a:r>
            <a:r>
              <a:rPr lang="en-CA" sz="3200" b="1" u="sng" dirty="0" smtClean="0">
                <a:solidFill>
                  <a:schemeClr val="bg1"/>
                </a:solidFill>
              </a:rPr>
              <a:t>objectivity</a:t>
            </a:r>
          </a:p>
          <a:p>
            <a:pPr>
              <a:lnSpc>
                <a:spcPct val="90000"/>
              </a:lnSpc>
            </a:pPr>
            <a:endParaRPr lang="en-CA" sz="3200" b="1" u="sng" dirty="0" smtClean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3200" dirty="0" smtClean="0">
                <a:solidFill>
                  <a:schemeClr val="bg1"/>
                </a:solidFill>
              </a:rPr>
              <a:t>Treating all as valid and interesting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CA" sz="32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3200" dirty="0" smtClean="0">
                <a:solidFill>
                  <a:schemeClr val="bg1"/>
                </a:solidFill>
              </a:rPr>
              <a:t>A subject that is open to diverse approaches – </a:t>
            </a:r>
            <a:r>
              <a:rPr lang="en-CA" sz="2000" dirty="0" smtClean="0">
                <a:solidFill>
                  <a:schemeClr val="bg1"/>
                </a:solidFill>
              </a:rPr>
              <a:t>Segal, </a:t>
            </a:r>
            <a:r>
              <a:rPr lang="en-CA" sz="2000" i="1" dirty="0" smtClean="0">
                <a:solidFill>
                  <a:schemeClr val="bg1"/>
                </a:solidFill>
              </a:rPr>
              <a:t>The Blackwell Companion to the Study of Religion</a:t>
            </a:r>
            <a:endParaRPr lang="en-CA" sz="20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226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4000" b="1" dirty="0" smtClean="0"/>
              <a:t>Defining the subject – “Religion”</a:t>
            </a:r>
            <a:endParaRPr lang="en-CA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93812" y="1700808"/>
            <a:ext cx="11017224" cy="347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800" dirty="0" smtClean="0">
                <a:solidFill>
                  <a:schemeClr val="bg1"/>
                </a:solidFill>
              </a:rPr>
              <a:t>In the textbook (Pals, D.), </a:t>
            </a:r>
            <a:r>
              <a:rPr lang="en-CA" sz="2800" i="1" dirty="0" smtClean="0">
                <a:solidFill>
                  <a:schemeClr val="bg1"/>
                </a:solidFill>
              </a:rPr>
              <a:t>Nine Theories of Religion</a:t>
            </a:r>
            <a:r>
              <a:rPr lang="en-CA" sz="2800" dirty="0" smtClean="0">
                <a:solidFill>
                  <a:schemeClr val="bg1"/>
                </a:solidFill>
              </a:rPr>
              <a:t>, all of the theorists claim that </a:t>
            </a:r>
            <a:r>
              <a:rPr lang="en-CA" sz="2800" u="sng" dirty="0" smtClean="0">
                <a:solidFill>
                  <a:schemeClr val="bg1"/>
                </a:solidFill>
              </a:rPr>
              <a:t>religion</a:t>
            </a:r>
            <a:r>
              <a:rPr lang="en-CA" sz="2800" dirty="0" smtClean="0">
                <a:solidFill>
                  <a:schemeClr val="bg1"/>
                </a:solidFill>
              </a:rPr>
              <a:t> consists of “</a:t>
            </a:r>
            <a:r>
              <a:rPr lang="en-CA" sz="2800" b="1" dirty="0" smtClean="0">
                <a:solidFill>
                  <a:schemeClr val="bg1"/>
                </a:solidFill>
              </a:rPr>
              <a:t>belief or behaviours associated with a supernatural realm of divine or spiritual beings</a:t>
            </a:r>
            <a:r>
              <a:rPr lang="en-CA" sz="2800" dirty="0" smtClean="0">
                <a:solidFill>
                  <a:schemeClr val="bg1"/>
                </a:solidFill>
              </a:rPr>
              <a:t>”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CA" sz="28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endParaRPr lang="en-CA" sz="28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800" dirty="0" smtClean="0">
                <a:solidFill>
                  <a:schemeClr val="bg1"/>
                </a:solidFill>
              </a:rPr>
              <a:t>How they each choose to deal with the subject </a:t>
            </a:r>
            <a:r>
              <a:rPr lang="en-CA" sz="2800" dirty="0" smtClean="0">
                <a:solidFill>
                  <a:schemeClr val="bg1"/>
                </a:solidFill>
              </a:rPr>
              <a:t>is </a:t>
            </a:r>
            <a:r>
              <a:rPr lang="en-CA" sz="2800" dirty="0" smtClean="0">
                <a:solidFill>
                  <a:schemeClr val="bg1"/>
                </a:solidFill>
              </a:rPr>
              <a:t>different…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CA" sz="24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CA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246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CA" sz="4400" b="1" dirty="0" smtClean="0"/>
              <a:t>Types of Theory</a:t>
            </a:r>
            <a:endParaRPr lang="en-CA" sz="4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81844" y="1628800"/>
            <a:ext cx="10513168" cy="408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en-CA" sz="3600" dirty="0" smtClean="0">
                <a:solidFill>
                  <a:schemeClr val="bg1"/>
                </a:solidFill>
              </a:rPr>
              <a:t>Looking for the origins of religion throughout history and prehistory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endParaRPr lang="en-CA" sz="3600" dirty="0">
              <a:solidFill>
                <a:schemeClr val="bg1"/>
              </a:solidFill>
            </a:endParaRP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en-CA" sz="3600" dirty="0" smtClean="0">
                <a:solidFill>
                  <a:schemeClr val="bg1"/>
                </a:solidFill>
              </a:rPr>
              <a:t>Looking for the psychological and sociological origins of religion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endParaRPr lang="en-CA" sz="3600" dirty="0">
              <a:solidFill>
                <a:schemeClr val="bg1"/>
              </a:solidFill>
            </a:endParaRP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en-CA" sz="3600" dirty="0" smtClean="0">
                <a:solidFill>
                  <a:schemeClr val="bg1"/>
                </a:solidFill>
              </a:rPr>
              <a:t>Applying a rational and non-reductionist exploration of religion </a:t>
            </a:r>
            <a:endParaRPr lang="en-CA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05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1. Historical </a:t>
            </a:r>
            <a:r>
              <a:rPr lang="en-CA" dirty="0" smtClean="0"/>
              <a:t>Approach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1053852" y="1844824"/>
            <a:ext cx="10441160" cy="319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3200" dirty="0" smtClean="0">
                <a:solidFill>
                  <a:schemeClr val="bg1"/>
                </a:solidFill>
              </a:rPr>
              <a:t>Strong influence from Darwin’s evolutionary theory</a:t>
            </a:r>
          </a:p>
          <a:p>
            <a:pPr>
              <a:lnSpc>
                <a:spcPct val="90000"/>
              </a:lnSpc>
            </a:pPr>
            <a:endParaRPr lang="en-CA" sz="3200" dirty="0" smtClean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3200" dirty="0" smtClean="0">
                <a:solidFill>
                  <a:schemeClr val="bg1"/>
                </a:solidFill>
              </a:rPr>
              <a:t>Began as more of an anthropological area of interest</a:t>
            </a:r>
          </a:p>
          <a:p>
            <a:pPr>
              <a:lnSpc>
                <a:spcPct val="90000"/>
              </a:lnSpc>
            </a:pPr>
            <a:endParaRPr lang="en-CA" sz="3200" dirty="0" smtClean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3200" dirty="0" smtClean="0">
                <a:solidFill>
                  <a:schemeClr val="bg1"/>
                </a:solidFill>
              </a:rPr>
              <a:t>Saw the earliest and simplest forms of religion in primitive cultures</a:t>
            </a:r>
            <a:endParaRPr lang="en-CA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421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4" y="274638"/>
            <a:ext cx="9972598" cy="1020762"/>
          </a:xfrm>
        </p:spPr>
        <p:txBody>
          <a:bodyPr/>
          <a:lstStyle/>
          <a:p>
            <a:r>
              <a:rPr lang="en-CA" dirty="0" smtClean="0"/>
              <a:t>2. </a:t>
            </a:r>
            <a:r>
              <a:rPr lang="en-CA" dirty="0" smtClean="0"/>
              <a:t>Functionalist or Reductionist Approach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981844" y="1844824"/>
            <a:ext cx="10513168" cy="4358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800" dirty="0" smtClean="0">
                <a:solidFill>
                  <a:schemeClr val="bg1"/>
                </a:solidFill>
              </a:rPr>
              <a:t>Functionalist explanations of religion in terms of its “non-religious function” 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CA" sz="28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800" dirty="0" smtClean="0">
                <a:solidFill>
                  <a:schemeClr val="bg1"/>
                </a:solidFill>
              </a:rPr>
              <a:t>Dismisses religion’s claims of the supernatural and explain it in terms of scientific or social/societal means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CA" sz="28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800" dirty="0" smtClean="0">
                <a:solidFill>
                  <a:schemeClr val="bg1"/>
                </a:solidFill>
              </a:rPr>
              <a:t>Applies reductionism – reducing religion to its most basic form in terms of relevancy, function, or practicality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CA" sz="28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800" dirty="0" smtClean="0">
                <a:solidFill>
                  <a:schemeClr val="bg1"/>
                </a:solidFill>
              </a:rPr>
              <a:t>Pals, D. – “seek[s] not to explain religion, but explain it away” (xxi) </a:t>
            </a:r>
            <a:endParaRPr lang="en-CA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398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3. </a:t>
            </a:r>
            <a:r>
              <a:rPr lang="en-CA" dirty="0" smtClean="0"/>
              <a:t>Non-reductionist / Phenomenological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909836" y="1844824"/>
            <a:ext cx="10513168" cy="4358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800" dirty="0" smtClean="0">
                <a:solidFill>
                  <a:schemeClr val="bg1"/>
                </a:solidFill>
              </a:rPr>
              <a:t>Recognizes religion’s psychological roots, but also finds it grounded in normal and valuable emotions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CA" sz="28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800" dirty="0" smtClean="0">
                <a:solidFill>
                  <a:schemeClr val="bg1"/>
                </a:solidFill>
              </a:rPr>
              <a:t>Understands its social importance, but sees nothing irrational or abnormal about it </a:t>
            </a:r>
            <a:endParaRPr lang="en-CA" sz="2800" dirty="0" smtClean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CA" sz="2800" dirty="0" smtClean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800" dirty="0" smtClean="0">
                <a:solidFill>
                  <a:schemeClr val="bg1"/>
                </a:solidFill>
              </a:rPr>
              <a:t>Looks at religion and religious experience for what it is and does not attempt to reduce it – it has value/meaning</a:t>
            </a:r>
            <a:endParaRPr lang="en-CA" sz="2800" dirty="0" smtClean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CA" sz="28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CA" sz="2800" dirty="0" smtClean="0">
                <a:solidFill>
                  <a:schemeClr val="bg1"/>
                </a:solidFill>
              </a:rPr>
              <a:t>Pals, D. – “it’s in the very nature of humans to create systems of meaning to guide their actions” (xxi) </a:t>
            </a:r>
            <a:endParaRPr lang="en-CA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48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009" y="3492185"/>
            <a:ext cx="9144000" cy="2667000"/>
          </a:xfrm>
        </p:spPr>
        <p:txBody>
          <a:bodyPr/>
          <a:lstStyle/>
          <a:p>
            <a:pPr algn="ctr"/>
            <a:r>
              <a:rPr lang="en-US" dirty="0" smtClean="0"/>
              <a:t>Questions &amp; Discussion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148" y="318628"/>
            <a:ext cx="4212590" cy="4230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818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udent presentation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7GrungeTextur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/>
        </a:blipFill>
      </a:bgFillStyleLst>
    </a:fmtScheme>
  </a:themeElements>
  <a:objectDefaults>
    <a:spDef>
      <a:spPr>
        <a:ln>
          <a:miter lim="800000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miter lim="800000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Student presentation" id="{61936DD2-5F1E-4CE5-AB4B-725D35FC9179}" vid="{60FEA300-D151-4B21-9955-901AC34D046A}"/>
    </a:ext>
  </a:extLst>
</a:theme>
</file>

<file path=ppt/theme/theme2.xml><?xml version="1.0" encoding="utf-8"?>
<a:theme xmlns:a="http://schemas.openxmlformats.org/drawingml/2006/main" name="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7GrungeTextur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7GrungeTextur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67000"/>
                <a:shade val="65000"/>
              </a:schemeClr>
              <a:schemeClr val="phClr">
                <a:tint val="10000"/>
                <a:satMod val="130000"/>
              </a:schemeClr>
            </a:duotone>
          </a:blip>
          <a:tile tx="0" ty="0" sx="60000" sy="59000" flip="none" algn="b"/>
        </a:blip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115000"/>
              </a:schemeClr>
              <a:schemeClr val="phClr">
                <a:tint val="34000"/>
              </a:schemeClr>
            </a:duotone>
          </a:blip>
          <a:tile tx="0" ty="0" sx="60000" sy="59000" flip="none" algn="b"/>
        </a:blipFill>
      </a:fillStyleLst>
      <a:lnStyleLst>
        <a:ln w="6350" cap="flat" cmpd="sng" algn="ctr">
          <a:solidFill>
            <a:schemeClr val="phClr">
              <a:tint val="7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F98950B5-7B6B-4C28-8458-CAB8EA4CB24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Student scientific report presentation</Template>
  <TotalTime>0</TotalTime>
  <Words>849</Words>
  <Application>Microsoft Office PowerPoint</Application>
  <PresentationFormat>Custom</PresentationFormat>
  <Paragraphs>154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Century Gothic</vt:lpstr>
      <vt:lpstr>inherit</vt:lpstr>
      <vt:lpstr>Wingdings 3</vt:lpstr>
      <vt:lpstr>Student presentation</vt:lpstr>
      <vt:lpstr>Religious Studies Origins</vt:lpstr>
      <vt:lpstr>WHAT DO YOU SEE? </vt:lpstr>
      <vt:lpstr>SNOW </vt:lpstr>
      <vt:lpstr>PowerPoint Presentation</vt:lpstr>
      <vt:lpstr>Early Greek Philosophical Thought</vt:lpstr>
      <vt:lpstr>TWO MODES OF PERCEPTION</vt:lpstr>
      <vt:lpstr>HOMER &amp; HESIOD, 8TH CENTURY</vt:lpstr>
      <vt:lpstr>PowerPoint Presentation</vt:lpstr>
      <vt:lpstr>MYTH</vt:lpstr>
      <vt:lpstr>SYMBOLS</vt:lpstr>
      <vt:lpstr>MYTH &amp; RITUAL </vt:lpstr>
      <vt:lpstr>So… what happened?? </vt:lpstr>
      <vt:lpstr>Religious Studies: Origins</vt:lpstr>
      <vt:lpstr>Religious Studies: Origins</vt:lpstr>
      <vt:lpstr>Defining the subject – “Religion”</vt:lpstr>
      <vt:lpstr>Types of Theory</vt:lpstr>
      <vt:lpstr>1. Historical Approach</vt:lpstr>
      <vt:lpstr>2. Functionalist or Reductionist Approach</vt:lpstr>
      <vt:lpstr>3. Non-reductionist / Phenomenological</vt:lpstr>
      <vt:lpstr>Questions &amp; Discussion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2017-11-28T15:30:39Z</dcterms:created>
  <dcterms:modified xsi:type="dcterms:W3CDTF">2018-01-10T18:14:45Z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TC034605859991</vt:lpwstr>
  </property>
</Properties>
</file>