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1" d="100"/>
          <a:sy n="71" d="100"/>
        </p:scale>
        <p:origin x="1134"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67AE53-26AB-46E4-806C-4A6F0ADD90DC}" type="datetimeFigureOut">
              <a:rPr lang="en-US" smtClean="0"/>
              <a:t>10/5/2020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8EAFE8-0E8F-41B2-B75B-6CD429C8BD5E}" type="slidenum">
              <a:rPr lang="en-US" smtClean="0"/>
              <a:t>‹#›</a:t>
            </a:fld>
            <a:endParaRPr lang="en-US"/>
          </a:p>
        </p:txBody>
      </p:sp>
    </p:spTree>
    <p:extLst>
      <p:ext uri="{BB962C8B-B14F-4D97-AF65-F5344CB8AC3E}">
        <p14:creationId xmlns:p14="http://schemas.microsoft.com/office/powerpoint/2010/main" val="988778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 everyone. Welcome to my presentation. </a:t>
            </a:r>
            <a:endParaRPr lang="en-US" dirty="0"/>
          </a:p>
        </p:txBody>
      </p:sp>
      <p:sp>
        <p:nvSpPr>
          <p:cNvPr id="4" name="Slide Number Placeholder 3"/>
          <p:cNvSpPr>
            <a:spLocks noGrp="1"/>
          </p:cNvSpPr>
          <p:nvPr>
            <p:ph type="sldNum" sz="quarter" idx="10"/>
          </p:nvPr>
        </p:nvSpPr>
        <p:spPr/>
        <p:txBody>
          <a:bodyPr/>
          <a:lstStyle/>
          <a:p>
            <a:fld id="{D08EAFE8-0E8F-41B2-B75B-6CD429C8BD5E}" type="slidenum">
              <a:rPr lang="en-US" smtClean="0"/>
              <a:t>1</a:t>
            </a:fld>
            <a:endParaRPr lang="en-US"/>
          </a:p>
        </p:txBody>
      </p:sp>
    </p:spTree>
    <p:extLst>
      <p:ext uri="{BB962C8B-B14F-4D97-AF65-F5344CB8AC3E}">
        <p14:creationId xmlns:p14="http://schemas.microsoft.com/office/powerpoint/2010/main" val="4158465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Among the many types of cancer is lung cancer, it begins in the lungs and spreads to other parts of the body. It is the leading cause of death worldwide, and understanding its causes and symptoms is an important step towards creating awareness about the disease. . Research to determine which are the genetic factors and environmental factors that cause lung cancer. Smoking behavior is one of the considerations among the factors causing lung cancer. Smoking behavior increases the rate of spread of cancer in the body of human beings.</a:t>
            </a:r>
          </a:p>
          <a:p>
            <a:endParaRPr lang="en-US" dirty="0"/>
          </a:p>
        </p:txBody>
      </p:sp>
      <p:sp>
        <p:nvSpPr>
          <p:cNvPr id="4" name="Slide Number Placeholder 3"/>
          <p:cNvSpPr>
            <a:spLocks noGrp="1"/>
          </p:cNvSpPr>
          <p:nvPr>
            <p:ph type="sldNum" sz="quarter" idx="10"/>
          </p:nvPr>
        </p:nvSpPr>
        <p:spPr/>
        <p:txBody>
          <a:bodyPr/>
          <a:lstStyle/>
          <a:p>
            <a:fld id="{D08EAFE8-0E8F-41B2-B75B-6CD429C8BD5E}" type="slidenum">
              <a:rPr lang="en-US" smtClean="0"/>
              <a:t>2</a:t>
            </a:fld>
            <a:endParaRPr lang="en-US"/>
          </a:p>
        </p:txBody>
      </p:sp>
    </p:spTree>
    <p:extLst>
      <p:ext uri="{BB962C8B-B14F-4D97-AF65-F5344CB8AC3E}">
        <p14:creationId xmlns:p14="http://schemas.microsoft.com/office/powerpoint/2010/main" val="1519098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study was conducted by analyzing how the changes in smoking patterns of affected mortality during a follow-up period. From this research, familial cancer is determined by lifestyle and genetic factors.</a:t>
            </a:r>
            <a:endParaRPr lang="en-US" dirty="0"/>
          </a:p>
        </p:txBody>
      </p:sp>
      <p:sp>
        <p:nvSpPr>
          <p:cNvPr id="4" name="Slide Number Placeholder 3"/>
          <p:cNvSpPr>
            <a:spLocks noGrp="1"/>
          </p:cNvSpPr>
          <p:nvPr>
            <p:ph type="sldNum" sz="quarter" idx="10"/>
          </p:nvPr>
        </p:nvSpPr>
        <p:spPr/>
        <p:txBody>
          <a:bodyPr/>
          <a:lstStyle/>
          <a:p>
            <a:fld id="{D08EAFE8-0E8F-41B2-B75B-6CD429C8BD5E}" type="slidenum">
              <a:rPr lang="en-US" smtClean="0"/>
              <a:t>3</a:t>
            </a:fld>
            <a:endParaRPr lang="en-US"/>
          </a:p>
        </p:txBody>
      </p:sp>
    </p:spTree>
    <p:extLst>
      <p:ext uri="{BB962C8B-B14F-4D97-AF65-F5344CB8AC3E}">
        <p14:creationId xmlns:p14="http://schemas.microsoft.com/office/powerpoint/2010/main" val="1556645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first two studies show that lifestyle, especially the culture of smoking, is among the key causes of high mortality from lung cancer. The final study shows that smoking only accelerates lung cancer spread as other factors lead to exposure of individuals to lung cancer. Individuals should consider their way of life and ensure it does not expose them to lifestyle diseases.</a:t>
            </a:r>
            <a:endParaRPr lang="en-US" dirty="0"/>
          </a:p>
        </p:txBody>
      </p:sp>
      <p:sp>
        <p:nvSpPr>
          <p:cNvPr id="4" name="Slide Number Placeholder 3"/>
          <p:cNvSpPr>
            <a:spLocks noGrp="1"/>
          </p:cNvSpPr>
          <p:nvPr>
            <p:ph type="sldNum" sz="quarter" idx="10"/>
          </p:nvPr>
        </p:nvSpPr>
        <p:spPr/>
        <p:txBody>
          <a:bodyPr/>
          <a:lstStyle/>
          <a:p>
            <a:fld id="{D08EAFE8-0E8F-41B2-B75B-6CD429C8BD5E}" type="slidenum">
              <a:rPr lang="en-US" smtClean="0"/>
              <a:t>4</a:t>
            </a:fld>
            <a:endParaRPr lang="en-US"/>
          </a:p>
        </p:txBody>
      </p:sp>
    </p:spTree>
    <p:extLst>
      <p:ext uri="{BB962C8B-B14F-4D97-AF65-F5344CB8AC3E}">
        <p14:creationId xmlns:p14="http://schemas.microsoft.com/office/powerpoint/2010/main" val="2495242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7133D37-D6EA-4781-8793-F4BB47EA038E}"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4B704-1A14-4655-9359-142F046E4EB6}" type="slidenum">
              <a:rPr lang="en-US" smtClean="0"/>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133D37-D6EA-4781-8793-F4BB47EA038E}"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4B704-1A14-4655-9359-142F046E4EB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133D37-D6EA-4781-8793-F4BB47EA038E}"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4B704-1A14-4655-9359-142F046E4EB6}" type="slidenum">
              <a:rPr lang="en-US" smtClean="0"/>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133D37-D6EA-4781-8793-F4BB47EA038E}"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A4B704-1A14-4655-9359-142F046E4EB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7133D37-D6EA-4781-8793-F4BB47EA038E}" type="datetimeFigureOut">
              <a:rPr lang="en-US" smtClean="0"/>
              <a:t>10/5/2020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A4B704-1A14-4655-9359-142F046E4EB6}" type="slidenum">
              <a:rPr lang="en-US" smtClean="0"/>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7133D37-D6EA-4781-8793-F4BB47EA038E}" type="datetimeFigureOut">
              <a:rPr lang="en-US" smtClean="0"/>
              <a:t>10/5/2020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A4B704-1A14-4655-9359-142F046E4EB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133D37-D6EA-4781-8793-F4BB47EA038E}" type="datetimeFigureOut">
              <a:rPr lang="en-US" smtClean="0"/>
              <a:t>10/5/2020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A4B704-1A14-4655-9359-142F046E4EB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133D37-D6EA-4781-8793-F4BB47EA038E}"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A4B704-1A14-4655-9359-142F046E4EB6}" type="slidenum">
              <a:rPr lang="en-US" smtClean="0"/>
              <a:t>‹#›</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133D37-D6EA-4781-8793-F4BB47EA038E}"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A4B704-1A14-4655-9359-142F046E4EB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133D37-D6EA-4781-8793-F4BB47EA038E}"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4B704-1A14-4655-9359-142F046E4EB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133D37-D6EA-4781-8793-F4BB47EA038E}"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A4B704-1A14-4655-9359-142F046E4EB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B7133D37-D6EA-4781-8793-F4BB47EA038E}" type="datetimeFigureOut">
              <a:rPr lang="en-US" smtClean="0"/>
              <a:t>10/5/2020</a:t>
            </a:fld>
            <a:endParaRPr 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4AA4B704-1A14-4655-9359-142F046E4EB6}" type="slidenum">
              <a:rPr lang="en-US" smtClean="0"/>
              <a:t>‹#›</a:t>
            </a:fld>
            <a:endParaRPr 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RESEARCH BRIEF.</a:t>
            </a:r>
            <a:endParaRPr lang="en-US" dirty="0"/>
          </a:p>
        </p:txBody>
      </p:sp>
      <p:sp>
        <p:nvSpPr>
          <p:cNvPr id="3" name="Subtitle 2"/>
          <p:cNvSpPr>
            <a:spLocks noGrp="1"/>
          </p:cNvSpPr>
          <p:nvPr>
            <p:ph type="subTitle" idx="1"/>
          </p:nvPr>
        </p:nvSpPr>
        <p:spPr/>
        <p:txBody>
          <a:bodyPr/>
          <a:lstStyle/>
          <a:p>
            <a:r>
              <a:rPr lang="en-US" dirty="0" smtClean="0"/>
              <a:t>Nutrition and lung cancer </a:t>
            </a:r>
            <a:endParaRPr lang="en-US" dirty="0"/>
          </a:p>
        </p:txBody>
      </p:sp>
    </p:spTree>
    <p:extLst>
      <p:ext uri="{BB962C8B-B14F-4D97-AF65-F5344CB8AC3E}">
        <p14:creationId xmlns:p14="http://schemas.microsoft.com/office/powerpoint/2010/main" val="3486227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Statement of the problem </a:t>
            </a:r>
            <a:endParaRPr lang="en-US" dirty="0"/>
          </a:p>
        </p:txBody>
      </p:sp>
      <p:sp>
        <p:nvSpPr>
          <p:cNvPr id="3" name="Content Placeholder 2"/>
          <p:cNvSpPr>
            <a:spLocks noGrp="1"/>
          </p:cNvSpPr>
          <p:nvPr>
            <p:ph idx="1"/>
          </p:nvPr>
        </p:nvSpPr>
        <p:spPr/>
        <p:txBody>
          <a:bodyPr/>
          <a:lstStyle/>
          <a:p>
            <a:r>
              <a:rPr lang="en-US" dirty="0"/>
              <a:t>Cancer is </a:t>
            </a:r>
            <a:r>
              <a:rPr lang="en-US" dirty="0" smtClean="0"/>
              <a:t>the leading cause of death worldwide.</a:t>
            </a:r>
          </a:p>
          <a:p>
            <a:r>
              <a:rPr lang="en-US" dirty="0" smtClean="0"/>
              <a:t>There are other factors that come in play causing lung cancer.</a:t>
            </a:r>
          </a:p>
          <a:p>
            <a:r>
              <a:rPr lang="en-US" dirty="0" smtClean="0"/>
              <a:t>Nutrition plays a major role in the development and curbing of lung cancer</a:t>
            </a:r>
            <a:endParaRPr lang="en-US" dirty="0"/>
          </a:p>
        </p:txBody>
      </p:sp>
    </p:spTree>
    <p:extLst>
      <p:ext uri="{BB962C8B-B14F-4D97-AF65-F5344CB8AC3E}">
        <p14:creationId xmlns:p14="http://schemas.microsoft.com/office/powerpoint/2010/main" val="1806010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Studies.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relationship between lung cancer and nutrition remains a key concern. However, recent studies point to a positive relationship between the two.</a:t>
            </a:r>
          </a:p>
          <a:p>
            <a:r>
              <a:rPr lang="en-US" dirty="0" smtClean="0"/>
              <a:t>As such, </a:t>
            </a:r>
            <a:r>
              <a:rPr lang="en-US" dirty="0" smtClean="0"/>
              <a:t>patients are </a:t>
            </a:r>
            <a:r>
              <a:rPr lang="en-US" dirty="0" smtClean="0"/>
              <a:t>advised to maintain </a:t>
            </a:r>
            <a:r>
              <a:rPr lang="en-US" dirty="0" smtClean="0"/>
              <a:t>proper </a:t>
            </a:r>
            <a:r>
              <a:rPr lang="en-US" dirty="0" smtClean="0"/>
              <a:t>dietary patterns by taking vitamin- rich food and avoiding consumption of too much fat.</a:t>
            </a:r>
          </a:p>
          <a:p>
            <a:r>
              <a:rPr lang="en-US" dirty="0" smtClean="0"/>
              <a:t>Clinical approaches, although  effective, ender patients weak as they result in severe complications such as nausea and anorexia. Consequently, these approaches </a:t>
            </a:r>
            <a:r>
              <a:rPr lang="en-US" dirty="0" smtClean="0"/>
              <a:t>decelerate </a:t>
            </a:r>
            <a:r>
              <a:rPr lang="en-US" dirty="0" smtClean="0"/>
              <a:t>the healing process.</a:t>
            </a:r>
          </a:p>
          <a:p>
            <a:r>
              <a:rPr lang="en-US" dirty="0" smtClean="0"/>
              <a:t>Complementary alternatives such as adopting correct feeding habits help build vital nutritional reserves that are necessary in curbing the effects attributable to clinical treatment procedures s</a:t>
            </a:r>
            <a:endParaRPr lang="en-US" dirty="0"/>
          </a:p>
        </p:txBody>
      </p:sp>
    </p:spTree>
    <p:extLst>
      <p:ext uri="{BB962C8B-B14F-4D97-AF65-F5344CB8AC3E}">
        <p14:creationId xmlns:p14="http://schemas.microsoft.com/office/powerpoint/2010/main" val="617061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Patients are advised  to consume more vitamins and reduce the ate of consumption of fats and carbohydrates meals</a:t>
            </a:r>
          </a:p>
          <a:p>
            <a:r>
              <a:rPr lang="en-US" dirty="0" smtClean="0"/>
              <a:t>Adherence to specific recipes has been found to help counter the adverse effects of chemotherapy and clinical surgery such as vomiting and nausea</a:t>
            </a:r>
          </a:p>
          <a:p>
            <a:r>
              <a:rPr lang="en-US" dirty="0" smtClean="0"/>
              <a:t>Smoking is also a great cause of lung cancer and need to be avoided where possible</a:t>
            </a:r>
            <a:endParaRPr lang="en-US" dirty="0" smtClean="0"/>
          </a:p>
          <a:p>
            <a:pPr marL="0" indent="0">
              <a:buNone/>
            </a:pPr>
            <a:endParaRPr lang="en-US" dirty="0" smtClean="0"/>
          </a:p>
        </p:txBody>
      </p:sp>
    </p:spTree>
    <p:extLst>
      <p:ext uri="{BB962C8B-B14F-4D97-AF65-F5344CB8AC3E}">
        <p14:creationId xmlns:p14="http://schemas.microsoft.com/office/powerpoint/2010/main" val="17339005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52</TotalTime>
  <Words>422</Words>
  <Application>Microsoft Office PowerPoint</Application>
  <PresentationFormat>On-screen Show (4:3)</PresentationFormat>
  <Paragraphs>23</Paragraphs>
  <Slides>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Impact</vt:lpstr>
      <vt:lpstr>Times New Roman</vt:lpstr>
      <vt:lpstr>NewsPrint</vt:lpstr>
      <vt:lpstr>RESEARCH BRIEF.</vt:lpstr>
      <vt:lpstr>Statement of the problem </vt:lpstr>
      <vt:lpstr>Studies.</vt:lpstr>
      <vt:lpstr>Conclusion.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BRIEF.</dc:title>
  <dc:creator>kanyi</dc:creator>
  <cp:lastModifiedBy>sheilahchemtai98@gmail.com</cp:lastModifiedBy>
  <cp:revision>7</cp:revision>
  <dcterms:created xsi:type="dcterms:W3CDTF">2020-09-04T03:32:55Z</dcterms:created>
  <dcterms:modified xsi:type="dcterms:W3CDTF">2020-10-05T20:06:51Z</dcterms:modified>
</cp:coreProperties>
</file>