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1301840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775635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2867968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182565-45B8-4F9E-A203-57D86FC01F24}"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719458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182565-45B8-4F9E-A203-57D86FC01F24}" type="datetimeFigureOut">
              <a:rPr lang="en-US" smtClean="0"/>
              <a:t>12/11/2019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2092440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182565-45B8-4F9E-A203-57D86FC01F24}"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1687504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182565-45B8-4F9E-A203-57D86FC01F24}"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2136972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9182565-45B8-4F9E-A203-57D86FC01F24}"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2392024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9182565-45B8-4F9E-A203-57D86FC01F24}"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1567562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4282697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29619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1399190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81838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177500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2815637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182565-45B8-4F9E-A203-57D86FC01F24}"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DC34F-8C05-48C3-8229-5D57BA86BD91}" type="slidenum">
              <a:rPr lang="en-US" smtClean="0"/>
              <a:t>‹#›</a:t>
            </a:fld>
            <a:endParaRPr lang="en-US"/>
          </a:p>
        </p:txBody>
      </p:sp>
    </p:spTree>
    <p:extLst>
      <p:ext uri="{BB962C8B-B14F-4D97-AF65-F5344CB8AC3E}">
        <p14:creationId xmlns:p14="http://schemas.microsoft.com/office/powerpoint/2010/main" val="1380372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182565-45B8-4F9E-A203-57D86FC01F24}" type="datetimeFigureOut">
              <a:rPr lang="en-US" smtClean="0"/>
              <a:t>12/11/2019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2CDC34F-8C05-48C3-8229-5D57BA86BD91}" type="slidenum">
              <a:rPr lang="en-US" smtClean="0"/>
              <a:t>‹#›</a:t>
            </a:fld>
            <a:endParaRPr lang="en-US"/>
          </a:p>
        </p:txBody>
      </p:sp>
    </p:spTree>
    <p:extLst>
      <p:ext uri="{BB962C8B-B14F-4D97-AF65-F5344CB8AC3E}">
        <p14:creationId xmlns:p14="http://schemas.microsoft.com/office/powerpoint/2010/main" val="408443250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9349" y="326571"/>
            <a:ext cx="7954654" cy="4349932"/>
          </a:xfrm>
        </p:spPr>
        <p:txBody>
          <a:bodyPr/>
          <a:lstStyle/>
          <a:p>
            <a:pPr algn="ctr"/>
            <a:r>
              <a:rPr lang="en-US" dirty="0" smtClean="0"/>
              <a:t>Responds</a:t>
            </a:r>
            <a:r>
              <a:rPr lang="en-US" smtClean="0"/>
              <a:t/>
            </a:r>
            <a:br>
              <a:rPr lang="en-US" smtClean="0"/>
            </a:br>
            <a:r>
              <a:rPr lang="en-US" smtClean="0"/>
              <a:t>Institutional </a:t>
            </a:r>
            <a:r>
              <a:rPr lang="en-US" dirty="0" smtClean="0"/>
              <a:t>affiliation</a:t>
            </a:r>
            <a:br>
              <a:rPr lang="en-US" dirty="0" smtClean="0"/>
            </a:br>
            <a:r>
              <a:rPr lang="en-US" dirty="0" smtClean="0"/>
              <a:t>student name</a:t>
            </a:r>
            <a:br>
              <a:rPr lang="en-US" dirty="0" smtClean="0"/>
            </a:br>
            <a:r>
              <a:rPr lang="en-US" dirty="0" smtClean="0"/>
              <a:t>date. </a:t>
            </a:r>
            <a:endParaRPr lang="en-US" dirty="0"/>
          </a:p>
        </p:txBody>
      </p:sp>
      <p:sp>
        <p:nvSpPr>
          <p:cNvPr id="3" name="Subtitle 2"/>
          <p:cNvSpPr>
            <a:spLocks noGrp="1"/>
          </p:cNvSpPr>
          <p:nvPr>
            <p:ph type="subTitle" idx="1"/>
          </p:nvPr>
        </p:nvSpPr>
        <p:spPr>
          <a:xfrm flipV="1">
            <a:off x="352697" y="5147732"/>
            <a:ext cx="8921306" cy="1057125"/>
          </a:xfrm>
        </p:spPr>
        <p:txBody>
          <a:bodyPr/>
          <a:lstStyle/>
          <a:p>
            <a:endParaRPr lang="en-US" dirty="0"/>
          </a:p>
        </p:txBody>
      </p:sp>
    </p:spTree>
    <p:extLst>
      <p:ext uri="{BB962C8B-B14F-4D97-AF65-F5344CB8AC3E}">
        <p14:creationId xmlns:p14="http://schemas.microsoft.com/office/powerpoint/2010/main" val="40165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454331"/>
          </a:xfrm>
        </p:spPr>
        <p:txBody>
          <a:bodyPr>
            <a:normAutofit fontScale="90000"/>
          </a:bodyPr>
          <a:lstStyle/>
          <a:p>
            <a:pPr algn="ctr"/>
            <a:r>
              <a:rPr lang="en-US" dirty="0" smtClean="0"/>
              <a:t>Respond 1.</a:t>
            </a:r>
            <a:br>
              <a:rPr lang="en-US" dirty="0" smtClean="0"/>
            </a:br>
            <a:r>
              <a:rPr lang="en-US" dirty="0" smtClean="0"/>
              <a:t>Response </a:t>
            </a:r>
            <a:r>
              <a:rPr lang="en-US" dirty="0"/>
              <a:t>to health to the US healthcare system </a:t>
            </a:r>
            <a:endParaRPr lang="en-US" dirty="0"/>
          </a:p>
        </p:txBody>
      </p:sp>
      <p:sp>
        <p:nvSpPr>
          <p:cNvPr id="3" name="Content Placeholder 2"/>
          <p:cNvSpPr>
            <a:spLocks noGrp="1"/>
          </p:cNvSpPr>
          <p:nvPr>
            <p:ph idx="1"/>
          </p:nvPr>
        </p:nvSpPr>
        <p:spPr/>
        <p:txBody>
          <a:bodyPr>
            <a:normAutofit fontScale="92500" lnSpcReduction="10000"/>
          </a:bodyPr>
          <a:lstStyle/>
          <a:p>
            <a:r>
              <a:rPr lang="en-US" dirty="0"/>
              <a:t>I strongly </a:t>
            </a:r>
            <a:r>
              <a:rPr lang="en-US" dirty="0" smtClean="0"/>
              <a:t>support the point </a:t>
            </a:r>
            <a:r>
              <a:rPr lang="en-US" dirty="0"/>
              <a:t>that the healthcare system is the total number of all institutions and the process that support the activity of treating and diagnosis any disease in the society.  </a:t>
            </a:r>
            <a:endParaRPr lang="en-US" dirty="0" smtClean="0"/>
          </a:p>
          <a:p>
            <a:r>
              <a:rPr lang="en-US" dirty="0" smtClean="0"/>
              <a:t>I </a:t>
            </a:r>
            <a:r>
              <a:rPr lang="en-US" dirty="0"/>
              <a:t>agree that health is a condition of complete mental, social well-being, and physical and not only the absence of illness.</a:t>
            </a:r>
          </a:p>
          <a:p>
            <a:r>
              <a:rPr lang="en-US" dirty="0"/>
              <a:t>I also support your point that health care can be grouped into three categories which are</a:t>
            </a:r>
          </a:p>
          <a:p>
            <a:pPr lvl="0"/>
            <a:r>
              <a:rPr lang="en-US" dirty="0"/>
              <a:t>Primary</a:t>
            </a:r>
          </a:p>
          <a:p>
            <a:pPr lvl="0"/>
            <a:r>
              <a:rPr lang="en-US" dirty="0"/>
              <a:t>Secondary </a:t>
            </a:r>
          </a:p>
          <a:p>
            <a:pPr lvl="0"/>
            <a:r>
              <a:rPr lang="en-US" dirty="0"/>
              <a:t>Tertiary</a:t>
            </a:r>
          </a:p>
          <a:p>
            <a:r>
              <a:rPr lang="en-US" dirty="0"/>
              <a:t>I also recommend that the hospital's history has evolved since the year 1751, which was the foundation of private hospitals by was founded by Ben Franklin.</a:t>
            </a:r>
          </a:p>
          <a:p>
            <a:endParaRPr lang="en-US" dirty="0"/>
          </a:p>
        </p:txBody>
      </p:sp>
    </p:spTree>
    <p:extLst>
      <p:ext uri="{BB962C8B-B14F-4D97-AF65-F5344CB8AC3E}">
        <p14:creationId xmlns:p14="http://schemas.microsoft.com/office/powerpoint/2010/main" val="3990958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Response to health to the US healthcare system </a:t>
            </a:r>
          </a:p>
        </p:txBody>
      </p:sp>
      <p:sp>
        <p:nvSpPr>
          <p:cNvPr id="3" name="Content Placeholder 2"/>
          <p:cNvSpPr>
            <a:spLocks noGrp="1"/>
          </p:cNvSpPr>
          <p:nvPr>
            <p:ph idx="1"/>
          </p:nvPr>
        </p:nvSpPr>
        <p:spPr/>
        <p:txBody>
          <a:bodyPr/>
          <a:lstStyle/>
          <a:p>
            <a:r>
              <a:rPr lang="en-US" dirty="0"/>
              <a:t>In my agreement to long-term care includes the nursing and support services given to people of all ages who are suffering from chronic illness.</a:t>
            </a:r>
          </a:p>
          <a:p>
            <a:r>
              <a:rPr lang="en-US" dirty="0"/>
              <a:t>I also agree that the government has a mandate to offer health services through various health departments.</a:t>
            </a:r>
          </a:p>
          <a:p>
            <a:r>
              <a:rPr lang="en-US" dirty="0"/>
              <a:t>I also support the American Medical Association is providing quality surgery and advance in controlling infectious diseases.</a:t>
            </a:r>
          </a:p>
          <a:p>
            <a:endParaRPr lang="en-US" dirty="0"/>
          </a:p>
        </p:txBody>
      </p:sp>
    </p:spTree>
    <p:extLst>
      <p:ext uri="{BB962C8B-B14F-4D97-AF65-F5344CB8AC3E}">
        <p14:creationId xmlns:p14="http://schemas.microsoft.com/office/powerpoint/2010/main" val="3775005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Discuss the challenges of Obama Health Plans</a:t>
            </a:r>
            <a:br>
              <a:rPr lang="en-US" dirty="0"/>
            </a:br>
            <a:endParaRPr lang="en-US" dirty="0"/>
          </a:p>
        </p:txBody>
      </p:sp>
      <p:sp>
        <p:nvSpPr>
          <p:cNvPr id="3" name="Content Placeholder 2"/>
          <p:cNvSpPr>
            <a:spLocks noGrp="1"/>
          </p:cNvSpPr>
          <p:nvPr>
            <p:ph idx="1"/>
          </p:nvPr>
        </p:nvSpPr>
        <p:spPr/>
        <p:txBody>
          <a:bodyPr/>
          <a:lstStyle/>
          <a:p>
            <a:r>
              <a:rPr lang="en-US" dirty="0"/>
              <a:t>I agree that the problem with the Obama health plan was the increases in the strike and the other trials were the federal government to give healthcare subsidies to people who are financially unstable to afford health insurance</a:t>
            </a:r>
          </a:p>
          <a:p>
            <a:r>
              <a:rPr lang="en-US" dirty="0" smtClean="0"/>
              <a:t>I </a:t>
            </a:r>
            <a:r>
              <a:rPr lang="en-US" dirty="0"/>
              <a:t>agree that the public sector is involved in health care in the affordable care act, which has been challenged strongly.</a:t>
            </a:r>
          </a:p>
          <a:p>
            <a:r>
              <a:rPr lang="en-US" dirty="0"/>
              <a:t>I adhere to the fact that the private sector is responsible for creating nonprofit health insurance for all people</a:t>
            </a:r>
            <a:r>
              <a:rPr lang="en-US" dirty="0" smtClean="0"/>
              <a:t>.</a:t>
            </a:r>
          </a:p>
          <a:p>
            <a:r>
              <a:rPr lang="en-US" dirty="0"/>
              <a:t>I support that specialists should be attentive when attending to patients.</a:t>
            </a:r>
          </a:p>
          <a:p>
            <a:r>
              <a:rPr lang="en-US" dirty="0"/>
              <a:t> I agree with the principle that physicians should adhere to the law that requires them to compete in administering treatment. </a:t>
            </a:r>
          </a:p>
          <a:p>
            <a:endParaRPr lang="en-US" dirty="0"/>
          </a:p>
          <a:p>
            <a:endParaRPr lang="en-US" dirty="0"/>
          </a:p>
        </p:txBody>
      </p:sp>
    </p:spTree>
    <p:extLst>
      <p:ext uri="{BB962C8B-B14F-4D97-AF65-F5344CB8AC3E}">
        <p14:creationId xmlns:p14="http://schemas.microsoft.com/office/powerpoint/2010/main" val="271780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Response 2 .</a:t>
            </a:r>
            <a:br>
              <a:rPr lang="en-US" dirty="0" smtClean="0"/>
            </a:br>
            <a:r>
              <a:rPr lang="en-US" dirty="0" smtClean="0"/>
              <a:t>Application  </a:t>
            </a:r>
            <a:endParaRPr lang="en-US" dirty="0"/>
          </a:p>
        </p:txBody>
      </p:sp>
      <p:sp>
        <p:nvSpPr>
          <p:cNvPr id="3" name="Content Placeholder 2"/>
          <p:cNvSpPr>
            <a:spLocks noGrp="1"/>
          </p:cNvSpPr>
          <p:nvPr>
            <p:ph idx="1"/>
          </p:nvPr>
        </p:nvSpPr>
        <p:spPr/>
        <p:txBody>
          <a:bodyPr/>
          <a:lstStyle/>
          <a:p>
            <a:r>
              <a:rPr lang="en-US" dirty="0"/>
              <a:t>In the application of healthcare, I agree that different countries have different </a:t>
            </a:r>
            <a:r>
              <a:rPr lang="en-US" dirty="0" smtClean="0"/>
              <a:t>roles.</a:t>
            </a:r>
          </a:p>
          <a:p>
            <a:r>
              <a:rPr lang="en-US" dirty="0"/>
              <a:t>T</a:t>
            </a:r>
            <a:r>
              <a:rPr lang="en-US" dirty="0" smtClean="0"/>
              <a:t>he </a:t>
            </a:r>
            <a:r>
              <a:rPr lang="en-US" dirty="0"/>
              <a:t>governments of various nations have different laws and different sources of getting funds to support health care systems</a:t>
            </a:r>
            <a:r>
              <a:rPr lang="en-US" dirty="0" smtClean="0"/>
              <a:t>.</a:t>
            </a:r>
          </a:p>
          <a:p>
            <a:r>
              <a:rPr lang="en-US" dirty="0" smtClean="0"/>
              <a:t> </a:t>
            </a:r>
            <a:r>
              <a:rPr lang="en-US" dirty="0"/>
              <a:t>I recommend that the purpose of healthcare workers vary in different countries, and the way they are structured to improve the healthcare system varies. </a:t>
            </a:r>
          </a:p>
          <a:p>
            <a:endParaRPr lang="en-US" dirty="0"/>
          </a:p>
        </p:txBody>
      </p:sp>
    </p:spTree>
    <p:extLst>
      <p:ext uri="{BB962C8B-B14F-4D97-AF65-F5344CB8AC3E}">
        <p14:creationId xmlns:p14="http://schemas.microsoft.com/office/powerpoint/2010/main" val="1198368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3.Health care systems</a:t>
            </a:r>
            <a:endParaRPr lang="en-US" dirty="0"/>
          </a:p>
        </p:txBody>
      </p:sp>
      <p:sp>
        <p:nvSpPr>
          <p:cNvPr id="3" name="Content Placeholder 2"/>
          <p:cNvSpPr>
            <a:spLocks noGrp="1"/>
          </p:cNvSpPr>
          <p:nvPr>
            <p:ph idx="1"/>
          </p:nvPr>
        </p:nvSpPr>
        <p:spPr/>
        <p:txBody>
          <a:bodyPr/>
          <a:lstStyle/>
          <a:p>
            <a:r>
              <a:rPr lang="en-US" dirty="0"/>
              <a:t>I support your point that the determinant of health includes inheritance, social and physical environment, and health behavior. </a:t>
            </a:r>
          </a:p>
          <a:p>
            <a:r>
              <a:rPr lang="en-US" dirty="0"/>
              <a:t> I also that different hospitals agree on various type's payment like patients (out of pocket).</a:t>
            </a:r>
          </a:p>
          <a:p>
            <a:r>
              <a:rPr lang="en-US" dirty="0"/>
              <a:t>I agree with you on the point that we have different types of hospitals, and they offer different services like the primary hospital's deals with rehabilitation and treatment of variou8s minor diseases. </a:t>
            </a:r>
          </a:p>
          <a:p>
            <a:endParaRPr lang="en-US" dirty="0"/>
          </a:p>
        </p:txBody>
      </p:sp>
    </p:spTree>
    <p:extLst>
      <p:ext uri="{BB962C8B-B14F-4D97-AF65-F5344CB8AC3E}">
        <p14:creationId xmlns:p14="http://schemas.microsoft.com/office/powerpoint/2010/main" val="2679464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92593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821421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890760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17</TotalTime>
  <Words>441</Words>
  <Application>Microsoft Office PowerPoint</Application>
  <PresentationFormat>Widescreen</PresentationFormat>
  <Paragraphs>27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Trebuchet MS</vt:lpstr>
      <vt:lpstr>Wingdings 3</vt:lpstr>
      <vt:lpstr>Facet</vt:lpstr>
      <vt:lpstr>Responds Institutional affiliation student name date. </vt:lpstr>
      <vt:lpstr>Respond 1. Response to health to the US healthcare system </vt:lpstr>
      <vt:lpstr>Response to health to the US healthcare system </vt:lpstr>
      <vt:lpstr>Discuss the challenges of Obama Health Plans </vt:lpstr>
      <vt:lpstr>Response 2 . Application  </vt:lpstr>
      <vt:lpstr>Response 3.Health care systems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cp:revision>
  <dcterms:created xsi:type="dcterms:W3CDTF">2019-12-11T15:31:40Z</dcterms:created>
  <dcterms:modified xsi:type="dcterms:W3CDTF">2019-12-11T15:49:19Z</dcterms:modified>
</cp:coreProperties>
</file>