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6DF43-B63A-42BD-8860-11D8E66D2168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58807-C80C-463B-9E98-D73013553A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66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law requires that all</a:t>
            </a:r>
            <a:r>
              <a:rPr lang="en-US" baseline="0" dirty="0" smtClean="0"/>
              <a:t> the healthcare practitioners to help in provision of safety medicine, drugs and medical supplies</a:t>
            </a:r>
          </a:p>
          <a:p>
            <a:r>
              <a:rPr lang="en-US" baseline="0" dirty="0" smtClean="0"/>
              <a:t>It also requires that all staff adhere to it to ensure smooth running and efficiency of the health department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10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law also requires that healthcare be provided</a:t>
            </a:r>
            <a:r>
              <a:rPr lang="en-US" baseline="0" dirty="0" smtClean="0"/>
              <a:t> for mother and child</a:t>
            </a:r>
          </a:p>
          <a:p>
            <a:r>
              <a:rPr lang="en-US" baseline="0" dirty="0" smtClean="0"/>
              <a:t>Disables and elderly should also be provided</a:t>
            </a:r>
          </a:p>
          <a:p>
            <a:r>
              <a:rPr lang="en-US" baseline="0" dirty="0" smtClean="0"/>
              <a:t>And also health care for students as well as in cases of accidents.</a:t>
            </a:r>
          </a:p>
          <a:p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403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Healthcare professionals are also required by this law to operate responsibly</a:t>
            </a:r>
          </a:p>
          <a:p>
            <a:r>
              <a:rPr lang="en-US" dirty="0" smtClean="0"/>
              <a:t>It</a:t>
            </a:r>
            <a:r>
              <a:rPr lang="en-US" baseline="0" dirty="0" smtClean="0"/>
              <a:t> also requires that hospitals and other health centers  provide primary care services to patients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443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law requires</a:t>
            </a:r>
            <a:r>
              <a:rPr lang="en-US" baseline="0" dirty="0" smtClean="0"/>
              <a:t> that patients be treated and provided with all the necessary care they would require regardless of their nationality  as long as they have the necessary documentations.</a:t>
            </a:r>
          </a:p>
          <a:p>
            <a:r>
              <a:rPr lang="en-US" baseline="0" dirty="0" smtClean="0"/>
              <a:t>In the event one requires  rehabilitation service, it should also be provided to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26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Law</a:t>
            </a:r>
            <a:r>
              <a:rPr lang="en-US" baseline="0" dirty="0" smtClean="0"/>
              <a:t> requires healthcare practitioners to provide primary and secondary healthcare</a:t>
            </a:r>
          </a:p>
          <a:p>
            <a:r>
              <a:rPr lang="en-US" baseline="0" dirty="0" smtClean="0"/>
              <a:t>The law also requires that hospitals report any cases of  epidemics or related threats to the relevant authorities so that it can be announced to the public.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61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Adhering to this law would see improvement in the healthcare department with several individuals receiving healthcare services</a:t>
            </a:r>
          </a:p>
          <a:p>
            <a:r>
              <a:rPr lang="en-US" dirty="0" smtClean="0"/>
              <a:t>Overall, this would improve and bring about efficiency in the healthcare department.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758807-C80C-463B-9E98-D73013553A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84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215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67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32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93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6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86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92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82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84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81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6295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088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91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244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45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06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5007D54-7D67-4668-B7BD-576A7C7FE7CD}" type="datetimeFigureOut">
              <a:rPr lang="en-US" smtClean="0"/>
              <a:t>10/3/2018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AEEA7-4E58-48A4-B98F-6F6E97C6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7947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“Health care shall be provided to non-Saudis according to the Cooperative Health Insurance Law and its Implementing Regulations”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State shall endeavor to provide health care and attend to community public health so as to ensure living in a healthy and safe environment. This shall in particular include;</a:t>
            </a:r>
          </a:p>
          <a:p>
            <a:r>
              <a:rPr lang="en-US" dirty="0" smtClean="0"/>
              <a:t>Safety of drinking water</a:t>
            </a:r>
          </a:p>
          <a:p>
            <a:r>
              <a:rPr lang="en-US" dirty="0" smtClean="0"/>
              <a:t>Safety medicines, drugs and medical supplies</a:t>
            </a:r>
          </a:p>
          <a:p>
            <a:r>
              <a:rPr lang="en-US" dirty="0" smtClean="0"/>
              <a:t>Protecting the country fro m epidemics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law also initiates provision of healthcare for;</a:t>
            </a:r>
          </a:p>
          <a:p>
            <a:r>
              <a:rPr lang="en-US" dirty="0" smtClean="0"/>
              <a:t>Mother and child</a:t>
            </a:r>
          </a:p>
          <a:p>
            <a:r>
              <a:rPr lang="en-US" dirty="0" smtClean="0"/>
              <a:t>Immunization programs</a:t>
            </a:r>
          </a:p>
          <a:p>
            <a:r>
              <a:rPr lang="en-US" dirty="0" smtClean="0"/>
              <a:t>Healthcare for students</a:t>
            </a:r>
          </a:p>
          <a:p>
            <a:r>
              <a:rPr lang="en-US" dirty="0" smtClean="0"/>
              <a:t>Healthcare in cases of incidents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law also provides that ;</a:t>
            </a:r>
          </a:p>
          <a:p>
            <a:r>
              <a:rPr lang="en-US" dirty="0" smtClean="0"/>
              <a:t>Primary healthcare services should be provided</a:t>
            </a:r>
          </a:p>
          <a:p>
            <a:r>
              <a:rPr lang="en-US" dirty="0" smtClean="0"/>
              <a:t>Prepare health and bio statistics</a:t>
            </a:r>
          </a:p>
          <a:p>
            <a:r>
              <a:rPr lang="en-US" dirty="0" smtClean="0"/>
              <a:t>Enhance circulation of  medication to enhance availability</a:t>
            </a:r>
          </a:p>
          <a:p>
            <a:r>
              <a:rPr lang="en-US" dirty="0" smtClean="0"/>
              <a:t>Enhance proper practice of healthcare professions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 care centers shall provide preventive , emergency, treatment and rehabilitative services.</a:t>
            </a:r>
          </a:p>
          <a:p>
            <a:r>
              <a:rPr lang="en-US" dirty="0" smtClean="0"/>
              <a:t>Health centers required by this law to treat patients brought to them regardless of their nationality as long as  they have the necessary documentations.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Provision of primary, secondary and specialized healthcare</a:t>
            </a:r>
          </a:p>
          <a:p>
            <a:r>
              <a:rPr lang="en-US" dirty="0" smtClean="0"/>
              <a:t>Referral of [patients among various health institutions</a:t>
            </a:r>
          </a:p>
          <a:p>
            <a:r>
              <a:rPr lang="en-US" dirty="0" smtClean="0"/>
              <a:t> provide health awareness to the patients and  the population incase of an epidemic threat.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SAUDI ARABIA HEALTH CARE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law requires that  all the medical practitioners adhere to this law to enhance efficiency in the health care department and to the public</a:t>
            </a:r>
          </a:p>
          <a:p>
            <a:r>
              <a:rPr lang="en-US" dirty="0" smtClean="0"/>
              <a:t>Adhering to this law would promote the level of healthcare provision for a healthier nation and population</a:t>
            </a:r>
          </a:p>
          <a:p>
            <a:r>
              <a:rPr lang="en-US" dirty="0" smtClean="0"/>
              <a:t>It would be of benefit not only to the healthcare professionals but also the general public of Saudi Arabia.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Refferences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Al-</a:t>
            </a:r>
            <a:r>
              <a:rPr lang="en-US" dirty="0" err="1" smtClean="0"/>
              <a:t>Hanawi</a:t>
            </a:r>
            <a:r>
              <a:rPr lang="en-US" dirty="0" smtClean="0"/>
              <a:t>, M. K., </a:t>
            </a:r>
            <a:r>
              <a:rPr lang="en-US" dirty="0" err="1" smtClean="0"/>
              <a:t>Alsharqi</a:t>
            </a:r>
            <a:r>
              <a:rPr lang="en-US" dirty="0" smtClean="0"/>
              <a:t>, O., </a:t>
            </a:r>
            <a:r>
              <a:rPr lang="en-US" dirty="0" err="1" smtClean="0"/>
              <a:t>Almazrou</a:t>
            </a:r>
            <a:r>
              <a:rPr lang="en-US" dirty="0" smtClean="0"/>
              <a:t>, S., &amp; </a:t>
            </a:r>
            <a:r>
              <a:rPr lang="en-US" dirty="0" err="1" smtClean="0"/>
              <a:t>Vaidya</a:t>
            </a:r>
            <a:r>
              <a:rPr lang="en-US" dirty="0" smtClean="0"/>
              <a:t>, K. (2018). Healthcare Finance in the Kingdom of Saudi Arabia: a qualitative study of householders’ attitudes. </a:t>
            </a:r>
            <a:r>
              <a:rPr lang="en-US" i="1" dirty="0" smtClean="0"/>
              <a:t>Applied health economics and health policy</a:t>
            </a:r>
            <a:r>
              <a:rPr lang="en-US" dirty="0" smtClean="0"/>
              <a:t>, </a:t>
            </a:r>
            <a:r>
              <a:rPr lang="en-US" i="1" dirty="0" smtClean="0"/>
              <a:t>16</a:t>
            </a:r>
            <a:r>
              <a:rPr lang="en-US" dirty="0" smtClean="0"/>
              <a:t>(1), 55-64.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Aqeel</a:t>
            </a:r>
            <a:r>
              <a:rPr lang="en-US" dirty="0" smtClean="0"/>
              <a:t>, S. (2018). Health technology assessment in Saudi Arabia. </a:t>
            </a:r>
            <a:r>
              <a:rPr lang="en-US" i="1" dirty="0" smtClean="0"/>
              <a:t>Expert review of </a:t>
            </a:r>
            <a:r>
              <a:rPr lang="en-US" i="1" dirty="0" err="1" smtClean="0"/>
              <a:t>pharmacoeconomics</a:t>
            </a:r>
            <a:r>
              <a:rPr lang="en-US" i="1" dirty="0" smtClean="0"/>
              <a:t> &amp; outcomes research</a:t>
            </a:r>
            <a:r>
              <a:rPr lang="en-US" dirty="0" smtClean="0"/>
              <a:t>, 1-10.</a:t>
            </a:r>
          </a:p>
          <a:p>
            <a:r>
              <a:rPr lang="en-US" dirty="0" err="1" smtClean="0"/>
              <a:t>Alkhamis</a:t>
            </a:r>
            <a:r>
              <a:rPr lang="en-US" dirty="0" smtClean="0"/>
              <a:t>, A., Hassan, A., &amp; Cosgrove, P. (2014). Financing healthcare in Gulf Cooperation Council countries: a focus on Saudi Arabia. </a:t>
            </a:r>
            <a:r>
              <a:rPr lang="en-US" i="1" dirty="0" smtClean="0"/>
              <a:t>The International journal of health planning and management</a:t>
            </a:r>
            <a:r>
              <a:rPr lang="en-US" dirty="0" smtClean="0"/>
              <a:t>, </a:t>
            </a:r>
            <a:r>
              <a:rPr lang="en-US" i="1" dirty="0" smtClean="0"/>
              <a:t>29</a:t>
            </a:r>
            <a:r>
              <a:rPr lang="en-US" dirty="0" smtClean="0"/>
              <a:t>(1), e64-e82.</a:t>
            </a:r>
          </a:p>
          <a:p>
            <a:r>
              <a:rPr lang="en-US" dirty="0" err="1" smtClean="0"/>
              <a:t>Alkraiji</a:t>
            </a:r>
            <a:r>
              <a:rPr lang="en-US" dirty="0" smtClean="0"/>
              <a:t>, A. I., Jackson, T., &amp; Murray, I. (2016). Factors impacting the adoption decision of health data standards in tertiary healthcare </a:t>
            </a:r>
            <a:r>
              <a:rPr lang="en-US" dirty="0" err="1" smtClean="0"/>
              <a:t>organisations</a:t>
            </a:r>
            <a:r>
              <a:rPr lang="en-US" dirty="0" smtClean="0"/>
              <a:t> in Saudi Arabia. </a:t>
            </a:r>
            <a:r>
              <a:rPr lang="en-US" i="1" dirty="0" smtClean="0"/>
              <a:t>Journal of Enterprise Information Management</a:t>
            </a:r>
            <a:r>
              <a:rPr lang="en-US" dirty="0" smtClean="0"/>
              <a:t>, </a:t>
            </a:r>
            <a:r>
              <a:rPr lang="en-US" i="1" dirty="0" smtClean="0"/>
              <a:t>29</a:t>
            </a:r>
            <a:r>
              <a:rPr lang="en-US" dirty="0" smtClean="0"/>
              <a:t>(5), 650-676.</a:t>
            </a:r>
          </a:p>
          <a:p>
            <a:r>
              <a:rPr lang="en-US" dirty="0" smtClean="0"/>
              <a:t>Al-</a:t>
            </a:r>
            <a:r>
              <a:rPr lang="en-US" dirty="0" err="1" smtClean="0"/>
              <a:t>Kaabba</a:t>
            </a:r>
            <a:r>
              <a:rPr lang="en-US" dirty="0" smtClean="0"/>
              <a:t>, A. F., Hussein, G. M., Al-</a:t>
            </a:r>
            <a:r>
              <a:rPr lang="en-US" dirty="0" err="1" smtClean="0"/>
              <a:t>Qumaizi</a:t>
            </a:r>
            <a:r>
              <a:rPr lang="en-US" dirty="0" smtClean="0"/>
              <a:t>, K. I., Al-</a:t>
            </a:r>
            <a:r>
              <a:rPr lang="en-US" dirty="0" err="1" smtClean="0"/>
              <a:t>Rashed</a:t>
            </a:r>
            <a:r>
              <a:rPr lang="en-US" dirty="0" smtClean="0"/>
              <a:t>, W., </a:t>
            </a:r>
            <a:r>
              <a:rPr lang="en-US" dirty="0" err="1" smtClean="0"/>
              <a:t>Kasule</a:t>
            </a:r>
            <a:r>
              <a:rPr lang="en-US" dirty="0" smtClean="0"/>
              <a:t>, O. H., </a:t>
            </a:r>
            <a:r>
              <a:rPr lang="en-US" dirty="0" err="1" smtClean="0"/>
              <a:t>Alosaimi</a:t>
            </a:r>
            <a:r>
              <a:rPr lang="en-US" dirty="0" smtClean="0"/>
              <a:t>, F., ... &amp; </a:t>
            </a:r>
            <a:r>
              <a:rPr lang="en-US" dirty="0" err="1" smtClean="0"/>
              <a:t>Alhaqwi</a:t>
            </a:r>
            <a:r>
              <a:rPr lang="en-US" dirty="0" smtClean="0"/>
              <a:t>, A. I. (2016). Disclosing Medical Errors in Tertiary Hospitals in Saudi Arabia: Cross-Sectional Questionnaire Study.</a:t>
            </a:r>
          </a:p>
          <a:p>
            <a:r>
              <a:rPr lang="en-US" dirty="0" err="1" smtClean="0"/>
              <a:t>Alkhamis</a:t>
            </a:r>
            <a:r>
              <a:rPr lang="en-US" dirty="0" smtClean="0"/>
              <a:t>, A. A. (2017). Critical analysis and review of the literature on healthcare privatization and its association with access to medical care in Saudi Arabia. </a:t>
            </a:r>
            <a:r>
              <a:rPr lang="en-US" i="1" dirty="0" smtClean="0"/>
              <a:t>Journal of infection and public health</a:t>
            </a:r>
            <a:r>
              <a:rPr lang="en-US" dirty="0" smtClean="0"/>
              <a:t>, </a:t>
            </a:r>
            <a:r>
              <a:rPr lang="en-US" i="1" dirty="0" smtClean="0"/>
              <a:t>10</a:t>
            </a:r>
            <a:r>
              <a:rPr lang="en-US" dirty="0" smtClean="0"/>
              <a:t>(3), 258-268.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</TotalTime>
  <Words>769</Words>
  <Application>Microsoft Office PowerPoint</Application>
  <PresentationFormat>On-screen Show (4:3)</PresentationFormat>
  <Paragraphs>57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</vt:lpstr>
      <vt:lpstr>SAUDI ARABIA HEALTH CARE LAW</vt:lpstr>
      <vt:lpstr>SAUDI ARABIA HEALTH CARE LAW</vt:lpstr>
      <vt:lpstr>SAUDI ARABIA HEALTH CARE LAW</vt:lpstr>
      <vt:lpstr>SAUDI ARABIA HEALTH CARE LAW</vt:lpstr>
      <vt:lpstr>SAUDI ARABIA HEALTH CARE LAW</vt:lpstr>
      <vt:lpstr>SAUDI ARABIA HEALTH CARE LAW</vt:lpstr>
      <vt:lpstr>SAUDI ARABIA HEALTH CARE LAW</vt:lpstr>
      <vt:lpstr>Refferences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SAUDI ARABIA HEALTH CARE LAW</dc:title>
  <dc:creator>user</dc:creator>
  <cp:lastModifiedBy>Windows User</cp:lastModifiedBy>
  <cp:revision>26</cp:revision>
  <dcterms:created xsi:type="dcterms:W3CDTF">2018-10-02T11:49:40Z</dcterms:created>
  <dcterms:modified xsi:type="dcterms:W3CDTF">2018-10-03T00:20:14Z</dcterms:modified>
</cp:coreProperties>
</file>