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3" r:id="rId1"/>
  </p:sldMasterIdLst>
  <p:notesMasterIdLst>
    <p:notesMasterId r:id="rId8"/>
  </p:notesMasterIdLst>
  <p:sldIdLst>
    <p:sldId id="273" r:id="rId2"/>
    <p:sldId id="257" r:id="rId3"/>
    <p:sldId id="264" r:id="rId4"/>
    <p:sldId id="270" r:id="rId5"/>
    <p:sldId id="262" r:id="rId6"/>
    <p:sldId id="274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71" autoAdjust="0"/>
    <p:restoredTop sz="95501" autoAdjust="0"/>
  </p:normalViewPr>
  <p:slideViewPr>
    <p:cSldViewPr snapToGrid="0">
      <p:cViewPr varScale="1">
        <p:scale>
          <a:sx n="67" d="100"/>
          <a:sy n="67" d="100"/>
        </p:scale>
        <p:origin x="96" y="11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026"/>
    </p:cViewPr>
  </p:sorterViewPr>
  <p:gridSpacing cx="76200" cy="76200"/>
</p:viewPr>
</file>

<file path=ppt/_rels/presentation.xml.rels>&#65279;<?xml version="1.0" encoding="utf-8" standalone="yes"?>
<Relationships xmlns="http://schemas.openxmlformats.org/package/2006/relationships">
  <Relationship Id="rId8" Type="http://schemas.openxmlformats.org/officeDocument/2006/relationships/notesMaster" Target="notesMasters/notesMaster1.xml" />
  <Relationship Id="rId3" Type="http://schemas.openxmlformats.org/officeDocument/2006/relationships/slide" Target="slides/slide2.xml" />
  <Relationship Id="rId7" Type="http://schemas.openxmlformats.org/officeDocument/2006/relationships/slide" Target="slides/slide6.xml" />
  <Relationship Id="rId12" Type="http://schemas.openxmlformats.org/officeDocument/2006/relationships/tableStyles" Target="tableStyles.xml" />
  <Relationship Id="rId2" Type="http://schemas.openxmlformats.org/officeDocument/2006/relationships/slide" Target="slides/slide1.xml" />
  <Relationship Id="rId1" Type="http://schemas.openxmlformats.org/officeDocument/2006/relationships/slideMaster" Target="slideMasters/slideMaster1.xml" />
  <Relationship Id="rId6" Type="http://schemas.openxmlformats.org/officeDocument/2006/relationships/slide" Target="slides/slide5.xml" />
  <Relationship Id="rId11" Type="http://schemas.openxmlformats.org/officeDocument/2006/relationships/theme" Target="theme/theme1.xml" />
  <Relationship Id="rId5" Type="http://schemas.openxmlformats.org/officeDocument/2006/relationships/slide" Target="slides/slide4.xml" />
  <Relationship Id="rId10" Type="http://schemas.openxmlformats.org/officeDocument/2006/relationships/viewProps" Target="viewProps.xml" />
  <Relationship Id="rId4" Type="http://schemas.openxmlformats.org/officeDocument/2006/relationships/slide" Target="slides/slide3.xml" />
  <Relationship Id="rId9" Type="http://schemas.openxmlformats.org/officeDocument/2006/relationships/presProps" Target="presProps.xml" />
  <Relationship Id="rId13" Type="http://schemas.openxmlformats.org/officeDocument/2006/relationships/customXml" Target="../customXml/item1.xml" />
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59115B-D0C7-4573-B2FE-55B9927EE02A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9963D-5A35-478F-8315-502462237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718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This file created specifically for Andrea Ivory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9963D-5A35-478F-8315-5024622378F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816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630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476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6632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62506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3268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362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958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3686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386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4242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688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076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392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686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148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368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797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777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723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89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2B95334-AAC1-415A-9D55-66AF59A0B5F1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070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  <p:sldLayoutId id="2147483806" r:id="rId13"/>
    <p:sldLayoutId id="2147483807" r:id="rId14"/>
    <p:sldLayoutId id="2147483808" r:id="rId15"/>
    <p:sldLayoutId id="2147483809" r:id="rId16"/>
    <p:sldLayoutId id="2147483810" r:id="rId17"/>
    <p:sldLayoutId id="2147483811" r:id="rId18"/>
    <p:sldLayoutId id="2147483812" r:id="rId19"/>
    <p:sldLayoutId id="2147483813" r:id="rId20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                                                                                                                                                                                                                                                                                 |Tk8YMLQd2EKsbdwx9zSqMg==|1789">
            <a:extLst>
              <a:ext uri="{FF2B5EF4-FFF2-40B4-BE49-F238E27FC236}">
                <a16:creationId xmlns:a16="http://schemas.microsoft.com/office/drawing/2014/main" id="{43209FBA-6977-4F19-A076-438C1A08BD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cs typeface="Times New Roman" panose="02020603050405020304" pitchFamily="18" charset="0"/>
              </a:rPr>
              <a:t>Lakewood Community Pool</a:t>
            </a:r>
          </a:p>
        </p:txBody>
      </p:sp>
      <p:sp>
        <p:nvSpPr>
          <p:cNvPr id="5" name="Subtitle 4                                                                                                                                                                                                                                                                                 |Tk8YMLQd2EKsbdwx9zSqMg==|1789">
            <a:extLst>
              <a:ext uri="{FF2B5EF4-FFF2-40B4-BE49-F238E27FC236}">
                <a16:creationId xmlns:a16="http://schemas.microsoft.com/office/drawing/2014/main" id="{D8E44D18-F49E-4475-8E3B-40E5BE3AA8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Proposed Aquatic Center for Residents</a:t>
            </a:r>
          </a:p>
        </p:txBody>
      </p:sp>
    </p:spTree>
    <p:extLst>
      <p:ext uri="{BB962C8B-B14F-4D97-AF65-F5344CB8AC3E}">
        <p14:creationId xmlns:p14="http://schemas.microsoft.com/office/powerpoint/2010/main" val="249986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                                                                                                                                                                                                                                                                                 |Tk8YMLQd2EKsbdwx9zSqMg==|178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Community Pool Overview</a:t>
            </a:r>
          </a:p>
        </p:txBody>
      </p:sp>
      <p:sp>
        <p:nvSpPr>
          <p:cNvPr id="3" name="Content Placeholder 2                                                                                                                                                                                                                                                                                 |Tk8YMLQd2EKsbdwx9zSqMg==|1789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37176" cy="4351338"/>
          </a:xfrm>
        </p:spPr>
        <p:txBody>
          <a:bodyPr>
            <a:normAutofit/>
          </a:bodyPr>
          <a:lstStyle/>
          <a:p>
            <a:endParaRPr lang="en-US" sz="3200" dirty="0"/>
          </a:p>
        </p:txBody>
      </p:sp>
      <p:sp>
        <p:nvSpPr>
          <p:cNvPr id="4" name="Content Placeholder 3                                                                                                                                                                                                                                                                                 |Tk8YMLQd2EKsbdwx9zSqMg==|1789"/>
          <p:cNvSpPr>
            <a:spLocks noGrp="1"/>
          </p:cNvSpPr>
          <p:nvPr>
            <p:ph sz="half" idx="2"/>
          </p:nvPr>
        </p:nvSpPr>
        <p:spPr>
          <a:xfrm>
            <a:off x="5881283" y="1924099"/>
            <a:ext cx="5273841" cy="4351338"/>
          </a:xfrm>
        </p:spPr>
        <p:txBody>
          <a:bodyPr>
            <a:normAutofit/>
          </a:bodyPr>
          <a:lstStyle/>
          <a:p>
            <a:r>
              <a:rPr lang="en-US" sz="3200" dirty="0"/>
              <a:t>Estimated cost: $25 million</a:t>
            </a:r>
          </a:p>
          <a:p>
            <a:r>
              <a:rPr lang="en-US" sz="3200" dirty="0"/>
              <a:t>Estimated revenue: $1.3 million from swim meets</a:t>
            </a:r>
          </a:p>
          <a:p>
            <a:r>
              <a:rPr lang="en-US" sz="3200" dirty="0"/>
              <a:t>Two-phase project</a:t>
            </a:r>
          </a:p>
        </p:txBody>
      </p:sp>
    </p:spTree>
    <p:extLst>
      <p:ext uri="{BB962C8B-B14F-4D97-AF65-F5344CB8AC3E}">
        <p14:creationId xmlns:p14="http://schemas.microsoft.com/office/powerpoint/2010/main" val="1679008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                                                                                                                                                                                                                                                                                 |Tk8YMLQd2EKsbdwx9zSqMg==|178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Phase 1</a:t>
            </a:r>
          </a:p>
        </p:txBody>
      </p:sp>
      <p:sp>
        <p:nvSpPr>
          <p:cNvPr id="3" name="Content Placeholder 2                                                                                                                                                                                                                                                                                 |Tk8YMLQd2EKsbdwx9zSqMg==|178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000" dirty="0"/>
              <a:t>Diving &amp; lap pools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000" dirty="0"/>
              <a:t>Locker rooms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000" dirty="0" err="1"/>
              <a:t>Concesions</a:t>
            </a:r>
            <a:endParaRPr lang="en-US" sz="3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7DD206D-CE5E-424E-8FB4-DDD17D10F4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257" y="2711950"/>
            <a:ext cx="4094249" cy="272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91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                                                                                                                                                                                                                                                                                 |Tk8YMLQd2EKsbdwx9zSqMg==|178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Second Phase</a:t>
            </a:r>
          </a:p>
        </p:txBody>
      </p:sp>
      <p:sp>
        <p:nvSpPr>
          <p:cNvPr id="3" name="Content Placeholder 2                                                                                                                                                                                                                                                                                 |Tk8YMLQd2EKsbdwx9zSqMg==|178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000" dirty="0"/>
              <a:t>Therapy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000" dirty="0"/>
              <a:t>Outdoor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000" dirty="0"/>
              <a:t>Picnic</a:t>
            </a:r>
          </a:p>
        </p:txBody>
      </p:sp>
    </p:spTree>
    <p:extLst>
      <p:ext uri="{BB962C8B-B14F-4D97-AF65-F5344CB8AC3E}">
        <p14:creationId xmlns:p14="http://schemas.microsoft.com/office/powerpoint/2010/main" val="568815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                                                                                                                                                                                                                                                                                 |Tk8YMLQd2EKsbdwx9zSqMg==|178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Main Purposes</a:t>
            </a:r>
          </a:p>
        </p:txBody>
      </p:sp>
      <p:sp>
        <p:nvSpPr>
          <p:cNvPr id="5" name="Text Placeholder 4                                                                                                                                                                                                                                                                                 |Tk8YMLQd2EKsbdwx9zSqMg==|1789">
            <a:extLst>
              <a:ext uri="{FF2B5EF4-FFF2-40B4-BE49-F238E27FC236}">
                <a16:creationId xmlns:a16="http://schemas.microsoft.com/office/drawing/2014/main" id="{7F65BDE9-BB81-4F0F-95E8-79FE06094B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                                                                                                                                                                                                                                                                                 |Tk8YMLQd2EKsbdwx9zSqMg==|1789">
            <a:extLst>
              <a:ext uri="{FF2B5EF4-FFF2-40B4-BE49-F238E27FC236}">
                <a16:creationId xmlns:a16="http://schemas.microsoft.com/office/drawing/2014/main" id="{95E3CDA4-EE52-4E1B-8D24-B45929D4368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Competitions</a:t>
            </a:r>
          </a:p>
          <a:p>
            <a:r>
              <a:rPr lang="en-US" sz="3000" dirty="0"/>
              <a:t>Swimming lessons</a:t>
            </a:r>
          </a:p>
          <a:p>
            <a:pPr lvl="1"/>
            <a:r>
              <a:rPr lang="en-US" sz="2800" dirty="0"/>
              <a:t>Children and adults</a:t>
            </a:r>
          </a:p>
          <a:p>
            <a:r>
              <a:rPr lang="en-US" sz="3000" dirty="0"/>
              <a:t>Physical rehabilitation</a:t>
            </a:r>
          </a:p>
          <a:p>
            <a:r>
              <a:rPr lang="en-US" sz="3000" dirty="0"/>
              <a:t>Community events</a:t>
            </a:r>
            <a:endParaRPr lang="en-US" dirty="0"/>
          </a:p>
        </p:txBody>
      </p:sp>
      <p:sp>
        <p:nvSpPr>
          <p:cNvPr id="6" name="Text Placeholder 5                                                                                                                                                                                                                                                                                 |Tk8YMLQd2EKsbdwx9zSqMg==|1789">
            <a:extLst>
              <a:ext uri="{FF2B5EF4-FFF2-40B4-BE49-F238E27FC236}">
                <a16:creationId xmlns:a16="http://schemas.microsoft.com/office/drawing/2014/main" id="{1E92F34E-D671-4CA8-9462-0EB5377495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                                                                                                                                                                                                                                                                                 |Tk8YMLQd2EKsbdwx9zSqMg==|1789">
            <a:extLst>
              <a:ext uri="{FF2B5EF4-FFF2-40B4-BE49-F238E27FC236}">
                <a16:creationId xmlns:a16="http://schemas.microsoft.com/office/drawing/2014/main" id="{0A4CADF8-5D61-43B7-B2F0-6BCF8B01975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464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                                                                                                                                                                                                                                                                                 |Tk8YMLQd2EKsbdwx9zSqMg==|1789">
            <a:extLst>
              <a:ext uri="{FF2B5EF4-FFF2-40B4-BE49-F238E27FC236}">
                <a16:creationId xmlns:a16="http://schemas.microsoft.com/office/drawing/2014/main" id="{545043CE-C476-4C6A-834D-A92E40003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+mn-lt"/>
                <a:ea typeface="+mn-ea"/>
                <a:cs typeface="+mn-cs"/>
              </a:rPr>
              <a:t>Swimming Health Benefits</a:t>
            </a:r>
          </a:p>
        </p:txBody>
      </p:sp>
      <p:sp>
        <p:nvSpPr>
          <p:cNvPr id="3" name="Content Placeholder 2                                                                                                                                                                                                                                                                                 |Tk8YMLQd2EKsbdwx9zSqMg==|1789">
            <a:extLst>
              <a:ext uri="{FF2B5EF4-FFF2-40B4-BE49-F238E27FC236}">
                <a16:creationId xmlns:a16="http://schemas.microsoft.com/office/drawing/2014/main" id="{2D7C7F12-6714-4A67-80CF-0E545CB62E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172861802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
<Relationships xmlns="http://schemas.openxmlformats.org/package/2006/relationships">
  <Relationship Id="rId1" Type="http://schemas.openxmlformats.org/officeDocument/2006/relationships/customXmlProps" Target="itemProps1.xml" />
</Relationships>
</file>

<file path=customXml/item1.xml><?xml version="1.0" encoding="utf-8"?>
<GradingEngineProps xmlns="http://tempuri.org/temp">
  <UserID>{30184f4e-1db4-42d8-ac6d-dc31f734aa32}</UserID>
  <AssignmentID>{30184f4e-1db4-42d8-ac6d-dc31f734aa32}</AssignmentID>
</GradingEngineProps>
</file>

<file path=customXml/itemProps1.xml><?xml version="1.0" encoding="utf-8"?>
<ds:datastoreItem xmlns:ds="http://schemas.openxmlformats.org/officeDocument/2006/customXml" ds:itemID="{063a748d-a5a6-4d86-a01d-6f52e7dfe79f}">
  <ds:schemaRefs>
    <ds:schemaRef ds:uri="http://tempuri.org/temp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821</TotalTime>
  <Words>63</Words>
  <Application>Microsoft Office PowerPoint</Application>
  <PresentationFormat>Widescreen</PresentationFormat>
  <Paragraphs>23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Tw Cen MT</vt:lpstr>
      <vt:lpstr>Droplet</vt:lpstr>
      <vt:lpstr>Lakewood Community Pool</vt:lpstr>
      <vt:lpstr>Community Pool Overview</vt:lpstr>
      <vt:lpstr>Phase 1</vt:lpstr>
      <vt:lpstr>Second Phase</vt:lpstr>
      <vt:lpstr>Main Purposes</vt:lpstr>
      <vt:lpstr>Swimming Health Benefits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Lakewood Community Pool</dc:title>
  <dc:creator>Your Name</dc:creator>
  <cp:keywords>© 2020 Cengage Learning.</cp:keywords>
  <dcterms:created xsi:type="dcterms:W3CDTF">2013-04-09T17:45:45Z</dcterms:created>
  <dcterms:modified xsi:type="dcterms:W3CDTF">2018-08-10T15:06:57Z</dcterms:modified>
</cp:coreProperties>
</file>