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6"/>
  </p:notesMasterIdLst>
  <p:sldIdLst>
    <p:sldId id="261" r:id="rId3"/>
    <p:sldId id="266" r:id="rId4"/>
    <p:sldId id="26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DF5DCF-58A8-4C09-BB2D-58081DFED3FF}" type="doc">
      <dgm:prSet loTypeId="urn:microsoft.com/office/officeart/2005/8/layout/hierarchy3" loCatId="hierarchy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4396B2E-D89C-4765-829F-7A9FEE45D157}">
      <dgm:prSet/>
      <dgm:spPr/>
      <dgm:t>
        <a:bodyPr/>
        <a:lstStyle/>
        <a:p>
          <a:r>
            <a:rPr lang="en-US"/>
            <a:t>Confidentiality</a:t>
          </a:r>
        </a:p>
      </dgm:t>
    </dgm:pt>
    <dgm:pt modelId="{190D92C2-AB45-46A8-AB5D-ABC9BD1DAADE}" type="parTrans" cxnId="{2775B799-815F-4F7B-BB4C-6636350277A3}">
      <dgm:prSet/>
      <dgm:spPr/>
      <dgm:t>
        <a:bodyPr/>
        <a:lstStyle/>
        <a:p>
          <a:endParaRPr lang="en-US"/>
        </a:p>
      </dgm:t>
    </dgm:pt>
    <dgm:pt modelId="{210FA012-F0F9-429F-9886-510262FA0DA6}" type="sibTrans" cxnId="{2775B799-815F-4F7B-BB4C-6636350277A3}">
      <dgm:prSet/>
      <dgm:spPr/>
      <dgm:t>
        <a:bodyPr/>
        <a:lstStyle/>
        <a:p>
          <a:endParaRPr lang="en-US"/>
        </a:p>
      </dgm:t>
    </dgm:pt>
    <dgm:pt modelId="{3B70F25B-C9E0-4031-8279-EE84DF9BD927}">
      <dgm:prSet/>
      <dgm:spPr/>
      <dgm:t>
        <a:bodyPr/>
        <a:lstStyle/>
        <a:p>
          <a:r>
            <a:rPr lang="en-US"/>
            <a:t>Keep records away from unauthorized people</a:t>
          </a:r>
        </a:p>
      </dgm:t>
    </dgm:pt>
    <dgm:pt modelId="{65B6268B-C56A-4AEB-9ADA-0C1F1A0436EC}" type="parTrans" cxnId="{858890A8-0503-4EFB-8AC9-E0C01147EFE4}">
      <dgm:prSet/>
      <dgm:spPr/>
      <dgm:t>
        <a:bodyPr/>
        <a:lstStyle/>
        <a:p>
          <a:endParaRPr lang="en-US"/>
        </a:p>
      </dgm:t>
    </dgm:pt>
    <dgm:pt modelId="{2A8A0451-CB2A-4362-9FA9-0EC722A337B1}" type="sibTrans" cxnId="{858890A8-0503-4EFB-8AC9-E0C01147EFE4}">
      <dgm:prSet/>
      <dgm:spPr/>
      <dgm:t>
        <a:bodyPr/>
        <a:lstStyle/>
        <a:p>
          <a:endParaRPr lang="en-US"/>
        </a:p>
      </dgm:t>
    </dgm:pt>
    <dgm:pt modelId="{94F2E5B1-00E5-4109-95A9-3DA1C68CFCDE}">
      <dgm:prSet/>
      <dgm:spPr/>
      <dgm:t>
        <a:bodyPr/>
        <a:lstStyle/>
        <a:p>
          <a:r>
            <a:rPr lang="en-US"/>
            <a:t>Neutrality</a:t>
          </a:r>
        </a:p>
      </dgm:t>
    </dgm:pt>
    <dgm:pt modelId="{F6BC2A4D-AD85-4B9B-8713-8B4323233E74}" type="parTrans" cxnId="{4EB863D1-D494-44B3-B04E-421DA056FA6E}">
      <dgm:prSet/>
      <dgm:spPr/>
      <dgm:t>
        <a:bodyPr/>
        <a:lstStyle/>
        <a:p>
          <a:endParaRPr lang="en-US"/>
        </a:p>
      </dgm:t>
    </dgm:pt>
    <dgm:pt modelId="{1042B3EE-8338-4B63-9000-7FF2583CBCB5}" type="sibTrans" cxnId="{4EB863D1-D494-44B3-B04E-421DA056FA6E}">
      <dgm:prSet/>
      <dgm:spPr/>
      <dgm:t>
        <a:bodyPr/>
        <a:lstStyle/>
        <a:p>
          <a:endParaRPr lang="en-US"/>
        </a:p>
      </dgm:t>
    </dgm:pt>
    <dgm:pt modelId="{6C367920-DD3C-4838-AD53-DDD9C7A8EE66}">
      <dgm:prSet/>
      <dgm:spPr/>
      <dgm:t>
        <a:bodyPr/>
        <a:lstStyle/>
        <a:p>
          <a:r>
            <a:rPr lang="en-US"/>
            <a:t>Do not show favoritism</a:t>
          </a:r>
        </a:p>
      </dgm:t>
    </dgm:pt>
    <dgm:pt modelId="{3F238384-2F2A-4CD4-ACEB-B807D9CA93BA}" type="parTrans" cxnId="{EC65E5C2-D0D3-414D-9756-41D34E079DAD}">
      <dgm:prSet/>
      <dgm:spPr/>
      <dgm:t>
        <a:bodyPr/>
        <a:lstStyle/>
        <a:p>
          <a:endParaRPr lang="en-US"/>
        </a:p>
      </dgm:t>
    </dgm:pt>
    <dgm:pt modelId="{5C468369-F35E-4BE8-8797-ABF420A831E6}" type="sibTrans" cxnId="{EC65E5C2-D0D3-414D-9756-41D34E079DAD}">
      <dgm:prSet/>
      <dgm:spPr/>
      <dgm:t>
        <a:bodyPr/>
        <a:lstStyle/>
        <a:p>
          <a:endParaRPr lang="en-US"/>
        </a:p>
      </dgm:t>
    </dgm:pt>
    <dgm:pt modelId="{6F81F3F0-2412-41FE-B6F6-91D5622FC4B6}">
      <dgm:prSet/>
      <dgm:spPr/>
      <dgm:t>
        <a:bodyPr/>
        <a:lstStyle/>
        <a:p>
          <a:r>
            <a:rPr lang="en-US"/>
            <a:t>Patient dignity</a:t>
          </a:r>
        </a:p>
      </dgm:t>
    </dgm:pt>
    <dgm:pt modelId="{E2D69A4E-421F-4210-A707-D57257CAE3C2}" type="parTrans" cxnId="{72BB82C6-C0E0-4066-9AF6-CC2FDAA0E3F0}">
      <dgm:prSet/>
      <dgm:spPr/>
      <dgm:t>
        <a:bodyPr/>
        <a:lstStyle/>
        <a:p>
          <a:endParaRPr lang="en-US"/>
        </a:p>
      </dgm:t>
    </dgm:pt>
    <dgm:pt modelId="{5B4F0FB3-0C1F-4BE0-80B3-E4E7110237CB}" type="sibTrans" cxnId="{72BB82C6-C0E0-4066-9AF6-CC2FDAA0E3F0}">
      <dgm:prSet/>
      <dgm:spPr/>
      <dgm:t>
        <a:bodyPr/>
        <a:lstStyle/>
        <a:p>
          <a:endParaRPr lang="en-US"/>
        </a:p>
      </dgm:t>
    </dgm:pt>
    <dgm:pt modelId="{77C1E0D5-1545-45AA-98D1-ED72BC20200D}">
      <dgm:prSet/>
      <dgm:spPr/>
      <dgm:t>
        <a:bodyPr/>
        <a:lstStyle/>
        <a:p>
          <a:r>
            <a:rPr lang="en-US"/>
            <a:t>Show respect when discussing records</a:t>
          </a:r>
        </a:p>
      </dgm:t>
    </dgm:pt>
    <dgm:pt modelId="{F29752FA-D79B-43CB-B966-C9D62E8D02AC}" type="parTrans" cxnId="{46496190-2C77-4CAA-9B2C-18B9A1D8B318}">
      <dgm:prSet/>
      <dgm:spPr/>
      <dgm:t>
        <a:bodyPr/>
        <a:lstStyle/>
        <a:p>
          <a:endParaRPr lang="en-US"/>
        </a:p>
      </dgm:t>
    </dgm:pt>
    <dgm:pt modelId="{2B46251B-348F-47FD-ADA0-952AC4DC5213}" type="sibTrans" cxnId="{46496190-2C77-4CAA-9B2C-18B9A1D8B318}">
      <dgm:prSet/>
      <dgm:spPr/>
      <dgm:t>
        <a:bodyPr/>
        <a:lstStyle/>
        <a:p>
          <a:endParaRPr lang="en-US"/>
        </a:p>
      </dgm:t>
    </dgm:pt>
    <dgm:pt modelId="{E6692C4E-36B8-46FF-8DF6-AE2AB026AC18}">
      <dgm:prSet/>
      <dgm:spPr/>
      <dgm:t>
        <a:bodyPr/>
        <a:lstStyle/>
        <a:p>
          <a:r>
            <a:rPr lang="en-US"/>
            <a:t>Honesty</a:t>
          </a:r>
        </a:p>
      </dgm:t>
    </dgm:pt>
    <dgm:pt modelId="{B90C6F66-84F2-4D05-A83A-EAFC0ADF9F44}" type="parTrans" cxnId="{E04AFFA9-611B-46D1-BB30-5460F0B4515D}">
      <dgm:prSet/>
      <dgm:spPr/>
      <dgm:t>
        <a:bodyPr/>
        <a:lstStyle/>
        <a:p>
          <a:endParaRPr lang="en-US"/>
        </a:p>
      </dgm:t>
    </dgm:pt>
    <dgm:pt modelId="{B09E769E-1215-41E1-968C-FF621DCE26A8}" type="sibTrans" cxnId="{E04AFFA9-611B-46D1-BB30-5460F0B4515D}">
      <dgm:prSet/>
      <dgm:spPr/>
      <dgm:t>
        <a:bodyPr/>
        <a:lstStyle/>
        <a:p>
          <a:endParaRPr lang="en-US"/>
        </a:p>
      </dgm:t>
    </dgm:pt>
    <dgm:pt modelId="{C208E3C3-E0AD-4175-8CFE-E75B75E0EC2F}">
      <dgm:prSet/>
      <dgm:spPr/>
      <dgm:t>
        <a:bodyPr/>
        <a:lstStyle/>
        <a:p>
          <a:r>
            <a:rPr lang="en-US"/>
            <a:t>Report guideline violations</a:t>
          </a:r>
        </a:p>
      </dgm:t>
    </dgm:pt>
    <dgm:pt modelId="{31E75BBF-204A-4DD8-8E67-C24DBF96093E}" type="parTrans" cxnId="{6A8A368F-6F1E-4ECC-A6BC-16BBDF381C23}">
      <dgm:prSet/>
      <dgm:spPr/>
      <dgm:t>
        <a:bodyPr/>
        <a:lstStyle/>
        <a:p>
          <a:endParaRPr lang="en-US"/>
        </a:p>
      </dgm:t>
    </dgm:pt>
    <dgm:pt modelId="{7E879D2B-BABB-4AA8-B5C4-06BD6CAAAB99}" type="sibTrans" cxnId="{6A8A368F-6F1E-4ECC-A6BC-16BBDF381C23}">
      <dgm:prSet/>
      <dgm:spPr/>
      <dgm:t>
        <a:bodyPr/>
        <a:lstStyle/>
        <a:p>
          <a:endParaRPr lang="en-US"/>
        </a:p>
      </dgm:t>
    </dgm:pt>
    <dgm:pt modelId="{1E5265E5-5B86-4CBA-A40A-D6748B4A44F6}" type="pres">
      <dgm:prSet presAssocID="{8EDF5DCF-58A8-4C09-BB2D-58081DFED3F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F122A0-2306-4D8C-98B0-E6021A96F575}" type="pres">
      <dgm:prSet presAssocID="{B4396B2E-D89C-4765-829F-7A9FEE45D157}" presName="root" presStyleCnt="0"/>
      <dgm:spPr/>
    </dgm:pt>
    <dgm:pt modelId="{31CBF168-E49C-4DDF-92D4-4BFAC42FE202}" type="pres">
      <dgm:prSet presAssocID="{B4396B2E-D89C-4765-829F-7A9FEE45D157}" presName="rootComposite" presStyleCnt="0"/>
      <dgm:spPr/>
    </dgm:pt>
    <dgm:pt modelId="{59416A5C-434B-449C-94FC-4699F5794DBC}" type="pres">
      <dgm:prSet presAssocID="{B4396B2E-D89C-4765-829F-7A9FEE45D157}" presName="rootText" presStyleLbl="node1" presStyleIdx="0" presStyleCnt="4"/>
      <dgm:spPr/>
    </dgm:pt>
    <dgm:pt modelId="{64E3D8A9-046D-4F82-B8B8-80906721A128}" type="pres">
      <dgm:prSet presAssocID="{B4396B2E-D89C-4765-829F-7A9FEE45D157}" presName="rootConnector" presStyleLbl="node1" presStyleIdx="0" presStyleCnt="4"/>
      <dgm:spPr/>
    </dgm:pt>
    <dgm:pt modelId="{3928A556-D39A-4E57-9B19-4A401BE1E0E6}" type="pres">
      <dgm:prSet presAssocID="{B4396B2E-D89C-4765-829F-7A9FEE45D157}" presName="childShape" presStyleCnt="0"/>
      <dgm:spPr/>
    </dgm:pt>
    <dgm:pt modelId="{959D802D-1963-4F89-B9DF-8F688B0CF208}" type="pres">
      <dgm:prSet presAssocID="{65B6268B-C56A-4AEB-9ADA-0C1F1A0436EC}" presName="Name13" presStyleLbl="parChTrans1D2" presStyleIdx="0" presStyleCnt="4"/>
      <dgm:spPr/>
    </dgm:pt>
    <dgm:pt modelId="{AC3DD64B-581B-4266-98BE-272884034945}" type="pres">
      <dgm:prSet presAssocID="{3B70F25B-C9E0-4031-8279-EE84DF9BD927}" presName="childText" presStyleLbl="bgAcc1" presStyleIdx="0" presStyleCnt="4">
        <dgm:presLayoutVars>
          <dgm:bulletEnabled val="1"/>
        </dgm:presLayoutVars>
      </dgm:prSet>
      <dgm:spPr/>
    </dgm:pt>
    <dgm:pt modelId="{449C9FB2-1461-4C71-AB64-03E101A8D78A}" type="pres">
      <dgm:prSet presAssocID="{94F2E5B1-00E5-4109-95A9-3DA1C68CFCDE}" presName="root" presStyleCnt="0"/>
      <dgm:spPr/>
    </dgm:pt>
    <dgm:pt modelId="{0F5C48FF-A5CE-4BD3-8F12-21AB6751F49C}" type="pres">
      <dgm:prSet presAssocID="{94F2E5B1-00E5-4109-95A9-3DA1C68CFCDE}" presName="rootComposite" presStyleCnt="0"/>
      <dgm:spPr/>
    </dgm:pt>
    <dgm:pt modelId="{F0A4F62F-A78C-46C5-8D6E-733168FFFEBB}" type="pres">
      <dgm:prSet presAssocID="{94F2E5B1-00E5-4109-95A9-3DA1C68CFCDE}" presName="rootText" presStyleLbl="node1" presStyleIdx="1" presStyleCnt="4"/>
      <dgm:spPr/>
    </dgm:pt>
    <dgm:pt modelId="{2ADEBA07-6575-48CC-86A2-DD5F1264EB5D}" type="pres">
      <dgm:prSet presAssocID="{94F2E5B1-00E5-4109-95A9-3DA1C68CFCDE}" presName="rootConnector" presStyleLbl="node1" presStyleIdx="1" presStyleCnt="4"/>
      <dgm:spPr/>
    </dgm:pt>
    <dgm:pt modelId="{21A899E1-2311-402F-A561-0E18B9BDCFE5}" type="pres">
      <dgm:prSet presAssocID="{94F2E5B1-00E5-4109-95A9-3DA1C68CFCDE}" presName="childShape" presStyleCnt="0"/>
      <dgm:spPr/>
    </dgm:pt>
    <dgm:pt modelId="{CD01E80B-673F-4D60-A375-6E136425F074}" type="pres">
      <dgm:prSet presAssocID="{3F238384-2F2A-4CD4-ACEB-B807D9CA93BA}" presName="Name13" presStyleLbl="parChTrans1D2" presStyleIdx="1" presStyleCnt="4"/>
      <dgm:spPr/>
    </dgm:pt>
    <dgm:pt modelId="{BDC8AB47-A63B-4C41-ABE6-8AC6F79222B0}" type="pres">
      <dgm:prSet presAssocID="{6C367920-DD3C-4838-AD53-DDD9C7A8EE66}" presName="childText" presStyleLbl="bgAcc1" presStyleIdx="1" presStyleCnt="4">
        <dgm:presLayoutVars>
          <dgm:bulletEnabled val="1"/>
        </dgm:presLayoutVars>
      </dgm:prSet>
      <dgm:spPr/>
    </dgm:pt>
    <dgm:pt modelId="{CD47BC66-1D55-43AC-86A6-ED5D00A37D5E}" type="pres">
      <dgm:prSet presAssocID="{6F81F3F0-2412-41FE-B6F6-91D5622FC4B6}" presName="root" presStyleCnt="0"/>
      <dgm:spPr/>
    </dgm:pt>
    <dgm:pt modelId="{6A4053EC-A6E2-433C-A3A6-11B50446B620}" type="pres">
      <dgm:prSet presAssocID="{6F81F3F0-2412-41FE-B6F6-91D5622FC4B6}" presName="rootComposite" presStyleCnt="0"/>
      <dgm:spPr/>
    </dgm:pt>
    <dgm:pt modelId="{61C76AF8-B65E-4F77-92E5-C8FF61C15CFB}" type="pres">
      <dgm:prSet presAssocID="{6F81F3F0-2412-41FE-B6F6-91D5622FC4B6}" presName="rootText" presStyleLbl="node1" presStyleIdx="2" presStyleCnt="4"/>
      <dgm:spPr/>
    </dgm:pt>
    <dgm:pt modelId="{7494FAAC-A923-4C64-9476-69B6D58DD31E}" type="pres">
      <dgm:prSet presAssocID="{6F81F3F0-2412-41FE-B6F6-91D5622FC4B6}" presName="rootConnector" presStyleLbl="node1" presStyleIdx="2" presStyleCnt="4"/>
      <dgm:spPr/>
    </dgm:pt>
    <dgm:pt modelId="{C4AAB1BF-58B3-4C2C-9939-6DC195FA9C66}" type="pres">
      <dgm:prSet presAssocID="{6F81F3F0-2412-41FE-B6F6-91D5622FC4B6}" presName="childShape" presStyleCnt="0"/>
      <dgm:spPr/>
    </dgm:pt>
    <dgm:pt modelId="{50025360-BF8F-43A7-8A9D-91A4D66C3B12}" type="pres">
      <dgm:prSet presAssocID="{F29752FA-D79B-43CB-B966-C9D62E8D02AC}" presName="Name13" presStyleLbl="parChTrans1D2" presStyleIdx="2" presStyleCnt="4"/>
      <dgm:spPr/>
    </dgm:pt>
    <dgm:pt modelId="{11777FB0-DA2B-48E7-9FE1-8937063E09E9}" type="pres">
      <dgm:prSet presAssocID="{77C1E0D5-1545-45AA-98D1-ED72BC20200D}" presName="childText" presStyleLbl="bgAcc1" presStyleIdx="2" presStyleCnt="4">
        <dgm:presLayoutVars>
          <dgm:bulletEnabled val="1"/>
        </dgm:presLayoutVars>
      </dgm:prSet>
      <dgm:spPr/>
    </dgm:pt>
    <dgm:pt modelId="{C3A7B46B-1670-4962-8300-C719962EC49C}" type="pres">
      <dgm:prSet presAssocID="{E6692C4E-36B8-46FF-8DF6-AE2AB026AC18}" presName="root" presStyleCnt="0"/>
      <dgm:spPr/>
    </dgm:pt>
    <dgm:pt modelId="{99928FBC-99A6-4319-8CDF-B6D38ED64C8E}" type="pres">
      <dgm:prSet presAssocID="{E6692C4E-36B8-46FF-8DF6-AE2AB026AC18}" presName="rootComposite" presStyleCnt="0"/>
      <dgm:spPr/>
    </dgm:pt>
    <dgm:pt modelId="{0D452093-D53B-4379-B142-1E7BC74EB59D}" type="pres">
      <dgm:prSet presAssocID="{E6692C4E-36B8-46FF-8DF6-AE2AB026AC18}" presName="rootText" presStyleLbl="node1" presStyleIdx="3" presStyleCnt="4"/>
      <dgm:spPr/>
    </dgm:pt>
    <dgm:pt modelId="{62B18E3D-B393-4486-B4E8-F2A82C58A27C}" type="pres">
      <dgm:prSet presAssocID="{E6692C4E-36B8-46FF-8DF6-AE2AB026AC18}" presName="rootConnector" presStyleLbl="node1" presStyleIdx="3" presStyleCnt="4"/>
      <dgm:spPr/>
    </dgm:pt>
    <dgm:pt modelId="{870CA8D6-D6DB-470B-AFA4-E2405D7330E8}" type="pres">
      <dgm:prSet presAssocID="{E6692C4E-36B8-46FF-8DF6-AE2AB026AC18}" presName="childShape" presStyleCnt="0"/>
      <dgm:spPr/>
    </dgm:pt>
    <dgm:pt modelId="{8F036930-8CC8-422D-9214-7FCF0ECE1A31}" type="pres">
      <dgm:prSet presAssocID="{31E75BBF-204A-4DD8-8E67-C24DBF96093E}" presName="Name13" presStyleLbl="parChTrans1D2" presStyleIdx="3" presStyleCnt="4"/>
      <dgm:spPr/>
    </dgm:pt>
    <dgm:pt modelId="{FE0C59E8-50DA-494D-9B31-A51927548AB0}" type="pres">
      <dgm:prSet presAssocID="{C208E3C3-E0AD-4175-8CFE-E75B75E0EC2F}" presName="childText" presStyleLbl="bgAcc1" presStyleIdx="3" presStyleCnt="4">
        <dgm:presLayoutVars>
          <dgm:bulletEnabled val="1"/>
        </dgm:presLayoutVars>
      </dgm:prSet>
      <dgm:spPr/>
    </dgm:pt>
  </dgm:ptLst>
  <dgm:cxnLst>
    <dgm:cxn modelId="{E6ADAA0F-7E8B-4D40-AE8F-AE3F3AE61FD8}" type="presOf" srcId="{B4396B2E-D89C-4765-829F-7A9FEE45D157}" destId="{59416A5C-434B-449C-94FC-4699F5794DBC}" srcOrd="0" destOrd="0" presId="urn:microsoft.com/office/officeart/2005/8/layout/hierarchy3"/>
    <dgm:cxn modelId="{1F9E4C31-CC9E-4550-87DD-F7948DA3B8F4}" type="presOf" srcId="{B4396B2E-D89C-4765-829F-7A9FEE45D157}" destId="{64E3D8A9-046D-4F82-B8B8-80906721A128}" srcOrd="1" destOrd="0" presId="urn:microsoft.com/office/officeart/2005/8/layout/hierarchy3"/>
    <dgm:cxn modelId="{CCBFF634-57AC-4F4F-B93F-05EFEC8A2A93}" type="presOf" srcId="{94F2E5B1-00E5-4109-95A9-3DA1C68CFCDE}" destId="{2ADEBA07-6575-48CC-86A2-DD5F1264EB5D}" srcOrd="1" destOrd="0" presId="urn:microsoft.com/office/officeart/2005/8/layout/hierarchy3"/>
    <dgm:cxn modelId="{7EC8763E-8CE5-4777-8D50-5835C31D5EC0}" type="presOf" srcId="{E6692C4E-36B8-46FF-8DF6-AE2AB026AC18}" destId="{62B18E3D-B393-4486-B4E8-F2A82C58A27C}" srcOrd="1" destOrd="0" presId="urn:microsoft.com/office/officeart/2005/8/layout/hierarchy3"/>
    <dgm:cxn modelId="{CD187A40-ADAA-4412-A31C-F75378B91A58}" type="presOf" srcId="{77C1E0D5-1545-45AA-98D1-ED72BC20200D}" destId="{11777FB0-DA2B-48E7-9FE1-8937063E09E9}" srcOrd="0" destOrd="0" presId="urn:microsoft.com/office/officeart/2005/8/layout/hierarchy3"/>
    <dgm:cxn modelId="{ACCFC26E-5C41-47B8-9148-F440DB1AD661}" type="presOf" srcId="{94F2E5B1-00E5-4109-95A9-3DA1C68CFCDE}" destId="{F0A4F62F-A78C-46C5-8D6E-733168FFFEBB}" srcOrd="0" destOrd="0" presId="urn:microsoft.com/office/officeart/2005/8/layout/hierarchy3"/>
    <dgm:cxn modelId="{81A73570-56AD-4C57-99AF-59B9D80F458E}" type="presOf" srcId="{3F238384-2F2A-4CD4-ACEB-B807D9CA93BA}" destId="{CD01E80B-673F-4D60-A375-6E136425F074}" srcOrd="0" destOrd="0" presId="urn:microsoft.com/office/officeart/2005/8/layout/hierarchy3"/>
    <dgm:cxn modelId="{58D04682-7FE2-4F4D-BB9C-CFB7DF1E256D}" type="presOf" srcId="{31E75BBF-204A-4DD8-8E67-C24DBF96093E}" destId="{8F036930-8CC8-422D-9214-7FCF0ECE1A31}" srcOrd="0" destOrd="0" presId="urn:microsoft.com/office/officeart/2005/8/layout/hierarchy3"/>
    <dgm:cxn modelId="{0C73D383-BE39-4FD6-9867-A052D84EB085}" type="presOf" srcId="{6C367920-DD3C-4838-AD53-DDD9C7A8EE66}" destId="{BDC8AB47-A63B-4C41-ABE6-8AC6F79222B0}" srcOrd="0" destOrd="0" presId="urn:microsoft.com/office/officeart/2005/8/layout/hierarchy3"/>
    <dgm:cxn modelId="{E28B0D85-6D45-418A-A022-429934A4A0C5}" type="presOf" srcId="{3B70F25B-C9E0-4031-8279-EE84DF9BD927}" destId="{AC3DD64B-581B-4266-98BE-272884034945}" srcOrd="0" destOrd="0" presId="urn:microsoft.com/office/officeart/2005/8/layout/hierarchy3"/>
    <dgm:cxn modelId="{6A8A368F-6F1E-4ECC-A6BC-16BBDF381C23}" srcId="{E6692C4E-36B8-46FF-8DF6-AE2AB026AC18}" destId="{C208E3C3-E0AD-4175-8CFE-E75B75E0EC2F}" srcOrd="0" destOrd="0" parTransId="{31E75BBF-204A-4DD8-8E67-C24DBF96093E}" sibTransId="{7E879D2B-BABB-4AA8-B5C4-06BD6CAAAB99}"/>
    <dgm:cxn modelId="{E0480B90-90DA-42FC-93A1-7453EE8879D0}" type="presOf" srcId="{65B6268B-C56A-4AEB-9ADA-0C1F1A0436EC}" destId="{959D802D-1963-4F89-B9DF-8F688B0CF208}" srcOrd="0" destOrd="0" presId="urn:microsoft.com/office/officeart/2005/8/layout/hierarchy3"/>
    <dgm:cxn modelId="{46496190-2C77-4CAA-9B2C-18B9A1D8B318}" srcId="{6F81F3F0-2412-41FE-B6F6-91D5622FC4B6}" destId="{77C1E0D5-1545-45AA-98D1-ED72BC20200D}" srcOrd="0" destOrd="0" parTransId="{F29752FA-D79B-43CB-B966-C9D62E8D02AC}" sibTransId="{2B46251B-348F-47FD-ADA0-952AC4DC5213}"/>
    <dgm:cxn modelId="{2775B799-815F-4F7B-BB4C-6636350277A3}" srcId="{8EDF5DCF-58A8-4C09-BB2D-58081DFED3FF}" destId="{B4396B2E-D89C-4765-829F-7A9FEE45D157}" srcOrd="0" destOrd="0" parTransId="{190D92C2-AB45-46A8-AB5D-ABC9BD1DAADE}" sibTransId="{210FA012-F0F9-429F-9886-510262FA0DA6}"/>
    <dgm:cxn modelId="{BBC0189B-06FA-44BF-A914-3988E880887B}" type="presOf" srcId="{6F81F3F0-2412-41FE-B6F6-91D5622FC4B6}" destId="{61C76AF8-B65E-4F77-92E5-C8FF61C15CFB}" srcOrd="0" destOrd="0" presId="urn:microsoft.com/office/officeart/2005/8/layout/hierarchy3"/>
    <dgm:cxn modelId="{AE8B469F-4EA4-4CEA-846B-C3D5F3EC3483}" type="presOf" srcId="{6F81F3F0-2412-41FE-B6F6-91D5622FC4B6}" destId="{7494FAAC-A923-4C64-9476-69B6D58DD31E}" srcOrd="1" destOrd="0" presId="urn:microsoft.com/office/officeart/2005/8/layout/hierarchy3"/>
    <dgm:cxn modelId="{858890A8-0503-4EFB-8AC9-E0C01147EFE4}" srcId="{B4396B2E-D89C-4765-829F-7A9FEE45D157}" destId="{3B70F25B-C9E0-4031-8279-EE84DF9BD927}" srcOrd="0" destOrd="0" parTransId="{65B6268B-C56A-4AEB-9ADA-0C1F1A0436EC}" sibTransId="{2A8A0451-CB2A-4362-9FA9-0EC722A337B1}"/>
    <dgm:cxn modelId="{E04AFFA9-611B-46D1-BB30-5460F0B4515D}" srcId="{8EDF5DCF-58A8-4C09-BB2D-58081DFED3FF}" destId="{E6692C4E-36B8-46FF-8DF6-AE2AB026AC18}" srcOrd="3" destOrd="0" parTransId="{B90C6F66-84F2-4D05-A83A-EAFC0ADF9F44}" sibTransId="{B09E769E-1215-41E1-968C-FF621DCE26A8}"/>
    <dgm:cxn modelId="{123046B4-E414-48D7-AA0E-DA2BB7806885}" type="presOf" srcId="{E6692C4E-36B8-46FF-8DF6-AE2AB026AC18}" destId="{0D452093-D53B-4379-B142-1E7BC74EB59D}" srcOrd="0" destOrd="0" presId="urn:microsoft.com/office/officeart/2005/8/layout/hierarchy3"/>
    <dgm:cxn modelId="{0BC6F8BF-698C-4338-A27D-7B3A07B6F7D8}" type="presOf" srcId="{C208E3C3-E0AD-4175-8CFE-E75B75E0EC2F}" destId="{FE0C59E8-50DA-494D-9B31-A51927548AB0}" srcOrd="0" destOrd="0" presId="urn:microsoft.com/office/officeart/2005/8/layout/hierarchy3"/>
    <dgm:cxn modelId="{EC65E5C2-D0D3-414D-9756-41D34E079DAD}" srcId="{94F2E5B1-00E5-4109-95A9-3DA1C68CFCDE}" destId="{6C367920-DD3C-4838-AD53-DDD9C7A8EE66}" srcOrd="0" destOrd="0" parTransId="{3F238384-2F2A-4CD4-ACEB-B807D9CA93BA}" sibTransId="{5C468369-F35E-4BE8-8797-ABF420A831E6}"/>
    <dgm:cxn modelId="{72BB82C6-C0E0-4066-9AF6-CC2FDAA0E3F0}" srcId="{8EDF5DCF-58A8-4C09-BB2D-58081DFED3FF}" destId="{6F81F3F0-2412-41FE-B6F6-91D5622FC4B6}" srcOrd="2" destOrd="0" parTransId="{E2D69A4E-421F-4210-A707-D57257CAE3C2}" sibTransId="{5B4F0FB3-0C1F-4BE0-80B3-E4E7110237CB}"/>
    <dgm:cxn modelId="{5B74E7C7-94A0-442D-A82E-57CFAAD59989}" type="presOf" srcId="{F29752FA-D79B-43CB-B966-C9D62E8D02AC}" destId="{50025360-BF8F-43A7-8A9D-91A4D66C3B12}" srcOrd="0" destOrd="0" presId="urn:microsoft.com/office/officeart/2005/8/layout/hierarchy3"/>
    <dgm:cxn modelId="{4EB863D1-D494-44B3-B04E-421DA056FA6E}" srcId="{8EDF5DCF-58A8-4C09-BB2D-58081DFED3FF}" destId="{94F2E5B1-00E5-4109-95A9-3DA1C68CFCDE}" srcOrd="1" destOrd="0" parTransId="{F6BC2A4D-AD85-4B9B-8713-8B4323233E74}" sibTransId="{1042B3EE-8338-4B63-9000-7FF2583CBCB5}"/>
    <dgm:cxn modelId="{B97B38ED-EA70-4B53-8DE1-3D2BE7183925}" type="presOf" srcId="{8EDF5DCF-58A8-4C09-BB2D-58081DFED3FF}" destId="{1E5265E5-5B86-4CBA-A40A-D6748B4A44F6}" srcOrd="0" destOrd="0" presId="urn:microsoft.com/office/officeart/2005/8/layout/hierarchy3"/>
    <dgm:cxn modelId="{75D95653-C6A1-420D-9861-67FA14A4DD43}" type="presParOf" srcId="{1E5265E5-5B86-4CBA-A40A-D6748B4A44F6}" destId="{01F122A0-2306-4D8C-98B0-E6021A96F575}" srcOrd="0" destOrd="0" presId="urn:microsoft.com/office/officeart/2005/8/layout/hierarchy3"/>
    <dgm:cxn modelId="{99CB260D-C36D-4159-898B-EC724EB6DC38}" type="presParOf" srcId="{01F122A0-2306-4D8C-98B0-E6021A96F575}" destId="{31CBF168-E49C-4DDF-92D4-4BFAC42FE202}" srcOrd="0" destOrd="0" presId="urn:microsoft.com/office/officeart/2005/8/layout/hierarchy3"/>
    <dgm:cxn modelId="{195C8E67-3DB1-4D47-B6AD-54E8A49F93AB}" type="presParOf" srcId="{31CBF168-E49C-4DDF-92D4-4BFAC42FE202}" destId="{59416A5C-434B-449C-94FC-4699F5794DBC}" srcOrd="0" destOrd="0" presId="urn:microsoft.com/office/officeart/2005/8/layout/hierarchy3"/>
    <dgm:cxn modelId="{54DF01D5-C0DA-4039-85AD-BAB98AB6F0F3}" type="presParOf" srcId="{31CBF168-E49C-4DDF-92D4-4BFAC42FE202}" destId="{64E3D8A9-046D-4F82-B8B8-80906721A128}" srcOrd="1" destOrd="0" presId="urn:microsoft.com/office/officeart/2005/8/layout/hierarchy3"/>
    <dgm:cxn modelId="{32BD116D-C20C-444C-B751-D54402CC7DE7}" type="presParOf" srcId="{01F122A0-2306-4D8C-98B0-E6021A96F575}" destId="{3928A556-D39A-4E57-9B19-4A401BE1E0E6}" srcOrd="1" destOrd="0" presId="urn:microsoft.com/office/officeart/2005/8/layout/hierarchy3"/>
    <dgm:cxn modelId="{CC8B0EC5-15A0-4952-BE87-E670288FE00C}" type="presParOf" srcId="{3928A556-D39A-4E57-9B19-4A401BE1E0E6}" destId="{959D802D-1963-4F89-B9DF-8F688B0CF208}" srcOrd="0" destOrd="0" presId="urn:microsoft.com/office/officeart/2005/8/layout/hierarchy3"/>
    <dgm:cxn modelId="{168958E7-9CD1-434B-967F-AD1FE3DEE8CA}" type="presParOf" srcId="{3928A556-D39A-4E57-9B19-4A401BE1E0E6}" destId="{AC3DD64B-581B-4266-98BE-272884034945}" srcOrd="1" destOrd="0" presId="urn:microsoft.com/office/officeart/2005/8/layout/hierarchy3"/>
    <dgm:cxn modelId="{B7568763-2DAB-4DF6-8E46-4A86AD08E857}" type="presParOf" srcId="{1E5265E5-5B86-4CBA-A40A-D6748B4A44F6}" destId="{449C9FB2-1461-4C71-AB64-03E101A8D78A}" srcOrd="1" destOrd="0" presId="urn:microsoft.com/office/officeart/2005/8/layout/hierarchy3"/>
    <dgm:cxn modelId="{137FEF95-EED1-41EB-940B-9CF33592C49A}" type="presParOf" srcId="{449C9FB2-1461-4C71-AB64-03E101A8D78A}" destId="{0F5C48FF-A5CE-4BD3-8F12-21AB6751F49C}" srcOrd="0" destOrd="0" presId="urn:microsoft.com/office/officeart/2005/8/layout/hierarchy3"/>
    <dgm:cxn modelId="{CCDC51BE-EA43-4618-AACF-3607149C82A8}" type="presParOf" srcId="{0F5C48FF-A5CE-4BD3-8F12-21AB6751F49C}" destId="{F0A4F62F-A78C-46C5-8D6E-733168FFFEBB}" srcOrd="0" destOrd="0" presId="urn:microsoft.com/office/officeart/2005/8/layout/hierarchy3"/>
    <dgm:cxn modelId="{262FAF66-921B-4F10-8C52-33BACEFDA7BC}" type="presParOf" srcId="{0F5C48FF-A5CE-4BD3-8F12-21AB6751F49C}" destId="{2ADEBA07-6575-48CC-86A2-DD5F1264EB5D}" srcOrd="1" destOrd="0" presId="urn:microsoft.com/office/officeart/2005/8/layout/hierarchy3"/>
    <dgm:cxn modelId="{6BC1E76B-F0FA-4C43-B7A7-319746D56127}" type="presParOf" srcId="{449C9FB2-1461-4C71-AB64-03E101A8D78A}" destId="{21A899E1-2311-402F-A561-0E18B9BDCFE5}" srcOrd="1" destOrd="0" presId="urn:microsoft.com/office/officeart/2005/8/layout/hierarchy3"/>
    <dgm:cxn modelId="{8B0879CF-FDA9-4364-BC82-908B3BA8200B}" type="presParOf" srcId="{21A899E1-2311-402F-A561-0E18B9BDCFE5}" destId="{CD01E80B-673F-4D60-A375-6E136425F074}" srcOrd="0" destOrd="0" presId="urn:microsoft.com/office/officeart/2005/8/layout/hierarchy3"/>
    <dgm:cxn modelId="{DAA038CA-408B-4C20-B356-14D28CB0CAE8}" type="presParOf" srcId="{21A899E1-2311-402F-A561-0E18B9BDCFE5}" destId="{BDC8AB47-A63B-4C41-ABE6-8AC6F79222B0}" srcOrd="1" destOrd="0" presId="urn:microsoft.com/office/officeart/2005/8/layout/hierarchy3"/>
    <dgm:cxn modelId="{764FC022-E317-4681-BB5A-6ECDB72B6C4D}" type="presParOf" srcId="{1E5265E5-5B86-4CBA-A40A-D6748B4A44F6}" destId="{CD47BC66-1D55-43AC-86A6-ED5D00A37D5E}" srcOrd="2" destOrd="0" presId="urn:microsoft.com/office/officeart/2005/8/layout/hierarchy3"/>
    <dgm:cxn modelId="{395E4553-BC69-4B04-9914-EF6010596014}" type="presParOf" srcId="{CD47BC66-1D55-43AC-86A6-ED5D00A37D5E}" destId="{6A4053EC-A6E2-433C-A3A6-11B50446B620}" srcOrd="0" destOrd="0" presId="urn:microsoft.com/office/officeart/2005/8/layout/hierarchy3"/>
    <dgm:cxn modelId="{7B4F1FF9-FD2B-4772-9247-D9C79D84367E}" type="presParOf" srcId="{6A4053EC-A6E2-433C-A3A6-11B50446B620}" destId="{61C76AF8-B65E-4F77-92E5-C8FF61C15CFB}" srcOrd="0" destOrd="0" presId="urn:microsoft.com/office/officeart/2005/8/layout/hierarchy3"/>
    <dgm:cxn modelId="{805791CB-8898-4663-A57C-DB6515B10FF5}" type="presParOf" srcId="{6A4053EC-A6E2-433C-A3A6-11B50446B620}" destId="{7494FAAC-A923-4C64-9476-69B6D58DD31E}" srcOrd="1" destOrd="0" presId="urn:microsoft.com/office/officeart/2005/8/layout/hierarchy3"/>
    <dgm:cxn modelId="{2A7C98B3-500F-4BB0-9794-FF462287B3DB}" type="presParOf" srcId="{CD47BC66-1D55-43AC-86A6-ED5D00A37D5E}" destId="{C4AAB1BF-58B3-4C2C-9939-6DC195FA9C66}" srcOrd="1" destOrd="0" presId="urn:microsoft.com/office/officeart/2005/8/layout/hierarchy3"/>
    <dgm:cxn modelId="{648B7CED-EBB1-40AF-96E5-33343EA4DC81}" type="presParOf" srcId="{C4AAB1BF-58B3-4C2C-9939-6DC195FA9C66}" destId="{50025360-BF8F-43A7-8A9D-91A4D66C3B12}" srcOrd="0" destOrd="0" presId="urn:microsoft.com/office/officeart/2005/8/layout/hierarchy3"/>
    <dgm:cxn modelId="{C95AF79E-EF93-4B63-BC45-685EDC01469E}" type="presParOf" srcId="{C4AAB1BF-58B3-4C2C-9939-6DC195FA9C66}" destId="{11777FB0-DA2B-48E7-9FE1-8937063E09E9}" srcOrd="1" destOrd="0" presId="urn:microsoft.com/office/officeart/2005/8/layout/hierarchy3"/>
    <dgm:cxn modelId="{261B7129-6817-4E3E-BDED-AE9BA2FB5C9F}" type="presParOf" srcId="{1E5265E5-5B86-4CBA-A40A-D6748B4A44F6}" destId="{C3A7B46B-1670-4962-8300-C719962EC49C}" srcOrd="3" destOrd="0" presId="urn:microsoft.com/office/officeart/2005/8/layout/hierarchy3"/>
    <dgm:cxn modelId="{CF07AE26-5D8C-4BEF-AAFC-AD0930C461BF}" type="presParOf" srcId="{C3A7B46B-1670-4962-8300-C719962EC49C}" destId="{99928FBC-99A6-4319-8CDF-B6D38ED64C8E}" srcOrd="0" destOrd="0" presId="urn:microsoft.com/office/officeart/2005/8/layout/hierarchy3"/>
    <dgm:cxn modelId="{40435A6E-498B-40B5-B72D-6F71C08CF677}" type="presParOf" srcId="{99928FBC-99A6-4319-8CDF-B6D38ED64C8E}" destId="{0D452093-D53B-4379-B142-1E7BC74EB59D}" srcOrd="0" destOrd="0" presId="urn:microsoft.com/office/officeart/2005/8/layout/hierarchy3"/>
    <dgm:cxn modelId="{3BADD6F1-F6C7-40FB-B3F6-58D1464E021D}" type="presParOf" srcId="{99928FBC-99A6-4319-8CDF-B6D38ED64C8E}" destId="{62B18E3D-B393-4486-B4E8-F2A82C58A27C}" srcOrd="1" destOrd="0" presId="urn:microsoft.com/office/officeart/2005/8/layout/hierarchy3"/>
    <dgm:cxn modelId="{7708C0D1-4191-44EB-98C7-05F51C01AE79}" type="presParOf" srcId="{C3A7B46B-1670-4962-8300-C719962EC49C}" destId="{870CA8D6-D6DB-470B-AFA4-E2405D7330E8}" srcOrd="1" destOrd="0" presId="urn:microsoft.com/office/officeart/2005/8/layout/hierarchy3"/>
    <dgm:cxn modelId="{C8584138-DD6A-47DD-92CC-79F55F0485B4}" type="presParOf" srcId="{870CA8D6-D6DB-470B-AFA4-E2405D7330E8}" destId="{8F036930-8CC8-422D-9214-7FCF0ECE1A31}" srcOrd="0" destOrd="0" presId="urn:microsoft.com/office/officeart/2005/8/layout/hierarchy3"/>
    <dgm:cxn modelId="{52B95943-6D6B-4A7E-9CD5-8B7631D79685}" type="presParOf" srcId="{870CA8D6-D6DB-470B-AFA4-E2405D7330E8}" destId="{FE0C59E8-50DA-494D-9B31-A51927548AB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DF5DCF-58A8-4C09-BB2D-58081DFED3FF}" type="doc">
      <dgm:prSet loTypeId="urn:microsoft.com/office/officeart/2005/8/layout/lProcess2" loCatId="list" qsTypeId="urn:microsoft.com/office/officeart/2005/8/quickstyle/3d4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4396B2E-D89C-4765-829F-7A9FEE45D157}">
      <dgm:prSet/>
      <dgm:spPr/>
      <dgm:t>
        <a:bodyPr/>
        <a:lstStyle/>
        <a:p>
          <a:r>
            <a:rPr lang="en-US"/>
            <a:t>Confidentiality</a:t>
          </a:r>
        </a:p>
      </dgm:t>
    </dgm:pt>
    <dgm:pt modelId="{190D92C2-AB45-46A8-AB5D-ABC9BD1DAADE}" type="parTrans" cxnId="{2775B799-815F-4F7B-BB4C-6636350277A3}">
      <dgm:prSet/>
      <dgm:spPr/>
      <dgm:t>
        <a:bodyPr/>
        <a:lstStyle/>
        <a:p>
          <a:endParaRPr lang="en-US"/>
        </a:p>
      </dgm:t>
    </dgm:pt>
    <dgm:pt modelId="{210FA012-F0F9-429F-9886-510262FA0DA6}" type="sibTrans" cxnId="{2775B799-815F-4F7B-BB4C-6636350277A3}">
      <dgm:prSet/>
      <dgm:spPr/>
      <dgm:t>
        <a:bodyPr/>
        <a:lstStyle/>
        <a:p>
          <a:endParaRPr lang="en-US"/>
        </a:p>
      </dgm:t>
    </dgm:pt>
    <dgm:pt modelId="{3B70F25B-C9E0-4031-8279-EE84DF9BD927}">
      <dgm:prSet/>
      <dgm:spPr/>
      <dgm:t>
        <a:bodyPr/>
        <a:lstStyle/>
        <a:p>
          <a:r>
            <a:rPr lang="en-US"/>
            <a:t>Keep records away from unauthorized people</a:t>
          </a:r>
        </a:p>
      </dgm:t>
    </dgm:pt>
    <dgm:pt modelId="{65B6268B-C56A-4AEB-9ADA-0C1F1A0436EC}" type="parTrans" cxnId="{858890A8-0503-4EFB-8AC9-E0C01147EFE4}">
      <dgm:prSet/>
      <dgm:spPr/>
      <dgm:t>
        <a:bodyPr/>
        <a:lstStyle/>
        <a:p>
          <a:endParaRPr lang="en-US"/>
        </a:p>
      </dgm:t>
    </dgm:pt>
    <dgm:pt modelId="{2A8A0451-CB2A-4362-9FA9-0EC722A337B1}" type="sibTrans" cxnId="{858890A8-0503-4EFB-8AC9-E0C01147EFE4}">
      <dgm:prSet/>
      <dgm:spPr/>
      <dgm:t>
        <a:bodyPr/>
        <a:lstStyle/>
        <a:p>
          <a:endParaRPr lang="en-US"/>
        </a:p>
      </dgm:t>
    </dgm:pt>
    <dgm:pt modelId="{94F2E5B1-00E5-4109-95A9-3DA1C68CFCDE}">
      <dgm:prSet/>
      <dgm:spPr/>
      <dgm:t>
        <a:bodyPr/>
        <a:lstStyle/>
        <a:p>
          <a:r>
            <a:rPr lang="en-US"/>
            <a:t>Neutrality</a:t>
          </a:r>
        </a:p>
      </dgm:t>
    </dgm:pt>
    <dgm:pt modelId="{F6BC2A4D-AD85-4B9B-8713-8B4323233E74}" type="parTrans" cxnId="{4EB863D1-D494-44B3-B04E-421DA056FA6E}">
      <dgm:prSet/>
      <dgm:spPr/>
      <dgm:t>
        <a:bodyPr/>
        <a:lstStyle/>
        <a:p>
          <a:endParaRPr lang="en-US"/>
        </a:p>
      </dgm:t>
    </dgm:pt>
    <dgm:pt modelId="{1042B3EE-8338-4B63-9000-7FF2583CBCB5}" type="sibTrans" cxnId="{4EB863D1-D494-44B3-B04E-421DA056FA6E}">
      <dgm:prSet/>
      <dgm:spPr/>
      <dgm:t>
        <a:bodyPr/>
        <a:lstStyle/>
        <a:p>
          <a:endParaRPr lang="en-US"/>
        </a:p>
      </dgm:t>
    </dgm:pt>
    <dgm:pt modelId="{6C367920-DD3C-4838-AD53-DDD9C7A8EE66}">
      <dgm:prSet/>
      <dgm:spPr/>
      <dgm:t>
        <a:bodyPr/>
        <a:lstStyle/>
        <a:p>
          <a:r>
            <a:rPr lang="en-US"/>
            <a:t>Do not show favoritism</a:t>
          </a:r>
        </a:p>
      </dgm:t>
    </dgm:pt>
    <dgm:pt modelId="{3F238384-2F2A-4CD4-ACEB-B807D9CA93BA}" type="parTrans" cxnId="{EC65E5C2-D0D3-414D-9756-41D34E079DAD}">
      <dgm:prSet/>
      <dgm:spPr/>
      <dgm:t>
        <a:bodyPr/>
        <a:lstStyle/>
        <a:p>
          <a:endParaRPr lang="en-US"/>
        </a:p>
      </dgm:t>
    </dgm:pt>
    <dgm:pt modelId="{5C468369-F35E-4BE8-8797-ABF420A831E6}" type="sibTrans" cxnId="{EC65E5C2-D0D3-414D-9756-41D34E079DAD}">
      <dgm:prSet/>
      <dgm:spPr/>
      <dgm:t>
        <a:bodyPr/>
        <a:lstStyle/>
        <a:p>
          <a:endParaRPr lang="en-US"/>
        </a:p>
      </dgm:t>
    </dgm:pt>
    <dgm:pt modelId="{6F81F3F0-2412-41FE-B6F6-91D5622FC4B6}">
      <dgm:prSet/>
      <dgm:spPr/>
      <dgm:t>
        <a:bodyPr/>
        <a:lstStyle/>
        <a:p>
          <a:r>
            <a:rPr lang="en-US"/>
            <a:t>Patient dignity</a:t>
          </a:r>
        </a:p>
      </dgm:t>
    </dgm:pt>
    <dgm:pt modelId="{E2D69A4E-421F-4210-A707-D57257CAE3C2}" type="parTrans" cxnId="{72BB82C6-C0E0-4066-9AF6-CC2FDAA0E3F0}">
      <dgm:prSet/>
      <dgm:spPr/>
      <dgm:t>
        <a:bodyPr/>
        <a:lstStyle/>
        <a:p>
          <a:endParaRPr lang="en-US"/>
        </a:p>
      </dgm:t>
    </dgm:pt>
    <dgm:pt modelId="{5B4F0FB3-0C1F-4BE0-80B3-E4E7110237CB}" type="sibTrans" cxnId="{72BB82C6-C0E0-4066-9AF6-CC2FDAA0E3F0}">
      <dgm:prSet/>
      <dgm:spPr/>
      <dgm:t>
        <a:bodyPr/>
        <a:lstStyle/>
        <a:p>
          <a:endParaRPr lang="en-US"/>
        </a:p>
      </dgm:t>
    </dgm:pt>
    <dgm:pt modelId="{77C1E0D5-1545-45AA-98D1-ED72BC20200D}">
      <dgm:prSet/>
      <dgm:spPr/>
      <dgm:t>
        <a:bodyPr/>
        <a:lstStyle/>
        <a:p>
          <a:r>
            <a:rPr lang="en-US"/>
            <a:t>Show respect when discussing records</a:t>
          </a:r>
        </a:p>
      </dgm:t>
    </dgm:pt>
    <dgm:pt modelId="{F29752FA-D79B-43CB-B966-C9D62E8D02AC}" type="parTrans" cxnId="{46496190-2C77-4CAA-9B2C-18B9A1D8B318}">
      <dgm:prSet/>
      <dgm:spPr/>
      <dgm:t>
        <a:bodyPr/>
        <a:lstStyle/>
        <a:p>
          <a:endParaRPr lang="en-US"/>
        </a:p>
      </dgm:t>
    </dgm:pt>
    <dgm:pt modelId="{2B46251B-348F-47FD-ADA0-952AC4DC5213}" type="sibTrans" cxnId="{46496190-2C77-4CAA-9B2C-18B9A1D8B318}">
      <dgm:prSet/>
      <dgm:spPr/>
      <dgm:t>
        <a:bodyPr/>
        <a:lstStyle/>
        <a:p>
          <a:endParaRPr lang="en-US"/>
        </a:p>
      </dgm:t>
    </dgm:pt>
    <dgm:pt modelId="{E6692C4E-36B8-46FF-8DF6-AE2AB026AC18}">
      <dgm:prSet/>
      <dgm:spPr/>
      <dgm:t>
        <a:bodyPr/>
        <a:lstStyle/>
        <a:p>
          <a:r>
            <a:rPr lang="en-US"/>
            <a:t>Honesty</a:t>
          </a:r>
        </a:p>
      </dgm:t>
    </dgm:pt>
    <dgm:pt modelId="{B90C6F66-84F2-4D05-A83A-EAFC0ADF9F44}" type="parTrans" cxnId="{E04AFFA9-611B-46D1-BB30-5460F0B4515D}">
      <dgm:prSet/>
      <dgm:spPr/>
      <dgm:t>
        <a:bodyPr/>
        <a:lstStyle/>
        <a:p>
          <a:endParaRPr lang="en-US"/>
        </a:p>
      </dgm:t>
    </dgm:pt>
    <dgm:pt modelId="{B09E769E-1215-41E1-968C-FF621DCE26A8}" type="sibTrans" cxnId="{E04AFFA9-611B-46D1-BB30-5460F0B4515D}">
      <dgm:prSet/>
      <dgm:spPr/>
      <dgm:t>
        <a:bodyPr/>
        <a:lstStyle/>
        <a:p>
          <a:endParaRPr lang="en-US"/>
        </a:p>
      </dgm:t>
    </dgm:pt>
    <dgm:pt modelId="{C208E3C3-E0AD-4175-8CFE-E75B75E0EC2F}">
      <dgm:prSet/>
      <dgm:spPr/>
      <dgm:t>
        <a:bodyPr/>
        <a:lstStyle/>
        <a:p>
          <a:r>
            <a:rPr lang="en-US"/>
            <a:t>Report guideline violations</a:t>
          </a:r>
        </a:p>
      </dgm:t>
    </dgm:pt>
    <dgm:pt modelId="{31E75BBF-204A-4DD8-8E67-C24DBF96093E}" type="parTrans" cxnId="{6A8A368F-6F1E-4ECC-A6BC-16BBDF381C23}">
      <dgm:prSet/>
      <dgm:spPr/>
      <dgm:t>
        <a:bodyPr/>
        <a:lstStyle/>
        <a:p>
          <a:endParaRPr lang="en-US"/>
        </a:p>
      </dgm:t>
    </dgm:pt>
    <dgm:pt modelId="{7E879D2B-BABB-4AA8-B5C4-06BD6CAAAB99}" type="sibTrans" cxnId="{6A8A368F-6F1E-4ECC-A6BC-16BBDF381C23}">
      <dgm:prSet/>
      <dgm:spPr/>
      <dgm:t>
        <a:bodyPr/>
        <a:lstStyle/>
        <a:p>
          <a:endParaRPr lang="en-US"/>
        </a:p>
      </dgm:t>
    </dgm:pt>
    <dgm:pt modelId="{BB52F71B-8969-4366-9B75-BA5065D2C473}" type="pres">
      <dgm:prSet presAssocID="{8EDF5DCF-58A8-4C09-BB2D-58081DFED3FF}" presName="theList" presStyleCnt="0">
        <dgm:presLayoutVars>
          <dgm:dir/>
          <dgm:animLvl val="lvl"/>
          <dgm:resizeHandles val="exact"/>
        </dgm:presLayoutVars>
      </dgm:prSet>
      <dgm:spPr/>
    </dgm:pt>
    <dgm:pt modelId="{0EE0BEF2-34F7-42D9-8AA5-24AE5E4FE109}" type="pres">
      <dgm:prSet presAssocID="{B4396B2E-D89C-4765-829F-7A9FEE45D157}" presName="compNode" presStyleCnt="0"/>
      <dgm:spPr/>
    </dgm:pt>
    <dgm:pt modelId="{85197A8F-5A0F-4CCB-8FFF-747DA5AEC356}" type="pres">
      <dgm:prSet presAssocID="{B4396B2E-D89C-4765-829F-7A9FEE45D157}" presName="aNode" presStyleLbl="bgShp" presStyleIdx="0" presStyleCnt="4"/>
      <dgm:spPr/>
    </dgm:pt>
    <dgm:pt modelId="{AA614762-F5B1-4F17-BACD-1B0BB6A495FF}" type="pres">
      <dgm:prSet presAssocID="{B4396B2E-D89C-4765-829F-7A9FEE45D157}" presName="textNode" presStyleLbl="bgShp" presStyleIdx="0" presStyleCnt="4"/>
      <dgm:spPr/>
    </dgm:pt>
    <dgm:pt modelId="{D28687C5-2D51-444F-BF5B-89B33010A493}" type="pres">
      <dgm:prSet presAssocID="{B4396B2E-D89C-4765-829F-7A9FEE45D157}" presName="compChildNode" presStyleCnt="0"/>
      <dgm:spPr/>
    </dgm:pt>
    <dgm:pt modelId="{E9AEA4EC-1914-484F-8691-2A2213EBC3C4}" type="pres">
      <dgm:prSet presAssocID="{B4396B2E-D89C-4765-829F-7A9FEE45D157}" presName="theInnerList" presStyleCnt="0"/>
      <dgm:spPr/>
    </dgm:pt>
    <dgm:pt modelId="{1EBEC3F2-D7C2-43A0-8B32-6EF9BCB0397E}" type="pres">
      <dgm:prSet presAssocID="{3B70F25B-C9E0-4031-8279-EE84DF9BD927}" presName="childNode" presStyleLbl="node1" presStyleIdx="0" presStyleCnt="4">
        <dgm:presLayoutVars>
          <dgm:bulletEnabled val="1"/>
        </dgm:presLayoutVars>
      </dgm:prSet>
      <dgm:spPr/>
    </dgm:pt>
    <dgm:pt modelId="{BA2AFBB1-4FF2-4449-A2D3-E8669E92D63C}" type="pres">
      <dgm:prSet presAssocID="{B4396B2E-D89C-4765-829F-7A9FEE45D157}" presName="aSpace" presStyleCnt="0"/>
      <dgm:spPr/>
    </dgm:pt>
    <dgm:pt modelId="{AE2C51EE-D018-4A2D-8FF1-2DADD482DE9F}" type="pres">
      <dgm:prSet presAssocID="{94F2E5B1-00E5-4109-95A9-3DA1C68CFCDE}" presName="compNode" presStyleCnt="0"/>
      <dgm:spPr/>
    </dgm:pt>
    <dgm:pt modelId="{5192540C-4C23-48E6-B926-7E381B3B1539}" type="pres">
      <dgm:prSet presAssocID="{94F2E5B1-00E5-4109-95A9-3DA1C68CFCDE}" presName="aNode" presStyleLbl="bgShp" presStyleIdx="1" presStyleCnt="4"/>
      <dgm:spPr/>
    </dgm:pt>
    <dgm:pt modelId="{5DC97482-637F-4067-B48D-6154FBD440E2}" type="pres">
      <dgm:prSet presAssocID="{94F2E5B1-00E5-4109-95A9-3DA1C68CFCDE}" presName="textNode" presStyleLbl="bgShp" presStyleIdx="1" presStyleCnt="4"/>
      <dgm:spPr/>
    </dgm:pt>
    <dgm:pt modelId="{622386D6-E311-4608-8842-0FE4C77274A6}" type="pres">
      <dgm:prSet presAssocID="{94F2E5B1-00E5-4109-95A9-3DA1C68CFCDE}" presName="compChildNode" presStyleCnt="0"/>
      <dgm:spPr/>
    </dgm:pt>
    <dgm:pt modelId="{18EBD2FA-F87A-432A-A434-93D8D464BC62}" type="pres">
      <dgm:prSet presAssocID="{94F2E5B1-00E5-4109-95A9-3DA1C68CFCDE}" presName="theInnerList" presStyleCnt="0"/>
      <dgm:spPr/>
    </dgm:pt>
    <dgm:pt modelId="{5F0CCA5F-1716-4D1C-97C1-F17D7A09D1EE}" type="pres">
      <dgm:prSet presAssocID="{6C367920-DD3C-4838-AD53-DDD9C7A8EE66}" presName="childNode" presStyleLbl="node1" presStyleIdx="1" presStyleCnt="4">
        <dgm:presLayoutVars>
          <dgm:bulletEnabled val="1"/>
        </dgm:presLayoutVars>
      </dgm:prSet>
      <dgm:spPr/>
    </dgm:pt>
    <dgm:pt modelId="{CF481BD4-1619-4136-ADDD-8CA60CFFB2C2}" type="pres">
      <dgm:prSet presAssocID="{94F2E5B1-00E5-4109-95A9-3DA1C68CFCDE}" presName="aSpace" presStyleCnt="0"/>
      <dgm:spPr/>
    </dgm:pt>
    <dgm:pt modelId="{51BF05DF-EC12-4730-A44F-2D24BE814660}" type="pres">
      <dgm:prSet presAssocID="{6F81F3F0-2412-41FE-B6F6-91D5622FC4B6}" presName="compNode" presStyleCnt="0"/>
      <dgm:spPr/>
    </dgm:pt>
    <dgm:pt modelId="{4F28C0EA-E340-4101-84B9-479BB0FCBB48}" type="pres">
      <dgm:prSet presAssocID="{6F81F3F0-2412-41FE-B6F6-91D5622FC4B6}" presName="aNode" presStyleLbl="bgShp" presStyleIdx="2" presStyleCnt="4"/>
      <dgm:spPr/>
    </dgm:pt>
    <dgm:pt modelId="{B7796588-CF36-4C12-860F-8E56A1F46310}" type="pres">
      <dgm:prSet presAssocID="{6F81F3F0-2412-41FE-B6F6-91D5622FC4B6}" presName="textNode" presStyleLbl="bgShp" presStyleIdx="2" presStyleCnt="4"/>
      <dgm:spPr/>
    </dgm:pt>
    <dgm:pt modelId="{A85AB787-6E1E-4E5E-8D5F-DFBA03029042}" type="pres">
      <dgm:prSet presAssocID="{6F81F3F0-2412-41FE-B6F6-91D5622FC4B6}" presName="compChildNode" presStyleCnt="0"/>
      <dgm:spPr/>
    </dgm:pt>
    <dgm:pt modelId="{ED1594E7-B730-4F29-81A1-7AAE72464966}" type="pres">
      <dgm:prSet presAssocID="{6F81F3F0-2412-41FE-B6F6-91D5622FC4B6}" presName="theInnerList" presStyleCnt="0"/>
      <dgm:spPr/>
    </dgm:pt>
    <dgm:pt modelId="{A3CB4052-5C45-42D4-887F-7DF6DDD7EFCF}" type="pres">
      <dgm:prSet presAssocID="{77C1E0D5-1545-45AA-98D1-ED72BC20200D}" presName="childNode" presStyleLbl="node1" presStyleIdx="2" presStyleCnt="4">
        <dgm:presLayoutVars>
          <dgm:bulletEnabled val="1"/>
        </dgm:presLayoutVars>
      </dgm:prSet>
      <dgm:spPr/>
    </dgm:pt>
    <dgm:pt modelId="{31BC8038-0A1B-4235-A0AA-9D6AD02FE38C}" type="pres">
      <dgm:prSet presAssocID="{6F81F3F0-2412-41FE-B6F6-91D5622FC4B6}" presName="aSpace" presStyleCnt="0"/>
      <dgm:spPr/>
    </dgm:pt>
    <dgm:pt modelId="{FADBEC02-ADA7-4EB0-9150-94187AAE243F}" type="pres">
      <dgm:prSet presAssocID="{E6692C4E-36B8-46FF-8DF6-AE2AB026AC18}" presName="compNode" presStyleCnt="0"/>
      <dgm:spPr/>
    </dgm:pt>
    <dgm:pt modelId="{A986DBB4-77B1-4F70-BED1-73FF2F087B0C}" type="pres">
      <dgm:prSet presAssocID="{E6692C4E-36B8-46FF-8DF6-AE2AB026AC18}" presName="aNode" presStyleLbl="bgShp" presStyleIdx="3" presStyleCnt="4"/>
      <dgm:spPr/>
    </dgm:pt>
    <dgm:pt modelId="{4B283C20-3F6E-410B-A351-687ACC11D378}" type="pres">
      <dgm:prSet presAssocID="{E6692C4E-36B8-46FF-8DF6-AE2AB026AC18}" presName="textNode" presStyleLbl="bgShp" presStyleIdx="3" presStyleCnt="4"/>
      <dgm:spPr/>
    </dgm:pt>
    <dgm:pt modelId="{8B70BBB5-3E51-4752-ABE8-626170DDB6C7}" type="pres">
      <dgm:prSet presAssocID="{E6692C4E-36B8-46FF-8DF6-AE2AB026AC18}" presName="compChildNode" presStyleCnt="0"/>
      <dgm:spPr/>
    </dgm:pt>
    <dgm:pt modelId="{59E24ADE-C94D-4FEC-BB84-D2CA3F4863F9}" type="pres">
      <dgm:prSet presAssocID="{E6692C4E-36B8-46FF-8DF6-AE2AB026AC18}" presName="theInnerList" presStyleCnt="0"/>
      <dgm:spPr/>
    </dgm:pt>
    <dgm:pt modelId="{3CB7799A-B793-4384-83B7-8ADBF38AD881}" type="pres">
      <dgm:prSet presAssocID="{C208E3C3-E0AD-4175-8CFE-E75B75E0EC2F}" presName="childNode" presStyleLbl="node1" presStyleIdx="3" presStyleCnt="4">
        <dgm:presLayoutVars>
          <dgm:bulletEnabled val="1"/>
        </dgm:presLayoutVars>
      </dgm:prSet>
      <dgm:spPr/>
    </dgm:pt>
  </dgm:ptLst>
  <dgm:cxnLst>
    <dgm:cxn modelId="{F34BAB19-172E-4E2B-AA24-2E7D6E009DD9}" type="presOf" srcId="{94F2E5B1-00E5-4109-95A9-3DA1C68CFCDE}" destId="{5192540C-4C23-48E6-B926-7E381B3B1539}" srcOrd="0" destOrd="0" presId="urn:microsoft.com/office/officeart/2005/8/layout/lProcess2"/>
    <dgm:cxn modelId="{9AB6911A-68F5-4DD7-A49D-4BBD26FC3222}" type="presOf" srcId="{B4396B2E-D89C-4765-829F-7A9FEE45D157}" destId="{85197A8F-5A0F-4CCB-8FFF-747DA5AEC356}" srcOrd="0" destOrd="0" presId="urn:microsoft.com/office/officeart/2005/8/layout/lProcess2"/>
    <dgm:cxn modelId="{2CCAAB40-087D-4E80-B4D9-38ADE1363C6C}" type="presOf" srcId="{77C1E0D5-1545-45AA-98D1-ED72BC20200D}" destId="{A3CB4052-5C45-42D4-887F-7DF6DDD7EFCF}" srcOrd="0" destOrd="0" presId="urn:microsoft.com/office/officeart/2005/8/layout/lProcess2"/>
    <dgm:cxn modelId="{6F9BA85B-27CA-4D8B-AF7D-5040A794BA90}" type="presOf" srcId="{94F2E5B1-00E5-4109-95A9-3DA1C68CFCDE}" destId="{5DC97482-637F-4067-B48D-6154FBD440E2}" srcOrd="1" destOrd="0" presId="urn:microsoft.com/office/officeart/2005/8/layout/lProcess2"/>
    <dgm:cxn modelId="{848EA658-82D7-472A-90FE-3A08E83967C9}" type="presOf" srcId="{6C367920-DD3C-4838-AD53-DDD9C7A8EE66}" destId="{5F0CCA5F-1716-4D1C-97C1-F17D7A09D1EE}" srcOrd="0" destOrd="0" presId="urn:microsoft.com/office/officeart/2005/8/layout/lProcess2"/>
    <dgm:cxn modelId="{6A8A368F-6F1E-4ECC-A6BC-16BBDF381C23}" srcId="{E6692C4E-36B8-46FF-8DF6-AE2AB026AC18}" destId="{C208E3C3-E0AD-4175-8CFE-E75B75E0EC2F}" srcOrd="0" destOrd="0" parTransId="{31E75BBF-204A-4DD8-8E67-C24DBF96093E}" sibTransId="{7E879D2B-BABB-4AA8-B5C4-06BD6CAAAB99}"/>
    <dgm:cxn modelId="{46496190-2C77-4CAA-9B2C-18B9A1D8B318}" srcId="{6F81F3F0-2412-41FE-B6F6-91D5622FC4B6}" destId="{77C1E0D5-1545-45AA-98D1-ED72BC20200D}" srcOrd="0" destOrd="0" parTransId="{F29752FA-D79B-43CB-B966-C9D62E8D02AC}" sibTransId="{2B46251B-348F-47FD-ADA0-952AC4DC5213}"/>
    <dgm:cxn modelId="{2775B799-815F-4F7B-BB4C-6636350277A3}" srcId="{8EDF5DCF-58A8-4C09-BB2D-58081DFED3FF}" destId="{B4396B2E-D89C-4765-829F-7A9FEE45D157}" srcOrd="0" destOrd="0" parTransId="{190D92C2-AB45-46A8-AB5D-ABC9BD1DAADE}" sibTransId="{210FA012-F0F9-429F-9886-510262FA0DA6}"/>
    <dgm:cxn modelId="{1BAC089B-91DD-434F-A6EC-099FB88F6407}" type="presOf" srcId="{3B70F25B-C9E0-4031-8279-EE84DF9BD927}" destId="{1EBEC3F2-D7C2-43A0-8B32-6EF9BCB0397E}" srcOrd="0" destOrd="0" presId="urn:microsoft.com/office/officeart/2005/8/layout/lProcess2"/>
    <dgm:cxn modelId="{858890A8-0503-4EFB-8AC9-E0C01147EFE4}" srcId="{B4396B2E-D89C-4765-829F-7A9FEE45D157}" destId="{3B70F25B-C9E0-4031-8279-EE84DF9BD927}" srcOrd="0" destOrd="0" parTransId="{65B6268B-C56A-4AEB-9ADA-0C1F1A0436EC}" sibTransId="{2A8A0451-CB2A-4362-9FA9-0EC722A337B1}"/>
    <dgm:cxn modelId="{E04AFFA9-611B-46D1-BB30-5460F0B4515D}" srcId="{8EDF5DCF-58A8-4C09-BB2D-58081DFED3FF}" destId="{E6692C4E-36B8-46FF-8DF6-AE2AB026AC18}" srcOrd="3" destOrd="0" parTransId="{B90C6F66-84F2-4D05-A83A-EAFC0ADF9F44}" sibTransId="{B09E769E-1215-41E1-968C-FF621DCE26A8}"/>
    <dgm:cxn modelId="{B6B5D5AD-0A77-4693-A95C-3DABEC9FF7A6}" type="presOf" srcId="{6F81F3F0-2412-41FE-B6F6-91D5622FC4B6}" destId="{B7796588-CF36-4C12-860F-8E56A1F46310}" srcOrd="1" destOrd="0" presId="urn:microsoft.com/office/officeart/2005/8/layout/lProcess2"/>
    <dgm:cxn modelId="{D591D8AE-4049-480E-85D3-2DD82D69BE54}" type="presOf" srcId="{B4396B2E-D89C-4765-829F-7A9FEE45D157}" destId="{AA614762-F5B1-4F17-BACD-1B0BB6A495FF}" srcOrd="1" destOrd="0" presId="urn:microsoft.com/office/officeart/2005/8/layout/lProcess2"/>
    <dgm:cxn modelId="{EC65E5C2-D0D3-414D-9756-41D34E079DAD}" srcId="{94F2E5B1-00E5-4109-95A9-3DA1C68CFCDE}" destId="{6C367920-DD3C-4838-AD53-DDD9C7A8EE66}" srcOrd="0" destOrd="0" parTransId="{3F238384-2F2A-4CD4-ACEB-B807D9CA93BA}" sibTransId="{5C468369-F35E-4BE8-8797-ABF420A831E6}"/>
    <dgm:cxn modelId="{7A56E1C4-1896-4510-8A5F-0D7E791AB37D}" type="presOf" srcId="{E6692C4E-36B8-46FF-8DF6-AE2AB026AC18}" destId="{A986DBB4-77B1-4F70-BED1-73FF2F087B0C}" srcOrd="0" destOrd="0" presId="urn:microsoft.com/office/officeart/2005/8/layout/lProcess2"/>
    <dgm:cxn modelId="{72BB82C6-C0E0-4066-9AF6-CC2FDAA0E3F0}" srcId="{8EDF5DCF-58A8-4C09-BB2D-58081DFED3FF}" destId="{6F81F3F0-2412-41FE-B6F6-91D5622FC4B6}" srcOrd="2" destOrd="0" parTransId="{E2D69A4E-421F-4210-A707-D57257CAE3C2}" sibTransId="{5B4F0FB3-0C1F-4BE0-80B3-E4E7110237CB}"/>
    <dgm:cxn modelId="{4EB863D1-D494-44B3-B04E-421DA056FA6E}" srcId="{8EDF5DCF-58A8-4C09-BB2D-58081DFED3FF}" destId="{94F2E5B1-00E5-4109-95A9-3DA1C68CFCDE}" srcOrd="1" destOrd="0" parTransId="{F6BC2A4D-AD85-4B9B-8713-8B4323233E74}" sibTransId="{1042B3EE-8338-4B63-9000-7FF2583CBCB5}"/>
    <dgm:cxn modelId="{06FA82D8-DD85-4889-8B11-16AAB9F14A8E}" type="presOf" srcId="{6F81F3F0-2412-41FE-B6F6-91D5622FC4B6}" destId="{4F28C0EA-E340-4101-84B9-479BB0FCBB48}" srcOrd="0" destOrd="0" presId="urn:microsoft.com/office/officeart/2005/8/layout/lProcess2"/>
    <dgm:cxn modelId="{0CF184E0-6AAC-49EF-BBA2-9E8F14F4DDE6}" type="presOf" srcId="{C208E3C3-E0AD-4175-8CFE-E75B75E0EC2F}" destId="{3CB7799A-B793-4384-83B7-8ADBF38AD881}" srcOrd="0" destOrd="0" presId="urn:microsoft.com/office/officeart/2005/8/layout/lProcess2"/>
    <dgm:cxn modelId="{8D5A23E8-7C5A-4D10-9584-6209170C5788}" type="presOf" srcId="{8EDF5DCF-58A8-4C09-BB2D-58081DFED3FF}" destId="{BB52F71B-8969-4366-9B75-BA5065D2C473}" srcOrd="0" destOrd="0" presId="urn:microsoft.com/office/officeart/2005/8/layout/lProcess2"/>
    <dgm:cxn modelId="{D4EB27ED-C596-46DF-B17E-BF8891FFED13}" type="presOf" srcId="{E6692C4E-36B8-46FF-8DF6-AE2AB026AC18}" destId="{4B283C20-3F6E-410B-A351-687ACC11D378}" srcOrd="1" destOrd="0" presId="urn:microsoft.com/office/officeart/2005/8/layout/lProcess2"/>
    <dgm:cxn modelId="{4FC83511-43A9-4CAC-A6BB-915BF3E56E6F}" type="presParOf" srcId="{BB52F71B-8969-4366-9B75-BA5065D2C473}" destId="{0EE0BEF2-34F7-42D9-8AA5-24AE5E4FE109}" srcOrd="0" destOrd="0" presId="urn:microsoft.com/office/officeart/2005/8/layout/lProcess2"/>
    <dgm:cxn modelId="{D81EC190-9CA4-4B76-A0A8-F8BB84A8154A}" type="presParOf" srcId="{0EE0BEF2-34F7-42D9-8AA5-24AE5E4FE109}" destId="{85197A8F-5A0F-4CCB-8FFF-747DA5AEC356}" srcOrd="0" destOrd="0" presId="urn:microsoft.com/office/officeart/2005/8/layout/lProcess2"/>
    <dgm:cxn modelId="{D6C26338-ECD9-43C6-B8AB-D275397B96DF}" type="presParOf" srcId="{0EE0BEF2-34F7-42D9-8AA5-24AE5E4FE109}" destId="{AA614762-F5B1-4F17-BACD-1B0BB6A495FF}" srcOrd="1" destOrd="0" presId="urn:microsoft.com/office/officeart/2005/8/layout/lProcess2"/>
    <dgm:cxn modelId="{ED8635B1-F2C4-4B50-B1EC-F0806399F71D}" type="presParOf" srcId="{0EE0BEF2-34F7-42D9-8AA5-24AE5E4FE109}" destId="{D28687C5-2D51-444F-BF5B-89B33010A493}" srcOrd="2" destOrd="0" presId="urn:microsoft.com/office/officeart/2005/8/layout/lProcess2"/>
    <dgm:cxn modelId="{34BE7383-7618-4F87-81EF-5D7FC6F92B37}" type="presParOf" srcId="{D28687C5-2D51-444F-BF5B-89B33010A493}" destId="{E9AEA4EC-1914-484F-8691-2A2213EBC3C4}" srcOrd="0" destOrd="0" presId="urn:microsoft.com/office/officeart/2005/8/layout/lProcess2"/>
    <dgm:cxn modelId="{25BCDFE5-BF50-4BB3-8E74-68F1BEAF3CFA}" type="presParOf" srcId="{E9AEA4EC-1914-484F-8691-2A2213EBC3C4}" destId="{1EBEC3F2-D7C2-43A0-8B32-6EF9BCB0397E}" srcOrd="0" destOrd="0" presId="urn:microsoft.com/office/officeart/2005/8/layout/lProcess2"/>
    <dgm:cxn modelId="{28C9F46D-55D9-4D98-9907-1AAAB40C50AE}" type="presParOf" srcId="{BB52F71B-8969-4366-9B75-BA5065D2C473}" destId="{BA2AFBB1-4FF2-4449-A2D3-E8669E92D63C}" srcOrd="1" destOrd="0" presId="urn:microsoft.com/office/officeart/2005/8/layout/lProcess2"/>
    <dgm:cxn modelId="{49C49093-DF2A-4246-B43D-A3E5305C13A0}" type="presParOf" srcId="{BB52F71B-8969-4366-9B75-BA5065D2C473}" destId="{AE2C51EE-D018-4A2D-8FF1-2DADD482DE9F}" srcOrd="2" destOrd="0" presId="urn:microsoft.com/office/officeart/2005/8/layout/lProcess2"/>
    <dgm:cxn modelId="{92F89142-F201-438F-8F56-49829EA1A897}" type="presParOf" srcId="{AE2C51EE-D018-4A2D-8FF1-2DADD482DE9F}" destId="{5192540C-4C23-48E6-B926-7E381B3B1539}" srcOrd="0" destOrd="0" presId="urn:microsoft.com/office/officeart/2005/8/layout/lProcess2"/>
    <dgm:cxn modelId="{1359A792-8135-4DE8-969D-16CB040A511A}" type="presParOf" srcId="{AE2C51EE-D018-4A2D-8FF1-2DADD482DE9F}" destId="{5DC97482-637F-4067-B48D-6154FBD440E2}" srcOrd="1" destOrd="0" presId="urn:microsoft.com/office/officeart/2005/8/layout/lProcess2"/>
    <dgm:cxn modelId="{1EC35243-5562-4557-AC92-937C172E602E}" type="presParOf" srcId="{AE2C51EE-D018-4A2D-8FF1-2DADD482DE9F}" destId="{622386D6-E311-4608-8842-0FE4C77274A6}" srcOrd="2" destOrd="0" presId="urn:microsoft.com/office/officeart/2005/8/layout/lProcess2"/>
    <dgm:cxn modelId="{89023AD3-3F69-4BE1-B03C-646ECE916AD2}" type="presParOf" srcId="{622386D6-E311-4608-8842-0FE4C77274A6}" destId="{18EBD2FA-F87A-432A-A434-93D8D464BC62}" srcOrd="0" destOrd="0" presId="urn:microsoft.com/office/officeart/2005/8/layout/lProcess2"/>
    <dgm:cxn modelId="{5DE18483-9076-4246-BEF7-682E656AE417}" type="presParOf" srcId="{18EBD2FA-F87A-432A-A434-93D8D464BC62}" destId="{5F0CCA5F-1716-4D1C-97C1-F17D7A09D1EE}" srcOrd="0" destOrd="0" presId="urn:microsoft.com/office/officeart/2005/8/layout/lProcess2"/>
    <dgm:cxn modelId="{19D3415D-E16B-49CE-9E1B-4C9657922C0B}" type="presParOf" srcId="{BB52F71B-8969-4366-9B75-BA5065D2C473}" destId="{CF481BD4-1619-4136-ADDD-8CA60CFFB2C2}" srcOrd="3" destOrd="0" presId="urn:microsoft.com/office/officeart/2005/8/layout/lProcess2"/>
    <dgm:cxn modelId="{DACA2C3C-F637-4F2E-A48C-E413A1DAA3A5}" type="presParOf" srcId="{BB52F71B-8969-4366-9B75-BA5065D2C473}" destId="{51BF05DF-EC12-4730-A44F-2D24BE814660}" srcOrd="4" destOrd="0" presId="urn:microsoft.com/office/officeart/2005/8/layout/lProcess2"/>
    <dgm:cxn modelId="{32C0F1C0-DE8A-4FC7-B0A6-93248A7F5A20}" type="presParOf" srcId="{51BF05DF-EC12-4730-A44F-2D24BE814660}" destId="{4F28C0EA-E340-4101-84B9-479BB0FCBB48}" srcOrd="0" destOrd="0" presId="urn:microsoft.com/office/officeart/2005/8/layout/lProcess2"/>
    <dgm:cxn modelId="{779B5B78-57E6-4E03-93A0-7F6D5B0182B7}" type="presParOf" srcId="{51BF05DF-EC12-4730-A44F-2D24BE814660}" destId="{B7796588-CF36-4C12-860F-8E56A1F46310}" srcOrd="1" destOrd="0" presId="urn:microsoft.com/office/officeart/2005/8/layout/lProcess2"/>
    <dgm:cxn modelId="{BE92D99D-9C56-4E66-BB22-55DEE70213B2}" type="presParOf" srcId="{51BF05DF-EC12-4730-A44F-2D24BE814660}" destId="{A85AB787-6E1E-4E5E-8D5F-DFBA03029042}" srcOrd="2" destOrd="0" presId="urn:microsoft.com/office/officeart/2005/8/layout/lProcess2"/>
    <dgm:cxn modelId="{4B534D7E-F03F-41FA-88F1-0F7D118182F3}" type="presParOf" srcId="{A85AB787-6E1E-4E5E-8D5F-DFBA03029042}" destId="{ED1594E7-B730-4F29-81A1-7AAE72464966}" srcOrd="0" destOrd="0" presId="urn:microsoft.com/office/officeart/2005/8/layout/lProcess2"/>
    <dgm:cxn modelId="{1342FA80-5BE5-4BDB-AEF3-9AEE196030D0}" type="presParOf" srcId="{ED1594E7-B730-4F29-81A1-7AAE72464966}" destId="{A3CB4052-5C45-42D4-887F-7DF6DDD7EFCF}" srcOrd="0" destOrd="0" presId="urn:microsoft.com/office/officeart/2005/8/layout/lProcess2"/>
    <dgm:cxn modelId="{626C4614-847E-47AF-BC5A-1B6E7F90753F}" type="presParOf" srcId="{BB52F71B-8969-4366-9B75-BA5065D2C473}" destId="{31BC8038-0A1B-4235-A0AA-9D6AD02FE38C}" srcOrd="5" destOrd="0" presId="urn:microsoft.com/office/officeart/2005/8/layout/lProcess2"/>
    <dgm:cxn modelId="{50C90836-D021-4B3B-97AD-C99AB6045015}" type="presParOf" srcId="{BB52F71B-8969-4366-9B75-BA5065D2C473}" destId="{FADBEC02-ADA7-4EB0-9150-94187AAE243F}" srcOrd="6" destOrd="0" presId="urn:microsoft.com/office/officeart/2005/8/layout/lProcess2"/>
    <dgm:cxn modelId="{D3B92E45-A8DA-4204-85EA-61051829EFEB}" type="presParOf" srcId="{FADBEC02-ADA7-4EB0-9150-94187AAE243F}" destId="{A986DBB4-77B1-4F70-BED1-73FF2F087B0C}" srcOrd="0" destOrd="0" presId="urn:microsoft.com/office/officeart/2005/8/layout/lProcess2"/>
    <dgm:cxn modelId="{CA130EBE-EFC6-43A8-902B-E8C8BF6AA15F}" type="presParOf" srcId="{FADBEC02-ADA7-4EB0-9150-94187AAE243F}" destId="{4B283C20-3F6E-410B-A351-687ACC11D378}" srcOrd="1" destOrd="0" presId="urn:microsoft.com/office/officeart/2005/8/layout/lProcess2"/>
    <dgm:cxn modelId="{C0B71FC1-7E01-45AD-99BC-CC46FC6E3DF7}" type="presParOf" srcId="{FADBEC02-ADA7-4EB0-9150-94187AAE243F}" destId="{8B70BBB5-3E51-4752-ABE8-626170DDB6C7}" srcOrd="2" destOrd="0" presId="urn:microsoft.com/office/officeart/2005/8/layout/lProcess2"/>
    <dgm:cxn modelId="{B82EC1AC-7831-4DA8-AB15-CDB77AF8D9A5}" type="presParOf" srcId="{8B70BBB5-3E51-4752-ABE8-626170DDB6C7}" destId="{59E24ADE-C94D-4FEC-BB84-D2CA3F4863F9}" srcOrd="0" destOrd="0" presId="urn:microsoft.com/office/officeart/2005/8/layout/lProcess2"/>
    <dgm:cxn modelId="{1F7C436C-3B81-42DA-BEB6-D5B8393223CB}" type="presParOf" srcId="{59E24ADE-C94D-4FEC-BB84-D2CA3F4863F9}" destId="{3CB7799A-B793-4384-83B7-8ADBF38AD88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416A5C-434B-449C-94FC-4699F5794DBC}">
      <dsp:nvSpPr>
        <dsp:cNvPr id="0" name=""/>
        <dsp:cNvSpPr/>
      </dsp:nvSpPr>
      <dsp:spPr>
        <a:xfrm>
          <a:off x="1873" y="964215"/>
          <a:ext cx="2153695" cy="1076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Confidentiality</a:t>
          </a:r>
        </a:p>
      </dsp:txBody>
      <dsp:txXfrm>
        <a:off x="33413" y="995755"/>
        <a:ext cx="2090615" cy="1013767"/>
      </dsp:txXfrm>
    </dsp:sp>
    <dsp:sp modelId="{959D802D-1963-4F89-B9DF-8F688B0CF208}">
      <dsp:nvSpPr>
        <dsp:cNvPr id="0" name=""/>
        <dsp:cNvSpPr/>
      </dsp:nvSpPr>
      <dsp:spPr>
        <a:xfrm>
          <a:off x="217243" y="2041063"/>
          <a:ext cx="215369" cy="807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635"/>
              </a:lnTo>
              <a:lnTo>
                <a:pt x="215369" y="8076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DD64B-581B-4266-98BE-272884034945}">
      <dsp:nvSpPr>
        <dsp:cNvPr id="0" name=""/>
        <dsp:cNvSpPr/>
      </dsp:nvSpPr>
      <dsp:spPr>
        <a:xfrm>
          <a:off x="432612" y="2310274"/>
          <a:ext cx="1722956" cy="1076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Keep records away from unauthorized people</a:t>
          </a:r>
        </a:p>
      </dsp:txBody>
      <dsp:txXfrm>
        <a:off x="464152" y="2341814"/>
        <a:ext cx="1659876" cy="1013767"/>
      </dsp:txXfrm>
    </dsp:sp>
    <dsp:sp modelId="{F0A4F62F-A78C-46C5-8D6E-733168FFFEBB}">
      <dsp:nvSpPr>
        <dsp:cNvPr id="0" name=""/>
        <dsp:cNvSpPr/>
      </dsp:nvSpPr>
      <dsp:spPr>
        <a:xfrm>
          <a:off x="2693992" y="964215"/>
          <a:ext cx="2153695" cy="1076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Neutrality</a:t>
          </a:r>
        </a:p>
      </dsp:txBody>
      <dsp:txXfrm>
        <a:off x="2725532" y="995755"/>
        <a:ext cx="2090615" cy="1013767"/>
      </dsp:txXfrm>
    </dsp:sp>
    <dsp:sp modelId="{CD01E80B-673F-4D60-A375-6E136425F074}">
      <dsp:nvSpPr>
        <dsp:cNvPr id="0" name=""/>
        <dsp:cNvSpPr/>
      </dsp:nvSpPr>
      <dsp:spPr>
        <a:xfrm>
          <a:off x="2909362" y="2041063"/>
          <a:ext cx="215369" cy="807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635"/>
              </a:lnTo>
              <a:lnTo>
                <a:pt x="215369" y="8076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C8AB47-A63B-4C41-ABE6-8AC6F79222B0}">
      <dsp:nvSpPr>
        <dsp:cNvPr id="0" name=""/>
        <dsp:cNvSpPr/>
      </dsp:nvSpPr>
      <dsp:spPr>
        <a:xfrm>
          <a:off x="3124731" y="2310274"/>
          <a:ext cx="1722956" cy="1076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Do not show favoritism</a:t>
          </a:r>
        </a:p>
      </dsp:txBody>
      <dsp:txXfrm>
        <a:off x="3156271" y="2341814"/>
        <a:ext cx="1659876" cy="1013767"/>
      </dsp:txXfrm>
    </dsp:sp>
    <dsp:sp modelId="{61C76AF8-B65E-4F77-92E5-C8FF61C15CFB}">
      <dsp:nvSpPr>
        <dsp:cNvPr id="0" name=""/>
        <dsp:cNvSpPr/>
      </dsp:nvSpPr>
      <dsp:spPr>
        <a:xfrm>
          <a:off x="5386111" y="964215"/>
          <a:ext cx="2153695" cy="1076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Patient dignity</a:t>
          </a:r>
        </a:p>
      </dsp:txBody>
      <dsp:txXfrm>
        <a:off x="5417651" y="995755"/>
        <a:ext cx="2090615" cy="1013767"/>
      </dsp:txXfrm>
    </dsp:sp>
    <dsp:sp modelId="{50025360-BF8F-43A7-8A9D-91A4D66C3B12}">
      <dsp:nvSpPr>
        <dsp:cNvPr id="0" name=""/>
        <dsp:cNvSpPr/>
      </dsp:nvSpPr>
      <dsp:spPr>
        <a:xfrm>
          <a:off x="5601481" y="2041063"/>
          <a:ext cx="215369" cy="807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635"/>
              </a:lnTo>
              <a:lnTo>
                <a:pt x="215369" y="8076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77FB0-DA2B-48E7-9FE1-8937063E09E9}">
      <dsp:nvSpPr>
        <dsp:cNvPr id="0" name=""/>
        <dsp:cNvSpPr/>
      </dsp:nvSpPr>
      <dsp:spPr>
        <a:xfrm>
          <a:off x="5816850" y="2310274"/>
          <a:ext cx="1722956" cy="1076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Show respect when discussing records</a:t>
          </a:r>
        </a:p>
      </dsp:txBody>
      <dsp:txXfrm>
        <a:off x="5848390" y="2341814"/>
        <a:ext cx="1659876" cy="1013767"/>
      </dsp:txXfrm>
    </dsp:sp>
    <dsp:sp modelId="{0D452093-D53B-4379-B142-1E7BC74EB59D}">
      <dsp:nvSpPr>
        <dsp:cNvPr id="0" name=""/>
        <dsp:cNvSpPr/>
      </dsp:nvSpPr>
      <dsp:spPr>
        <a:xfrm>
          <a:off x="8078230" y="964215"/>
          <a:ext cx="2153695" cy="1076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7625" tIns="31750" rIns="47625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Honesty</a:t>
          </a:r>
        </a:p>
      </dsp:txBody>
      <dsp:txXfrm>
        <a:off x="8109770" y="995755"/>
        <a:ext cx="2090615" cy="1013767"/>
      </dsp:txXfrm>
    </dsp:sp>
    <dsp:sp modelId="{8F036930-8CC8-422D-9214-7FCF0ECE1A31}">
      <dsp:nvSpPr>
        <dsp:cNvPr id="0" name=""/>
        <dsp:cNvSpPr/>
      </dsp:nvSpPr>
      <dsp:spPr>
        <a:xfrm>
          <a:off x="8293600" y="2041063"/>
          <a:ext cx="215369" cy="8076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07635"/>
              </a:lnTo>
              <a:lnTo>
                <a:pt x="215369" y="80763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C59E8-50DA-494D-9B31-A51927548AB0}">
      <dsp:nvSpPr>
        <dsp:cNvPr id="0" name=""/>
        <dsp:cNvSpPr/>
      </dsp:nvSpPr>
      <dsp:spPr>
        <a:xfrm>
          <a:off x="8508969" y="2310274"/>
          <a:ext cx="1722956" cy="107684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Report guideline violations</a:t>
          </a:r>
        </a:p>
      </dsp:txBody>
      <dsp:txXfrm>
        <a:off x="8540509" y="2341814"/>
        <a:ext cx="1659876" cy="10137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97A8F-5A0F-4CCB-8FFF-747DA5AEC356}">
      <dsp:nvSpPr>
        <dsp:cNvPr id="0" name=""/>
        <dsp:cNvSpPr/>
      </dsp:nvSpPr>
      <dsp:spPr>
        <a:xfrm>
          <a:off x="2467" y="0"/>
          <a:ext cx="2421033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Confidentiality</a:t>
          </a:r>
        </a:p>
      </dsp:txBody>
      <dsp:txXfrm>
        <a:off x="2467" y="0"/>
        <a:ext cx="2421033" cy="1305401"/>
      </dsp:txXfrm>
    </dsp:sp>
    <dsp:sp modelId="{1EBEC3F2-D7C2-43A0-8B32-6EF9BCB0397E}">
      <dsp:nvSpPr>
        <dsp:cNvPr id="0" name=""/>
        <dsp:cNvSpPr/>
      </dsp:nvSpPr>
      <dsp:spPr>
        <a:xfrm>
          <a:off x="244570" y="1305401"/>
          <a:ext cx="1936826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Keep records away from unauthorized people</a:t>
          </a:r>
        </a:p>
      </dsp:txBody>
      <dsp:txXfrm>
        <a:off x="301298" y="1362129"/>
        <a:ext cx="1823370" cy="2714913"/>
      </dsp:txXfrm>
    </dsp:sp>
    <dsp:sp modelId="{5192540C-4C23-48E6-B926-7E381B3B1539}">
      <dsp:nvSpPr>
        <dsp:cNvPr id="0" name=""/>
        <dsp:cNvSpPr/>
      </dsp:nvSpPr>
      <dsp:spPr>
        <a:xfrm>
          <a:off x="2605078" y="0"/>
          <a:ext cx="2421033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Neutrality</a:t>
          </a:r>
        </a:p>
      </dsp:txBody>
      <dsp:txXfrm>
        <a:off x="2605078" y="0"/>
        <a:ext cx="2421033" cy="1305401"/>
      </dsp:txXfrm>
    </dsp:sp>
    <dsp:sp modelId="{5F0CCA5F-1716-4D1C-97C1-F17D7A09D1EE}">
      <dsp:nvSpPr>
        <dsp:cNvPr id="0" name=""/>
        <dsp:cNvSpPr/>
      </dsp:nvSpPr>
      <dsp:spPr>
        <a:xfrm>
          <a:off x="2847181" y="1305401"/>
          <a:ext cx="1936826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Do not show favoritism</a:t>
          </a:r>
        </a:p>
      </dsp:txBody>
      <dsp:txXfrm>
        <a:off x="2903909" y="1362129"/>
        <a:ext cx="1823370" cy="2714913"/>
      </dsp:txXfrm>
    </dsp:sp>
    <dsp:sp modelId="{4F28C0EA-E340-4101-84B9-479BB0FCBB48}">
      <dsp:nvSpPr>
        <dsp:cNvPr id="0" name=""/>
        <dsp:cNvSpPr/>
      </dsp:nvSpPr>
      <dsp:spPr>
        <a:xfrm>
          <a:off x="5207688" y="0"/>
          <a:ext cx="2421033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Patient dignity</a:t>
          </a:r>
        </a:p>
      </dsp:txBody>
      <dsp:txXfrm>
        <a:off x="5207688" y="0"/>
        <a:ext cx="2421033" cy="1305401"/>
      </dsp:txXfrm>
    </dsp:sp>
    <dsp:sp modelId="{A3CB4052-5C45-42D4-887F-7DF6DDD7EFCF}">
      <dsp:nvSpPr>
        <dsp:cNvPr id="0" name=""/>
        <dsp:cNvSpPr/>
      </dsp:nvSpPr>
      <dsp:spPr>
        <a:xfrm>
          <a:off x="5449792" y="1305401"/>
          <a:ext cx="1936826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Show respect when discussing records</a:t>
          </a:r>
        </a:p>
      </dsp:txBody>
      <dsp:txXfrm>
        <a:off x="5506520" y="1362129"/>
        <a:ext cx="1823370" cy="2714913"/>
      </dsp:txXfrm>
    </dsp:sp>
    <dsp:sp modelId="{A986DBB4-77B1-4F70-BED1-73FF2F087B0C}">
      <dsp:nvSpPr>
        <dsp:cNvPr id="0" name=""/>
        <dsp:cNvSpPr/>
      </dsp:nvSpPr>
      <dsp:spPr>
        <a:xfrm>
          <a:off x="7810299" y="0"/>
          <a:ext cx="2421033" cy="435133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Honesty</a:t>
          </a:r>
        </a:p>
      </dsp:txBody>
      <dsp:txXfrm>
        <a:off x="7810299" y="0"/>
        <a:ext cx="2421033" cy="1305401"/>
      </dsp:txXfrm>
    </dsp:sp>
    <dsp:sp modelId="{3CB7799A-B793-4384-83B7-8ADBF38AD881}">
      <dsp:nvSpPr>
        <dsp:cNvPr id="0" name=""/>
        <dsp:cNvSpPr/>
      </dsp:nvSpPr>
      <dsp:spPr>
        <a:xfrm>
          <a:off x="8052402" y="1305401"/>
          <a:ext cx="1936826" cy="2828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5720" rIns="6096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Report guideline violations</a:t>
          </a:r>
        </a:p>
      </dsp:txBody>
      <dsp:txXfrm>
        <a:off x="8109130" y="1362129"/>
        <a:ext cx="1823370" cy="27149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FCC71-CEE5-4D43-BA19-FEDF4CB6F6C3}" type="datetimeFigureOut">
              <a:rPr lang="en-US" smtClean="0"/>
              <a:t>9/28/2021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A4AD8-7770-4BE3-88F4-A97393845F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84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file created specifically for Andrea Ivory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4AD8-7770-4BE3-88F4-A97393845F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38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This file created specifically for Andrea Ivory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A4AD8-7770-4BE3-88F4-A97393845F3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1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72FD-8060-4F42-A730-D175AA3143A3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92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A9611-19E6-492B-80FD-F5F56678E65F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89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0367B-FCF5-4FA4-9D26-15117FAA70D7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303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7D578-E06A-4BC9-9806-0D9C05CAA4D7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255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37DE7-AE4C-4FE9-95AF-6B8BAC2A5662}" type="datetime1">
              <a:rPr lang="en-US" smtClean="0"/>
              <a:t>9/28/2021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86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3AD0F-AF8E-4329-AD89-ABD60AE8DD0B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19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A9DDA-F659-47A7-9641-440A27B56AC0}" type="datetime1">
              <a:rPr lang="en-US" smtClean="0"/>
              <a:t>9/28/2021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41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EC392-077E-4A53-8B00-5E3B58E2AB25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9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15A20-2FF0-468D-941B-71FF9994B1C8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58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055C2-707C-4754-9ACA-21154E594C0D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91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F0430-622A-45A4-98F8-EA23E5C89CE4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908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D6314-5513-419A-86F7-5EE2EA56916D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94069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F5E33-B886-47D0-BED8-58BBCFBF34A0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172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55802-1BAA-47FD-A71D-D7BE8572A118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72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18DD2-B249-44D7-AF7C-144282982B17}" type="datetime1">
              <a:rPr lang="en-US" smtClean="0"/>
              <a:t>9/28/2021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2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693A-E6A1-4C02-88AB-FE328680753E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1645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76C5-F87B-4865-ACC0-29F24E582CA3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0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A4D487F-EFDF-49DE-8857-6FB4BC74A674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Capital Technology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A973B2C-B436-4D53-957A-16FB0F82F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285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://www.cengage.com/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http://www.cengage.com/" TargetMode="External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0404683B-9B43-437F-B2ED-63DF2284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linkClick r:id="rId3"/>
              </a:rPr>
              <a:t>Ethical Obligations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77993E-7B3B-4228-BDFD-3F4558C06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562926"/>
              </p:ext>
            </p:extLst>
          </p:nvPr>
        </p:nvGraphicFramePr>
        <p:xfrm>
          <a:off x="1120000" y="1825625"/>
          <a:ext cx="10233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Footer Placeholder 3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C9598FF3-DBDE-49C6-9406-0BE142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8CBD3-A4D1-4922-B528-2EB5E1598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93322-1E84-4AC8-8DAA-EBE872BC1C80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01981-3B88-4A5E-BC1D-61C35C476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90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0404683B-9B43-437F-B2ED-63DF22843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hlinkClick r:id="rId3"/>
              </a:rPr>
              <a:t>Ethical Obligations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77993E-7B3B-4228-BDFD-3F4558C06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939558"/>
              </p:ext>
            </p:extLst>
          </p:nvPr>
        </p:nvGraphicFramePr>
        <p:xfrm>
          <a:off x="1120000" y="1825625"/>
          <a:ext cx="10233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Footer Placeholder 3                                                                                                                                                                                                                                                                                 |yhunCAVDn0CUfK4HDLPSKw==|1596">
            <a:extLst>
              <a:ext uri="{FF2B5EF4-FFF2-40B4-BE49-F238E27FC236}">
                <a16:creationId xmlns:a16="http://schemas.microsoft.com/office/drawing/2014/main" id="{C9598FF3-DBDE-49C6-9406-0BE142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DEFCFA-0B02-425F-B6A4-04C5A6964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26D8-0F85-432C-B90E-60356DE99186}" type="datetime1">
              <a:rPr lang="en-US" smtClean="0"/>
              <a:t>9/28/2021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CA51A3-ED18-4810-8A74-91CE5AC89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74A745-8ECA-4738-8925-E16FB4500D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383729"/>
            <a:ext cx="8686800" cy="578847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2D2BB5-0E41-4C55-87BA-F33518388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Capital Technology</a:t>
            </a:r>
          </a:p>
        </p:txBody>
      </p:sp>
      <p:sp>
        <p:nvSpPr>
          <p:cNvPr id="7" name="Cross 6">
            <a:extLst>
              <a:ext uri="{FF2B5EF4-FFF2-40B4-BE49-F238E27FC236}">
                <a16:creationId xmlns:a16="http://schemas.microsoft.com/office/drawing/2014/main" id="{5E90727C-43DB-4489-BE54-FDE084238584}"/>
              </a:ext>
            </a:extLst>
          </p:cNvPr>
          <p:cNvSpPr/>
          <p:nvPr/>
        </p:nvSpPr>
        <p:spPr>
          <a:xfrm>
            <a:off x="8745415" y="685800"/>
            <a:ext cx="2743200" cy="2743200"/>
          </a:xfrm>
          <a:prstGeom prst="plus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Cross 7">
            <a:extLst>
              <a:ext uri="{FF2B5EF4-FFF2-40B4-BE49-F238E27FC236}">
                <a16:creationId xmlns:a16="http://schemas.microsoft.com/office/drawing/2014/main" id="{C8C49C87-D438-4B16-BCD2-190769D4ED0A}"/>
              </a:ext>
            </a:extLst>
          </p:cNvPr>
          <p:cNvSpPr/>
          <p:nvPr/>
        </p:nvSpPr>
        <p:spPr>
          <a:xfrm>
            <a:off x="8745415" y="3429000"/>
            <a:ext cx="2743200" cy="2743200"/>
          </a:xfrm>
          <a:prstGeom prst="plus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E6674-F662-4DE4-AD51-F8B3A0E1E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8502F-85A6-4DDA-B374-99C46D5DF328}" type="datetime1">
              <a:rPr lang="en-US" smtClean="0"/>
              <a:t>9/28/2021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7DA4B-5ABA-49B4-9AD5-BFF6A9EE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73B2C-B436-4D53-957A-16FB0F82F7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806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GradingEngineProps xmlns="http://tempuri.org/temp">
  <UserID>{08a71bca-4305-409f-947c-ae070cb3d22b}</UserID>
  <AssignmentID>{08a71bca-4305-409f-947c-ae070cb3d22b}</AssignmentID>
</GradingEngineProps>
</file>

<file path=customXml/itemProps1.xml><?xml version="1.0" encoding="utf-8"?>
<ds:datastoreItem xmlns:ds="http://schemas.openxmlformats.org/officeDocument/2006/customXml" ds:itemID="{25040AFA-D92A-4A3A-9A39-F4B4F3C8D709}">
  <ds:schemaRefs>
    <ds:schemaRef ds:uri="http://tempuri.org/temp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475</TotalTime>
  <Words>78</Words>
  <Application>Microsoft Office PowerPoint</Application>
  <PresentationFormat>Widescreen</PresentationFormat>
  <Paragraphs>31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Corbel</vt:lpstr>
      <vt:lpstr>Depth</vt:lpstr>
      <vt:lpstr>Ethical Obligations</vt:lpstr>
      <vt:lpstr>Ethical Obligations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Capital Technology</dc:title>
  <dc:creator>Your Name</dc:creator>
  <cp:keywords>© 2020 Cengage Learning.</cp:keywords>
  <cp:lastModifiedBy>David</cp:lastModifiedBy>
  <cp:revision>2</cp:revision>
  <dcterms:created xsi:type="dcterms:W3CDTF">2018-07-11T06:39:24Z</dcterms:created>
  <dcterms:modified xsi:type="dcterms:W3CDTF">2021-09-27T22:45:09Z</dcterms:modified>
</cp:coreProperties>
</file>