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2312" autoAdjust="0"/>
  </p:normalViewPr>
  <p:slideViewPr>
    <p:cSldViewPr snapToGrid="0">
      <p:cViewPr varScale="1">
        <p:scale>
          <a:sx n="53" d="100"/>
          <a:sy n="53" d="100"/>
        </p:scale>
        <p:origin x="11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5F40F-9050-44A3-8729-6066623CF469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7C11A-129C-4066-8DAF-226DEE8CE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54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7C11A-129C-4066-8DAF-226DEE8CE6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58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7C11A-129C-4066-8DAF-226DEE8CE6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148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the Image:</a:t>
            </a:r>
          </a:p>
          <a:p>
            <a:endParaRPr lang="en-US" dirty="0"/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In-text APA citation for the visualization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did you choose this visualization?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it ADA compliant?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does it tell you about the data that it is portraying?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method does it use? (if you can identify the chart)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else could you produce a visualization for this data type?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7C11A-129C-4066-8DAF-226DEE8CE6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8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the Image:</a:t>
            </a:r>
          </a:p>
          <a:p>
            <a:endParaRPr lang="en-US" dirty="0"/>
          </a:p>
          <a:p>
            <a:r>
              <a:rPr lang="en-US" dirty="0"/>
              <a:t>In-text APA citation for the visualization</a:t>
            </a:r>
            <a:endParaRPr lang="en-US" b="0" dirty="0">
              <a:effectLst/>
            </a:endParaRPr>
          </a:p>
          <a:p>
            <a:r>
              <a:rPr lang="en-US" dirty="0"/>
              <a:t>Why did you choose this visualization?</a:t>
            </a:r>
            <a:endParaRPr lang="en-US" b="0" dirty="0">
              <a:effectLst/>
            </a:endParaRPr>
          </a:p>
          <a:p>
            <a:r>
              <a:rPr lang="en-US" dirty="0"/>
              <a:t>Is it ADA compliant?</a:t>
            </a:r>
            <a:endParaRPr lang="en-US" b="0" dirty="0">
              <a:effectLst/>
            </a:endParaRPr>
          </a:p>
          <a:p>
            <a:r>
              <a:rPr lang="en-US" dirty="0"/>
              <a:t>What does it tell you about the data that it is portraying?</a:t>
            </a:r>
            <a:endParaRPr lang="en-US" b="0" dirty="0">
              <a:effectLst/>
            </a:endParaRPr>
          </a:p>
          <a:p>
            <a:r>
              <a:rPr lang="en-US" dirty="0"/>
              <a:t>What method does it use? (if you can identify the chart)</a:t>
            </a:r>
            <a:endParaRPr lang="en-US" b="0" dirty="0">
              <a:effectLst/>
            </a:endParaRPr>
          </a:p>
          <a:p>
            <a:r>
              <a:rPr lang="en-US" dirty="0"/>
              <a:t>How else could you produce a visualization for this data type?</a:t>
            </a:r>
            <a:endParaRPr lang="en-US" b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7C11A-129C-4066-8DAF-226DEE8CE6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98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the Image:</a:t>
            </a:r>
          </a:p>
          <a:p>
            <a:endParaRPr lang="en-US" dirty="0"/>
          </a:p>
          <a:p>
            <a:r>
              <a:rPr lang="en-US" dirty="0"/>
              <a:t>In-text APA citation for the visualization</a:t>
            </a:r>
            <a:endParaRPr lang="en-US" b="0" dirty="0">
              <a:effectLst/>
            </a:endParaRPr>
          </a:p>
          <a:p>
            <a:r>
              <a:rPr lang="en-US" dirty="0"/>
              <a:t>Why did you choose this visualization?</a:t>
            </a:r>
            <a:endParaRPr lang="en-US" b="0" dirty="0">
              <a:effectLst/>
            </a:endParaRPr>
          </a:p>
          <a:p>
            <a:r>
              <a:rPr lang="en-US" dirty="0"/>
              <a:t>Is it ADA compliant?</a:t>
            </a:r>
            <a:endParaRPr lang="en-US" b="0" dirty="0">
              <a:effectLst/>
            </a:endParaRPr>
          </a:p>
          <a:p>
            <a:r>
              <a:rPr lang="en-US" dirty="0"/>
              <a:t>What does it tell you about the data that it is portraying?</a:t>
            </a:r>
            <a:endParaRPr lang="en-US" b="0" dirty="0">
              <a:effectLst/>
            </a:endParaRPr>
          </a:p>
          <a:p>
            <a:r>
              <a:rPr lang="en-US" dirty="0"/>
              <a:t>What method does it use? (if you can identify the chart)</a:t>
            </a:r>
            <a:endParaRPr lang="en-US" b="0" dirty="0">
              <a:effectLst/>
            </a:endParaRPr>
          </a:p>
          <a:p>
            <a:r>
              <a:rPr lang="en-US" dirty="0"/>
              <a:t>How else could you produce a visualization for this data type?</a:t>
            </a:r>
            <a:endParaRPr lang="en-US" b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7C11A-129C-4066-8DAF-226DEE8CE6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43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the Image:</a:t>
            </a:r>
          </a:p>
          <a:p>
            <a:endParaRPr lang="en-US" dirty="0"/>
          </a:p>
          <a:p>
            <a:r>
              <a:rPr lang="en-US" dirty="0"/>
              <a:t>In-text APA citation for the visualization</a:t>
            </a:r>
            <a:endParaRPr lang="en-US" b="0" dirty="0">
              <a:effectLst/>
            </a:endParaRPr>
          </a:p>
          <a:p>
            <a:r>
              <a:rPr lang="en-US" dirty="0"/>
              <a:t>Why did you choose this visualization?</a:t>
            </a:r>
            <a:endParaRPr lang="en-US" b="0" dirty="0">
              <a:effectLst/>
            </a:endParaRPr>
          </a:p>
          <a:p>
            <a:r>
              <a:rPr lang="en-US" dirty="0"/>
              <a:t>Is it ADA compliant?</a:t>
            </a:r>
            <a:endParaRPr lang="en-US" b="0" dirty="0">
              <a:effectLst/>
            </a:endParaRPr>
          </a:p>
          <a:p>
            <a:r>
              <a:rPr lang="en-US" dirty="0"/>
              <a:t>What does it tell you about the data that it is portraying?</a:t>
            </a:r>
            <a:endParaRPr lang="en-US" b="0" dirty="0">
              <a:effectLst/>
            </a:endParaRPr>
          </a:p>
          <a:p>
            <a:r>
              <a:rPr lang="en-US" dirty="0"/>
              <a:t>What method does it use? (if you can identify the chart)</a:t>
            </a:r>
            <a:endParaRPr lang="en-US" b="0" dirty="0">
              <a:effectLst/>
            </a:endParaRPr>
          </a:p>
          <a:p>
            <a:r>
              <a:rPr lang="en-US" dirty="0"/>
              <a:t>How else could you produce a visualization for this data type?</a:t>
            </a:r>
            <a:endParaRPr lang="en-US" b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7C11A-129C-4066-8DAF-226DEE8CE6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83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the Image:</a:t>
            </a:r>
          </a:p>
          <a:p>
            <a:endParaRPr lang="en-US" dirty="0"/>
          </a:p>
          <a:p>
            <a:r>
              <a:rPr lang="en-US" dirty="0"/>
              <a:t>In-text APA citation for the visualization</a:t>
            </a:r>
            <a:endParaRPr lang="en-US" b="0" dirty="0">
              <a:effectLst/>
            </a:endParaRPr>
          </a:p>
          <a:p>
            <a:r>
              <a:rPr lang="en-US" dirty="0"/>
              <a:t>Why did you choose this visualization?</a:t>
            </a:r>
            <a:endParaRPr lang="en-US" b="0" dirty="0">
              <a:effectLst/>
            </a:endParaRPr>
          </a:p>
          <a:p>
            <a:r>
              <a:rPr lang="en-US" dirty="0"/>
              <a:t>Is it ADA compliant?</a:t>
            </a:r>
            <a:endParaRPr lang="en-US" b="0" dirty="0">
              <a:effectLst/>
            </a:endParaRPr>
          </a:p>
          <a:p>
            <a:r>
              <a:rPr lang="en-US" dirty="0"/>
              <a:t>What does it tell you about the data that it is portraying?</a:t>
            </a:r>
            <a:endParaRPr lang="en-US" b="0" dirty="0">
              <a:effectLst/>
            </a:endParaRPr>
          </a:p>
          <a:p>
            <a:r>
              <a:rPr lang="en-US" dirty="0"/>
              <a:t>What method does it use? (if you can identify the chart)</a:t>
            </a:r>
            <a:endParaRPr lang="en-US" b="0" dirty="0">
              <a:effectLst/>
            </a:endParaRPr>
          </a:p>
          <a:p>
            <a:r>
              <a:rPr lang="en-US" dirty="0"/>
              <a:t>How else could you produce a visualization for this data type?</a:t>
            </a:r>
            <a:endParaRPr lang="en-US" b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7C11A-129C-4066-8DAF-226DEE8CE6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66860-71E0-4012-BAF2-FDB6F0469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CEDF1-5A57-4D52-AD90-E1084C479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8134C-F0B1-42F0-A673-46645BA5F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05C2D-07E4-4EC4-AF4C-52E1A79A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BCAED-2B59-4039-9355-432F414FA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1E713-8AB1-43DA-87FF-082F3F1C2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1BD34-758D-42E0-806E-D63DBB88F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F39B0-21E3-44BA-B8B3-D492B532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4E9A7-35DD-4FBC-BF3B-50DE183AA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854F9-83F9-4F81-8026-D849ED8C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3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C66EA-E8BB-4349-AA4A-FD1011A1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FE495-D343-495B-8F82-2D15006EE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657B9-964E-47D4-851D-7B6F28B51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FC56A-1E5C-4364-8A91-218D46CBD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F2FF-FF64-4ED8-8B97-5612C281B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47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63E2-2F0B-4811-9E88-7BAF7E759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AA503-3C1A-42B2-B5CC-B84451EE85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979BF-56FB-4D2C-864F-CAB0B3E51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F0353-AF3D-4BBD-ACF8-764A8E08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8FAE2-14E2-4720-8F2C-E43003C9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1FF64-A47D-4FD6-8F74-7D1C4E77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3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4F6C-8EAF-4835-A914-500CA677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3CA9F-A057-4805-8A3D-A21A2F337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8F555-D53A-4FD5-8524-B6275874B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FDC5CD-AA58-4588-8736-64599CF21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D6C7EF-11B2-4845-B31C-A8AFA7FE9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2281C5-5325-4450-A12C-569D0821E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A2F0DD-2F1F-4C6B-B103-35A6EF9F8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EEC689-16F8-48BB-A4CC-178E0501D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6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1D2F7-4FBF-4F60-8C21-00FF1363B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80966C-DB2F-4915-B5DC-3DF6EB780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D0E6DA-492E-4194-A71B-F57CDD8E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7C93DE-D978-4201-8B39-A4DCA6C5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528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B4B0B9-A62E-4F30-8761-2759C028B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084CAB-E8A5-4229-8B57-CF298AB9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5E4AD-8F3A-4235-A1EB-08602AC5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7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8AD1-A0E0-4CA3-B26F-BE66C5F9D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51428-98A0-4F33-B60F-6492B3802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9A16B-7995-415A-A904-0B37C0FA8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E9A1E-2815-40F6-BCD7-7135C5940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C5BC7-D431-446A-960B-AABD1E6C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A7473-C999-4CF7-BF8C-9F277BEFF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3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2FE8C-8A31-4666-9787-506E5459B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95D850-84E3-45BE-B444-BCCD42517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F699D-4643-4609-BC51-5263C29CC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B10D1-1548-424C-AAF4-0E783C9D4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9B52F-8613-4E43-9618-2461E9023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E88FC-DEF3-4814-B04B-C69A6CC4A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6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F5A4D-EE00-4F1E-B2A1-9A7F0115C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8A1F2-57D1-42AE-8EF6-17978A3D8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90266-B197-47A6-B9A7-3800781A4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EAB5-B53B-4369-ACAE-226EF1410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A06EA-F6D1-48A6-839A-D75B88C7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6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0E4E8-E313-41B2-BDC9-56E53812A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66508D-598C-42C6-892F-C33150AE1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D3B55-7085-4693-9749-87F4A93A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F9D2C-B0C9-4233-A774-CF725407E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FB3D6-5A2E-4C68-9714-CD2817B2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4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B174E-3CE2-406C-9939-116E0099E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2A308-0DE8-4DF6-9FC0-0AEB6C0EC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D24DD-1EA5-4818-91F8-5626A74EC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B7CB6-ABAB-4A97-9B9E-6D67465D3FB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D6D8B-E2E6-43B5-A03B-EECA4E4F6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4BC60-4FAA-4731-BD5B-3F0E2D53D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E37E-3783-4283-B6A7-C4E11EE30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3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02EB-39F9-45F1-A6AC-85CBE9CA4E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9 Assignment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B7D3CB-E639-41B6-96B4-E7735F15D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[Your Name]</a:t>
            </a:r>
          </a:p>
          <a:p>
            <a:r>
              <a:rPr lang="en-US" dirty="0"/>
              <a:t>[Course and Section Number]</a:t>
            </a:r>
          </a:p>
          <a:p>
            <a:r>
              <a:rPr lang="en-US" dirty="0"/>
              <a:t>[Date]</a:t>
            </a:r>
          </a:p>
          <a:p>
            <a:r>
              <a:rPr lang="en-US" dirty="0"/>
              <a:t>[Instructor’s Name]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2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09C0E-D62C-43BE-84E7-B98E69022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Data Visualization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DDE1C-6A64-42A3-B34D-447BB30E8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provide 2-3 bulleted items that briefly describe data visualization (what it is, why you would use it, etc.)</a:t>
            </a:r>
          </a:p>
        </p:txBody>
      </p:sp>
    </p:spTree>
    <p:extLst>
      <p:ext uri="{BB962C8B-B14F-4D97-AF65-F5344CB8AC3E}">
        <p14:creationId xmlns:p14="http://schemas.microsoft.com/office/powerpoint/2010/main" val="406003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1BC1EA-214B-45CF-9DC2-23515CAA3717}"/>
              </a:ext>
            </a:extLst>
          </p:cNvPr>
          <p:cNvSpPr txBox="1"/>
          <p:nvPr/>
        </p:nvSpPr>
        <p:spPr>
          <a:xfrm>
            <a:off x="861134" y="1899821"/>
            <a:ext cx="10117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Image One: The slide should contain ONLY the IMAGE</a:t>
            </a:r>
          </a:p>
        </p:txBody>
      </p:sp>
    </p:spTree>
    <p:extLst>
      <p:ext uri="{BB962C8B-B14F-4D97-AF65-F5344CB8AC3E}">
        <p14:creationId xmlns:p14="http://schemas.microsoft.com/office/powerpoint/2010/main" val="4023524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5BBA4B-75B8-4733-BF08-D39E366B4B65}"/>
              </a:ext>
            </a:extLst>
          </p:cNvPr>
          <p:cNvSpPr txBox="1"/>
          <p:nvPr/>
        </p:nvSpPr>
        <p:spPr>
          <a:xfrm>
            <a:off x="861134" y="1899821"/>
            <a:ext cx="10177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Image Two: The slide should contain ONLY the IMAGE</a:t>
            </a:r>
          </a:p>
        </p:txBody>
      </p:sp>
    </p:spTree>
    <p:extLst>
      <p:ext uri="{BB962C8B-B14F-4D97-AF65-F5344CB8AC3E}">
        <p14:creationId xmlns:p14="http://schemas.microsoft.com/office/powerpoint/2010/main" val="30443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4312F9-A318-4182-934D-97F1BE5DD20E}"/>
              </a:ext>
            </a:extLst>
          </p:cNvPr>
          <p:cNvSpPr txBox="1"/>
          <p:nvPr/>
        </p:nvSpPr>
        <p:spPr>
          <a:xfrm>
            <a:off x="861134" y="1899821"/>
            <a:ext cx="10481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Image Three: The slide should contain ONLY the IMAGE</a:t>
            </a:r>
          </a:p>
        </p:txBody>
      </p:sp>
    </p:spTree>
    <p:extLst>
      <p:ext uri="{BB962C8B-B14F-4D97-AF65-F5344CB8AC3E}">
        <p14:creationId xmlns:p14="http://schemas.microsoft.com/office/powerpoint/2010/main" val="2758008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B5B131-5017-4E5C-AA31-02FB0E71F3A3}"/>
              </a:ext>
            </a:extLst>
          </p:cNvPr>
          <p:cNvSpPr txBox="1"/>
          <p:nvPr/>
        </p:nvSpPr>
        <p:spPr>
          <a:xfrm>
            <a:off x="861134" y="1899821"/>
            <a:ext cx="10253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Image Four: The slide should contain ONLY the IMAGE</a:t>
            </a:r>
          </a:p>
        </p:txBody>
      </p:sp>
    </p:spTree>
    <p:extLst>
      <p:ext uri="{BB962C8B-B14F-4D97-AF65-F5344CB8AC3E}">
        <p14:creationId xmlns:p14="http://schemas.microsoft.com/office/powerpoint/2010/main" val="1301931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EA3427-0508-4E77-AA72-1827DF26B3EE}"/>
              </a:ext>
            </a:extLst>
          </p:cNvPr>
          <p:cNvSpPr txBox="1"/>
          <p:nvPr/>
        </p:nvSpPr>
        <p:spPr>
          <a:xfrm>
            <a:off x="861134" y="1899821"/>
            <a:ext cx="10153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Image Five: The slide should contain ONLY the IMAGE</a:t>
            </a:r>
          </a:p>
        </p:txBody>
      </p:sp>
    </p:spTree>
    <p:extLst>
      <p:ext uri="{BB962C8B-B14F-4D97-AF65-F5344CB8AC3E}">
        <p14:creationId xmlns:p14="http://schemas.microsoft.com/office/powerpoint/2010/main" val="201768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73B60-63F4-41AC-8DE8-DBB3F50F8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BF2E1-D9F0-4A86-AE1A-878639FCC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 1</a:t>
            </a:r>
          </a:p>
          <a:p>
            <a:r>
              <a:rPr lang="en-US" dirty="0"/>
              <a:t>Image 2</a:t>
            </a:r>
          </a:p>
          <a:p>
            <a:r>
              <a:rPr lang="en-US" dirty="0"/>
              <a:t>Image 3</a:t>
            </a:r>
          </a:p>
          <a:p>
            <a:r>
              <a:rPr lang="en-US" dirty="0"/>
              <a:t>Image 4</a:t>
            </a:r>
          </a:p>
          <a:p>
            <a:r>
              <a:rPr lang="en-US" dirty="0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2514082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6E29D-7EE9-4B91-95C7-20EA6B781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23A21-A1C2-4FF0-BDA1-F45759A84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APA full references of each visualization</a:t>
            </a:r>
          </a:p>
        </p:txBody>
      </p:sp>
    </p:spTree>
    <p:extLst>
      <p:ext uri="{BB962C8B-B14F-4D97-AF65-F5344CB8AC3E}">
        <p14:creationId xmlns:p14="http://schemas.microsoft.com/office/powerpoint/2010/main" val="739010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428</Words>
  <Application>Microsoft Office PowerPoint</Application>
  <PresentationFormat>Widescreen</PresentationFormat>
  <Paragraphs>68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Unit 9 Assignment Template</vt:lpstr>
      <vt:lpstr>Introduction to Data Visualization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9 Assignment Template</dc:title>
  <dc:creator>Mary Laska</dc:creator>
  <cp:lastModifiedBy>Mary Laska</cp:lastModifiedBy>
  <cp:revision>2</cp:revision>
  <dcterms:created xsi:type="dcterms:W3CDTF">2019-09-02T22:53:07Z</dcterms:created>
  <dcterms:modified xsi:type="dcterms:W3CDTF">2019-09-02T23:03:37Z</dcterms:modified>
</cp:coreProperties>
</file>