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4660"/>
  </p:normalViewPr>
  <p:slideViewPr>
    <p:cSldViewPr snapToGrid="0" showGuides="1">
      <p:cViewPr varScale="1">
        <p:scale>
          <a:sx n="35" d="100"/>
          <a:sy n="35" d="100"/>
        </p:scale>
        <p:origin x="24" y="648"/>
      </p:cViewPr>
      <p:guideLst>
        <p:guide/>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D200B3F0-A9BC-48CE-8EB6-ECE965069900}" type="datetimeFigureOut">
              <a:rPr lang="en-US" dirty="0"/>
              <a:pPr/>
              <a:t>09-Mar-18</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dirty="0"/>
              <a:t>
              </a:t>
            </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dirty="0"/>
              <a:t>09-Mar-18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507B7-F2DC-4B2C-B14D-58A9766807A2}" type="datetimeFigureOut">
              <a:rPr lang="en-US" dirty="0"/>
              <a:t>09-Mar-18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dirty="0"/>
              <a:t>09-Mar-18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dirty="0"/>
              <a:t>09-Mar-18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dirty="0"/>
              <a:t>09-Mar-18</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3D2D6-FCC2-425A-A4A7-8058E8C01CB1}" type="datetimeFigureOut">
              <a:rPr lang="en-US" dirty="0"/>
              <a:t>09-Mar-18</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CF2683-E6E7-4CC3-9EEE-7854DD4F3545}" type="datetimeFigureOut">
              <a:rPr lang="en-US" dirty="0"/>
              <a:t>09-Mar-18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120F81-B39D-4CBB-8BF3-5D6E395D0F72}" type="datetimeFigureOut">
              <a:rPr lang="en-US" dirty="0"/>
              <a:t>09-Mar-18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F9FFFF-3106-4DDB-AA62-0C80862170D6}" type="datetimeFigureOut">
              <a:rPr lang="en-US" dirty="0"/>
              <a:t>09-Mar-18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DA38B7-AE95-4DC8-9A51-7A71F545B098}" type="datetimeFigureOut">
              <a:rPr lang="en-US" dirty="0"/>
              <a:t>09-Mar-18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F1EC2B-8188-4AC2-9F0D-8D09C51D505A}" type="datetimeFigureOut">
              <a:rPr lang="en-US" dirty="0"/>
              <a:t>09-Mar-18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12B75E-944F-430B-BE5F-C69FA8823C04}" type="datetimeFigureOut">
              <a:rPr lang="en-US" dirty="0"/>
              <a:t>09-Mar-18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AE0DC7-7F53-471C-A711-B3DA6F2535F3}" type="datetimeFigureOut">
              <a:rPr lang="en-US" dirty="0"/>
              <a:t>09-Mar-18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1F4C9D-4618-451D-80C1-6A376BB42AB4}" type="datetimeFigureOut">
              <a:rPr lang="en-US" dirty="0"/>
              <a:t>09-Mar-18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dirty="0"/>
              <a:t>09-Mar-18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dirty="0"/>
              <a:t>09-Mar-18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64B320A-89BA-47B2-A525-92E8D10B06E4}" type="datetimeFigureOut">
              <a:rPr lang="en-US" dirty="0"/>
              <a:t>09-Mar-18</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2099733"/>
            <a:ext cx="8825658" cy="1065498"/>
          </a:xfrm>
        </p:spPr>
        <p:txBody>
          <a:bodyPr/>
          <a:lstStyle/>
          <a:p>
            <a:r>
              <a:rPr lang="en-US" dirty="0" smtClean="0"/>
              <a:t>Presentation </a:t>
            </a:r>
            <a:endParaRPr lang="en-US" dirty="0"/>
          </a:p>
        </p:txBody>
      </p:sp>
      <p:sp>
        <p:nvSpPr>
          <p:cNvPr id="3" name="Subtitle 2"/>
          <p:cNvSpPr>
            <a:spLocks noGrp="1"/>
          </p:cNvSpPr>
          <p:nvPr>
            <p:ph type="subTitle" idx="1"/>
          </p:nvPr>
        </p:nvSpPr>
        <p:spPr/>
        <p:txBody>
          <a:bodyPr/>
          <a:lstStyle/>
          <a:p>
            <a:r>
              <a:rPr lang="en-US" dirty="0" smtClean="0">
                <a:solidFill>
                  <a:schemeClr val="bg1"/>
                </a:solidFill>
              </a:rPr>
              <a:t>SWOT, TOWS and competitive advantage  </a:t>
            </a:r>
            <a:endParaRPr lang="en-US" dirty="0">
              <a:solidFill>
                <a:schemeClr val="bg1"/>
              </a:solidFill>
            </a:endParaRPr>
          </a:p>
        </p:txBody>
      </p:sp>
    </p:spTree>
    <p:extLst>
      <p:ext uri="{BB962C8B-B14F-4D97-AF65-F5344CB8AC3E}">
        <p14:creationId xmlns:p14="http://schemas.microsoft.com/office/powerpoint/2010/main" val="2534656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SWOT </a:t>
            </a:r>
            <a:endParaRPr lang="en-US" dirty="0"/>
          </a:p>
        </p:txBody>
      </p:sp>
      <p:sp>
        <p:nvSpPr>
          <p:cNvPr id="3" name="Content Placeholder 2"/>
          <p:cNvSpPr>
            <a:spLocks noGrp="1"/>
          </p:cNvSpPr>
          <p:nvPr>
            <p:ph idx="1"/>
          </p:nvPr>
        </p:nvSpPr>
        <p:spPr>
          <a:xfrm>
            <a:off x="334108" y="2162907"/>
            <a:ext cx="11553092" cy="4695093"/>
          </a:xfrm>
        </p:spPr>
        <p:txBody>
          <a:bodyPr numCol="2">
            <a:normAutofit fontScale="92500"/>
          </a:bodyPr>
          <a:lstStyle/>
          <a:p>
            <a:pPr marL="0" indent="0">
              <a:buNone/>
            </a:pPr>
            <a:r>
              <a:rPr lang="en-US" sz="2400" b="1" dirty="0" smtClean="0">
                <a:solidFill>
                  <a:schemeClr val="accent2"/>
                </a:solidFill>
              </a:rPr>
              <a:t>Strengths</a:t>
            </a:r>
          </a:p>
          <a:p>
            <a:pPr marL="0" indent="0">
              <a:buNone/>
            </a:pPr>
            <a:r>
              <a:rPr lang="en-US" sz="2400" dirty="0" smtClean="0"/>
              <a:t>The Sanctuary Coffee has the strength to serve the customers in Claremont with the best coffee products . Through giving back to the community the shop will be bale to attract many customers.</a:t>
            </a:r>
            <a:endParaRPr lang="en-US" sz="2400" b="1" dirty="0" smtClean="0">
              <a:solidFill>
                <a:schemeClr val="accent2"/>
              </a:solidFill>
            </a:endParaRPr>
          </a:p>
          <a:p>
            <a:pPr marL="0" indent="0">
              <a:buNone/>
            </a:pPr>
            <a:r>
              <a:rPr lang="en-US" sz="2400" b="1" dirty="0" smtClean="0">
                <a:solidFill>
                  <a:schemeClr val="accent2"/>
                </a:solidFill>
              </a:rPr>
              <a:t>Weaknesses </a:t>
            </a:r>
          </a:p>
          <a:p>
            <a:pPr marL="0" indent="0">
              <a:buNone/>
            </a:pPr>
            <a:r>
              <a:rPr lang="en-US" sz="2400" dirty="0" smtClean="0"/>
              <a:t>Considering that the business is new in the market, it is less popular and the business has not yet picked. However, through the word of mouth the business will be profitable in the future</a:t>
            </a:r>
            <a:endParaRPr lang="en-US" sz="2400" dirty="0"/>
          </a:p>
          <a:p>
            <a:pPr marL="0" indent="0">
              <a:buNone/>
            </a:pPr>
            <a:r>
              <a:rPr lang="en-US" sz="2400" b="1" dirty="0" smtClean="0">
                <a:solidFill>
                  <a:schemeClr val="accent2"/>
                </a:solidFill>
              </a:rPr>
              <a:t>Opportunities </a:t>
            </a:r>
          </a:p>
          <a:p>
            <a:pPr marL="0" indent="0">
              <a:buNone/>
            </a:pPr>
            <a:r>
              <a:rPr lang="en-US" sz="2400" dirty="0" smtClean="0"/>
              <a:t>The coffee shop has the chance to open more stores, and grow its customer base which will be a good opportunity to gain market advantage</a:t>
            </a:r>
          </a:p>
          <a:p>
            <a:pPr marL="0" indent="0">
              <a:buNone/>
            </a:pPr>
            <a:r>
              <a:rPr lang="en-US" sz="2400" b="1" dirty="0" smtClean="0">
                <a:solidFill>
                  <a:schemeClr val="accent2"/>
                </a:solidFill>
              </a:rPr>
              <a:t>Threats </a:t>
            </a:r>
          </a:p>
          <a:p>
            <a:pPr marL="0" indent="0">
              <a:buNone/>
            </a:pPr>
            <a:r>
              <a:rPr lang="en-US" sz="2400" dirty="0" smtClean="0">
                <a:solidFill>
                  <a:schemeClr val="tx1"/>
                </a:solidFill>
              </a:rPr>
              <a:t>The competition form the well established beverage stores posses a big threat to the market survival of the Sanctuary Coffee shop. The markets trends such as minimal caffeine also pose a threat to the sales of </a:t>
            </a:r>
            <a:r>
              <a:rPr lang="en-US" sz="2400" smtClean="0">
                <a:solidFill>
                  <a:schemeClr val="tx1"/>
                </a:solidFill>
              </a:rPr>
              <a:t>the business. </a:t>
            </a:r>
            <a:endParaRPr lang="en-US" sz="2400" dirty="0">
              <a:solidFill>
                <a:schemeClr val="tx1"/>
              </a:solidFill>
            </a:endParaRPr>
          </a:p>
        </p:txBody>
      </p:sp>
    </p:spTree>
    <p:extLst>
      <p:ext uri="{BB962C8B-B14F-4D97-AF65-F5344CB8AC3E}">
        <p14:creationId xmlns:p14="http://schemas.microsoft.com/office/powerpoint/2010/main" val="3898504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TOWS</a:t>
            </a:r>
            <a:endParaRPr lang="en-US" dirty="0"/>
          </a:p>
        </p:txBody>
      </p:sp>
      <p:sp>
        <p:nvSpPr>
          <p:cNvPr id="3" name="Content Placeholder 2"/>
          <p:cNvSpPr>
            <a:spLocks noGrp="1"/>
          </p:cNvSpPr>
          <p:nvPr>
            <p:ph idx="1"/>
          </p:nvPr>
        </p:nvSpPr>
        <p:spPr>
          <a:xfrm>
            <a:off x="685800" y="2233245"/>
            <a:ext cx="11201400" cy="4331677"/>
          </a:xfrm>
        </p:spPr>
        <p:txBody>
          <a:bodyPr numCol="2">
            <a:normAutofit lnSpcReduction="10000"/>
          </a:bodyPr>
          <a:lstStyle/>
          <a:p>
            <a:pPr marL="0" indent="0">
              <a:buNone/>
            </a:pPr>
            <a:r>
              <a:rPr lang="en-US" sz="2400" b="1" dirty="0" smtClean="0">
                <a:solidFill>
                  <a:srgbClr val="FF0000"/>
                </a:solidFill>
              </a:rPr>
              <a:t>Threats </a:t>
            </a:r>
          </a:p>
          <a:p>
            <a:pPr marL="0" indent="0">
              <a:buNone/>
            </a:pPr>
            <a:r>
              <a:rPr lang="en-US" sz="2400" dirty="0" smtClean="0"/>
              <a:t>Since the coffee is at the initial stages of growth, it is faces with financial burdens of tax and insurance that affect the profit margin </a:t>
            </a:r>
          </a:p>
          <a:p>
            <a:pPr marL="0" indent="0">
              <a:buNone/>
            </a:pPr>
            <a:r>
              <a:rPr lang="en-US" sz="2400" b="1" dirty="0" smtClean="0">
                <a:solidFill>
                  <a:srgbClr val="FF0000"/>
                </a:solidFill>
              </a:rPr>
              <a:t>Opportunities</a:t>
            </a:r>
          </a:p>
          <a:p>
            <a:pPr marL="0" indent="0">
              <a:buNone/>
            </a:pPr>
            <a:r>
              <a:rPr lang="en-US" sz="2400" dirty="0" smtClean="0"/>
              <a:t>The coffee shop has numerous opportunities such as the ability to create good customer relationships that will grow the business faster</a:t>
            </a:r>
          </a:p>
          <a:p>
            <a:pPr marL="0" indent="0">
              <a:buNone/>
            </a:pPr>
            <a:r>
              <a:rPr lang="en-US" sz="2400" b="1" dirty="0" smtClean="0">
                <a:solidFill>
                  <a:srgbClr val="FF0000"/>
                </a:solidFill>
              </a:rPr>
              <a:t>Weaknesses </a:t>
            </a:r>
          </a:p>
          <a:p>
            <a:pPr marL="0" indent="0">
              <a:buNone/>
            </a:pPr>
            <a:r>
              <a:rPr lang="en-US" sz="2400" dirty="0" smtClean="0"/>
              <a:t>The business is not able to finance projects considering its age in the market and the weak financial muscles that it has. </a:t>
            </a:r>
            <a:endParaRPr lang="en-US" sz="2400" dirty="0"/>
          </a:p>
          <a:p>
            <a:pPr marL="0" indent="0">
              <a:buNone/>
            </a:pPr>
            <a:r>
              <a:rPr lang="en-US" sz="2400" b="1" dirty="0" smtClean="0">
                <a:solidFill>
                  <a:srgbClr val="FF0000"/>
                </a:solidFill>
              </a:rPr>
              <a:t>Strengths</a:t>
            </a:r>
          </a:p>
          <a:p>
            <a:pPr marL="0" indent="0">
              <a:buNone/>
            </a:pPr>
            <a:r>
              <a:rPr lang="en-US" sz="2400" dirty="0" smtClean="0">
                <a:solidFill>
                  <a:schemeClr val="tx1"/>
                </a:solidFill>
              </a:rPr>
              <a:t>The coffee shop has the potential to create an impact to the society and win customers through the superb coffee products.</a:t>
            </a:r>
            <a:r>
              <a:rPr lang="en-US" sz="2400" b="1" dirty="0" smtClean="0">
                <a:solidFill>
                  <a:srgbClr val="FF0000"/>
                </a:solidFill>
              </a:rPr>
              <a:t> </a:t>
            </a:r>
            <a:endParaRPr lang="en-US" sz="2400" b="1" dirty="0">
              <a:solidFill>
                <a:srgbClr val="FF0000"/>
              </a:solidFill>
            </a:endParaRPr>
          </a:p>
        </p:txBody>
      </p:sp>
    </p:spTree>
    <p:extLst>
      <p:ext uri="{BB962C8B-B14F-4D97-AF65-F5344CB8AC3E}">
        <p14:creationId xmlns:p14="http://schemas.microsoft.com/office/powerpoint/2010/main" val="4135345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Competitive Advantage</a:t>
            </a:r>
            <a:endParaRPr lang="en-US" dirty="0"/>
          </a:p>
        </p:txBody>
      </p:sp>
      <p:sp>
        <p:nvSpPr>
          <p:cNvPr id="3" name="Content Placeholder 2"/>
          <p:cNvSpPr>
            <a:spLocks noGrp="1"/>
          </p:cNvSpPr>
          <p:nvPr>
            <p:ph idx="1"/>
          </p:nvPr>
        </p:nvSpPr>
        <p:spPr>
          <a:xfrm>
            <a:off x="685800" y="2233245"/>
            <a:ext cx="11201400" cy="4331677"/>
          </a:xfrm>
        </p:spPr>
        <p:txBody>
          <a:bodyPr numCol="1">
            <a:normAutofit/>
          </a:bodyPr>
          <a:lstStyle/>
          <a:p>
            <a:pPr marL="0" indent="0">
              <a:buNone/>
            </a:pPr>
            <a:r>
              <a:rPr lang="en-US" sz="2400" dirty="0" smtClean="0"/>
              <a:t>	Sanctuary </a:t>
            </a:r>
            <a:r>
              <a:rPr lang="en-US" sz="2400" dirty="0"/>
              <a:t>coffee is doing the best to ensure that the customers are satisfied and that the customers develop a feeling of ownership of the coffee </a:t>
            </a:r>
            <a:r>
              <a:rPr lang="en-US" sz="2400" dirty="0" smtClean="0"/>
              <a:t>joint. </a:t>
            </a:r>
            <a:r>
              <a:rPr lang="en-US" sz="2400" dirty="0"/>
              <a:t>The coffee shop has expanded its customer base by selling online and launching a subscription strategy that will promote the business. Part of the strategy is to give customers a variety of products and services to keep them satisfied</a:t>
            </a:r>
            <a:r>
              <a:rPr lang="en-US" sz="2400" dirty="0" smtClean="0"/>
              <a:t>.</a:t>
            </a:r>
          </a:p>
          <a:p>
            <a:pPr marL="0" indent="0">
              <a:buNone/>
            </a:pPr>
            <a:r>
              <a:rPr lang="en-US" sz="2400" dirty="0" smtClean="0"/>
              <a:t>	Very important is the marketing strategy that it has embarked on to reach its customer base across Claremont and its surroundings. The coffee shop intents to create an impact to the customer rather than become a competitor which will create a lot of influence to the community.</a:t>
            </a:r>
            <a:endParaRPr lang="en-US" sz="2400" dirty="0"/>
          </a:p>
        </p:txBody>
      </p:sp>
    </p:spTree>
    <p:extLst>
      <p:ext uri="{BB962C8B-B14F-4D97-AF65-F5344CB8AC3E}">
        <p14:creationId xmlns:p14="http://schemas.microsoft.com/office/powerpoint/2010/main" val="18639023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52</TotalTime>
  <Words>249</Words>
  <Application>Microsoft Office PowerPoint</Application>
  <PresentationFormat>Widescreen</PresentationFormat>
  <Paragraphs>23</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Century Gothic</vt:lpstr>
      <vt:lpstr>Wingdings 3</vt:lpstr>
      <vt:lpstr>Ion Boardroom</vt:lpstr>
      <vt:lpstr>Presentation </vt:lpstr>
      <vt:lpstr>SWOT </vt:lpstr>
      <vt:lpstr>TOWS</vt:lpstr>
      <vt:lpstr>Developing Competitive Advantage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Hisham</dc:title>
  <dc:creator>mwololo samuel</dc:creator>
  <cp:lastModifiedBy>mwololo samuel</cp:lastModifiedBy>
  <cp:revision>8</cp:revision>
  <dcterms:created xsi:type="dcterms:W3CDTF">2018-02-26T03:35:46Z</dcterms:created>
  <dcterms:modified xsi:type="dcterms:W3CDTF">2018-03-09T02:23:17Z</dcterms:modified>
</cp:coreProperties>
</file>