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5/24/2020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2330" y="522515"/>
            <a:ext cx="10371909" cy="4480559"/>
          </a:xfrm>
        </p:spPr>
        <p:txBody>
          <a:bodyPr/>
          <a:lstStyle/>
          <a:p>
            <a:pPr algn="ctr"/>
            <a:r>
              <a:rPr lang="en-US" dirty="0"/>
              <a:t>The Second Reconstruction</a:t>
            </a:r>
            <a:br>
              <a:rPr lang="en-US" dirty="0"/>
            </a:br>
            <a:r>
              <a:rPr lang="en-US" dirty="0" smtClean="0"/>
              <a:t>Intuitional affiliation</a:t>
            </a:r>
            <a:br>
              <a:rPr lang="en-US" dirty="0" smtClean="0"/>
            </a:br>
            <a:r>
              <a:rPr lang="en-US" dirty="0" smtClean="0"/>
              <a:t>Student Name</a:t>
            </a:r>
            <a:br>
              <a:rPr lang="en-US" dirty="0" smtClean="0"/>
            </a:br>
            <a:r>
              <a:rPr lang="en-US" dirty="0" smtClean="0"/>
              <a:t>Date.</a:t>
            </a:r>
            <a:endParaRPr lang="en-US" dirty="0"/>
          </a:p>
        </p:txBody>
      </p:sp>
    </p:spTree>
    <p:extLst>
      <p:ext uri="{BB962C8B-B14F-4D97-AF65-F5344CB8AC3E}">
        <p14:creationId xmlns:p14="http://schemas.microsoft.com/office/powerpoint/2010/main" val="88541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a:t>
            </a:r>
            <a:r>
              <a:rPr lang="en-US" dirty="0" smtClean="0"/>
              <a:t>econd </a:t>
            </a:r>
            <a:r>
              <a:rPr lang="en-US" dirty="0"/>
              <a:t>Reconstruction</a:t>
            </a:r>
            <a:br>
              <a:rPr lang="en-US" dirty="0"/>
            </a:br>
            <a:endParaRPr lang="en-US" dirty="0"/>
          </a:p>
        </p:txBody>
      </p:sp>
      <p:sp>
        <p:nvSpPr>
          <p:cNvPr id="3" name="Content Placeholder 2"/>
          <p:cNvSpPr>
            <a:spLocks noGrp="1"/>
          </p:cNvSpPr>
          <p:nvPr>
            <p:ph idx="1"/>
          </p:nvPr>
        </p:nvSpPr>
        <p:spPr/>
        <p:txBody>
          <a:bodyPr/>
          <a:lstStyle/>
          <a:p>
            <a:r>
              <a:rPr lang="en-US" dirty="0"/>
              <a:t>Run Red Run and What About Us – Songs by the Coasters</a:t>
            </a:r>
          </a:p>
          <a:p>
            <a:r>
              <a:rPr lang="en-US" dirty="0"/>
              <a:t>The songs </a:t>
            </a:r>
            <a:r>
              <a:rPr lang="en-US" i="1" dirty="0"/>
              <a:t>Run Red Run</a:t>
            </a:r>
            <a:r>
              <a:rPr lang="en-US" dirty="0"/>
              <a:t> and </a:t>
            </a:r>
            <a:r>
              <a:rPr lang="en-US" i="1" dirty="0"/>
              <a:t>What About Us </a:t>
            </a:r>
            <a:r>
              <a:rPr lang="en-US" dirty="0"/>
              <a:t>by the Coasters are about racism that was deeply rooted in the United States of America. </a:t>
            </a:r>
            <a:endParaRPr lang="en-US" dirty="0" smtClean="0"/>
          </a:p>
          <a:p>
            <a:r>
              <a:rPr lang="en-US" dirty="0" smtClean="0"/>
              <a:t> </a:t>
            </a:r>
            <a:r>
              <a:rPr lang="en-US" dirty="0"/>
              <a:t>By employing a funny mode, the song </a:t>
            </a:r>
            <a:r>
              <a:rPr lang="en-US" i="1" dirty="0"/>
              <a:t>Run Red Run </a:t>
            </a:r>
            <a:r>
              <a:rPr lang="en-US" dirty="0"/>
              <a:t>portrays a strong revolutionary message against racism by calling upon black Americans to rise in arms against the practice. </a:t>
            </a:r>
            <a:endParaRPr lang="en-US" dirty="0" smtClean="0"/>
          </a:p>
          <a:p>
            <a:r>
              <a:rPr lang="en-US" dirty="0" smtClean="0"/>
              <a:t>To </a:t>
            </a:r>
            <a:r>
              <a:rPr lang="en-US" dirty="0"/>
              <a:t>cushion the message, the song </a:t>
            </a:r>
            <a:r>
              <a:rPr lang="en-US" i="1" dirty="0"/>
              <a:t>What About Us</a:t>
            </a:r>
            <a:r>
              <a:rPr lang="en-US" dirty="0"/>
              <a:t> by the same group portrays how racism engineered socio-economic discrepancies in the USA.</a:t>
            </a:r>
          </a:p>
          <a:p>
            <a:endParaRPr lang="en-US" dirty="0"/>
          </a:p>
        </p:txBody>
      </p:sp>
    </p:spTree>
    <p:extLst>
      <p:ext uri="{BB962C8B-B14F-4D97-AF65-F5344CB8AC3E}">
        <p14:creationId xmlns:p14="http://schemas.microsoft.com/office/powerpoint/2010/main" val="1274530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Second Reconstruction</a:t>
            </a:r>
            <a:br>
              <a:rPr lang="en-US" dirty="0"/>
            </a:br>
            <a:endParaRPr lang="en-US" dirty="0"/>
          </a:p>
        </p:txBody>
      </p:sp>
      <p:sp>
        <p:nvSpPr>
          <p:cNvPr id="3" name="Content Placeholder 2"/>
          <p:cNvSpPr>
            <a:spLocks noGrp="1"/>
          </p:cNvSpPr>
          <p:nvPr>
            <p:ph idx="1"/>
          </p:nvPr>
        </p:nvSpPr>
        <p:spPr>
          <a:xfrm>
            <a:off x="574766" y="1619795"/>
            <a:ext cx="8699236" cy="4421568"/>
          </a:xfrm>
        </p:spPr>
        <p:txBody>
          <a:bodyPr>
            <a:normAutofit/>
          </a:bodyPr>
          <a:lstStyle/>
          <a:p>
            <a:r>
              <a:rPr lang="en-US" dirty="0"/>
              <a:t>The second reconstruction is an era in the USA where the nation embarked on correcting human rights and civil abuses that had remained in America for a </a:t>
            </a:r>
            <a:r>
              <a:rPr lang="en-US" dirty="0" smtClean="0"/>
              <a:t>century. </a:t>
            </a:r>
            <a:endParaRPr lang="en-US" dirty="0" smtClean="0"/>
          </a:p>
          <a:p>
            <a:r>
              <a:rPr lang="en-US" dirty="0" smtClean="0"/>
              <a:t>The </a:t>
            </a:r>
            <a:r>
              <a:rPr lang="en-US" dirty="0"/>
              <a:t>Era occurred after the end of the Second World War to 1968. African-Americans actively participated in the reconstruction with the sole aim of regaining the rights which they lost the redemption period and Jim Crow segregation at the very end of the 19</a:t>
            </a:r>
            <a:r>
              <a:rPr lang="en-US" baseline="30000" dirty="0"/>
              <a:t>th</a:t>
            </a:r>
            <a:r>
              <a:rPr lang="en-US" dirty="0"/>
              <a:t> century. </a:t>
            </a:r>
            <a:endParaRPr lang="en-US" dirty="0" smtClean="0"/>
          </a:p>
          <a:p>
            <a:r>
              <a:rPr lang="en-US" dirty="0" smtClean="0"/>
              <a:t>The </a:t>
            </a:r>
            <a:r>
              <a:rPr lang="en-US" dirty="0"/>
              <a:t>struggle entailed grassroots movements that fostered civil rights laced with efforts by federal courts and Presidents. </a:t>
            </a:r>
            <a:endParaRPr lang="en-US" dirty="0" smtClean="0"/>
          </a:p>
          <a:p>
            <a:r>
              <a:rPr lang="en-US" dirty="0" smtClean="0"/>
              <a:t>Eventually</a:t>
            </a:r>
            <a:r>
              <a:rPr lang="en-US" dirty="0"/>
              <a:t>, African Americans were awarded complete political rights by Congress. </a:t>
            </a:r>
            <a:endParaRPr lang="en-US" dirty="0" smtClean="0"/>
          </a:p>
          <a:p>
            <a:r>
              <a:rPr lang="en-US" dirty="0" smtClean="0"/>
              <a:t>On </a:t>
            </a:r>
            <a:r>
              <a:rPr lang="en-US" dirty="0"/>
              <a:t>the same, Congress embarked on restructuring the social and economic disparities between the Black and White Americans</a:t>
            </a:r>
          </a:p>
        </p:txBody>
      </p:sp>
    </p:spTree>
    <p:extLst>
      <p:ext uri="{BB962C8B-B14F-4D97-AF65-F5344CB8AC3E}">
        <p14:creationId xmlns:p14="http://schemas.microsoft.com/office/powerpoint/2010/main" val="1753454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Second Reconstruction</a:t>
            </a:r>
            <a:br>
              <a:rPr lang="en-US" dirty="0"/>
            </a:br>
            <a:endParaRPr lang="en-US" dirty="0"/>
          </a:p>
        </p:txBody>
      </p:sp>
      <p:sp>
        <p:nvSpPr>
          <p:cNvPr id="3" name="Content Placeholder 2"/>
          <p:cNvSpPr>
            <a:spLocks noGrp="1"/>
          </p:cNvSpPr>
          <p:nvPr>
            <p:ph idx="1"/>
          </p:nvPr>
        </p:nvSpPr>
        <p:spPr/>
        <p:txBody>
          <a:bodyPr/>
          <a:lstStyle/>
          <a:p>
            <a:r>
              <a:rPr lang="en-US" dirty="0"/>
              <a:t>Concerned Americans fought racial segregation with the aid of African-Americans who were members of the Congress </a:t>
            </a:r>
            <a:r>
              <a:rPr lang="en-US" dirty="0" smtClean="0"/>
              <a:t>.</a:t>
            </a:r>
            <a:endParaRPr lang="en-US" dirty="0" smtClean="0"/>
          </a:p>
          <a:p>
            <a:r>
              <a:rPr lang="en-US" dirty="0" smtClean="0"/>
              <a:t> </a:t>
            </a:r>
            <a:r>
              <a:rPr lang="en-US" dirty="0"/>
              <a:t>The members pressured Congress to pass a civil rights legislation in the 1960s that became a landmark in American History.</a:t>
            </a:r>
          </a:p>
          <a:p>
            <a:r>
              <a:rPr lang="en-US" dirty="0"/>
              <a:t>Racism is one of the social aspects that ran deep in the US during the 19</a:t>
            </a:r>
            <a:r>
              <a:rPr lang="en-US" baseline="30000" dirty="0"/>
              <a:t>th</a:t>
            </a:r>
            <a:r>
              <a:rPr lang="en-US" dirty="0"/>
              <a:t> century</a:t>
            </a:r>
            <a:r>
              <a:rPr lang="en-US" dirty="0" smtClean="0"/>
              <a:t>.</a:t>
            </a:r>
          </a:p>
          <a:p>
            <a:r>
              <a:rPr lang="en-US" dirty="0" smtClean="0"/>
              <a:t> </a:t>
            </a:r>
            <a:r>
              <a:rPr lang="en-US" dirty="0"/>
              <a:t>The song </a:t>
            </a:r>
            <a:r>
              <a:rPr lang="en-US" i="1" dirty="0"/>
              <a:t>Run Red Run</a:t>
            </a:r>
            <a:r>
              <a:rPr lang="en-US" dirty="0"/>
              <a:t> brilliantly highlights how the fearful whites propagated the stereotype. </a:t>
            </a:r>
            <a:endParaRPr lang="en-US" dirty="0" smtClean="0"/>
          </a:p>
          <a:p>
            <a:r>
              <a:rPr lang="en-US" dirty="0" smtClean="0"/>
              <a:t>During </a:t>
            </a:r>
            <a:r>
              <a:rPr lang="en-US" dirty="0"/>
              <a:t>that time, the White Americans oppressed the blacks by subjecting them to harsh labor, including beating. In the song reads;</a:t>
            </a:r>
          </a:p>
          <a:p>
            <a:endParaRPr lang="en-US" dirty="0"/>
          </a:p>
        </p:txBody>
      </p:sp>
    </p:spTree>
    <p:extLst>
      <p:ext uri="{BB962C8B-B14F-4D97-AF65-F5344CB8AC3E}">
        <p14:creationId xmlns:p14="http://schemas.microsoft.com/office/powerpoint/2010/main" val="3887243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Second Reconstruction</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i="1" dirty="0"/>
              <a:t>“Last night, when they were gambling in the kitchen The monkey, he was taking a beating. </a:t>
            </a:r>
            <a:endParaRPr lang="en-US" i="1" dirty="0" smtClean="0"/>
          </a:p>
          <a:p>
            <a:r>
              <a:rPr lang="en-US" i="1" dirty="0" smtClean="0"/>
              <a:t>The </a:t>
            </a:r>
            <a:r>
              <a:rPr lang="en-US" i="1" dirty="0"/>
              <a:t>monkey said, ‘ Red, I’m </a:t>
            </a:r>
            <a:r>
              <a:rPr lang="en-US" i="1" dirty="0" err="1"/>
              <a:t>gonna</a:t>
            </a:r>
            <a:r>
              <a:rPr lang="en-US" i="1" dirty="0"/>
              <a:t> shoot you dead because I know well you been cheating…”</a:t>
            </a:r>
            <a:endParaRPr lang="en-US" dirty="0"/>
          </a:p>
          <a:p>
            <a:r>
              <a:rPr lang="en-US" dirty="0"/>
              <a:t>Surprisingly, the song also reveals that when white Americans thought Africans the culture of drinking beer and playing card games, the Africans gained more insights about them through such interactions, which set a center stage for revolution. </a:t>
            </a:r>
            <a:endParaRPr lang="en-US" dirty="0" smtClean="0"/>
          </a:p>
          <a:p>
            <a:r>
              <a:rPr lang="en-US" dirty="0" smtClean="0"/>
              <a:t>The </a:t>
            </a:r>
            <a:r>
              <a:rPr lang="en-US" dirty="0"/>
              <a:t>chorus “</a:t>
            </a:r>
            <a:r>
              <a:rPr lang="en-US" i="1" dirty="0"/>
              <a:t>Run red run because he’s got your gun And he’s aiming it at your head” </a:t>
            </a:r>
            <a:r>
              <a:rPr lang="en-US" dirty="0"/>
              <a:t>reveal that Africans had learned how to use a gun and were now using the acquired skills against their masters. </a:t>
            </a:r>
          </a:p>
          <a:p>
            <a:r>
              <a:rPr lang="en-US" dirty="0"/>
              <a:t>The song uses symbolism in its literal </a:t>
            </a:r>
            <a:r>
              <a:rPr lang="en-US" dirty="0" smtClean="0"/>
              <a:t>work.</a:t>
            </a:r>
            <a:endParaRPr lang="en-US" dirty="0"/>
          </a:p>
        </p:txBody>
      </p:sp>
    </p:spTree>
    <p:extLst>
      <p:ext uri="{BB962C8B-B14F-4D97-AF65-F5344CB8AC3E}">
        <p14:creationId xmlns:p14="http://schemas.microsoft.com/office/powerpoint/2010/main" val="1058362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Second Reconstruction</a:t>
            </a:r>
            <a:br>
              <a:rPr lang="en-US" dirty="0"/>
            </a:br>
            <a:endParaRPr lang="en-US" dirty="0"/>
          </a:p>
        </p:txBody>
      </p:sp>
      <p:sp>
        <p:nvSpPr>
          <p:cNvPr id="3" name="Content Placeholder 2"/>
          <p:cNvSpPr>
            <a:spLocks noGrp="1"/>
          </p:cNvSpPr>
          <p:nvPr>
            <p:ph idx="1"/>
          </p:nvPr>
        </p:nvSpPr>
        <p:spPr/>
        <p:txBody>
          <a:bodyPr/>
          <a:lstStyle/>
          <a:p>
            <a:r>
              <a:rPr lang="en-US" dirty="0"/>
              <a:t>The first line, “</a:t>
            </a:r>
            <a:r>
              <a:rPr lang="en-US" i="1" dirty="0"/>
              <a:t>Oh, Red went and bought himself a monkey,”</a:t>
            </a:r>
            <a:r>
              <a:rPr lang="en-US" dirty="0"/>
              <a:t> symbolizes the practice of slavery and the slave trade</a:t>
            </a:r>
            <a:r>
              <a:rPr lang="en-US" dirty="0" smtClean="0"/>
              <a:t>.</a:t>
            </a:r>
          </a:p>
          <a:p>
            <a:r>
              <a:rPr lang="en-US" dirty="0" smtClean="0"/>
              <a:t> </a:t>
            </a:r>
            <a:r>
              <a:rPr lang="en-US" dirty="0"/>
              <a:t>By the use of complexion and appearance, the song uses the word ‘red’ to mean White Americans and ‘monkeys’ to imply African slaves.</a:t>
            </a:r>
          </a:p>
          <a:p>
            <a:r>
              <a:rPr lang="en-US" dirty="0"/>
              <a:t>The second song </a:t>
            </a:r>
            <a:r>
              <a:rPr lang="en-US" i="1" dirty="0"/>
              <a:t>What About Us, </a:t>
            </a:r>
            <a:r>
              <a:rPr lang="en-US" dirty="0"/>
              <a:t>is about how racism had led to socio-economic injustices that adversely affected African Americans. </a:t>
            </a:r>
            <a:endParaRPr lang="en-US" dirty="0" smtClean="0"/>
          </a:p>
          <a:p>
            <a:r>
              <a:rPr lang="en-US" dirty="0" smtClean="0"/>
              <a:t>During </a:t>
            </a:r>
            <a:r>
              <a:rPr lang="en-US" dirty="0"/>
              <a:t>the 19</a:t>
            </a:r>
            <a:r>
              <a:rPr lang="en-US" baseline="30000" dirty="0"/>
              <a:t>th</a:t>
            </a:r>
            <a:r>
              <a:rPr lang="en-US" dirty="0"/>
              <a:t> century, the Whites exploited Blacks and grew more luxurious, while the Africans remained mostly </a:t>
            </a:r>
            <a:r>
              <a:rPr lang="en-US" dirty="0" smtClean="0"/>
              <a:t>poor. </a:t>
            </a:r>
            <a:endParaRPr lang="en-US" dirty="0" smtClean="0"/>
          </a:p>
          <a:p>
            <a:r>
              <a:rPr lang="en-US" dirty="0" smtClean="0"/>
              <a:t>Due </a:t>
            </a:r>
            <a:r>
              <a:rPr lang="en-US" dirty="0"/>
              <a:t>to their economic muscles, the Whites could afford the finest things in life, unlike African Americans.</a:t>
            </a:r>
          </a:p>
        </p:txBody>
      </p:sp>
    </p:spTree>
    <p:extLst>
      <p:ext uri="{BB962C8B-B14F-4D97-AF65-F5344CB8AC3E}">
        <p14:creationId xmlns:p14="http://schemas.microsoft.com/office/powerpoint/2010/main" val="2025890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Second Reconstruction</a:t>
            </a:r>
            <a:br>
              <a:rPr lang="en-US" dirty="0"/>
            </a:br>
            <a:endParaRPr lang="en-US" dirty="0"/>
          </a:p>
        </p:txBody>
      </p:sp>
      <p:sp>
        <p:nvSpPr>
          <p:cNvPr id="3" name="Content Placeholder 2"/>
          <p:cNvSpPr>
            <a:spLocks noGrp="1"/>
          </p:cNvSpPr>
          <p:nvPr>
            <p:ph idx="1"/>
          </p:nvPr>
        </p:nvSpPr>
        <p:spPr/>
        <p:txBody>
          <a:bodyPr>
            <a:normAutofit/>
          </a:bodyPr>
          <a:lstStyle/>
          <a:p>
            <a:r>
              <a:rPr lang="en-US" dirty="0"/>
              <a:t>The song showcases the theme of economic disparity by revealing that the whites lived in decent houses and could afford a better-balanced diet. </a:t>
            </a:r>
            <a:endParaRPr lang="en-US" dirty="0" smtClean="0"/>
          </a:p>
          <a:p>
            <a:r>
              <a:rPr lang="en-US" dirty="0" smtClean="0"/>
              <a:t>The </a:t>
            </a:r>
            <a:r>
              <a:rPr lang="en-US" dirty="0"/>
              <a:t>song reads, “</a:t>
            </a:r>
            <a:r>
              <a:rPr lang="en-US" i="1" dirty="0"/>
              <a:t>He’s got a house made of </a:t>
            </a:r>
            <a:r>
              <a:rPr lang="en-US" i="1" dirty="0" smtClean="0"/>
              <a:t>glass</a:t>
            </a:r>
            <a:r>
              <a:rPr lang="en-US" i="1" dirty="0"/>
              <a:t> </a:t>
            </a:r>
            <a:r>
              <a:rPr lang="en-US" i="1" dirty="0" smtClean="0"/>
              <a:t>Got </a:t>
            </a:r>
            <a:r>
              <a:rPr lang="en-US" i="1" dirty="0"/>
              <a:t>his own swimming pool… what a gas We’ve got a one-room shack Five by six the railroad track..”</a:t>
            </a:r>
            <a:r>
              <a:rPr lang="en-US" dirty="0"/>
              <a:t> </a:t>
            </a:r>
            <a:endParaRPr lang="en-US" dirty="0" smtClean="0"/>
          </a:p>
          <a:p>
            <a:r>
              <a:rPr lang="en-US" dirty="0" smtClean="0"/>
              <a:t>The </a:t>
            </a:r>
            <a:r>
              <a:rPr lang="en-US" dirty="0"/>
              <a:t>clear message in the song is that African Americans led a miserable life while the White Americans led a prosperous life. </a:t>
            </a:r>
            <a:endParaRPr lang="en-US" dirty="0" smtClean="0"/>
          </a:p>
          <a:p>
            <a:r>
              <a:rPr lang="en-US" dirty="0" smtClean="0"/>
              <a:t>The </a:t>
            </a:r>
            <a:r>
              <a:rPr lang="en-US" dirty="0"/>
              <a:t>chorus ‘</a:t>
            </a:r>
            <a:r>
              <a:rPr lang="en-US" i="1" dirty="0"/>
              <a:t>What About Us’ </a:t>
            </a:r>
            <a:r>
              <a:rPr lang="en-US" dirty="0"/>
              <a:t>is a revolutionary message calling upon the need to improve the situation</a:t>
            </a:r>
            <a:r>
              <a:rPr lang="en-US" dirty="0" smtClean="0"/>
              <a:t>.</a:t>
            </a:r>
          </a:p>
          <a:p>
            <a:r>
              <a:rPr lang="en-US" dirty="0" smtClean="0"/>
              <a:t> </a:t>
            </a:r>
            <a:r>
              <a:rPr lang="en-US" dirty="0"/>
              <a:t>The song uses metaphor to describe some of the events. </a:t>
            </a:r>
            <a:endParaRPr lang="en-US" dirty="0" smtClean="0"/>
          </a:p>
          <a:p>
            <a:r>
              <a:rPr lang="en-US" dirty="0" smtClean="0"/>
              <a:t>For </a:t>
            </a:r>
            <a:r>
              <a:rPr lang="en-US" dirty="0"/>
              <a:t>instance, the phrase </a:t>
            </a:r>
            <a:r>
              <a:rPr lang="en-US" i="1" dirty="0"/>
              <a:t>what a gas</a:t>
            </a:r>
            <a:r>
              <a:rPr lang="en-US" dirty="0"/>
              <a:t> implies the better life led by the White Americans.</a:t>
            </a:r>
          </a:p>
          <a:p>
            <a:endParaRPr lang="en-US" dirty="0"/>
          </a:p>
          <a:p>
            <a:endParaRPr lang="en-US" dirty="0"/>
          </a:p>
        </p:txBody>
      </p:sp>
    </p:spTree>
    <p:extLst>
      <p:ext uri="{BB962C8B-B14F-4D97-AF65-F5344CB8AC3E}">
        <p14:creationId xmlns:p14="http://schemas.microsoft.com/office/powerpoint/2010/main" val="271877506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44</TotalTime>
  <Words>710</Words>
  <Application>Microsoft Office PowerPoint</Application>
  <PresentationFormat>Widescreen</PresentationFormat>
  <Paragraphs>37</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Trebuchet MS</vt:lpstr>
      <vt:lpstr>Wingdings 3</vt:lpstr>
      <vt:lpstr>Facet</vt:lpstr>
      <vt:lpstr>The Second Reconstruction Intuitional affiliation Student Name Date.</vt:lpstr>
      <vt:lpstr>Second Reconstruction </vt:lpstr>
      <vt:lpstr>Second Reconstruction </vt:lpstr>
      <vt:lpstr>Second Reconstruction </vt:lpstr>
      <vt:lpstr>Second Reconstruction </vt:lpstr>
      <vt:lpstr>Second Reconstruction </vt:lpstr>
      <vt:lpstr>Second Reconstruction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Second Reconstruction Intuitional affiliation Student Name Date.</dc:title>
  <dc:creator>hp</dc:creator>
  <cp:lastModifiedBy>hp</cp:lastModifiedBy>
  <cp:revision>4</cp:revision>
  <dcterms:created xsi:type="dcterms:W3CDTF">2020-05-23T22:26:50Z</dcterms:created>
  <dcterms:modified xsi:type="dcterms:W3CDTF">2020-05-24T01:05:32Z</dcterms:modified>
</cp:coreProperties>
</file>