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8963CD-0DB0-40ED-88F9-1033ACE041F0}" type="datetimeFigureOut">
              <a:rPr lang="en-US" smtClean="0"/>
              <a:pPr/>
              <a:t>10/14/2012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CF03DD-6B0B-4EBD-BB61-B93D460A629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Shinto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Religion of Japan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Shinto- The Way of the Gods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indigenous religion of Japan and it cannot be traced to a founder.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Prehistoric Period (Jamon Period)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Sacred kingship</a:t>
            </a:r>
          </a:p>
          <a:p>
            <a:r>
              <a:rPr lang="en-US" dirty="0" smtClean="0"/>
              <a:t>Agricultural festivals, revering the dead, fertility</a:t>
            </a:r>
          </a:p>
          <a:p>
            <a:r>
              <a:rPr lang="en-US" dirty="0" smtClean="0"/>
              <a:t>3 layers of the world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Spirit controlled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Human controlled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Spirit Controlled (Yo mi- Land of the Dead)</a:t>
            </a:r>
          </a:p>
          <a:p>
            <a:r>
              <a:rPr lang="en-US" dirty="0" smtClean="0"/>
              <a:t>Kami </a:t>
            </a:r>
          </a:p>
          <a:p>
            <a:pPr lvl="1"/>
            <a:r>
              <a:rPr lang="en-US" dirty="0" smtClean="0"/>
              <a:t>800,000 traditionally</a:t>
            </a:r>
          </a:p>
          <a:p>
            <a:pPr lvl="1"/>
            <a:r>
              <a:rPr lang="en-US" dirty="0" smtClean="0"/>
              <a:t>Yorishiro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Shinto Mythology (Jamon Period)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Izanagi and Izanami</a:t>
            </a:r>
          </a:p>
          <a:p>
            <a:r>
              <a:rPr lang="en-US" dirty="0" smtClean="0"/>
              <a:t>Amaterasu (sun goddess)</a:t>
            </a:r>
          </a:p>
          <a:p>
            <a:r>
              <a:rPr lang="en-US" dirty="0" smtClean="0"/>
              <a:t>Susanoo (storm god)</a:t>
            </a:r>
          </a:p>
          <a:p>
            <a:r>
              <a:rPr lang="en-US" dirty="0" smtClean="0"/>
              <a:t>Salt- purification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Kamakura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to outside religions</a:t>
            </a:r>
          </a:p>
          <a:p>
            <a:r>
              <a:rPr lang="en-US" dirty="0" smtClean="0"/>
              <a:t>Clan and village shrines</a:t>
            </a:r>
          </a:p>
          <a:p>
            <a:r>
              <a:rPr lang="en-US" dirty="0" smtClean="0"/>
              <a:t>Shoguns </a:t>
            </a:r>
          </a:p>
          <a:p>
            <a:r>
              <a:rPr lang="en-US" dirty="0" smtClean="0"/>
              <a:t>Syncretism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Tokugawa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Shogunate</a:t>
            </a:r>
          </a:p>
          <a:p>
            <a:r>
              <a:rPr lang="en-US" dirty="0" smtClean="0"/>
              <a:t>Persecuted Christians</a:t>
            </a:r>
          </a:p>
          <a:p>
            <a:r>
              <a:rPr lang="en-US" dirty="0" smtClean="0"/>
              <a:t>Merchant Class</a:t>
            </a:r>
          </a:p>
          <a:p>
            <a:r>
              <a:rPr lang="en-US" dirty="0" smtClean="0"/>
              <a:t>Kokugaku (National Learning)</a:t>
            </a:r>
          </a:p>
          <a:p>
            <a:r>
              <a:rPr lang="en-US" dirty="0" smtClean="0"/>
              <a:t>Shinto Reform</a:t>
            </a:r>
          </a:p>
          <a:p>
            <a:r>
              <a:rPr lang="en-US" dirty="0" smtClean="0"/>
              <a:t>Kojiki edited</a:t>
            </a:r>
          </a:p>
          <a:p>
            <a:r>
              <a:rPr lang="en-US" dirty="0" smtClean="0"/>
              <a:t>Tenrikyo (Nakayama Miki)</a:t>
            </a:r>
          </a:p>
          <a:p>
            <a:r>
              <a:rPr lang="en-US" dirty="0" smtClean="0"/>
              <a:t>Bushido Code (Samurai Warrior)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Meiji Restoration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Emperor restored</a:t>
            </a:r>
          </a:p>
          <a:p>
            <a:r>
              <a:rPr lang="en-US" dirty="0" smtClean="0"/>
              <a:t>Nationalism with state sponsored Shinto</a:t>
            </a:r>
          </a:p>
          <a:p>
            <a:r>
              <a:rPr lang="en-US" dirty="0" smtClean="0"/>
              <a:t>Divinity of the emperor and the people</a:t>
            </a:r>
          </a:p>
          <a:p>
            <a:r>
              <a:rPr lang="en-US" dirty="0" smtClean="0"/>
              <a:t>World War II</a:t>
            </a:r>
          </a:p>
          <a:p>
            <a:r>
              <a:rPr lang="en-US" dirty="0" smtClean="0"/>
              <a:t>Shattering of national pride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Japanese Democracy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Religious Freedom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1219200"/>
          </a:xfrm>
        </p:spPr>
        <p:txBody>
          <a:bodyPr/>
          <a:lstStyle/>
          <a:p>
            <a:r>
              <a:rPr lang="en-US" dirty="0"/>
              <a:t>Main Gate of Fushimi Inari, one of the oldest Shinto shrines in Japan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Itsukushima Shrine - Shinto Shrine, Island of </a:t>
            </a:r>
            <a:r>
              <a:rPr lang="en-US" dirty="0" err="1"/>
              <a:t>Miyajima</a:t>
            </a:r>
            <a:r>
              <a:rPr lang="en-US" dirty="0"/>
              <a:t>, Japan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45971"/>
            <a:ext cx="3973957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45971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50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Kamigamo</a:t>
            </a:r>
            <a:r>
              <a:rPr lang="en-US" dirty="0"/>
              <a:t> Shrine, Kyoto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0"/>
            <a:ext cx="44196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33787"/>
            <a:ext cx="4071106" cy="272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00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Shinto is missing…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Founder</a:t>
            </a:r>
          </a:p>
          <a:p>
            <a:r>
              <a:rPr lang="en-US" dirty="0" smtClean="0"/>
              <a:t>Written scriptures</a:t>
            </a:r>
          </a:p>
          <a:p>
            <a:r>
              <a:rPr lang="en-US" dirty="0" smtClean="0"/>
              <a:t>Exclusionary patterns of worship</a:t>
            </a:r>
          </a:p>
          <a:p>
            <a:r>
              <a:rPr lang="en-US" dirty="0" smtClean="0"/>
              <a:t>Rigid dogma</a:t>
            </a:r>
          </a:p>
          <a:p>
            <a:r>
              <a:rPr lang="en-US" dirty="0" smtClean="0"/>
              <a:t>Strict formal doctrines or bodies of religious laws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Beliefs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Affirmation of family and tradition</a:t>
            </a:r>
          </a:p>
          <a:p>
            <a:r>
              <a:rPr lang="en-US" dirty="0" smtClean="0"/>
              <a:t>Affirmation of reverence toward nature</a:t>
            </a:r>
          </a:p>
          <a:p>
            <a:r>
              <a:rPr lang="en-US" dirty="0" smtClean="0"/>
              <a:t>Affirmation of physical cleanliness</a:t>
            </a:r>
          </a:p>
          <a:p>
            <a:r>
              <a:rPr lang="en-US" dirty="0" smtClean="0"/>
              <a:t>The affirmation of matsuri, or festivals held in honor of one or more kami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231</Words>
  <Application>Microsoft Office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Shinto</vt:lpstr>
      <vt:lpstr>Shinto- The Way of the Gods</vt:lpstr>
      <vt:lpstr>Prehistoric Period (Jamon Period)</vt:lpstr>
      <vt:lpstr>Shinto Mythology (Jamon Period)</vt:lpstr>
      <vt:lpstr>Kamakura Period</vt:lpstr>
      <vt:lpstr>Tokugawa Period</vt:lpstr>
      <vt:lpstr>Meiji Restoration</vt:lpstr>
      <vt:lpstr>Japanese Democracy</vt:lpstr>
      <vt:lpstr>PowerPoint Presentation</vt:lpstr>
      <vt:lpstr>PowerPoint Presentation</vt:lpstr>
      <vt:lpstr>Shinto is missing…</vt:lpstr>
      <vt:lpstr>Core Beliefs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Shinto</dc:title>
  <dc:creator>Melissa Renee Lewis</dc:creator>
  <cp:lastModifiedBy>Renee</cp:lastModifiedBy>
  <cp:revision>9</cp:revision>
  <dcterms:created xsi:type="dcterms:W3CDTF">2009-10-04T21:25:59Z</dcterms:created>
  <dcterms:modified xsi:type="dcterms:W3CDTF">2012-10-14T16:37:56Z</dcterms:modified>
</cp:coreProperties>
</file>