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DM Serif Display" panose="020B0604020202020204" charset="0"/>
      <p:regular r:id="rId14"/>
      <p:italic r:id="rId15"/>
    </p:embeddedFont>
    <p:embeddedFont>
      <p:font typeface="Karla" panose="020B0604020202020204" charset="0"/>
      <p:regular r:id="rId16"/>
      <p:bold r:id="rId17"/>
      <p:italic r:id="rId18"/>
      <p:boldItalic r:id="rId19"/>
    </p:embeddedFont>
    <p:embeddedFont>
      <p:font typeface="Karla Regular"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9324" autoAdjust="0"/>
  </p:normalViewPr>
  <p:slideViewPr>
    <p:cSldViewPr snapToGrid="0">
      <p:cViewPr>
        <p:scale>
          <a:sx n="99" d="100"/>
          <a:sy n="99" d="100"/>
        </p:scale>
        <p:origin x="-546" y="-5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128442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Outline:</a:t>
            </a:r>
            <a:endParaRPr/>
          </a:p>
          <a:p>
            <a:pPr marL="457200" lvl="0" indent="-298450" algn="l" rtl="0">
              <a:spcBef>
                <a:spcPts val="0"/>
              </a:spcBef>
              <a:spcAft>
                <a:spcPts val="0"/>
              </a:spcAft>
              <a:buSzPts val="1100"/>
              <a:buAutoNum type="arabicPeriod"/>
            </a:pPr>
            <a:r>
              <a:rPr lang="en"/>
              <a:t>Definitions</a:t>
            </a:r>
            <a:endParaRPr/>
          </a:p>
          <a:p>
            <a:pPr marL="457200" lvl="0" indent="-298450" algn="l" rtl="0">
              <a:spcBef>
                <a:spcPts val="0"/>
              </a:spcBef>
              <a:spcAft>
                <a:spcPts val="0"/>
              </a:spcAft>
              <a:buSzPts val="1100"/>
              <a:buAutoNum type="arabicPeriod"/>
            </a:pPr>
            <a:r>
              <a:rPr lang="en"/>
              <a:t>Types and causes</a:t>
            </a:r>
            <a:endParaRPr/>
          </a:p>
          <a:p>
            <a:pPr marL="457200" lvl="0" indent="-298450" algn="l" rtl="0">
              <a:spcBef>
                <a:spcPts val="0"/>
              </a:spcBef>
              <a:spcAft>
                <a:spcPts val="0"/>
              </a:spcAft>
              <a:buSzPts val="1100"/>
              <a:buAutoNum type="arabicPeriod"/>
            </a:pPr>
            <a:r>
              <a:rPr lang="en"/>
              <a:t>Comparison between compensated and decompensated shock</a:t>
            </a:r>
            <a:endParaRPr/>
          </a:p>
          <a:p>
            <a:pPr marL="457200" lvl="0" indent="-298450" algn="l" rtl="0">
              <a:spcBef>
                <a:spcPts val="0"/>
              </a:spcBef>
              <a:spcAft>
                <a:spcPts val="0"/>
              </a:spcAft>
              <a:buSzPts val="1100"/>
              <a:buAutoNum type="arabicPeriod"/>
            </a:pPr>
            <a:r>
              <a:rPr lang="en"/>
              <a:t>Principles of management</a:t>
            </a:r>
            <a:endParaRPr/>
          </a:p>
          <a:p>
            <a:pPr marL="457200" lvl="0" indent="-298450" algn="l" rtl="0">
              <a:spcBef>
                <a:spcPts val="0"/>
              </a:spcBef>
              <a:spcAft>
                <a:spcPts val="0"/>
              </a:spcAft>
              <a:buSzPts val="1100"/>
              <a:buAutoNum type="arabicPeriod"/>
            </a:pPr>
            <a:r>
              <a:rPr lang="en"/>
              <a:t>Conclusion</a:t>
            </a:r>
            <a:endParaRPr/>
          </a:p>
          <a:p>
            <a:pPr marL="457200" lvl="0" indent="-298450" algn="l" rtl="0">
              <a:spcBef>
                <a:spcPts val="0"/>
              </a:spcBef>
              <a:spcAft>
                <a:spcPts val="0"/>
              </a:spcAft>
              <a:buSzPts val="1100"/>
              <a:buAutoNum type="arabicPeriod"/>
            </a:pPr>
            <a:r>
              <a:rPr lang="en"/>
              <a:t>References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f226771dc1_0_3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f226771dc1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f226771dc1_0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f226771dc1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f226771dc1_0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f226771dc1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Shock is a state of cellular and tissue hypoperfusion due to reduced oxygen supply, increased oxygen consumption or reduced oxygen utilization, or a combination of any of these factors (UpToDate 2021).</a:t>
            </a:r>
            <a:endParaRPr/>
          </a:p>
          <a:p>
            <a:pPr marL="0" lvl="0" indent="0" algn="l" rtl="0">
              <a:lnSpc>
                <a:spcPct val="200000"/>
              </a:lnSpc>
              <a:spcBef>
                <a:spcPts val="1200"/>
              </a:spcBef>
              <a:spcAft>
                <a:spcPts val="0"/>
              </a:spcAft>
              <a:buClr>
                <a:schemeClr val="dk1"/>
              </a:buClr>
              <a:buSzPts val="1100"/>
              <a:buFont typeface="Arial"/>
              <a:buNone/>
            </a:pPr>
            <a:r>
              <a:rPr lang="en"/>
              <a:t>Compensated shock is a phase of shock during which the body is able to countervail for the fluid losses through compensatory mechanisms that maintain the blood pressure and adequate perfusion to vital body organs, that is, the heart and brain (Main 2020).</a:t>
            </a:r>
            <a:endParaRPr/>
          </a:p>
          <a:p>
            <a:pPr marL="0" lvl="0" indent="0" algn="l" rtl="0">
              <a:lnSpc>
                <a:spcPct val="200000"/>
              </a:lnSpc>
              <a:spcBef>
                <a:spcPts val="1200"/>
              </a:spcBef>
              <a:spcAft>
                <a:spcPts val="0"/>
              </a:spcAft>
              <a:buClr>
                <a:schemeClr val="dk1"/>
              </a:buClr>
              <a:buSzPts val="1100"/>
              <a:buFont typeface="Arial"/>
              <a:buNone/>
            </a:pPr>
            <a:r>
              <a:rPr lang="en"/>
              <a:t>Decompensated/ Undercompensated shock is a phase of shock that succeeds compensated shock where the body is unable to maintain sufficient perfusion to vital body organs. This occurs when the vascular volume reduces by more than thirty percent of the overall volume (Main 2020).</a:t>
            </a:r>
            <a:endParaRPr/>
          </a:p>
          <a:p>
            <a:pPr marL="0" lvl="0" indent="0" algn="l" rtl="0">
              <a:spcBef>
                <a:spcPts val="120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f226771dc1_0_2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f226771dc1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Hypovolemic shock: Shock due to decreased intravascular blood volume and a rise in vascular peripheral resistance. Causes include dehydration, hemorrhage, third space losses and burns.</a:t>
            </a:r>
            <a:endParaRPr/>
          </a:p>
          <a:p>
            <a:pPr marL="0" lvl="0" indent="0" algn="l" rtl="0">
              <a:lnSpc>
                <a:spcPct val="200000"/>
              </a:lnSpc>
              <a:spcBef>
                <a:spcPts val="1200"/>
              </a:spcBef>
              <a:spcAft>
                <a:spcPts val="0"/>
              </a:spcAft>
              <a:buClr>
                <a:schemeClr val="dk1"/>
              </a:buClr>
              <a:buSzPts val="1100"/>
              <a:buFont typeface="Arial"/>
              <a:buNone/>
            </a:pPr>
            <a:r>
              <a:rPr lang="en"/>
              <a:t>Distributive shock: Shock due to peripheral vasodilatory mechanisms. It is caused by systemic inflammatory response syndrome, sepsis, neurogenic causes, and anaphylaxis.</a:t>
            </a:r>
            <a:endParaRPr/>
          </a:p>
          <a:p>
            <a:pPr marL="0" lvl="0" indent="0" algn="l" rtl="0">
              <a:lnSpc>
                <a:spcPct val="200000"/>
              </a:lnSpc>
              <a:spcBef>
                <a:spcPts val="1200"/>
              </a:spcBef>
              <a:spcAft>
                <a:spcPts val="0"/>
              </a:spcAft>
              <a:buClr>
                <a:schemeClr val="dk1"/>
              </a:buClr>
              <a:buSzPts val="1100"/>
              <a:buFont typeface="Arial"/>
              <a:buNone/>
            </a:pPr>
            <a:r>
              <a:rPr lang="en"/>
              <a:t>Cardiogenic shock: As the name suggests, it is shock associated with cardiac dysfunction that reduces cardiac output consequently leading to tissue hypo-perfusion. Causes include cardiomyopathy, arrhythmias, valvar insufficiency.</a:t>
            </a:r>
            <a:endParaRPr/>
          </a:p>
          <a:p>
            <a:pPr marL="0" lvl="0" indent="0" algn="l" rtl="0">
              <a:lnSpc>
                <a:spcPct val="200000"/>
              </a:lnSpc>
              <a:spcBef>
                <a:spcPts val="1200"/>
              </a:spcBef>
              <a:spcAft>
                <a:spcPts val="0"/>
              </a:spcAft>
              <a:buClr>
                <a:schemeClr val="dk1"/>
              </a:buClr>
              <a:buSzPts val="1100"/>
              <a:buFont typeface="Arial"/>
              <a:buNone/>
            </a:pPr>
            <a:r>
              <a:rPr lang="en"/>
              <a:t>Obstructive shock: Shock as a result of disorders that reduce output from the left ventricle. It is caused by pulmonary embolism, cardiac tamponade, or tension pneumothorax (Koya 2021).</a:t>
            </a:r>
            <a:endParaRPr/>
          </a:p>
          <a:p>
            <a:pPr marL="0" lvl="0" indent="0" algn="l" rtl="0">
              <a:spcBef>
                <a:spcPts val="1200"/>
              </a:spcBef>
              <a:spcAft>
                <a:spcPts val="0"/>
              </a:spcAft>
              <a:buNone/>
            </a:pPr>
            <a:r>
              <a:rPr lang="en"/>
              <a:t>Dissociative shock: This is shock resulting from the inability of haemoglobin to release oxygen to cells. This is mostly due to carbon monoxide poisoning.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f226771dc1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f226771dc1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Hypotension- Hypotension is the hallmark of decompensated shock. In compensated shock, the compensatory mechanisms are sufficient enough to maintain the blood pressure even though peripheral hypo-perfusion is still present. In decompensated shock, the counteracting mechanisms are overwhelmed (are not enough), and as a consequence hypo-tension develops. According to the American Heart Association, the following reference values for systolic blood pressure are used to determine compensated vs decompensated shock in pediatrics:</a:t>
            </a:r>
            <a:endParaRPr/>
          </a:p>
          <a:p>
            <a:pPr marL="0" lvl="0" indent="0" algn="l" rtl="0">
              <a:lnSpc>
                <a:spcPct val="200000"/>
              </a:lnSpc>
              <a:spcBef>
                <a:spcPts val="1200"/>
              </a:spcBef>
              <a:spcAft>
                <a:spcPts val="0"/>
              </a:spcAft>
              <a:buClr>
                <a:schemeClr val="dk1"/>
              </a:buClr>
              <a:buSzPts val="1100"/>
              <a:buFont typeface="Arial"/>
              <a:buNone/>
            </a:pPr>
            <a:r>
              <a:rPr lang="en"/>
              <a:t>Less than one month- 60mmHg</a:t>
            </a:r>
            <a:endParaRPr/>
          </a:p>
          <a:p>
            <a:pPr marL="0" lvl="0" indent="0" algn="l" rtl="0">
              <a:lnSpc>
                <a:spcPct val="200000"/>
              </a:lnSpc>
              <a:spcBef>
                <a:spcPts val="1200"/>
              </a:spcBef>
              <a:spcAft>
                <a:spcPts val="0"/>
              </a:spcAft>
              <a:buClr>
                <a:schemeClr val="dk1"/>
              </a:buClr>
              <a:buSzPts val="1100"/>
              <a:buFont typeface="Arial"/>
              <a:buNone/>
            </a:pPr>
            <a:r>
              <a:rPr lang="en"/>
              <a:t>One month to one year- 70mmHg</a:t>
            </a:r>
            <a:endParaRPr/>
          </a:p>
          <a:p>
            <a:pPr marL="0" lvl="0" indent="0" algn="l" rtl="0">
              <a:lnSpc>
                <a:spcPct val="200000"/>
              </a:lnSpc>
              <a:spcBef>
                <a:spcPts val="1200"/>
              </a:spcBef>
              <a:spcAft>
                <a:spcPts val="0"/>
              </a:spcAft>
              <a:buClr>
                <a:schemeClr val="dk1"/>
              </a:buClr>
              <a:buSzPts val="1100"/>
              <a:buFont typeface="Arial"/>
              <a:buNone/>
            </a:pPr>
            <a:r>
              <a:rPr lang="en"/>
              <a:t>One year to ten years- 70 + (2 × age [in years]) mmHg</a:t>
            </a:r>
            <a:endParaRPr/>
          </a:p>
          <a:p>
            <a:pPr marL="0" lvl="0" indent="0" algn="l" rtl="0">
              <a:lnSpc>
                <a:spcPct val="200000"/>
              </a:lnSpc>
              <a:spcBef>
                <a:spcPts val="1200"/>
              </a:spcBef>
              <a:spcAft>
                <a:spcPts val="0"/>
              </a:spcAft>
              <a:buClr>
                <a:schemeClr val="dk1"/>
              </a:buClr>
              <a:buSzPts val="1100"/>
              <a:buFont typeface="Arial"/>
              <a:buNone/>
            </a:pPr>
            <a:r>
              <a:rPr lang="en"/>
              <a:t>Above ten years- 90mmHg.</a:t>
            </a:r>
            <a:endParaRPr/>
          </a:p>
          <a:p>
            <a:pPr marL="0" lvl="0" indent="0" algn="l" rtl="0">
              <a:lnSpc>
                <a:spcPct val="200000"/>
              </a:lnSpc>
              <a:spcBef>
                <a:spcPts val="1200"/>
              </a:spcBef>
              <a:spcAft>
                <a:spcPts val="0"/>
              </a:spcAft>
              <a:buClr>
                <a:schemeClr val="dk1"/>
              </a:buClr>
              <a:buSzPts val="1100"/>
              <a:buFont typeface="Arial"/>
              <a:buNone/>
            </a:pPr>
            <a:r>
              <a:rPr lang="en"/>
              <a:t>Note that a child presenting with a blood pressure equal to or above the reference range is said to be having compensated shock while the converse is true for decompensated shock (Pasman 2019). </a:t>
            </a:r>
            <a:endParaRPr/>
          </a:p>
          <a:p>
            <a:pPr marL="0" lvl="0" indent="0" algn="l" rtl="0">
              <a:lnSpc>
                <a:spcPct val="200000"/>
              </a:lnSpc>
              <a:spcBef>
                <a:spcPts val="1200"/>
              </a:spcBef>
              <a:spcAft>
                <a:spcPts val="0"/>
              </a:spcAft>
              <a:buClr>
                <a:schemeClr val="dk1"/>
              </a:buClr>
              <a:buSzPts val="1100"/>
              <a:buFont typeface="Arial"/>
              <a:buNone/>
            </a:pPr>
            <a:r>
              <a:rPr lang="en"/>
              <a:t>Heart rate- In both types of shock, tachycardia is a primary symptom. Since cardiac output is a product of stroke volume and heart rate, a decrease in stroke volume necessitates an increase in heart rate to maintain the cardiac output. The response is mediated by the brain (Pasman 2019). However, as decompensated shock progresses to irreversible shock, paradoxical bradycardia sets in (NH 1984). </a:t>
            </a:r>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f226771dc1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f226771dc1_0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Skin hypo-perfusion: Both types of shock are associated with the skin under perfusion. That is due to the body's attempt to shunt blood from the peripheral end organs including skin to the vital organs. The skin will characteristically be cold, clammy, and cyanosed. The capillary refill time will be more than two seconds.</a:t>
            </a:r>
            <a:endParaRPr/>
          </a:p>
          <a:p>
            <a:pPr marL="0" lvl="0" indent="0" algn="l" rtl="0">
              <a:lnSpc>
                <a:spcPct val="200000"/>
              </a:lnSpc>
              <a:spcBef>
                <a:spcPts val="1200"/>
              </a:spcBef>
              <a:spcAft>
                <a:spcPts val="0"/>
              </a:spcAft>
              <a:buClr>
                <a:schemeClr val="dk1"/>
              </a:buClr>
              <a:buSzPts val="1100"/>
              <a:buFont typeface="Arial"/>
              <a:buNone/>
            </a:pPr>
            <a:r>
              <a:rPr lang="en"/>
              <a:t>Mental status: In the early stages of compensated shock, the mental status of the child may be preserved despite reduced end-organ function. However, as shock progresses the mental status of the child would be altered. Agitation, anxiety, and restlessness, the early signs of reduced oxygen supply may set in.</a:t>
            </a:r>
            <a:endParaRPr/>
          </a:p>
          <a:p>
            <a:pPr marL="0" lvl="0" indent="0" algn="l" rtl="0">
              <a:lnSpc>
                <a:spcPct val="200000"/>
              </a:lnSpc>
              <a:spcBef>
                <a:spcPts val="1200"/>
              </a:spcBef>
              <a:spcAft>
                <a:spcPts val="0"/>
              </a:spcAft>
              <a:buClr>
                <a:schemeClr val="dk1"/>
              </a:buClr>
              <a:buSzPts val="1100"/>
              <a:buFont typeface="Arial"/>
              <a:buNone/>
            </a:pPr>
            <a:r>
              <a:rPr lang="en"/>
              <a:t>Conversely, in decompensated shock, due to the body's inability to meet circulatory demands, the mental status would always be altered. The patient in this phase of shock is often confused and disoriented, in a state of delirium.</a:t>
            </a:r>
            <a:endParaRPr/>
          </a:p>
          <a:p>
            <a:pPr marL="0" lvl="0" indent="0" algn="l" rtl="0">
              <a:spcBef>
                <a:spcPts val="12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f226771dc1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f226771dc1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a:t>Breathing- In compensated shock; the child may not experience any respiratory compromise. However as shock progresses to undercompensated shock, the breathing becomes irregular and labored (Main 2020).</a:t>
            </a:r>
            <a:endParaRPr/>
          </a:p>
          <a:p>
            <a:pPr marL="0" lvl="0" indent="0" algn="l" rtl="0">
              <a:lnSpc>
                <a:spcPct val="200000"/>
              </a:lnSpc>
              <a:spcBef>
                <a:spcPts val="1200"/>
              </a:spcBef>
              <a:spcAft>
                <a:spcPts val="0"/>
              </a:spcAft>
              <a:buNone/>
            </a:pPr>
            <a:r>
              <a:rPr lang="en"/>
              <a:t>Poor feeding: In both types of shock, the child may present with poor feeding, nausea, and vomiting. The nauseous stimulus is due to decreased gastrointestinal perfusion (Main 2020). The child may also be thirsty due to dehydration.</a:t>
            </a:r>
            <a:endParaRPr/>
          </a:p>
          <a:p>
            <a:pPr marL="0" lvl="0" indent="0" algn="l" rtl="0">
              <a:lnSpc>
                <a:spcPct val="200000"/>
              </a:lnSpc>
              <a:spcBef>
                <a:spcPts val="1200"/>
              </a:spcBef>
              <a:spcAft>
                <a:spcPts val="0"/>
              </a:spcAft>
              <a:buNone/>
            </a:pPr>
            <a:endParaRPr/>
          </a:p>
          <a:p>
            <a:pPr marL="0" lvl="0" indent="0" algn="l" rtl="0">
              <a:spcBef>
                <a:spcPts val="12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f226771dc1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f226771dc1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Pulse: Reduced pulse pressure is common in almost all children with shock. In compensated shock, the pulse pressure is reduced to a fourth of the normal pressure (Cleveland clinic, 2021). The pulse is weaker or even absent in decompensated shock, a marker of profound hypo-perfusion.</a:t>
            </a:r>
            <a:endParaRPr/>
          </a:p>
          <a:p>
            <a:pPr marL="0" lvl="0" indent="0" algn="l" rtl="0">
              <a:lnSpc>
                <a:spcPct val="200000"/>
              </a:lnSpc>
              <a:spcBef>
                <a:spcPts val="1200"/>
              </a:spcBef>
              <a:spcAft>
                <a:spcPts val="0"/>
              </a:spcAft>
              <a:buClr>
                <a:schemeClr val="dk1"/>
              </a:buClr>
              <a:buSzPts val="1100"/>
              <a:buFont typeface="Arial"/>
              <a:buNone/>
            </a:pPr>
            <a:r>
              <a:rPr lang="en"/>
              <a:t>Kidney function: In both phases of shock, urine output is markedly reduced. However, it is more reduced in uncompensated shock. If uncompensated shock is not intervened, anuria sets in. Thus uncompensated shock often results in acute kidney injury.</a:t>
            </a:r>
            <a:endParaRPr/>
          </a:p>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f226771dc1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f226771dc1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dirty="0"/>
              <a:t>Primary survey: </a:t>
            </a:r>
            <a:r>
              <a:rPr lang="en" dirty="0" smtClean="0"/>
              <a:t>It </a:t>
            </a:r>
            <a:r>
              <a:rPr lang="en" dirty="0"/>
              <a:t>is essential to carry out the ABC assessment (Airway, Breathing, and Circulation) every time a pediatric patient presents with signs of shock. Proper management should be carried out in each step: Airway- Investigation of any obstruction and cervical spine stabilization; Breathing- Assessment of quality of breathing and administration of high flow oxygen; Circulation- Assessment of pulse and establishment of two wide bore intravenous accesses or intraosseous line for fluid resuscitation. </a:t>
            </a:r>
            <a:endParaRPr dirty="0"/>
          </a:p>
          <a:p>
            <a:pPr marL="0" lvl="0" indent="0" algn="l" rtl="0">
              <a:lnSpc>
                <a:spcPct val="200000"/>
              </a:lnSpc>
              <a:spcBef>
                <a:spcPts val="1200"/>
              </a:spcBef>
              <a:spcAft>
                <a:spcPts val="0"/>
              </a:spcAft>
              <a:buNone/>
            </a:pPr>
            <a:r>
              <a:rPr lang="en" dirty="0"/>
              <a:t>Identification of the cause of shock: The medical team should determine the cause of shock, be it sepsis, anaphylaxis, cardiac conditions, or hemorrhage, and manage it accordingly. It is vital to establish whether the shock is compensated or uncompensated shock, as this guides the treatment. </a:t>
            </a:r>
            <a:endParaRPr dirty="0"/>
          </a:p>
          <a:p>
            <a:pPr marL="0" lvl="0" indent="0" algn="l" rtl="0">
              <a:lnSpc>
                <a:spcPct val="200000"/>
              </a:lnSpc>
              <a:spcBef>
                <a:spcPts val="1200"/>
              </a:spcBef>
              <a:spcAft>
                <a:spcPts val="0"/>
              </a:spcAft>
              <a:buNone/>
            </a:pPr>
            <a:r>
              <a:rPr lang="en" dirty="0"/>
              <a:t>A thorough clinical history should be taken after the patient has been resuscitated to guide treatment</a:t>
            </a:r>
            <a:endParaRPr dirty="0"/>
          </a:p>
          <a:p>
            <a:pPr marL="0" lvl="0" indent="0" algn="l" rtl="0">
              <a:lnSpc>
                <a:spcPct val="200000"/>
              </a:lnSpc>
              <a:spcBef>
                <a:spcPts val="1200"/>
              </a:spcBef>
              <a:spcAft>
                <a:spcPts val="0"/>
              </a:spcAft>
              <a:buNone/>
            </a:pPr>
            <a:endParaRPr dirty="0"/>
          </a:p>
          <a:p>
            <a:pPr marL="0" lvl="0" indent="0" algn="l" rtl="0">
              <a:spcBef>
                <a:spcPts val="120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f226771dc1_0_3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f226771dc1_0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flaticon.com/" TargetMode="External"/><Relationship Id="rId7" Type="http://schemas.openxmlformats.org/officeDocument/2006/relationships/image" Target="../media/image4.png"/><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freepik.com/" TargetMode="External"/><Relationship Id="rId9"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a:stretch/>
        </p:blipFill>
        <p:spPr>
          <a:xfrm>
            <a:off x="5600900" y="2715863"/>
            <a:ext cx="4000500" cy="2295525"/>
          </a:xfrm>
          <a:prstGeom prst="rect">
            <a:avLst/>
          </a:prstGeom>
          <a:noFill/>
          <a:ln>
            <a:noFill/>
          </a:ln>
        </p:spPr>
      </p:pic>
      <p:pic>
        <p:nvPicPr>
          <p:cNvPr id="10" name="Google Shape;10;p2"/>
          <p:cNvPicPr preferRelativeResize="0"/>
          <p:nvPr/>
        </p:nvPicPr>
        <p:blipFill rotWithShape="1">
          <a:blip r:embed="rId3">
            <a:alphaModFix/>
          </a:blip>
          <a:srcRect/>
          <a:stretch/>
        </p:blipFill>
        <p:spPr>
          <a:xfrm>
            <a:off x="1295550" y="184925"/>
            <a:ext cx="3262450" cy="2530950"/>
          </a:xfrm>
          <a:prstGeom prst="rect">
            <a:avLst/>
          </a:prstGeom>
          <a:noFill/>
          <a:ln>
            <a:noFill/>
          </a:ln>
        </p:spPr>
      </p:pic>
      <p:pic>
        <p:nvPicPr>
          <p:cNvPr id="11" name="Google Shape;11;p2"/>
          <p:cNvPicPr preferRelativeResize="0"/>
          <p:nvPr/>
        </p:nvPicPr>
        <p:blipFill rotWithShape="1">
          <a:blip r:embed="rId4">
            <a:alphaModFix/>
          </a:blip>
          <a:srcRect/>
          <a:stretch/>
        </p:blipFill>
        <p:spPr>
          <a:xfrm>
            <a:off x="337913" y="-438012"/>
            <a:ext cx="2409825" cy="2333625"/>
          </a:xfrm>
          <a:prstGeom prst="rect">
            <a:avLst/>
          </a:prstGeom>
          <a:noFill/>
          <a:ln>
            <a:noFill/>
          </a:ln>
        </p:spPr>
      </p:pic>
      <p:pic>
        <p:nvPicPr>
          <p:cNvPr id="12" name="Google Shape;12;p2"/>
          <p:cNvPicPr preferRelativeResize="0"/>
          <p:nvPr/>
        </p:nvPicPr>
        <p:blipFill rotWithShape="1">
          <a:blip r:embed="rId5">
            <a:alphaModFix/>
          </a:blip>
          <a:srcRect/>
          <a:stretch/>
        </p:blipFill>
        <p:spPr>
          <a:xfrm rot="5400000">
            <a:off x="6910775" y="206125"/>
            <a:ext cx="4339950" cy="3111650"/>
          </a:xfrm>
          <a:prstGeom prst="rect">
            <a:avLst/>
          </a:prstGeom>
          <a:noFill/>
          <a:ln>
            <a:noFill/>
          </a:ln>
        </p:spPr>
      </p:pic>
      <p:pic>
        <p:nvPicPr>
          <p:cNvPr id="13" name="Google Shape;13;p2"/>
          <p:cNvPicPr preferRelativeResize="0"/>
          <p:nvPr/>
        </p:nvPicPr>
        <p:blipFill rotWithShape="1">
          <a:blip r:embed="rId6">
            <a:alphaModFix/>
          </a:blip>
          <a:srcRect/>
          <a:stretch/>
        </p:blipFill>
        <p:spPr>
          <a:xfrm rot="5400000">
            <a:off x="941800" y="2746450"/>
            <a:ext cx="1733750" cy="3947449"/>
          </a:xfrm>
          <a:prstGeom prst="rect">
            <a:avLst/>
          </a:prstGeom>
          <a:noFill/>
          <a:ln>
            <a:noFill/>
          </a:ln>
        </p:spPr>
      </p:pic>
      <p:sp>
        <p:nvSpPr>
          <p:cNvPr id="14" name="Google Shape;14;p2"/>
          <p:cNvSpPr txBox="1">
            <a:spLocks noGrp="1"/>
          </p:cNvSpPr>
          <p:nvPr>
            <p:ph type="ctrTitle"/>
          </p:nvPr>
        </p:nvSpPr>
        <p:spPr>
          <a:xfrm>
            <a:off x="953325" y="1452750"/>
            <a:ext cx="7237500" cy="18141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1540125" y="3266850"/>
            <a:ext cx="6063900" cy="423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1"/>
        <p:cNvGrpSpPr/>
        <p:nvPr/>
      </p:nvGrpSpPr>
      <p:grpSpPr>
        <a:xfrm>
          <a:off x="0" y="0"/>
          <a:ext cx="0" cy="0"/>
          <a:chOff x="0" y="0"/>
          <a:chExt cx="0" cy="0"/>
        </a:xfrm>
      </p:grpSpPr>
      <p:sp>
        <p:nvSpPr>
          <p:cNvPr id="72" name="Google Shape;72;p11"/>
          <p:cNvSpPr txBox="1">
            <a:spLocks noGrp="1"/>
          </p:cNvSpPr>
          <p:nvPr>
            <p:ph type="title" hasCustomPrompt="1"/>
          </p:nvPr>
        </p:nvSpPr>
        <p:spPr>
          <a:xfrm>
            <a:off x="1763725" y="1623625"/>
            <a:ext cx="5616600" cy="1406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9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3" name="Google Shape;73;p11"/>
          <p:cNvSpPr txBox="1">
            <a:spLocks noGrp="1"/>
          </p:cNvSpPr>
          <p:nvPr>
            <p:ph type="body" idx="1"/>
          </p:nvPr>
        </p:nvSpPr>
        <p:spPr>
          <a:xfrm>
            <a:off x="1763725" y="3030275"/>
            <a:ext cx="5616600" cy="4896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lgn="ctr">
              <a:spcBef>
                <a:spcPts val="0"/>
              </a:spcBef>
              <a:spcAft>
                <a:spcPts val="0"/>
              </a:spcAft>
              <a:buSzPts val="1600"/>
              <a:buChar char="○"/>
              <a:defRPr/>
            </a:lvl2pPr>
            <a:lvl3pPr marL="1371600" lvl="2" indent="-330200" algn="ctr">
              <a:spcBef>
                <a:spcPts val="0"/>
              </a:spcBef>
              <a:spcAft>
                <a:spcPts val="0"/>
              </a:spcAft>
              <a:buSzPts val="1600"/>
              <a:buChar char="■"/>
              <a:defRPr/>
            </a:lvl3pPr>
            <a:lvl4pPr marL="1828800" lvl="3" indent="-330200" algn="ctr">
              <a:spcBef>
                <a:spcPts val="0"/>
              </a:spcBef>
              <a:spcAft>
                <a:spcPts val="0"/>
              </a:spcAft>
              <a:buSzPts val="1600"/>
              <a:buChar char="●"/>
              <a:defRPr/>
            </a:lvl4pPr>
            <a:lvl5pPr marL="2286000" lvl="4" indent="-330200" algn="ctr">
              <a:spcBef>
                <a:spcPts val="0"/>
              </a:spcBef>
              <a:spcAft>
                <a:spcPts val="0"/>
              </a:spcAft>
              <a:buSzPts val="1600"/>
              <a:buChar char="○"/>
              <a:defRPr/>
            </a:lvl5pPr>
            <a:lvl6pPr marL="2743200" lvl="5" indent="-330200" algn="ctr">
              <a:spcBef>
                <a:spcPts val="0"/>
              </a:spcBef>
              <a:spcAft>
                <a:spcPts val="0"/>
              </a:spcAft>
              <a:buSzPts val="1600"/>
              <a:buChar char="■"/>
              <a:defRPr/>
            </a:lvl6pPr>
            <a:lvl7pPr marL="3200400" lvl="6" indent="-330200" algn="ctr">
              <a:spcBef>
                <a:spcPts val="0"/>
              </a:spcBef>
              <a:spcAft>
                <a:spcPts val="0"/>
              </a:spcAft>
              <a:buSzPts val="1600"/>
              <a:buChar char="●"/>
              <a:defRPr/>
            </a:lvl7pPr>
            <a:lvl8pPr marL="3657600" lvl="7" indent="-330200" algn="ctr">
              <a:spcBef>
                <a:spcPts val="0"/>
              </a:spcBef>
              <a:spcAft>
                <a:spcPts val="0"/>
              </a:spcAft>
              <a:buSzPts val="1600"/>
              <a:buChar char="○"/>
              <a:defRPr/>
            </a:lvl8pPr>
            <a:lvl9pPr marL="4114800" lvl="8" indent="-330200" algn="ctr">
              <a:spcBef>
                <a:spcPts val="0"/>
              </a:spcBef>
              <a:spcAft>
                <a:spcPts val="0"/>
              </a:spcAft>
              <a:buSzPts val="1600"/>
              <a:buChar char="■"/>
              <a:defRPr/>
            </a:lvl9pPr>
          </a:lstStyle>
          <a:p>
            <a:endParaRPr/>
          </a:p>
        </p:txBody>
      </p:sp>
      <p:pic>
        <p:nvPicPr>
          <p:cNvPr id="74" name="Google Shape;74;p11"/>
          <p:cNvPicPr preferRelativeResize="0"/>
          <p:nvPr/>
        </p:nvPicPr>
        <p:blipFill rotWithShape="1">
          <a:blip r:embed="rId2">
            <a:alphaModFix/>
          </a:blip>
          <a:srcRect/>
          <a:stretch/>
        </p:blipFill>
        <p:spPr>
          <a:xfrm rot="5400000">
            <a:off x="4921375" y="-318275"/>
            <a:ext cx="1393300" cy="1349250"/>
          </a:xfrm>
          <a:prstGeom prst="rect">
            <a:avLst/>
          </a:prstGeom>
          <a:noFill/>
          <a:ln>
            <a:noFill/>
          </a:ln>
        </p:spPr>
      </p:pic>
      <p:pic>
        <p:nvPicPr>
          <p:cNvPr id="75" name="Google Shape;75;p11"/>
          <p:cNvPicPr preferRelativeResize="0"/>
          <p:nvPr/>
        </p:nvPicPr>
        <p:blipFill>
          <a:blip r:embed="rId3">
            <a:alphaModFix/>
          </a:blip>
          <a:stretch>
            <a:fillRect/>
          </a:stretch>
        </p:blipFill>
        <p:spPr>
          <a:xfrm rot="-5400000">
            <a:off x="49275" y="2964150"/>
            <a:ext cx="1840875" cy="1700025"/>
          </a:xfrm>
          <a:prstGeom prst="rect">
            <a:avLst/>
          </a:prstGeom>
          <a:noFill/>
          <a:ln>
            <a:noFill/>
          </a:ln>
        </p:spPr>
      </p:pic>
      <p:pic>
        <p:nvPicPr>
          <p:cNvPr id="76" name="Google Shape;76;p11"/>
          <p:cNvPicPr preferRelativeResize="0"/>
          <p:nvPr/>
        </p:nvPicPr>
        <p:blipFill rotWithShape="1">
          <a:blip r:embed="rId4">
            <a:alphaModFix/>
          </a:blip>
          <a:srcRect/>
          <a:stretch/>
        </p:blipFill>
        <p:spPr>
          <a:xfrm rot="530805">
            <a:off x="7413023" y="1140648"/>
            <a:ext cx="1572004" cy="3813303"/>
          </a:xfrm>
          <a:prstGeom prst="rect">
            <a:avLst/>
          </a:prstGeom>
          <a:noFill/>
          <a:ln>
            <a:noFill/>
          </a:ln>
        </p:spPr>
      </p:pic>
      <p:pic>
        <p:nvPicPr>
          <p:cNvPr id="77" name="Google Shape;77;p11"/>
          <p:cNvPicPr preferRelativeResize="0"/>
          <p:nvPr/>
        </p:nvPicPr>
        <p:blipFill rotWithShape="1">
          <a:blip r:embed="rId5">
            <a:alphaModFix/>
          </a:blip>
          <a:srcRect/>
          <a:stretch/>
        </p:blipFill>
        <p:spPr>
          <a:xfrm flipH="1">
            <a:off x="119700" y="3236551"/>
            <a:ext cx="1572000" cy="2036650"/>
          </a:xfrm>
          <a:prstGeom prst="rect">
            <a:avLst/>
          </a:prstGeom>
          <a:noFill/>
          <a:ln>
            <a:noFill/>
          </a:ln>
        </p:spPr>
      </p:pic>
      <p:pic>
        <p:nvPicPr>
          <p:cNvPr id="78" name="Google Shape;78;p11"/>
          <p:cNvPicPr preferRelativeResize="0"/>
          <p:nvPr/>
        </p:nvPicPr>
        <p:blipFill rotWithShape="1">
          <a:blip r:embed="rId6">
            <a:alphaModFix/>
          </a:blip>
          <a:srcRect/>
          <a:stretch/>
        </p:blipFill>
        <p:spPr>
          <a:xfrm rot="10800000">
            <a:off x="3243911" y="-457212"/>
            <a:ext cx="2372929" cy="1840875"/>
          </a:xfrm>
          <a:prstGeom prst="rect">
            <a:avLst/>
          </a:prstGeom>
          <a:noFill/>
          <a:ln>
            <a:noFill/>
          </a:ln>
        </p:spPr>
      </p:pic>
      <p:pic>
        <p:nvPicPr>
          <p:cNvPr id="79" name="Google Shape;79;p11"/>
          <p:cNvPicPr preferRelativeResize="0"/>
          <p:nvPr/>
        </p:nvPicPr>
        <p:blipFill rotWithShape="1">
          <a:blip r:embed="rId7">
            <a:alphaModFix/>
          </a:blip>
          <a:srcRect/>
          <a:stretch/>
        </p:blipFill>
        <p:spPr>
          <a:xfrm rot="-5400008">
            <a:off x="6656995" y="2324373"/>
            <a:ext cx="2002458" cy="455925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81"/>
        <p:cNvGrpSpPr/>
        <p:nvPr/>
      </p:nvGrpSpPr>
      <p:grpSpPr>
        <a:xfrm>
          <a:off x="0" y="0"/>
          <a:ext cx="0" cy="0"/>
          <a:chOff x="0" y="0"/>
          <a:chExt cx="0" cy="0"/>
        </a:xfrm>
      </p:grpSpPr>
      <p:sp>
        <p:nvSpPr>
          <p:cNvPr id="82" name="Google Shape;82;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13"/>
          <p:cNvSpPr txBox="1">
            <a:spLocks noGrp="1"/>
          </p:cNvSpPr>
          <p:nvPr>
            <p:ph type="title" idx="2" hasCustomPrompt="1"/>
          </p:nvPr>
        </p:nvSpPr>
        <p:spPr>
          <a:xfrm>
            <a:off x="1002333"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84" name="Google Shape;84;p13"/>
          <p:cNvSpPr txBox="1">
            <a:spLocks noGrp="1"/>
          </p:cNvSpPr>
          <p:nvPr>
            <p:ph type="title" idx="3"/>
          </p:nvPr>
        </p:nvSpPr>
        <p:spPr>
          <a:xfrm>
            <a:off x="713225" y="1792596"/>
            <a:ext cx="25149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2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5" name="Google Shape;85;p13"/>
          <p:cNvSpPr txBox="1">
            <a:spLocks noGrp="1"/>
          </p:cNvSpPr>
          <p:nvPr>
            <p:ph type="subTitle" idx="1"/>
          </p:nvPr>
        </p:nvSpPr>
        <p:spPr>
          <a:xfrm>
            <a:off x="713225" y="2191724"/>
            <a:ext cx="2514900" cy="6378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86" name="Google Shape;86;p13"/>
          <p:cNvSpPr txBox="1">
            <a:spLocks noGrp="1"/>
          </p:cNvSpPr>
          <p:nvPr>
            <p:ph type="title" idx="4" hasCustomPrompt="1"/>
          </p:nvPr>
        </p:nvSpPr>
        <p:spPr>
          <a:xfrm>
            <a:off x="3603694"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87" name="Google Shape;87;p13"/>
          <p:cNvSpPr txBox="1">
            <a:spLocks noGrp="1"/>
          </p:cNvSpPr>
          <p:nvPr>
            <p:ph type="title" idx="5"/>
          </p:nvPr>
        </p:nvSpPr>
        <p:spPr>
          <a:xfrm>
            <a:off x="3314587" y="1792596"/>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8" name="Google Shape;88;p13"/>
          <p:cNvSpPr txBox="1">
            <a:spLocks noGrp="1"/>
          </p:cNvSpPr>
          <p:nvPr>
            <p:ph type="subTitle" idx="6"/>
          </p:nvPr>
        </p:nvSpPr>
        <p:spPr>
          <a:xfrm>
            <a:off x="3314590" y="2191724"/>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9" name="Google Shape;89;p13"/>
          <p:cNvSpPr txBox="1">
            <a:spLocks noGrp="1"/>
          </p:cNvSpPr>
          <p:nvPr>
            <p:ph type="title" idx="7" hasCustomPrompt="1"/>
          </p:nvPr>
        </p:nvSpPr>
        <p:spPr>
          <a:xfrm>
            <a:off x="6205058"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0" name="Google Shape;90;p13"/>
          <p:cNvSpPr txBox="1">
            <a:spLocks noGrp="1"/>
          </p:cNvSpPr>
          <p:nvPr>
            <p:ph type="title" idx="8"/>
          </p:nvPr>
        </p:nvSpPr>
        <p:spPr>
          <a:xfrm>
            <a:off x="5915950" y="179259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1" name="Google Shape;91;p13"/>
          <p:cNvSpPr txBox="1">
            <a:spLocks noGrp="1"/>
          </p:cNvSpPr>
          <p:nvPr>
            <p:ph type="subTitle" idx="9"/>
          </p:nvPr>
        </p:nvSpPr>
        <p:spPr>
          <a:xfrm>
            <a:off x="5915954" y="2191724"/>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2" name="Google Shape;92;p13"/>
          <p:cNvSpPr txBox="1">
            <a:spLocks noGrp="1"/>
          </p:cNvSpPr>
          <p:nvPr>
            <p:ph type="title" idx="13" hasCustomPrompt="1"/>
          </p:nvPr>
        </p:nvSpPr>
        <p:spPr>
          <a:xfrm>
            <a:off x="2302991" y="308502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3" name="Google Shape;93;p13"/>
          <p:cNvSpPr txBox="1">
            <a:spLocks noGrp="1"/>
          </p:cNvSpPr>
          <p:nvPr>
            <p:ph type="title" idx="14"/>
          </p:nvPr>
        </p:nvSpPr>
        <p:spPr>
          <a:xfrm>
            <a:off x="2013874" y="356886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4" name="Google Shape;94;p13"/>
          <p:cNvSpPr txBox="1">
            <a:spLocks noGrp="1"/>
          </p:cNvSpPr>
          <p:nvPr>
            <p:ph type="subTitle" idx="15"/>
          </p:nvPr>
        </p:nvSpPr>
        <p:spPr>
          <a:xfrm>
            <a:off x="2013863" y="3967993"/>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5" name="Google Shape;95;p13"/>
          <p:cNvSpPr txBox="1">
            <a:spLocks noGrp="1"/>
          </p:cNvSpPr>
          <p:nvPr>
            <p:ph type="title" idx="16" hasCustomPrompt="1"/>
          </p:nvPr>
        </p:nvSpPr>
        <p:spPr>
          <a:xfrm>
            <a:off x="4904286" y="3085020"/>
            <a:ext cx="19368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6" name="Google Shape;96;p13"/>
          <p:cNvSpPr txBox="1">
            <a:spLocks noGrp="1"/>
          </p:cNvSpPr>
          <p:nvPr>
            <p:ph type="title" idx="17"/>
          </p:nvPr>
        </p:nvSpPr>
        <p:spPr>
          <a:xfrm>
            <a:off x="4615140" y="356886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7" name="Google Shape;97;p13"/>
          <p:cNvSpPr txBox="1">
            <a:spLocks noGrp="1"/>
          </p:cNvSpPr>
          <p:nvPr>
            <p:ph type="subTitle" idx="18"/>
          </p:nvPr>
        </p:nvSpPr>
        <p:spPr>
          <a:xfrm>
            <a:off x="4615137" y="3967993"/>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98" name="Google Shape;98;p13"/>
          <p:cNvPicPr preferRelativeResize="0"/>
          <p:nvPr/>
        </p:nvPicPr>
        <p:blipFill rotWithShape="1">
          <a:blip r:embed="rId2">
            <a:alphaModFix/>
          </a:blip>
          <a:srcRect/>
          <a:stretch/>
        </p:blipFill>
        <p:spPr>
          <a:xfrm rot="395882" flipH="1">
            <a:off x="-158200" y="-709517"/>
            <a:ext cx="1572000" cy="3813267"/>
          </a:xfrm>
          <a:prstGeom prst="rect">
            <a:avLst/>
          </a:prstGeom>
          <a:noFill/>
          <a:ln>
            <a:noFill/>
          </a:ln>
        </p:spPr>
      </p:pic>
      <p:pic>
        <p:nvPicPr>
          <p:cNvPr id="99" name="Google Shape;99;p13"/>
          <p:cNvPicPr preferRelativeResize="0"/>
          <p:nvPr/>
        </p:nvPicPr>
        <p:blipFill rotWithShape="1">
          <a:blip r:embed="rId3">
            <a:alphaModFix/>
          </a:blip>
          <a:srcRect/>
          <a:stretch/>
        </p:blipFill>
        <p:spPr>
          <a:xfrm flipH="1">
            <a:off x="-106925" y="3556777"/>
            <a:ext cx="1187150" cy="1538046"/>
          </a:xfrm>
          <a:prstGeom prst="rect">
            <a:avLst/>
          </a:prstGeom>
          <a:noFill/>
          <a:ln>
            <a:noFill/>
          </a:ln>
        </p:spPr>
      </p:pic>
      <p:pic>
        <p:nvPicPr>
          <p:cNvPr id="100" name="Google Shape;100;p13"/>
          <p:cNvPicPr preferRelativeResize="0"/>
          <p:nvPr/>
        </p:nvPicPr>
        <p:blipFill rotWithShape="1">
          <a:blip r:embed="rId4">
            <a:alphaModFix/>
          </a:blip>
          <a:srcRect/>
          <a:stretch/>
        </p:blipFill>
        <p:spPr>
          <a:xfrm rot="399011">
            <a:off x="8224735" y="801160"/>
            <a:ext cx="1889979" cy="430318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713225" y="1899125"/>
            <a:ext cx="25377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3" name="Google Shape;103;p14"/>
          <p:cNvSpPr txBox="1">
            <a:spLocks noGrp="1"/>
          </p:cNvSpPr>
          <p:nvPr>
            <p:ph type="subTitle" idx="1"/>
          </p:nvPr>
        </p:nvSpPr>
        <p:spPr>
          <a:xfrm>
            <a:off x="713225" y="2298242"/>
            <a:ext cx="2537700" cy="88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4" name="Google Shape;104;p14"/>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5" name="Google Shape;105;p14"/>
          <p:cNvSpPr txBox="1">
            <a:spLocks noGrp="1"/>
          </p:cNvSpPr>
          <p:nvPr>
            <p:ph type="title" idx="3"/>
          </p:nvPr>
        </p:nvSpPr>
        <p:spPr>
          <a:xfrm>
            <a:off x="5893076" y="2888525"/>
            <a:ext cx="25377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6" name="Google Shape;106;p14"/>
          <p:cNvSpPr txBox="1">
            <a:spLocks noGrp="1"/>
          </p:cNvSpPr>
          <p:nvPr>
            <p:ph type="subTitle" idx="4"/>
          </p:nvPr>
        </p:nvSpPr>
        <p:spPr>
          <a:xfrm>
            <a:off x="5893075" y="3287642"/>
            <a:ext cx="2537700" cy="88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07" name="Google Shape;107;p14"/>
          <p:cNvPicPr preferRelativeResize="0"/>
          <p:nvPr/>
        </p:nvPicPr>
        <p:blipFill rotWithShape="1">
          <a:blip r:embed="rId2">
            <a:alphaModFix/>
          </a:blip>
          <a:srcRect/>
          <a:stretch/>
        </p:blipFill>
        <p:spPr>
          <a:xfrm rot="5400000">
            <a:off x="7734125" y="981213"/>
            <a:ext cx="1393300" cy="1349250"/>
          </a:xfrm>
          <a:prstGeom prst="rect">
            <a:avLst/>
          </a:prstGeom>
          <a:noFill/>
          <a:ln>
            <a:noFill/>
          </a:ln>
        </p:spPr>
      </p:pic>
      <p:pic>
        <p:nvPicPr>
          <p:cNvPr id="108" name="Google Shape;108;p14"/>
          <p:cNvPicPr preferRelativeResize="0"/>
          <p:nvPr/>
        </p:nvPicPr>
        <p:blipFill>
          <a:blip r:embed="rId3">
            <a:alphaModFix/>
          </a:blip>
          <a:stretch>
            <a:fillRect/>
          </a:stretch>
        </p:blipFill>
        <p:spPr>
          <a:xfrm rot="-5400000">
            <a:off x="-2150" y="3753987"/>
            <a:ext cx="1840875" cy="1700025"/>
          </a:xfrm>
          <a:prstGeom prst="rect">
            <a:avLst/>
          </a:prstGeom>
          <a:noFill/>
          <a:ln>
            <a:noFill/>
          </a:ln>
        </p:spPr>
      </p:pic>
      <p:pic>
        <p:nvPicPr>
          <p:cNvPr id="109" name="Google Shape;109;p14"/>
          <p:cNvPicPr preferRelativeResize="0"/>
          <p:nvPr/>
        </p:nvPicPr>
        <p:blipFill rotWithShape="1">
          <a:blip r:embed="rId4">
            <a:alphaModFix/>
          </a:blip>
          <a:srcRect/>
          <a:stretch/>
        </p:blipFill>
        <p:spPr>
          <a:xfrm rot="10800000">
            <a:off x="7557911" y="-473000"/>
            <a:ext cx="2372929" cy="1840875"/>
          </a:xfrm>
          <a:prstGeom prst="rect">
            <a:avLst/>
          </a:prstGeom>
          <a:noFill/>
          <a:ln>
            <a:noFill/>
          </a:ln>
        </p:spPr>
      </p:pic>
      <p:pic>
        <p:nvPicPr>
          <p:cNvPr id="110" name="Google Shape;110;p14"/>
          <p:cNvPicPr preferRelativeResize="0"/>
          <p:nvPr/>
        </p:nvPicPr>
        <p:blipFill>
          <a:blip r:embed="rId5">
            <a:alphaModFix/>
          </a:blip>
          <a:stretch>
            <a:fillRect/>
          </a:stretch>
        </p:blipFill>
        <p:spPr>
          <a:xfrm rot="7597377">
            <a:off x="6083001" y="-2198807"/>
            <a:ext cx="2386824" cy="4381382"/>
          </a:xfrm>
          <a:prstGeom prst="rect">
            <a:avLst/>
          </a:prstGeom>
          <a:noFill/>
          <a:ln>
            <a:noFill/>
          </a:ln>
        </p:spPr>
      </p:pic>
      <p:pic>
        <p:nvPicPr>
          <p:cNvPr id="111" name="Google Shape;111;p14"/>
          <p:cNvPicPr preferRelativeResize="0"/>
          <p:nvPr/>
        </p:nvPicPr>
        <p:blipFill rotWithShape="1">
          <a:blip r:embed="rId6">
            <a:alphaModFix/>
          </a:blip>
          <a:srcRect/>
          <a:stretch/>
        </p:blipFill>
        <p:spPr>
          <a:xfrm rot="10799990">
            <a:off x="-984822" y="704320"/>
            <a:ext cx="1774244" cy="403966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CUSTOM_3_1">
    <p:spTree>
      <p:nvGrpSpPr>
        <p:cNvPr id="1" name="Shape 112"/>
        <p:cNvGrpSpPr/>
        <p:nvPr/>
      </p:nvGrpSpPr>
      <p:grpSpPr>
        <a:xfrm>
          <a:off x="0" y="0"/>
          <a:ext cx="0" cy="0"/>
          <a:chOff x="0" y="0"/>
          <a:chExt cx="0" cy="0"/>
        </a:xfrm>
      </p:grpSpPr>
      <p:sp>
        <p:nvSpPr>
          <p:cNvPr id="113" name="Google Shape;113;p15"/>
          <p:cNvSpPr txBox="1">
            <a:spLocks noGrp="1"/>
          </p:cNvSpPr>
          <p:nvPr>
            <p:ph type="subTitle" idx="1"/>
          </p:nvPr>
        </p:nvSpPr>
        <p:spPr>
          <a:xfrm>
            <a:off x="727575" y="2064075"/>
            <a:ext cx="3672300" cy="2025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114" name="Google Shape;114;p1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5" name="Google Shape;115;p15"/>
          <p:cNvSpPr txBox="1">
            <a:spLocks noGrp="1"/>
          </p:cNvSpPr>
          <p:nvPr>
            <p:ph type="subTitle" idx="2"/>
          </p:nvPr>
        </p:nvSpPr>
        <p:spPr>
          <a:xfrm>
            <a:off x="4729750" y="2064075"/>
            <a:ext cx="3701100" cy="2025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16" name="Google Shape;116;p15"/>
          <p:cNvPicPr preferRelativeResize="0"/>
          <p:nvPr/>
        </p:nvPicPr>
        <p:blipFill rotWithShape="1">
          <a:blip r:embed="rId2">
            <a:alphaModFix/>
          </a:blip>
          <a:srcRect/>
          <a:stretch/>
        </p:blipFill>
        <p:spPr>
          <a:xfrm rot="10800000">
            <a:off x="-698700" y="376250"/>
            <a:ext cx="1812850" cy="1406350"/>
          </a:xfrm>
          <a:prstGeom prst="rect">
            <a:avLst/>
          </a:prstGeom>
          <a:noFill/>
          <a:ln>
            <a:noFill/>
          </a:ln>
        </p:spPr>
      </p:pic>
      <p:pic>
        <p:nvPicPr>
          <p:cNvPr id="117" name="Google Shape;117;p15"/>
          <p:cNvPicPr preferRelativeResize="0"/>
          <p:nvPr/>
        </p:nvPicPr>
        <p:blipFill rotWithShape="1">
          <a:blip r:embed="rId3">
            <a:alphaModFix/>
          </a:blip>
          <a:srcRect/>
          <a:stretch/>
        </p:blipFill>
        <p:spPr>
          <a:xfrm rot="10800000" flipH="1">
            <a:off x="8093575" y="70425"/>
            <a:ext cx="1209425" cy="1566900"/>
          </a:xfrm>
          <a:prstGeom prst="rect">
            <a:avLst/>
          </a:prstGeom>
          <a:noFill/>
          <a:ln>
            <a:noFill/>
          </a:ln>
        </p:spPr>
      </p:pic>
      <p:pic>
        <p:nvPicPr>
          <p:cNvPr id="118" name="Google Shape;118;p15"/>
          <p:cNvPicPr preferRelativeResize="0"/>
          <p:nvPr/>
        </p:nvPicPr>
        <p:blipFill rotWithShape="1">
          <a:blip r:embed="rId4">
            <a:alphaModFix/>
          </a:blip>
          <a:srcRect/>
          <a:stretch/>
        </p:blipFill>
        <p:spPr>
          <a:xfrm rot="5400007">
            <a:off x="2889925" y="3276801"/>
            <a:ext cx="1271700" cy="3084848"/>
          </a:xfrm>
          <a:prstGeom prst="rect">
            <a:avLst/>
          </a:prstGeom>
          <a:noFill/>
          <a:ln>
            <a:noFill/>
          </a:ln>
        </p:spPr>
      </p:pic>
      <p:pic>
        <p:nvPicPr>
          <p:cNvPr id="119" name="Google Shape;119;p15"/>
          <p:cNvPicPr preferRelativeResize="0"/>
          <p:nvPr/>
        </p:nvPicPr>
        <p:blipFill rotWithShape="1">
          <a:blip r:embed="rId5">
            <a:alphaModFix/>
          </a:blip>
          <a:srcRect/>
          <a:stretch/>
        </p:blipFill>
        <p:spPr>
          <a:xfrm rot="-5400008">
            <a:off x="4467345" y="3044473"/>
            <a:ext cx="2002458" cy="455925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120"/>
        <p:cNvGrpSpPr/>
        <p:nvPr/>
      </p:nvGrpSpPr>
      <p:grpSpPr>
        <a:xfrm>
          <a:off x="0" y="0"/>
          <a:ext cx="0" cy="0"/>
          <a:chOff x="0" y="0"/>
          <a:chExt cx="0" cy="0"/>
        </a:xfrm>
      </p:grpSpPr>
      <p:sp>
        <p:nvSpPr>
          <p:cNvPr id="121" name="Google Shape;121;p16"/>
          <p:cNvSpPr txBox="1">
            <a:spLocks noGrp="1"/>
          </p:cNvSpPr>
          <p:nvPr>
            <p:ph type="title"/>
          </p:nvPr>
        </p:nvSpPr>
        <p:spPr>
          <a:xfrm>
            <a:off x="909400"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2" name="Google Shape;122;p16"/>
          <p:cNvSpPr txBox="1">
            <a:spLocks noGrp="1"/>
          </p:cNvSpPr>
          <p:nvPr>
            <p:ph type="subTitle" idx="1"/>
          </p:nvPr>
        </p:nvSpPr>
        <p:spPr>
          <a:xfrm>
            <a:off x="9094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3" name="Google Shape;123;p16"/>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6"/>
          <p:cNvSpPr txBox="1">
            <a:spLocks noGrp="1"/>
          </p:cNvSpPr>
          <p:nvPr>
            <p:ph type="title" idx="3"/>
          </p:nvPr>
        </p:nvSpPr>
        <p:spPr>
          <a:xfrm>
            <a:off x="3487101"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5" name="Google Shape;125;p16"/>
          <p:cNvSpPr txBox="1">
            <a:spLocks noGrp="1"/>
          </p:cNvSpPr>
          <p:nvPr>
            <p:ph type="subTitle" idx="4"/>
          </p:nvPr>
        </p:nvSpPr>
        <p:spPr>
          <a:xfrm>
            <a:off x="34871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6" name="Google Shape;126;p16"/>
          <p:cNvSpPr txBox="1">
            <a:spLocks noGrp="1"/>
          </p:cNvSpPr>
          <p:nvPr>
            <p:ph type="title" idx="5"/>
          </p:nvPr>
        </p:nvSpPr>
        <p:spPr>
          <a:xfrm>
            <a:off x="6064802"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7" name="Google Shape;127;p16"/>
          <p:cNvSpPr txBox="1">
            <a:spLocks noGrp="1"/>
          </p:cNvSpPr>
          <p:nvPr>
            <p:ph type="subTitle" idx="6"/>
          </p:nvPr>
        </p:nvSpPr>
        <p:spPr>
          <a:xfrm>
            <a:off x="60648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28" name="Google Shape;128;p16"/>
          <p:cNvPicPr preferRelativeResize="0"/>
          <p:nvPr/>
        </p:nvPicPr>
        <p:blipFill rotWithShape="1">
          <a:blip r:embed="rId2">
            <a:alphaModFix/>
          </a:blip>
          <a:srcRect/>
          <a:stretch/>
        </p:blipFill>
        <p:spPr>
          <a:xfrm rot="3546976">
            <a:off x="-485442" y="-893769"/>
            <a:ext cx="1796434" cy="4090188"/>
          </a:xfrm>
          <a:prstGeom prst="rect">
            <a:avLst/>
          </a:prstGeom>
          <a:noFill/>
          <a:ln>
            <a:noFill/>
          </a:ln>
        </p:spPr>
      </p:pic>
      <p:pic>
        <p:nvPicPr>
          <p:cNvPr id="129" name="Google Shape;129;p16"/>
          <p:cNvPicPr preferRelativeResize="0"/>
          <p:nvPr/>
        </p:nvPicPr>
        <p:blipFill rotWithShape="1">
          <a:blip r:embed="rId3">
            <a:alphaModFix/>
          </a:blip>
          <a:srcRect/>
          <a:stretch/>
        </p:blipFill>
        <p:spPr>
          <a:xfrm rot="10800000" flipH="1">
            <a:off x="7789500" y="-310000"/>
            <a:ext cx="1572000" cy="2036650"/>
          </a:xfrm>
          <a:prstGeom prst="rect">
            <a:avLst/>
          </a:prstGeom>
          <a:noFill/>
          <a:ln>
            <a:noFill/>
          </a:ln>
        </p:spPr>
      </p:pic>
      <p:pic>
        <p:nvPicPr>
          <p:cNvPr id="130" name="Google Shape;130;p16"/>
          <p:cNvPicPr preferRelativeResize="0"/>
          <p:nvPr/>
        </p:nvPicPr>
        <p:blipFill rotWithShape="1">
          <a:blip r:embed="rId4">
            <a:alphaModFix/>
          </a:blip>
          <a:srcRect/>
          <a:stretch/>
        </p:blipFill>
        <p:spPr>
          <a:xfrm rot="-5400000">
            <a:off x="2031350" y="3095450"/>
            <a:ext cx="1724400" cy="41829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2_2">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909400" y="32043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3" name="Google Shape;133;p17"/>
          <p:cNvSpPr txBox="1">
            <a:spLocks noGrp="1"/>
          </p:cNvSpPr>
          <p:nvPr>
            <p:ph type="subTitle" idx="1"/>
          </p:nvPr>
        </p:nvSpPr>
        <p:spPr>
          <a:xfrm>
            <a:off x="909400" y="3603500"/>
            <a:ext cx="2169600" cy="67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4" name="Google Shape;134;p17"/>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5" name="Google Shape;135;p17"/>
          <p:cNvSpPr txBox="1">
            <a:spLocks noGrp="1"/>
          </p:cNvSpPr>
          <p:nvPr>
            <p:ph type="title" idx="3"/>
          </p:nvPr>
        </p:nvSpPr>
        <p:spPr>
          <a:xfrm>
            <a:off x="3487101" y="32043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6" name="Google Shape;136;p17"/>
          <p:cNvSpPr txBox="1">
            <a:spLocks noGrp="1"/>
          </p:cNvSpPr>
          <p:nvPr>
            <p:ph type="subTitle" idx="4"/>
          </p:nvPr>
        </p:nvSpPr>
        <p:spPr>
          <a:xfrm>
            <a:off x="3487100" y="3603500"/>
            <a:ext cx="2169600" cy="67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7" name="Google Shape;137;p17"/>
          <p:cNvSpPr txBox="1">
            <a:spLocks noGrp="1"/>
          </p:cNvSpPr>
          <p:nvPr>
            <p:ph type="title" idx="5"/>
          </p:nvPr>
        </p:nvSpPr>
        <p:spPr>
          <a:xfrm>
            <a:off x="6064802" y="32043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8" name="Google Shape;138;p17"/>
          <p:cNvSpPr txBox="1">
            <a:spLocks noGrp="1"/>
          </p:cNvSpPr>
          <p:nvPr>
            <p:ph type="subTitle" idx="6"/>
          </p:nvPr>
        </p:nvSpPr>
        <p:spPr>
          <a:xfrm>
            <a:off x="6064800" y="3603500"/>
            <a:ext cx="2169600" cy="67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39" name="Google Shape;139;p17"/>
          <p:cNvPicPr preferRelativeResize="0"/>
          <p:nvPr/>
        </p:nvPicPr>
        <p:blipFill rotWithShape="1">
          <a:blip r:embed="rId2">
            <a:alphaModFix/>
          </a:blip>
          <a:srcRect/>
          <a:stretch/>
        </p:blipFill>
        <p:spPr>
          <a:xfrm rot="5400000">
            <a:off x="3365525" y="4494600"/>
            <a:ext cx="1393300" cy="1349250"/>
          </a:xfrm>
          <a:prstGeom prst="rect">
            <a:avLst/>
          </a:prstGeom>
          <a:noFill/>
          <a:ln>
            <a:noFill/>
          </a:ln>
        </p:spPr>
      </p:pic>
      <p:pic>
        <p:nvPicPr>
          <p:cNvPr id="140" name="Google Shape;140;p17"/>
          <p:cNvPicPr preferRelativeResize="0"/>
          <p:nvPr/>
        </p:nvPicPr>
        <p:blipFill>
          <a:blip r:embed="rId3">
            <a:alphaModFix/>
          </a:blip>
          <a:stretch>
            <a:fillRect/>
          </a:stretch>
        </p:blipFill>
        <p:spPr>
          <a:xfrm rot="-5400000">
            <a:off x="8218200" y="3327325"/>
            <a:ext cx="1659025" cy="1532125"/>
          </a:xfrm>
          <a:prstGeom prst="rect">
            <a:avLst/>
          </a:prstGeom>
          <a:noFill/>
          <a:ln>
            <a:noFill/>
          </a:ln>
        </p:spPr>
      </p:pic>
      <p:pic>
        <p:nvPicPr>
          <p:cNvPr id="141" name="Google Shape;141;p17"/>
          <p:cNvPicPr preferRelativeResize="0"/>
          <p:nvPr/>
        </p:nvPicPr>
        <p:blipFill rotWithShape="1">
          <a:blip r:embed="rId4">
            <a:alphaModFix/>
          </a:blip>
          <a:srcRect/>
          <a:stretch/>
        </p:blipFill>
        <p:spPr>
          <a:xfrm rot="-9355986">
            <a:off x="-232067" y="311450"/>
            <a:ext cx="1328784" cy="3223299"/>
          </a:xfrm>
          <a:prstGeom prst="rect">
            <a:avLst/>
          </a:prstGeom>
          <a:noFill/>
          <a:ln>
            <a:noFill/>
          </a:ln>
        </p:spPr>
      </p:pic>
      <p:pic>
        <p:nvPicPr>
          <p:cNvPr id="142" name="Google Shape;142;p17"/>
          <p:cNvPicPr preferRelativeResize="0"/>
          <p:nvPr/>
        </p:nvPicPr>
        <p:blipFill rotWithShape="1">
          <a:blip r:embed="rId5">
            <a:alphaModFix/>
          </a:blip>
          <a:srcRect/>
          <a:stretch/>
        </p:blipFill>
        <p:spPr>
          <a:xfrm rot="-8611223">
            <a:off x="2644600" y="4491875"/>
            <a:ext cx="2835150" cy="2032750"/>
          </a:xfrm>
          <a:prstGeom prst="rect">
            <a:avLst/>
          </a:prstGeom>
          <a:noFill/>
          <a:ln>
            <a:noFill/>
          </a:ln>
        </p:spPr>
      </p:pic>
      <p:pic>
        <p:nvPicPr>
          <p:cNvPr id="143" name="Google Shape;143;p17"/>
          <p:cNvPicPr preferRelativeResize="0"/>
          <p:nvPr/>
        </p:nvPicPr>
        <p:blipFill rotWithShape="1">
          <a:blip r:embed="rId6">
            <a:alphaModFix/>
          </a:blip>
          <a:srcRect/>
          <a:stretch/>
        </p:blipFill>
        <p:spPr>
          <a:xfrm rot="-5400008">
            <a:off x="7571045" y="-1740127"/>
            <a:ext cx="2002458" cy="455925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2">
  <p:cSld name="CUSTOM_2_2_1">
    <p:spTree>
      <p:nvGrpSpPr>
        <p:cNvPr id="1" name="Shape 144"/>
        <p:cNvGrpSpPr/>
        <p:nvPr/>
      </p:nvGrpSpPr>
      <p:grpSpPr>
        <a:xfrm>
          <a:off x="0" y="0"/>
          <a:ext cx="0" cy="0"/>
          <a:chOff x="0" y="0"/>
          <a:chExt cx="0" cy="0"/>
        </a:xfrm>
      </p:grpSpPr>
      <p:sp>
        <p:nvSpPr>
          <p:cNvPr id="145" name="Google Shape;145;p18"/>
          <p:cNvSpPr txBox="1">
            <a:spLocks noGrp="1"/>
          </p:cNvSpPr>
          <p:nvPr>
            <p:ph type="title"/>
          </p:nvPr>
        </p:nvSpPr>
        <p:spPr>
          <a:xfrm>
            <a:off x="1986650" y="1320539"/>
            <a:ext cx="25887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6" name="Google Shape;146;p18"/>
          <p:cNvSpPr txBox="1">
            <a:spLocks noGrp="1"/>
          </p:cNvSpPr>
          <p:nvPr>
            <p:ph type="subTitle" idx="1"/>
          </p:nvPr>
        </p:nvSpPr>
        <p:spPr>
          <a:xfrm>
            <a:off x="1986650" y="1678422"/>
            <a:ext cx="2588700" cy="677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47" name="Google Shape;147;p18"/>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18"/>
          <p:cNvSpPr txBox="1">
            <a:spLocks noGrp="1"/>
          </p:cNvSpPr>
          <p:nvPr>
            <p:ph type="title" idx="3"/>
          </p:nvPr>
        </p:nvSpPr>
        <p:spPr>
          <a:xfrm>
            <a:off x="1986651" y="2410101"/>
            <a:ext cx="25887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9" name="Google Shape;149;p18"/>
          <p:cNvSpPr txBox="1">
            <a:spLocks noGrp="1"/>
          </p:cNvSpPr>
          <p:nvPr>
            <p:ph type="subTitle" idx="4"/>
          </p:nvPr>
        </p:nvSpPr>
        <p:spPr>
          <a:xfrm>
            <a:off x="1986650" y="2767984"/>
            <a:ext cx="2588700" cy="677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50" name="Google Shape;150;p18"/>
          <p:cNvSpPr txBox="1">
            <a:spLocks noGrp="1"/>
          </p:cNvSpPr>
          <p:nvPr>
            <p:ph type="title" idx="5"/>
          </p:nvPr>
        </p:nvSpPr>
        <p:spPr>
          <a:xfrm>
            <a:off x="1986652" y="3499639"/>
            <a:ext cx="25887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1" name="Google Shape;151;p18"/>
          <p:cNvSpPr txBox="1">
            <a:spLocks noGrp="1"/>
          </p:cNvSpPr>
          <p:nvPr>
            <p:ph type="subTitle" idx="6"/>
          </p:nvPr>
        </p:nvSpPr>
        <p:spPr>
          <a:xfrm>
            <a:off x="1986650" y="3857531"/>
            <a:ext cx="2588700" cy="677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52" name="Google Shape;152;p18"/>
          <p:cNvPicPr preferRelativeResize="0"/>
          <p:nvPr/>
        </p:nvPicPr>
        <p:blipFill rotWithShape="1">
          <a:blip r:embed="rId2">
            <a:alphaModFix/>
          </a:blip>
          <a:srcRect/>
          <a:stretch/>
        </p:blipFill>
        <p:spPr>
          <a:xfrm rot="-3282886">
            <a:off x="8609178" y="2736320"/>
            <a:ext cx="1774245" cy="4039661"/>
          </a:xfrm>
          <a:prstGeom prst="rect">
            <a:avLst/>
          </a:prstGeom>
          <a:noFill/>
          <a:ln>
            <a:noFill/>
          </a:ln>
        </p:spPr>
      </p:pic>
      <p:pic>
        <p:nvPicPr>
          <p:cNvPr id="153" name="Google Shape;153;p18"/>
          <p:cNvPicPr preferRelativeResize="0"/>
          <p:nvPr/>
        </p:nvPicPr>
        <p:blipFill rotWithShape="1">
          <a:blip r:embed="rId3">
            <a:alphaModFix/>
          </a:blip>
          <a:srcRect/>
          <a:stretch/>
        </p:blipFill>
        <p:spPr>
          <a:xfrm rot="10800000">
            <a:off x="7797200" y="294118"/>
            <a:ext cx="2504350" cy="1437030"/>
          </a:xfrm>
          <a:prstGeom prst="rect">
            <a:avLst/>
          </a:prstGeom>
          <a:noFill/>
          <a:ln>
            <a:noFill/>
          </a:ln>
        </p:spPr>
      </p:pic>
      <p:pic>
        <p:nvPicPr>
          <p:cNvPr id="154" name="Google Shape;154;p18"/>
          <p:cNvPicPr preferRelativeResize="0"/>
          <p:nvPr/>
        </p:nvPicPr>
        <p:blipFill rotWithShape="1">
          <a:blip r:embed="rId4">
            <a:alphaModFix/>
          </a:blip>
          <a:srcRect/>
          <a:stretch/>
        </p:blipFill>
        <p:spPr>
          <a:xfrm rot="-4500000">
            <a:off x="-1570436" y="1705650"/>
            <a:ext cx="3031284" cy="217335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2_1">
    <p:spTree>
      <p:nvGrpSpPr>
        <p:cNvPr id="1" name="Shape 155"/>
        <p:cNvGrpSpPr/>
        <p:nvPr/>
      </p:nvGrpSpPr>
      <p:grpSpPr>
        <a:xfrm>
          <a:off x="0" y="0"/>
          <a:ext cx="0" cy="0"/>
          <a:chOff x="0" y="0"/>
          <a:chExt cx="0" cy="0"/>
        </a:xfrm>
      </p:grpSpPr>
      <p:sp>
        <p:nvSpPr>
          <p:cNvPr id="156" name="Google Shape;156;p19"/>
          <p:cNvSpPr txBox="1">
            <a:spLocks noGrp="1"/>
          </p:cNvSpPr>
          <p:nvPr>
            <p:ph type="title"/>
          </p:nvPr>
        </p:nvSpPr>
        <p:spPr>
          <a:xfrm>
            <a:off x="1624450" y="1629138"/>
            <a:ext cx="26940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7" name="Google Shape;157;p19"/>
          <p:cNvSpPr txBox="1">
            <a:spLocks noGrp="1"/>
          </p:cNvSpPr>
          <p:nvPr>
            <p:ph type="subTitle" idx="1"/>
          </p:nvPr>
        </p:nvSpPr>
        <p:spPr>
          <a:xfrm>
            <a:off x="1624450" y="2028262"/>
            <a:ext cx="2694000" cy="88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58" name="Google Shape;158;p19"/>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9" name="Google Shape;159;p19"/>
          <p:cNvSpPr txBox="1">
            <a:spLocks noGrp="1"/>
          </p:cNvSpPr>
          <p:nvPr>
            <p:ph type="title" idx="3"/>
          </p:nvPr>
        </p:nvSpPr>
        <p:spPr>
          <a:xfrm>
            <a:off x="4825390" y="1629138"/>
            <a:ext cx="26940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0" name="Google Shape;160;p19"/>
          <p:cNvSpPr txBox="1">
            <a:spLocks noGrp="1"/>
          </p:cNvSpPr>
          <p:nvPr>
            <p:ph type="subTitle" idx="4"/>
          </p:nvPr>
        </p:nvSpPr>
        <p:spPr>
          <a:xfrm>
            <a:off x="4825389" y="2028262"/>
            <a:ext cx="2694000" cy="88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61" name="Google Shape;161;p19"/>
          <p:cNvSpPr txBox="1">
            <a:spLocks noGrp="1"/>
          </p:cNvSpPr>
          <p:nvPr>
            <p:ph type="title" idx="5"/>
          </p:nvPr>
        </p:nvSpPr>
        <p:spPr>
          <a:xfrm>
            <a:off x="1624450" y="2998163"/>
            <a:ext cx="26940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2" name="Google Shape;162;p19"/>
          <p:cNvSpPr txBox="1">
            <a:spLocks noGrp="1"/>
          </p:cNvSpPr>
          <p:nvPr>
            <p:ph type="subTitle" idx="6"/>
          </p:nvPr>
        </p:nvSpPr>
        <p:spPr>
          <a:xfrm>
            <a:off x="1624450" y="3397288"/>
            <a:ext cx="2694000" cy="88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63" name="Google Shape;163;p19"/>
          <p:cNvSpPr txBox="1">
            <a:spLocks noGrp="1"/>
          </p:cNvSpPr>
          <p:nvPr>
            <p:ph type="title" idx="7"/>
          </p:nvPr>
        </p:nvSpPr>
        <p:spPr>
          <a:xfrm>
            <a:off x="4825390" y="2998163"/>
            <a:ext cx="26940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4" name="Google Shape;164;p19"/>
          <p:cNvSpPr txBox="1">
            <a:spLocks noGrp="1"/>
          </p:cNvSpPr>
          <p:nvPr>
            <p:ph type="subTitle" idx="8"/>
          </p:nvPr>
        </p:nvSpPr>
        <p:spPr>
          <a:xfrm>
            <a:off x="4825389" y="3397288"/>
            <a:ext cx="2694000" cy="88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65" name="Google Shape;165;p19"/>
          <p:cNvPicPr preferRelativeResize="0"/>
          <p:nvPr/>
        </p:nvPicPr>
        <p:blipFill rotWithShape="1">
          <a:blip r:embed="rId2">
            <a:alphaModFix/>
          </a:blip>
          <a:srcRect/>
          <a:stretch/>
        </p:blipFill>
        <p:spPr>
          <a:xfrm rot="7138799">
            <a:off x="7705970" y="-1163991"/>
            <a:ext cx="1449612" cy="3300532"/>
          </a:xfrm>
          <a:prstGeom prst="rect">
            <a:avLst/>
          </a:prstGeom>
          <a:noFill/>
          <a:ln>
            <a:noFill/>
          </a:ln>
        </p:spPr>
      </p:pic>
      <p:pic>
        <p:nvPicPr>
          <p:cNvPr id="166" name="Google Shape;166;p19"/>
          <p:cNvPicPr preferRelativeResize="0"/>
          <p:nvPr/>
        </p:nvPicPr>
        <p:blipFill rotWithShape="1">
          <a:blip r:embed="rId3">
            <a:alphaModFix/>
          </a:blip>
          <a:srcRect/>
          <a:stretch/>
        </p:blipFill>
        <p:spPr>
          <a:xfrm rot="5400000">
            <a:off x="-616525" y="385275"/>
            <a:ext cx="1393300" cy="1349250"/>
          </a:xfrm>
          <a:prstGeom prst="rect">
            <a:avLst/>
          </a:prstGeom>
          <a:noFill/>
          <a:ln>
            <a:noFill/>
          </a:ln>
        </p:spPr>
      </p:pic>
      <p:pic>
        <p:nvPicPr>
          <p:cNvPr id="167" name="Google Shape;167;p19"/>
          <p:cNvPicPr preferRelativeResize="0"/>
          <p:nvPr/>
        </p:nvPicPr>
        <p:blipFill rotWithShape="1">
          <a:blip r:embed="rId4">
            <a:alphaModFix/>
          </a:blip>
          <a:srcRect/>
          <a:stretch/>
        </p:blipFill>
        <p:spPr>
          <a:xfrm rot="-5400000">
            <a:off x="5172175" y="3734100"/>
            <a:ext cx="1315650" cy="31914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CUSTOM_2_1_1">
    <p:spTree>
      <p:nvGrpSpPr>
        <p:cNvPr id="1" name="Shape 168"/>
        <p:cNvGrpSpPr/>
        <p:nvPr/>
      </p:nvGrpSpPr>
      <p:grpSpPr>
        <a:xfrm>
          <a:off x="0" y="0"/>
          <a:ext cx="0" cy="0"/>
          <a:chOff x="0" y="0"/>
          <a:chExt cx="0" cy="0"/>
        </a:xfrm>
      </p:grpSpPr>
      <p:sp>
        <p:nvSpPr>
          <p:cNvPr id="169" name="Google Shape;169;p20"/>
          <p:cNvSpPr txBox="1">
            <a:spLocks noGrp="1"/>
          </p:cNvSpPr>
          <p:nvPr>
            <p:ph type="title"/>
          </p:nvPr>
        </p:nvSpPr>
        <p:spPr>
          <a:xfrm>
            <a:off x="909475" y="17944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0" name="Google Shape;170;p20"/>
          <p:cNvSpPr txBox="1">
            <a:spLocks noGrp="1"/>
          </p:cNvSpPr>
          <p:nvPr>
            <p:ph type="subTitle" idx="1"/>
          </p:nvPr>
        </p:nvSpPr>
        <p:spPr>
          <a:xfrm>
            <a:off x="909475" y="21936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1" name="Google Shape;171;p20"/>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2" name="Google Shape;172;p20"/>
          <p:cNvSpPr txBox="1">
            <a:spLocks noGrp="1"/>
          </p:cNvSpPr>
          <p:nvPr>
            <p:ph type="title" idx="3"/>
          </p:nvPr>
        </p:nvSpPr>
        <p:spPr>
          <a:xfrm>
            <a:off x="3487175" y="17944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3" name="Google Shape;173;p20"/>
          <p:cNvSpPr txBox="1">
            <a:spLocks noGrp="1"/>
          </p:cNvSpPr>
          <p:nvPr>
            <p:ph type="subTitle" idx="4"/>
          </p:nvPr>
        </p:nvSpPr>
        <p:spPr>
          <a:xfrm>
            <a:off x="3487175" y="21936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4" name="Google Shape;174;p20"/>
          <p:cNvSpPr txBox="1">
            <a:spLocks noGrp="1"/>
          </p:cNvSpPr>
          <p:nvPr>
            <p:ph type="title" idx="5"/>
          </p:nvPr>
        </p:nvSpPr>
        <p:spPr>
          <a:xfrm>
            <a:off x="909475" y="34419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5" name="Google Shape;175;p20"/>
          <p:cNvSpPr txBox="1">
            <a:spLocks noGrp="1"/>
          </p:cNvSpPr>
          <p:nvPr>
            <p:ph type="subTitle" idx="6"/>
          </p:nvPr>
        </p:nvSpPr>
        <p:spPr>
          <a:xfrm>
            <a:off x="909475" y="38411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6" name="Google Shape;176;p20"/>
          <p:cNvSpPr txBox="1">
            <a:spLocks noGrp="1"/>
          </p:cNvSpPr>
          <p:nvPr>
            <p:ph type="title" idx="7"/>
          </p:nvPr>
        </p:nvSpPr>
        <p:spPr>
          <a:xfrm>
            <a:off x="3487176" y="34419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7" name="Google Shape;177;p20"/>
          <p:cNvSpPr txBox="1">
            <a:spLocks noGrp="1"/>
          </p:cNvSpPr>
          <p:nvPr>
            <p:ph type="subTitle" idx="8"/>
          </p:nvPr>
        </p:nvSpPr>
        <p:spPr>
          <a:xfrm>
            <a:off x="3487175" y="38411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8" name="Google Shape;178;p20"/>
          <p:cNvSpPr txBox="1">
            <a:spLocks noGrp="1"/>
          </p:cNvSpPr>
          <p:nvPr>
            <p:ph type="title" idx="9"/>
          </p:nvPr>
        </p:nvSpPr>
        <p:spPr>
          <a:xfrm>
            <a:off x="6064875" y="17944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9" name="Google Shape;179;p20"/>
          <p:cNvSpPr txBox="1">
            <a:spLocks noGrp="1"/>
          </p:cNvSpPr>
          <p:nvPr>
            <p:ph type="subTitle" idx="13"/>
          </p:nvPr>
        </p:nvSpPr>
        <p:spPr>
          <a:xfrm>
            <a:off x="6064875" y="21936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80" name="Google Shape;180;p20"/>
          <p:cNvSpPr txBox="1">
            <a:spLocks noGrp="1"/>
          </p:cNvSpPr>
          <p:nvPr>
            <p:ph type="title" idx="14"/>
          </p:nvPr>
        </p:nvSpPr>
        <p:spPr>
          <a:xfrm>
            <a:off x="6064875" y="34419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1" name="Google Shape;181;p20"/>
          <p:cNvSpPr txBox="1">
            <a:spLocks noGrp="1"/>
          </p:cNvSpPr>
          <p:nvPr>
            <p:ph type="subTitle" idx="15"/>
          </p:nvPr>
        </p:nvSpPr>
        <p:spPr>
          <a:xfrm>
            <a:off x="6064875" y="38411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82" name="Google Shape;182;p20"/>
          <p:cNvPicPr preferRelativeResize="0"/>
          <p:nvPr/>
        </p:nvPicPr>
        <p:blipFill rotWithShape="1">
          <a:blip r:embed="rId2">
            <a:alphaModFix/>
          </a:blip>
          <a:srcRect/>
          <a:stretch/>
        </p:blipFill>
        <p:spPr>
          <a:xfrm rot="-10059469">
            <a:off x="-250407" y="191408"/>
            <a:ext cx="1320763" cy="3203783"/>
          </a:xfrm>
          <a:prstGeom prst="rect">
            <a:avLst/>
          </a:prstGeom>
          <a:noFill/>
          <a:ln>
            <a:noFill/>
          </a:ln>
        </p:spPr>
      </p:pic>
      <p:pic>
        <p:nvPicPr>
          <p:cNvPr id="183" name="Google Shape;183;p20"/>
          <p:cNvPicPr preferRelativeResize="0"/>
          <p:nvPr/>
        </p:nvPicPr>
        <p:blipFill rotWithShape="1">
          <a:blip r:embed="rId3">
            <a:alphaModFix/>
          </a:blip>
          <a:srcRect/>
          <a:stretch/>
        </p:blipFill>
        <p:spPr>
          <a:xfrm rot="5400000" flipH="1">
            <a:off x="-327025" y="-99117"/>
            <a:ext cx="1179500" cy="1528135"/>
          </a:xfrm>
          <a:prstGeom prst="rect">
            <a:avLst/>
          </a:prstGeom>
          <a:noFill/>
          <a:ln>
            <a:noFill/>
          </a:ln>
        </p:spPr>
      </p:pic>
      <p:pic>
        <p:nvPicPr>
          <p:cNvPr id="184" name="Google Shape;184;p20"/>
          <p:cNvPicPr preferRelativeResize="0"/>
          <p:nvPr/>
        </p:nvPicPr>
        <p:blipFill rotWithShape="1">
          <a:blip r:embed="rId4">
            <a:alphaModFix/>
          </a:blip>
          <a:srcRect/>
          <a:stretch/>
        </p:blipFill>
        <p:spPr>
          <a:xfrm rot="-3">
            <a:off x="7978008" y="2558906"/>
            <a:ext cx="1796434" cy="409018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2166450" y="2333595"/>
            <a:ext cx="4811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subTitle" idx="1"/>
          </p:nvPr>
        </p:nvSpPr>
        <p:spPr>
          <a:xfrm>
            <a:off x="3293225" y="3175395"/>
            <a:ext cx="2557800" cy="60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9" name="Google Shape;19;p3"/>
          <p:cNvSpPr txBox="1">
            <a:spLocks noGrp="1"/>
          </p:cNvSpPr>
          <p:nvPr>
            <p:ph type="title" idx="2" hasCustomPrompt="1"/>
          </p:nvPr>
        </p:nvSpPr>
        <p:spPr>
          <a:xfrm>
            <a:off x="3334800" y="1247408"/>
            <a:ext cx="2474400" cy="1086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9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pic>
        <p:nvPicPr>
          <p:cNvPr id="20" name="Google Shape;20;p3"/>
          <p:cNvPicPr preferRelativeResize="0"/>
          <p:nvPr/>
        </p:nvPicPr>
        <p:blipFill rotWithShape="1">
          <a:blip r:embed="rId2">
            <a:alphaModFix/>
          </a:blip>
          <a:srcRect/>
          <a:stretch/>
        </p:blipFill>
        <p:spPr>
          <a:xfrm rot="3883291">
            <a:off x="-398603" y="1661394"/>
            <a:ext cx="2569104" cy="1474162"/>
          </a:xfrm>
          <a:prstGeom prst="rect">
            <a:avLst/>
          </a:prstGeom>
          <a:noFill/>
          <a:ln>
            <a:noFill/>
          </a:ln>
        </p:spPr>
      </p:pic>
      <p:pic>
        <p:nvPicPr>
          <p:cNvPr id="21" name="Google Shape;21;p3"/>
          <p:cNvPicPr preferRelativeResize="0"/>
          <p:nvPr/>
        </p:nvPicPr>
        <p:blipFill rotWithShape="1">
          <a:blip r:embed="rId3">
            <a:alphaModFix/>
          </a:blip>
          <a:srcRect/>
          <a:stretch/>
        </p:blipFill>
        <p:spPr>
          <a:xfrm>
            <a:off x="440313" y="163692"/>
            <a:ext cx="1840875" cy="1782665"/>
          </a:xfrm>
          <a:prstGeom prst="rect">
            <a:avLst/>
          </a:prstGeom>
          <a:noFill/>
          <a:ln>
            <a:noFill/>
          </a:ln>
        </p:spPr>
      </p:pic>
      <p:pic>
        <p:nvPicPr>
          <p:cNvPr id="22" name="Google Shape;22;p3"/>
          <p:cNvPicPr preferRelativeResize="0"/>
          <p:nvPr/>
        </p:nvPicPr>
        <p:blipFill rotWithShape="1">
          <a:blip r:embed="rId4">
            <a:alphaModFix/>
          </a:blip>
          <a:srcRect/>
          <a:stretch/>
        </p:blipFill>
        <p:spPr>
          <a:xfrm rot="-1639246">
            <a:off x="941800" y="2746450"/>
            <a:ext cx="1733751" cy="3947450"/>
          </a:xfrm>
          <a:prstGeom prst="rect">
            <a:avLst/>
          </a:prstGeom>
          <a:noFill/>
          <a:ln>
            <a:noFill/>
          </a:ln>
        </p:spPr>
      </p:pic>
      <p:pic>
        <p:nvPicPr>
          <p:cNvPr id="23" name="Google Shape;23;p3"/>
          <p:cNvPicPr preferRelativeResize="0"/>
          <p:nvPr/>
        </p:nvPicPr>
        <p:blipFill>
          <a:blip r:embed="rId5">
            <a:alphaModFix/>
          </a:blip>
          <a:stretch>
            <a:fillRect/>
          </a:stretch>
        </p:blipFill>
        <p:spPr>
          <a:xfrm>
            <a:off x="7081725" y="3219301"/>
            <a:ext cx="1840875" cy="1700025"/>
          </a:xfrm>
          <a:prstGeom prst="rect">
            <a:avLst/>
          </a:prstGeom>
          <a:noFill/>
          <a:ln>
            <a:noFill/>
          </a:ln>
        </p:spPr>
      </p:pic>
      <p:pic>
        <p:nvPicPr>
          <p:cNvPr id="24" name="Google Shape;24;p3"/>
          <p:cNvPicPr preferRelativeResize="0"/>
          <p:nvPr/>
        </p:nvPicPr>
        <p:blipFill>
          <a:blip r:embed="rId6">
            <a:alphaModFix/>
          </a:blip>
          <a:stretch>
            <a:fillRect/>
          </a:stretch>
        </p:blipFill>
        <p:spPr>
          <a:xfrm>
            <a:off x="7304126" y="609717"/>
            <a:ext cx="2386824" cy="4381382"/>
          </a:xfrm>
          <a:prstGeom prst="rect">
            <a:avLst/>
          </a:prstGeom>
          <a:noFill/>
          <a:ln>
            <a:noFill/>
          </a:ln>
        </p:spPr>
      </p:pic>
      <p:pic>
        <p:nvPicPr>
          <p:cNvPr id="25" name="Google Shape;25;p3"/>
          <p:cNvPicPr preferRelativeResize="0"/>
          <p:nvPr/>
        </p:nvPicPr>
        <p:blipFill rotWithShape="1">
          <a:blip r:embed="rId4">
            <a:alphaModFix/>
          </a:blip>
          <a:srcRect/>
          <a:stretch/>
        </p:blipFill>
        <p:spPr>
          <a:xfrm rot="-1639246">
            <a:off x="6379675" y="-1850875"/>
            <a:ext cx="1733751" cy="39474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185"/>
        <p:cNvGrpSpPr/>
        <p:nvPr/>
      </p:nvGrpSpPr>
      <p:grpSpPr>
        <a:xfrm>
          <a:off x="0" y="0"/>
          <a:ext cx="0" cy="0"/>
          <a:chOff x="0" y="0"/>
          <a:chExt cx="0" cy="0"/>
        </a:xfrm>
      </p:grpSpPr>
      <p:sp>
        <p:nvSpPr>
          <p:cNvPr id="186" name="Google Shape;186;p21"/>
          <p:cNvSpPr txBox="1">
            <a:spLocks noGrp="1"/>
          </p:cNvSpPr>
          <p:nvPr>
            <p:ph type="subTitle" idx="1"/>
          </p:nvPr>
        </p:nvSpPr>
        <p:spPr>
          <a:xfrm>
            <a:off x="2640050" y="2283675"/>
            <a:ext cx="3863700" cy="138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87" name="Google Shape;187;p21"/>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88" name="Google Shape;188;p21"/>
          <p:cNvPicPr preferRelativeResize="0"/>
          <p:nvPr/>
        </p:nvPicPr>
        <p:blipFill rotWithShape="1">
          <a:blip r:embed="rId2">
            <a:alphaModFix/>
          </a:blip>
          <a:srcRect/>
          <a:stretch/>
        </p:blipFill>
        <p:spPr>
          <a:xfrm rot="-3883295" flipH="1">
            <a:off x="183142" y="3147922"/>
            <a:ext cx="2309974" cy="1325469"/>
          </a:xfrm>
          <a:prstGeom prst="rect">
            <a:avLst/>
          </a:prstGeom>
          <a:noFill/>
          <a:ln>
            <a:noFill/>
          </a:ln>
        </p:spPr>
      </p:pic>
      <p:pic>
        <p:nvPicPr>
          <p:cNvPr id="189" name="Google Shape;189;p21"/>
          <p:cNvPicPr preferRelativeResize="0"/>
          <p:nvPr/>
        </p:nvPicPr>
        <p:blipFill rotWithShape="1">
          <a:blip r:embed="rId3">
            <a:alphaModFix/>
          </a:blip>
          <a:srcRect/>
          <a:stretch/>
        </p:blipFill>
        <p:spPr>
          <a:xfrm flipH="1">
            <a:off x="83624" y="1801283"/>
            <a:ext cx="1655192" cy="1602859"/>
          </a:xfrm>
          <a:prstGeom prst="rect">
            <a:avLst/>
          </a:prstGeom>
          <a:noFill/>
          <a:ln>
            <a:noFill/>
          </a:ln>
        </p:spPr>
      </p:pic>
      <p:pic>
        <p:nvPicPr>
          <p:cNvPr id="190" name="Google Shape;190;p21"/>
          <p:cNvPicPr preferRelativeResize="0"/>
          <p:nvPr/>
        </p:nvPicPr>
        <p:blipFill rotWithShape="1">
          <a:blip r:embed="rId4">
            <a:alphaModFix/>
          </a:blip>
          <a:srcRect/>
          <a:stretch/>
        </p:blipFill>
        <p:spPr>
          <a:xfrm rot="1639246" flipH="1">
            <a:off x="-112326" y="-148575"/>
            <a:ext cx="1733751" cy="3947450"/>
          </a:xfrm>
          <a:prstGeom prst="rect">
            <a:avLst/>
          </a:prstGeom>
          <a:noFill/>
          <a:ln>
            <a:noFill/>
          </a:ln>
        </p:spPr>
      </p:pic>
      <p:pic>
        <p:nvPicPr>
          <p:cNvPr id="191" name="Google Shape;191;p21"/>
          <p:cNvPicPr preferRelativeResize="0"/>
          <p:nvPr/>
        </p:nvPicPr>
        <p:blipFill>
          <a:blip r:embed="rId5">
            <a:alphaModFix/>
          </a:blip>
          <a:stretch>
            <a:fillRect/>
          </a:stretch>
        </p:blipFill>
        <p:spPr>
          <a:xfrm rot="6057767" flipH="1">
            <a:off x="7202025" y="1933876"/>
            <a:ext cx="1840875" cy="1700025"/>
          </a:xfrm>
          <a:prstGeom prst="rect">
            <a:avLst/>
          </a:prstGeom>
          <a:noFill/>
          <a:ln>
            <a:noFill/>
          </a:ln>
        </p:spPr>
      </p:pic>
      <p:pic>
        <p:nvPicPr>
          <p:cNvPr id="192" name="Google Shape;192;p21"/>
          <p:cNvPicPr preferRelativeResize="0"/>
          <p:nvPr/>
        </p:nvPicPr>
        <p:blipFill>
          <a:blip r:embed="rId6">
            <a:alphaModFix/>
          </a:blip>
          <a:stretch>
            <a:fillRect/>
          </a:stretch>
        </p:blipFill>
        <p:spPr>
          <a:xfrm>
            <a:off x="6602325" y="1217667"/>
            <a:ext cx="2386824" cy="438138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
  <p:cSld name="CUSTOM_4_1">
    <p:spTree>
      <p:nvGrpSpPr>
        <p:cNvPr id="1" name="Shape 193"/>
        <p:cNvGrpSpPr/>
        <p:nvPr/>
      </p:nvGrpSpPr>
      <p:grpSpPr>
        <a:xfrm>
          <a:off x="0" y="0"/>
          <a:ext cx="0" cy="0"/>
          <a:chOff x="0" y="0"/>
          <a:chExt cx="0" cy="0"/>
        </a:xfrm>
      </p:grpSpPr>
      <p:sp>
        <p:nvSpPr>
          <p:cNvPr id="194" name="Google Shape;194;p22"/>
          <p:cNvSpPr txBox="1">
            <a:spLocks noGrp="1"/>
          </p:cNvSpPr>
          <p:nvPr>
            <p:ph type="subTitle" idx="1"/>
          </p:nvPr>
        </p:nvSpPr>
        <p:spPr>
          <a:xfrm>
            <a:off x="1729425" y="1735225"/>
            <a:ext cx="5685000" cy="286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195" name="Google Shape;195;p22"/>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96" name="Google Shape;196;p22"/>
          <p:cNvPicPr preferRelativeResize="0"/>
          <p:nvPr/>
        </p:nvPicPr>
        <p:blipFill rotWithShape="1">
          <a:blip r:embed="rId2">
            <a:alphaModFix/>
          </a:blip>
          <a:srcRect/>
          <a:stretch/>
        </p:blipFill>
        <p:spPr>
          <a:xfrm rot="9160750">
            <a:off x="7533060" y="-626757"/>
            <a:ext cx="2002458" cy="4559255"/>
          </a:xfrm>
          <a:prstGeom prst="rect">
            <a:avLst/>
          </a:prstGeom>
          <a:noFill/>
          <a:ln>
            <a:noFill/>
          </a:ln>
        </p:spPr>
      </p:pic>
      <p:pic>
        <p:nvPicPr>
          <p:cNvPr id="197" name="Google Shape;197;p22"/>
          <p:cNvPicPr preferRelativeResize="0"/>
          <p:nvPr/>
        </p:nvPicPr>
        <p:blipFill rotWithShape="1">
          <a:blip r:embed="rId3">
            <a:alphaModFix/>
          </a:blip>
          <a:srcRect/>
          <a:stretch/>
        </p:blipFill>
        <p:spPr>
          <a:xfrm rot="-8859426">
            <a:off x="-1146437" y="1931239"/>
            <a:ext cx="2569104" cy="1474162"/>
          </a:xfrm>
          <a:prstGeom prst="rect">
            <a:avLst/>
          </a:prstGeom>
          <a:noFill/>
          <a:ln>
            <a:noFill/>
          </a:ln>
        </p:spPr>
      </p:pic>
      <p:pic>
        <p:nvPicPr>
          <p:cNvPr id="198" name="Google Shape;198;p22"/>
          <p:cNvPicPr preferRelativeResize="0"/>
          <p:nvPr/>
        </p:nvPicPr>
        <p:blipFill rotWithShape="1">
          <a:blip r:embed="rId4">
            <a:alphaModFix/>
          </a:blip>
          <a:srcRect/>
          <a:stretch/>
        </p:blipFill>
        <p:spPr>
          <a:xfrm rot="-5400000">
            <a:off x="31139" y="1469895"/>
            <a:ext cx="1393300" cy="1349250"/>
          </a:xfrm>
          <a:prstGeom prst="rect">
            <a:avLst/>
          </a:prstGeom>
          <a:noFill/>
          <a:ln>
            <a:noFill/>
          </a:ln>
        </p:spPr>
      </p:pic>
      <p:pic>
        <p:nvPicPr>
          <p:cNvPr id="199" name="Google Shape;199;p22"/>
          <p:cNvPicPr preferRelativeResize="0"/>
          <p:nvPr/>
        </p:nvPicPr>
        <p:blipFill rotWithShape="1">
          <a:blip r:embed="rId5">
            <a:alphaModFix/>
          </a:blip>
          <a:srcRect/>
          <a:stretch/>
        </p:blipFill>
        <p:spPr>
          <a:xfrm rot="-5400000">
            <a:off x="-1511861" y="3483875"/>
            <a:ext cx="4008350" cy="2873900"/>
          </a:xfrm>
          <a:prstGeom prst="rect">
            <a:avLst/>
          </a:prstGeom>
          <a:noFill/>
          <a:ln>
            <a:noFill/>
          </a:ln>
        </p:spPr>
      </p:pic>
      <p:pic>
        <p:nvPicPr>
          <p:cNvPr id="200" name="Google Shape;200;p22"/>
          <p:cNvPicPr preferRelativeResize="0"/>
          <p:nvPr/>
        </p:nvPicPr>
        <p:blipFill rotWithShape="1">
          <a:blip r:embed="rId6">
            <a:alphaModFix/>
          </a:blip>
          <a:srcRect/>
          <a:stretch/>
        </p:blipFill>
        <p:spPr>
          <a:xfrm rot="10134819">
            <a:off x="8170864" y="1156945"/>
            <a:ext cx="1924050" cy="466725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p:cSld name="CUSTOM_4_1_1">
    <p:spTree>
      <p:nvGrpSpPr>
        <p:cNvPr id="1" name="Shape 201"/>
        <p:cNvGrpSpPr/>
        <p:nvPr/>
      </p:nvGrpSpPr>
      <p:grpSpPr>
        <a:xfrm>
          <a:off x="0" y="0"/>
          <a:ext cx="0" cy="0"/>
          <a:chOff x="0" y="0"/>
          <a:chExt cx="0" cy="0"/>
        </a:xfrm>
      </p:grpSpPr>
      <p:sp>
        <p:nvSpPr>
          <p:cNvPr id="202" name="Google Shape;202;p23"/>
          <p:cNvSpPr txBox="1">
            <a:spLocks noGrp="1"/>
          </p:cNvSpPr>
          <p:nvPr>
            <p:ph type="subTitle" idx="1"/>
          </p:nvPr>
        </p:nvSpPr>
        <p:spPr>
          <a:xfrm>
            <a:off x="1275750" y="2296400"/>
            <a:ext cx="2906100" cy="1155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03" name="Google Shape;203;p2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04" name="Google Shape;204;p23"/>
          <p:cNvPicPr preferRelativeResize="0"/>
          <p:nvPr/>
        </p:nvPicPr>
        <p:blipFill rotWithShape="1">
          <a:blip r:embed="rId2">
            <a:alphaModFix/>
          </a:blip>
          <a:srcRect/>
          <a:stretch/>
        </p:blipFill>
        <p:spPr>
          <a:xfrm rot="665182" flipH="1">
            <a:off x="7579958" y="1446998"/>
            <a:ext cx="1492285" cy="3619903"/>
          </a:xfrm>
          <a:prstGeom prst="rect">
            <a:avLst/>
          </a:prstGeom>
          <a:noFill/>
          <a:ln>
            <a:noFill/>
          </a:ln>
        </p:spPr>
      </p:pic>
      <p:pic>
        <p:nvPicPr>
          <p:cNvPr id="205" name="Google Shape;205;p23"/>
          <p:cNvPicPr preferRelativeResize="0"/>
          <p:nvPr/>
        </p:nvPicPr>
        <p:blipFill rotWithShape="1">
          <a:blip r:embed="rId3">
            <a:alphaModFix/>
          </a:blip>
          <a:srcRect/>
          <a:stretch/>
        </p:blipFill>
        <p:spPr>
          <a:xfrm rot="358732">
            <a:off x="-796229" y="377347"/>
            <a:ext cx="2002458" cy="4559257"/>
          </a:xfrm>
          <a:prstGeom prst="rect">
            <a:avLst/>
          </a:prstGeom>
          <a:noFill/>
          <a:ln>
            <a:noFill/>
          </a:ln>
        </p:spPr>
      </p:pic>
      <p:pic>
        <p:nvPicPr>
          <p:cNvPr id="206" name="Google Shape;206;p23"/>
          <p:cNvPicPr preferRelativeResize="0"/>
          <p:nvPr/>
        </p:nvPicPr>
        <p:blipFill>
          <a:blip r:embed="rId4">
            <a:alphaModFix/>
          </a:blip>
          <a:stretch>
            <a:fillRect/>
          </a:stretch>
        </p:blipFill>
        <p:spPr>
          <a:xfrm>
            <a:off x="7491801" y="222617"/>
            <a:ext cx="2386824" cy="4381382"/>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CUSTOM_5">
    <p:spTree>
      <p:nvGrpSpPr>
        <p:cNvPr id="1" name="Shape 207"/>
        <p:cNvGrpSpPr/>
        <p:nvPr/>
      </p:nvGrpSpPr>
      <p:grpSpPr>
        <a:xfrm>
          <a:off x="0" y="0"/>
          <a:ext cx="0" cy="0"/>
          <a:chOff x="0" y="0"/>
          <a:chExt cx="0" cy="0"/>
        </a:xfrm>
      </p:grpSpPr>
      <p:sp>
        <p:nvSpPr>
          <p:cNvPr id="208" name="Google Shape;208;p24"/>
          <p:cNvSpPr txBox="1">
            <a:spLocks noGrp="1"/>
          </p:cNvSpPr>
          <p:nvPr>
            <p:ph type="title" hasCustomPrompt="1"/>
          </p:nvPr>
        </p:nvSpPr>
        <p:spPr>
          <a:xfrm>
            <a:off x="2349850" y="730000"/>
            <a:ext cx="4444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209" name="Google Shape;209;p24"/>
          <p:cNvSpPr txBox="1">
            <a:spLocks noGrp="1"/>
          </p:cNvSpPr>
          <p:nvPr>
            <p:ph type="subTitle" idx="1"/>
          </p:nvPr>
        </p:nvSpPr>
        <p:spPr>
          <a:xfrm>
            <a:off x="2349875" y="1291600"/>
            <a:ext cx="4444500" cy="45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solidFill>
                  <a:srgbClr val="242424"/>
                </a:solidFill>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10" name="Google Shape;210;p24"/>
          <p:cNvSpPr txBox="1">
            <a:spLocks noGrp="1"/>
          </p:cNvSpPr>
          <p:nvPr>
            <p:ph type="title" idx="2" hasCustomPrompt="1"/>
          </p:nvPr>
        </p:nvSpPr>
        <p:spPr>
          <a:xfrm>
            <a:off x="2349850" y="2062050"/>
            <a:ext cx="4444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211" name="Google Shape;211;p24"/>
          <p:cNvSpPr txBox="1">
            <a:spLocks noGrp="1"/>
          </p:cNvSpPr>
          <p:nvPr>
            <p:ph type="subTitle" idx="3"/>
          </p:nvPr>
        </p:nvSpPr>
        <p:spPr>
          <a:xfrm>
            <a:off x="2349875" y="2623650"/>
            <a:ext cx="4444500" cy="45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solidFill>
                  <a:srgbClr val="242424"/>
                </a:solidFill>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12" name="Google Shape;212;p24"/>
          <p:cNvSpPr txBox="1">
            <a:spLocks noGrp="1"/>
          </p:cNvSpPr>
          <p:nvPr>
            <p:ph type="title" idx="4" hasCustomPrompt="1"/>
          </p:nvPr>
        </p:nvSpPr>
        <p:spPr>
          <a:xfrm>
            <a:off x="2349850" y="3394100"/>
            <a:ext cx="4444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213" name="Google Shape;213;p24"/>
          <p:cNvSpPr txBox="1">
            <a:spLocks noGrp="1"/>
          </p:cNvSpPr>
          <p:nvPr>
            <p:ph type="subTitle" idx="5"/>
          </p:nvPr>
        </p:nvSpPr>
        <p:spPr>
          <a:xfrm>
            <a:off x="2349875" y="3955700"/>
            <a:ext cx="4444500" cy="45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solidFill>
                  <a:srgbClr val="242424"/>
                </a:solidFill>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214" name="Google Shape;214;p24"/>
          <p:cNvPicPr preferRelativeResize="0"/>
          <p:nvPr/>
        </p:nvPicPr>
        <p:blipFill rotWithShape="1">
          <a:blip r:embed="rId2">
            <a:alphaModFix/>
          </a:blip>
          <a:srcRect/>
          <a:stretch/>
        </p:blipFill>
        <p:spPr>
          <a:xfrm rot="-2700007" flipH="1">
            <a:off x="25048" y="82573"/>
            <a:ext cx="1572004" cy="3813303"/>
          </a:xfrm>
          <a:prstGeom prst="rect">
            <a:avLst/>
          </a:prstGeom>
          <a:noFill/>
          <a:ln>
            <a:noFill/>
          </a:ln>
        </p:spPr>
      </p:pic>
      <p:pic>
        <p:nvPicPr>
          <p:cNvPr id="215" name="Google Shape;215;p24"/>
          <p:cNvPicPr preferRelativeResize="0"/>
          <p:nvPr/>
        </p:nvPicPr>
        <p:blipFill rotWithShape="1">
          <a:blip r:embed="rId3">
            <a:alphaModFix/>
          </a:blip>
          <a:srcRect/>
          <a:stretch/>
        </p:blipFill>
        <p:spPr>
          <a:xfrm rot="4778591">
            <a:off x="-1087250" y="975950"/>
            <a:ext cx="3084300" cy="2211400"/>
          </a:xfrm>
          <a:prstGeom prst="rect">
            <a:avLst/>
          </a:prstGeom>
          <a:noFill/>
          <a:ln>
            <a:noFill/>
          </a:ln>
        </p:spPr>
      </p:pic>
      <p:pic>
        <p:nvPicPr>
          <p:cNvPr id="216" name="Google Shape;216;p24"/>
          <p:cNvPicPr preferRelativeResize="0"/>
          <p:nvPr/>
        </p:nvPicPr>
        <p:blipFill rotWithShape="1">
          <a:blip r:embed="rId4">
            <a:alphaModFix/>
          </a:blip>
          <a:srcRect/>
          <a:stretch/>
        </p:blipFill>
        <p:spPr>
          <a:xfrm rot="10800000">
            <a:off x="6969861" y="3334438"/>
            <a:ext cx="2372929" cy="1840875"/>
          </a:xfrm>
          <a:prstGeom prst="rect">
            <a:avLst/>
          </a:prstGeom>
          <a:noFill/>
          <a:ln>
            <a:noFill/>
          </a:ln>
        </p:spPr>
      </p:pic>
      <p:pic>
        <p:nvPicPr>
          <p:cNvPr id="217" name="Google Shape;217;p24"/>
          <p:cNvPicPr preferRelativeResize="0"/>
          <p:nvPr/>
        </p:nvPicPr>
        <p:blipFill rotWithShape="1">
          <a:blip r:embed="rId5">
            <a:alphaModFix/>
          </a:blip>
          <a:srcRect/>
          <a:stretch/>
        </p:blipFill>
        <p:spPr>
          <a:xfrm rot="5400000">
            <a:off x="7302250" y="2628225"/>
            <a:ext cx="1393300" cy="1349250"/>
          </a:xfrm>
          <a:prstGeom prst="rect">
            <a:avLst/>
          </a:prstGeom>
          <a:noFill/>
          <a:ln>
            <a:noFill/>
          </a:ln>
        </p:spPr>
      </p:pic>
      <p:pic>
        <p:nvPicPr>
          <p:cNvPr id="218" name="Google Shape;218;p24"/>
          <p:cNvPicPr preferRelativeResize="0"/>
          <p:nvPr/>
        </p:nvPicPr>
        <p:blipFill rotWithShape="1">
          <a:blip r:embed="rId6">
            <a:alphaModFix/>
          </a:blip>
          <a:srcRect/>
          <a:stretch/>
        </p:blipFill>
        <p:spPr>
          <a:xfrm rot="-8">
            <a:off x="7340345" y="292123"/>
            <a:ext cx="2002458" cy="455925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219"/>
        <p:cNvGrpSpPr/>
        <p:nvPr/>
      </p:nvGrpSpPr>
      <p:grpSpPr>
        <a:xfrm>
          <a:off x="0" y="0"/>
          <a:ext cx="0" cy="0"/>
          <a:chOff x="0" y="0"/>
          <a:chExt cx="0" cy="0"/>
        </a:xfrm>
      </p:grpSpPr>
      <p:sp>
        <p:nvSpPr>
          <p:cNvPr id="220" name="Google Shape;220;p25"/>
          <p:cNvSpPr txBox="1">
            <a:spLocks noGrp="1"/>
          </p:cNvSpPr>
          <p:nvPr>
            <p:ph type="ctrTitle"/>
          </p:nvPr>
        </p:nvSpPr>
        <p:spPr>
          <a:xfrm>
            <a:off x="2733325" y="539500"/>
            <a:ext cx="3677400" cy="99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21" name="Google Shape;221;p25"/>
          <p:cNvSpPr txBox="1">
            <a:spLocks noGrp="1"/>
          </p:cNvSpPr>
          <p:nvPr>
            <p:ph type="subTitle" idx="1"/>
          </p:nvPr>
        </p:nvSpPr>
        <p:spPr>
          <a:xfrm>
            <a:off x="2733375" y="1531350"/>
            <a:ext cx="3677400" cy="11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2" name="Google Shape;222;p25"/>
          <p:cNvSpPr txBox="1"/>
          <p:nvPr/>
        </p:nvSpPr>
        <p:spPr>
          <a:xfrm>
            <a:off x="2733175" y="3270700"/>
            <a:ext cx="3677700" cy="757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chemeClr val="dk1"/>
                </a:solidFill>
                <a:latin typeface="Karla"/>
                <a:ea typeface="Karla"/>
                <a:cs typeface="Karla"/>
                <a:sym typeface="Karla"/>
              </a:rPr>
              <a:t>CREDITS</a:t>
            </a:r>
            <a:r>
              <a:rPr lang="en" sz="1200">
                <a:solidFill>
                  <a:schemeClr val="dk1"/>
                </a:solidFill>
                <a:latin typeface="Karla"/>
                <a:ea typeface="Karla"/>
                <a:cs typeface="Karla"/>
                <a:sym typeface="Karla"/>
              </a:rPr>
              <a:t>: This presentation template was created by </a:t>
            </a:r>
            <a:r>
              <a:rPr lang="en" sz="1200" b="1">
                <a:solidFill>
                  <a:schemeClr val="dk1"/>
                </a:solidFill>
                <a:uFill>
                  <a:noFill/>
                </a:uFill>
                <a:latin typeface="Karla"/>
                <a:ea typeface="Karla"/>
                <a:cs typeface="Karla"/>
                <a:sym typeface="Karla"/>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b="1">
                <a:solidFill>
                  <a:schemeClr val="dk1"/>
                </a:solidFill>
                <a:latin typeface="Karla"/>
                <a:ea typeface="Karla"/>
                <a:cs typeface="Karla"/>
                <a:sym typeface="Karla"/>
              </a:rPr>
              <a:t>,</a:t>
            </a:r>
            <a:r>
              <a:rPr lang="en" sz="1200">
                <a:solidFill>
                  <a:schemeClr val="dk1"/>
                </a:solidFill>
                <a:latin typeface="Karla"/>
                <a:ea typeface="Karla"/>
                <a:cs typeface="Karla"/>
                <a:sym typeface="Karla"/>
              </a:rPr>
              <a:t> including icons by </a:t>
            </a:r>
            <a:r>
              <a:rPr lang="en" sz="1200" b="1">
                <a:solidFill>
                  <a:schemeClr val="dk1"/>
                </a:solidFill>
                <a:uFill>
                  <a:noFill/>
                </a:uFill>
                <a:latin typeface="Karla"/>
                <a:ea typeface="Karla"/>
                <a:cs typeface="Karla"/>
                <a:sym typeface="Karl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dk1"/>
                </a:solidFill>
                <a:latin typeface="Karla"/>
                <a:ea typeface="Karla"/>
                <a:cs typeface="Karla"/>
                <a:sym typeface="Karla"/>
              </a:rPr>
              <a:t> and infographics &amp; images by </a:t>
            </a:r>
            <a:r>
              <a:rPr lang="en" sz="1200" b="1">
                <a:solidFill>
                  <a:schemeClr val="dk1"/>
                </a:solidFill>
                <a:uFill>
                  <a:noFill/>
                </a:uFill>
                <a:latin typeface="Karla"/>
                <a:ea typeface="Karla"/>
                <a:cs typeface="Karla"/>
                <a:sym typeface="Karla"/>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a:solidFill>
                  <a:schemeClr val="dk1"/>
                </a:solidFill>
                <a:latin typeface="Karla"/>
                <a:ea typeface="Karla"/>
                <a:cs typeface="Karla"/>
                <a:sym typeface="Karla"/>
              </a:rPr>
              <a:t>.</a:t>
            </a:r>
            <a:endParaRPr sz="1200">
              <a:solidFill>
                <a:schemeClr val="dk1"/>
              </a:solidFill>
              <a:latin typeface="Karla"/>
              <a:ea typeface="Karla"/>
              <a:cs typeface="Karla"/>
              <a:sym typeface="Karla"/>
            </a:endParaRPr>
          </a:p>
        </p:txBody>
      </p:sp>
      <p:pic>
        <p:nvPicPr>
          <p:cNvPr id="223" name="Google Shape;223;p25"/>
          <p:cNvPicPr preferRelativeResize="0"/>
          <p:nvPr/>
        </p:nvPicPr>
        <p:blipFill rotWithShape="1">
          <a:blip r:embed="rId5">
            <a:alphaModFix/>
          </a:blip>
          <a:srcRect/>
          <a:stretch/>
        </p:blipFill>
        <p:spPr>
          <a:xfrm rot="5400000">
            <a:off x="-590765" y="1291116"/>
            <a:ext cx="2786538" cy="2161739"/>
          </a:xfrm>
          <a:prstGeom prst="rect">
            <a:avLst/>
          </a:prstGeom>
          <a:noFill/>
          <a:ln>
            <a:noFill/>
          </a:ln>
        </p:spPr>
      </p:pic>
      <p:pic>
        <p:nvPicPr>
          <p:cNvPr id="224" name="Google Shape;224;p25"/>
          <p:cNvPicPr preferRelativeResize="0"/>
          <p:nvPr/>
        </p:nvPicPr>
        <p:blipFill rotWithShape="1">
          <a:blip r:embed="rId6">
            <a:alphaModFix/>
          </a:blip>
          <a:srcRect/>
          <a:stretch/>
        </p:blipFill>
        <p:spPr>
          <a:xfrm rot="5400000">
            <a:off x="389693" y="193321"/>
            <a:ext cx="2058291" cy="1993199"/>
          </a:xfrm>
          <a:prstGeom prst="rect">
            <a:avLst/>
          </a:prstGeom>
          <a:noFill/>
          <a:ln>
            <a:noFill/>
          </a:ln>
        </p:spPr>
      </p:pic>
      <p:pic>
        <p:nvPicPr>
          <p:cNvPr id="225" name="Google Shape;225;p25"/>
          <p:cNvPicPr preferRelativeResize="0"/>
          <p:nvPr/>
        </p:nvPicPr>
        <p:blipFill rotWithShape="1">
          <a:blip r:embed="rId7">
            <a:alphaModFix/>
          </a:blip>
          <a:srcRect/>
          <a:stretch/>
        </p:blipFill>
        <p:spPr>
          <a:xfrm rot="-5400000">
            <a:off x="-989076" y="3091849"/>
            <a:ext cx="4033303" cy="2891800"/>
          </a:xfrm>
          <a:prstGeom prst="rect">
            <a:avLst/>
          </a:prstGeom>
          <a:noFill/>
          <a:ln>
            <a:noFill/>
          </a:ln>
        </p:spPr>
      </p:pic>
      <p:pic>
        <p:nvPicPr>
          <p:cNvPr id="226" name="Google Shape;226;p25"/>
          <p:cNvPicPr preferRelativeResize="0"/>
          <p:nvPr/>
        </p:nvPicPr>
        <p:blipFill rotWithShape="1">
          <a:blip r:embed="rId8">
            <a:alphaModFix/>
          </a:blip>
          <a:srcRect/>
          <a:stretch/>
        </p:blipFill>
        <p:spPr>
          <a:xfrm rot="3546973">
            <a:off x="7590178" y="1978886"/>
            <a:ext cx="1674669" cy="3812953"/>
          </a:xfrm>
          <a:prstGeom prst="rect">
            <a:avLst/>
          </a:prstGeom>
          <a:noFill/>
          <a:ln>
            <a:noFill/>
          </a:ln>
        </p:spPr>
      </p:pic>
      <p:pic>
        <p:nvPicPr>
          <p:cNvPr id="227" name="Google Shape;227;p25"/>
          <p:cNvPicPr preferRelativeResize="0"/>
          <p:nvPr/>
        </p:nvPicPr>
        <p:blipFill rotWithShape="1">
          <a:blip r:embed="rId9">
            <a:alphaModFix/>
          </a:blip>
          <a:srcRect/>
          <a:stretch/>
        </p:blipFill>
        <p:spPr>
          <a:xfrm rot="-665179">
            <a:off x="6799174" y="-791526"/>
            <a:ext cx="1769485" cy="429230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CUSTOM_6">
    <p:spTree>
      <p:nvGrpSpPr>
        <p:cNvPr id="1" name="Shape 22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CUSTOM_6_1">
    <p:spTree>
      <p:nvGrpSpPr>
        <p:cNvPr id="1" name="Shape 229"/>
        <p:cNvGrpSpPr/>
        <p:nvPr/>
      </p:nvGrpSpPr>
      <p:grpSpPr>
        <a:xfrm>
          <a:off x="0" y="0"/>
          <a:ext cx="0" cy="0"/>
          <a:chOff x="0" y="0"/>
          <a:chExt cx="0" cy="0"/>
        </a:xfrm>
      </p:grpSpPr>
      <p:pic>
        <p:nvPicPr>
          <p:cNvPr id="230" name="Google Shape;230;p27"/>
          <p:cNvPicPr preferRelativeResize="0"/>
          <p:nvPr/>
        </p:nvPicPr>
        <p:blipFill rotWithShape="1">
          <a:blip r:embed="rId2">
            <a:alphaModFix/>
          </a:blip>
          <a:srcRect/>
          <a:stretch/>
        </p:blipFill>
        <p:spPr>
          <a:xfrm rot="9305281">
            <a:off x="6956225" y="-36025"/>
            <a:ext cx="1924050" cy="4667250"/>
          </a:xfrm>
          <a:prstGeom prst="rect">
            <a:avLst/>
          </a:prstGeom>
          <a:noFill/>
          <a:ln>
            <a:noFill/>
          </a:ln>
        </p:spPr>
      </p:pic>
      <p:pic>
        <p:nvPicPr>
          <p:cNvPr id="231" name="Google Shape;231;p27"/>
          <p:cNvPicPr preferRelativeResize="0"/>
          <p:nvPr/>
        </p:nvPicPr>
        <p:blipFill rotWithShape="1">
          <a:blip r:embed="rId3">
            <a:alphaModFix/>
          </a:blip>
          <a:srcRect/>
          <a:stretch/>
        </p:blipFill>
        <p:spPr>
          <a:xfrm rot="5399999">
            <a:off x="6172375" y="658451"/>
            <a:ext cx="3810950" cy="2732349"/>
          </a:xfrm>
          <a:prstGeom prst="rect">
            <a:avLst/>
          </a:prstGeom>
          <a:noFill/>
          <a:ln>
            <a:noFill/>
          </a:ln>
        </p:spPr>
      </p:pic>
      <p:pic>
        <p:nvPicPr>
          <p:cNvPr id="232" name="Google Shape;232;p27"/>
          <p:cNvPicPr preferRelativeResize="0"/>
          <p:nvPr/>
        </p:nvPicPr>
        <p:blipFill rotWithShape="1">
          <a:blip r:embed="rId4">
            <a:alphaModFix/>
          </a:blip>
          <a:srcRect/>
          <a:stretch/>
        </p:blipFill>
        <p:spPr>
          <a:xfrm rot="-10">
            <a:off x="155678" y="1026170"/>
            <a:ext cx="1774244" cy="403966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2">
  <p:cSld name="CUSTOM_6_1_1">
    <p:spTree>
      <p:nvGrpSpPr>
        <p:cNvPr id="1" name="Shape 233"/>
        <p:cNvGrpSpPr/>
        <p:nvPr/>
      </p:nvGrpSpPr>
      <p:grpSpPr>
        <a:xfrm>
          <a:off x="0" y="0"/>
          <a:ext cx="0" cy="0"/>
          <a:chOff x="0" y="0"/>
          <a:chExt cx="0" cy="0"/>
        </a:xfrm>
      </p:grpSpPr>
      <p:pic>
        <p:nvPicPr>
          <p:cNvPr id="234" name="Google Shape;234;p28"/>
          <p:cNvPicPr preferRelativeResize="0"/>
          <p:nvPr/>
        </p:nvPicPr>
        <p:blipFill rotWithShape="1">
          <a:blip r:embed="rId2">
            <a:alphaModFix/>
          </a:blip>
          <a:srcRect/>
          <a:stretch/>
        </p:blipFill>
        <p:spPr>
          <a:xfrm rot="10800000">
            <a:off x="7178600" y="160768"/>
            <a:ext cx="2504350" cy="1437030"/>
          </a:xfrm>
          <a:prstGeom prst="rect">
            <a:avLst/>
          </a:prstGeom>
          <a:noFill/>
          <a:ln>
            <a:noFill/>
          </a:ln>
        </p:spPr>
      </p:pic>
      <p:pic>
        <p:nvPicPr>
          <p:cNvPr id="235" name="Google Shape;235;p28"/>
          <p:cNvPicPr preferRelativeResize="0"/>
          <p:nvPr/>
        </p:nvPicPr>
        <p:blipFill>
          <a:blip r:embed="rId3">
            <a:alphaModFix/>
          </a:blip>
          <a:stretch>
            <a:fillRect/>
          </a:stretch>
        </p:blipFill>
        <p:spPr>
          <a:xfrm rot="4956358">
            <a:off x="5559239" y="-1676283"/>
            <a:ext cx="2386824" cy="4381382"/>
          </a:xfrm>
          <a:prstGeom prst="rect">
            <a:avLst/>
          </a:prstGeom>
          <a:noFill/>
          <a:ln>
            <a:noFill/>
          </a:ln>
        </p:spPr>
      </p:pic>
      <p:pic>
        <p:nvPicPr>
          <p:cNvPr id="236" name="Google Shape;236;p28"/>
          <p:cNvPicPr preferRelativeResize="0"/>
          <p:nvPr/>
        </p:nvPicPr>
        <p:blipFill rotWithShape="1">
          <a:blip r:embed="rId4">
            <a:alphaModFix/>
          </a:blip>
          <a:srcRect/>
          <a:stretch/>
        </p:blipFill>
        <p:spPr>
          <a:xfrm rot="-5400000">
            <a:off x="132425" y="2105999"/>
            <a:ext cx="2786538" cy="2161739"/>
          </a:xfrm>
          <a:prstGeom prst="rect">
            <a:avLst/>
          </a:prstGeom>
          <a:noFill/>
          <a:ln>
            <a:noFill/>
          </a:ln>
        </p:spPr>
      </p:pic>
      <p:pic>
        <p:nvPicPr>
          <p:cNvPr id="237" name="Google Shape;237;p28"/>
          <p:cNvPicPr preferRelativeResize="0"/>
          <p:nvPr/>
        </p:nvPicPr>
        <p:blipFill rotWithShape="1">
          <a:blip r:embed="rId5">
            <a:alphaModFix/>
          </a:blip>
          <a:srcRect/>
          <a:stretch/>
        </p:blipFill>
        <p:spPr>
          <a:xfrm rot="-5400000">
            <a:off x="-119786" y="3372335"/>
            <a:ext cx="2058291" cy="1993199"/>
          </a:xfrm>
          <a:prstGeom prst="rect">
            <a:avLst/>
          </a:prstGeom>
          <a:noFill/>
          <a:ln>
            <a:noFill/>
          </a:ln>
        </p:spPr>
      </p:pic>
      <p:pic>
        <p:nvPicPr>
          <p:cNvPr id="238" name="Google Shape;238;p28"/>
          <p:cNvPicPr preferRelativeResize="0"/>
          <p:nvPr/>
        </p:nvPicPr>
        <p:blipFill>
          <a:blip r:embed="rId6">
            <a:alphaModFix/>
          </a:blip>
          <a:stretch>
            <a:fillRect/>
          </a:stretch>
        </p:blipFill>
        <p:spPr>
          <a:xfrm rot="10800000">
            <a:off x="6645600" y="3698050"/>
            <a:ext cx="1840875" cy="1700025"/>
          </a:xfrm>
          <a:prstGeom prst="rect">
            <a:avLst/>
          </a:prstGeom>
          <a:noFill/>
          <a:ln>
            <a:noFill/>
          </a:ln>
        </p:spPr>
      </p:pic>
      <p:pic>
        <p:nvPicPr>
          <p:cNvPr id="239" name="Google Shape;239;p28"/>
          <p:cNvPicPr preferRelativeResize="0"/>
          <p:nvPr/>
        </p:nvPicPr>
        <p:blipFill rotWithShape="1">
          <a:blip r:embed="rId7">
            <a:alphaModFix/>
          </a:blip>
          <a:srcRect/>
          <a:stretch/>
        </p:blipFill>
        <p:spPr>
          <a:xfrm rot="-5400000" flipH="1">
            <a:off x="7220750" y="3593750"/>
            <a:ext cx="1572000" cy="2036650"/>
          </a:xfrm>
          <a:prstGeom prst="rect">
            <a:avLst/>
          </a:prstGeom>
          <a:noFill/>
          <a:ln>
            <a:noFill/>
          </a:ln>
        </p:spPr>
      </p:pic>
      <p:pic>
        <p:nvPicPr>
          <p:cNvPr id="240" name="Google Shape;240;p28"/>
          <p:cNvPicPr preferRelativeResize="0"/>
          <p:nvPr/>
        </p:nvPicPr>
        <p:blipFill rotWithShape="1">
          <a:blip r:embed="rId8">
            <a:alphaModFix/>
          </a:blip>
          <a:srcRect/>
          <a:stretch/>
        </p:blipFill>
        <p:spPr>
          <a:xfrm rot="358732">
            <a:off x="-399179" y="-654803"/>
            <a:ext cx="2002458" cy="455925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713225" y="1187600"/>
            <a:ext cx="7717500" cy="34164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AutoNum type="arabicPeriod"/>
              <a:defRPr sz="1200"/>
            </a:lvl1pPr>
            <a:lvl2pPr marL="914400" lvl="1" indent="-330200">
              <a:spcBef>
                <a:spcPts val="0"/>
              </a:spcBef>
              <a:spcAft>
                <a:spcPts val="0"/>
              </a:spcAft>
              <a:buSzPts val="1600"/>
              <a:buAutoNum type="alphaLcPeriod"/>
              <a:defRPr/>
            </a:lvl2pPr>
            <a:lvl3pPr marL="1371600" lvl="2" indent="-330200">
              <a:spcBef>
                <a:spcPts val="0"/>
              </a:spcBef>
              <a:spcAft>
                <a:spcPts val="0"/>
              </a:spcAft>
              <a:buSzPts val="1600"/>
              <a:buAutoNum type="romanLcPeriod"/>
              <a:defRPr/>
            </a:lvl3pPr>
            <a:lvl4pPr marL="1828800" lvl="3" indent="-330200">
              <a:spcBef>
                <a:spcPts val="0"/>
              </a:spcBef>
              <a:spcAft>
                <a:spcPts val="0"/>
              </a:spcAft>
              <a:buSzPts val="1600"/>
              <a:buAutoNum type="arabicPeriod"/>
              <a:defRPr/>
            </a:lvl4pPr>
            <a:lvl5pPr marL="2286000" lvl="4" indent="-330200">
              <a:spcBef>
                <a:spcPts val="0"/>
              </a:spcBef>
              <a:spcAft>
                <a:spcPts val="0"/>
              </a:spcAft>
              <a:buSzPts val="1600"/>
              <a:buAutoNum type="alphaLcPeriod"/>
              <a:defRPr/>
            </a:lvl5pPr>
            <a:lvl6pPr marL="2743200" lvl="5" indent="-330200">
              <a:spcBef>
                <a:spcPts val="0"/>
              </a:spcBef>
              <a:spcAft>
                <a:spcPts val="0"/>
              </a:spcAft>
              <a:buSzPts val="1600"/>
              <a:buAutoNum type="romanLcPeriod"/>
              <a:defRPr/>
            </a:lvl6pPr>
            <a:lvl7pPr marL="3200400" lvl="6" indent="-330200">
              <a:spcBef>
                <a:spcPts val="0"/>
              </a:spcBef>
              <a:spcAft>
                <a:spcPts val="0"/>
              </a:spcAft>
              <a:buSzPts val="1600"/>
              <a:buAutoNum type="arabicPeriod"/>
              <a:defRPr/>
            </a:lvl7pPr>
            <a:lvl8pPr marL="3657600" lvl="7" indent="-330200">
              <a:spcBef>
                <a:spcPts val="0"/>
              </a:spcBef>
              <a:spcAft>
                <a:spcPts val="0"/>
              </a:spcAft>
              <a:buSzPts val="1600"/>
              <a:buAutoNum type="alphaLcPeriod"/>
              <a:defRPr/>
            </a:lvl8pPr>
            <a:lvl9pPr marL="4114800" lvl="8" indent="-330200">
              <a:spcBef>
                <a:spcPts val="0"/>
              </a:spcBef>
              <a:spcAft>
                <a:spcPts val="0"/>
              </a:spcAft>
              <a:buSzPts val="1600"/>
              <a:buAutoNum type="romanLcPeriod"/>
              <a:defRPr/>
            </a:lvl9pPr>
          </a:lstStyle>
          <a:p>
            <a:endParaRPr/>
          </a:p>
        </p:txBody>
      </p:sp>
      <p:pic>
        <p:nvPicPr>
          <p:cNvPr id="29" name="Google Shape;29;p4"/>
          <p:cNvPicPr preferRelativeResize="0"/>
          <p:nvPr/>
        </p:nvPicPr>
        <p:blipFill rotWithShape="1">
          <a:blip r:embed="rId2">
            <a:alphaModFix/>
          </a:blip>
          <a:srcRect/>
          <a:stretch/>
        </p:blipFill>
        <p:spPr>
          <a:xfrm rot="5400000">
            <a:off x="7018400" y="-1769425"/>
            <a:ext cx="1733750" cy="3947449"/>
          </a:xfrm>
          <a:prstGeom prst="rect">
            <a:avLst/>
          </a:prstGeom>
          <a:noFill/>
          <a:ln>
            <a:noFill/>
          </a:ln>
        </p:spPr>
      </p:pic>
      <p:pic>
        <p:nvPicPr>
          <p:cNvPr id="30" name="Google Shape;30;p4"/>
          <p:cNvPicPr preferRelativeResize="0"/>
          <p:nvPr/>
        </p:nvPicPr>
        <p:blipFill rotWithShape="1">
          <a:blip r:embed="rId3">
            <a:alphaModFix/>
          </a:blip>
          <a:srcRect/>
          <a:stretch/>
        </p:blipFill>
        <p:spPr>
          <a:xfrm rot="5400000">
            <a:off x="-2143088" y="1694737"/>
            <a:ext cx="3538475" cy="2030400"/>
          </a:xfrm>
          <a:prstGeom prst="rect">
            <a:avLst/>
          </a:prstGeom>
          <a:noFill/>
          <a:ln>
            <a:noFill/>
          </a:ln>
        </p:spPr>
      </p:pic>
      <p:pic>
        <p:nvPicPr>
          <p:cNvPr id="31" name="Google Shape;31;p4"/>
          <p:cNvPicPr preferRelativeResize="0"/>
          <p:nvPr/>
        </p:nvPicPr>
        <p:blipFill rotWithShape="1">
          <a:blip r:embed="rId4">
            <a:alphaModFix/>
          </a:blip>
          <a:srcRect/>
          <a:stretch/>
        </p:blipFill>
        <p:spPr>
          <a:xfrm>
            <a:off x="8430725" y="2721400"/>
            <a:ext cx="1666150" cy="16134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 name="Google Shape;34;p5"/>
          <p:cNvSpPr txBox="1">
            <a:spLocks noGrp="1"/>
          </p:cNvSpPr>
          <p:nvPr>
            <p:ph type="body" idx="1"/>
          </p:nvPr>
        </p:nvSpPr>
        <p:spPr>
          <a:xfrm>
            <a:off x="783350" y="3405826"/>
            <a:ext cx="3556500" cy="9153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35" name="Google Shape;35;p5"/>
          <p:cNvSpPr txBox="1">
            <a:spLocks noGrp="1"/>
          </p:cNvSpPr>
          <p:nvPr>
            <p:ph type="body" idx="2"/>
          </p:nvPr>
        </p:nvSpPr>
        <p:spPr>
          <a:xfrm>
            <a:off x="4804123" y="3405826"/>
            <a:ext cx="3556500" cy="9153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36" name="Google Shape;36;p5"/>
          <p:cNvSpPr txBox="1">
            <a:spLocks noGrp="1"/>
          </p:cNvSpPr>
          <p:nvPr>
            <p:ph type="title" idx="3"/>
          </p:nvPr>
        </p:nvSpPr>
        <p:spPr>
          <a:xfrm>
            <a:off x="783498" y="2994425"/>
            <a:ext cx="3556500" cy="572700"/>
          </a:xfrm>
          <a:prstGeom prst="rect">
            <a:avLst/>
          </a:prstGeom>
        </p:spPr>
        <p:txBody>
          <a:bodyPr spcFirstLastPara="1" wrap="square" lIns="91425" tIns="91425" rIns="91425" bIns="91425" anchor="b" anchorCtr="0">
            <a:noAutofit/>
          </a:bodyPr>
          <a:lstStyle>
            <a:lvl1pPr lvl="0">
              <a:spcBef>
                <a:spcPts val="0"/>
              </a:spcBef>
              <a:spcAft>
                <a:spcPts val="0"/>
              </a:spcAft>
              <a:buSzPts val="2200"/>
              <a:buNone/>
              <a:defRPr sz="2200"/>
            </a:lvl1pPr>
            <a:lvl2pPr lvl="1">
              <a:spcBef>
                <a:spcPts val="0"/>
              </a:spcBef>
              <a:spcAft>
                <a:spcPts val="0"/>
              </a:spcAft>
              <a:buSzPts val="2800"/>
              <a:buNone/>
              <a:defRPr>
                <a:latin typeface="Karla"/>
                <a:ea typeface="Karla"/>
                <a:cs typeface="Karla"/>
                <a:sym typeface="Karla"/>
              </a:defRPr>
            </a:lvl2pPr>
            <a:lvl3pPr lvl="2">
              <a:spcBef>
                <a:spcPts val="0"/>
              </a:spcBef>
              <a:spcAft>
                <a:spcPts val="0"/>
              </a:spcAft>
              <a:buSzPts val="2800"/>
              <a:buNone/>
              <a:defRPr>
                <a:latin typeface="Karla"/>
                <a:ea typeface="Karla"/>
                <a:cs typeface="Karla"/>
                <a:sym typeface="Karla"/>
              </a:defRPr>
            </a:lvl3pPr>
            <a:lvl4pPr lvl="3">
              <a:spcBef>
                <a:spcPts val="0"/>
              </a:spcBef>
              <a:spcAft>
                <a:spcPts val="0"/>
              </a:spcAft>
              <a:buSzPts val="2800"/>
              <a:buNone/>
              <a:defRPr>
                <a:latin typeface="Karla"/>
                <a:ea typeface="Karla"/>
                <a:cs typeface="Karla"/>
                <a:sym typeface="Karla"/>
              </a:defRPr>
            </a:lvl4pPr>
            <a:lvl5pPr lvl="4">
              <a:spcBef>
                <a:spcPts val="0"/>
              </a:spcBef>
              <a:spcAft>
                <a:spcPts val="0"/>
              </a:spcAft>
              <a:buSzPts val="2800"/>
              <a:buNone/>
              <a:defRPr>
                <a:latin typeface="Karla"/>
                <a:ea typeface="Karla"/>
                <a:cs typeface="Karla"/>
                <a:sym typeface="Karla"/>
              </a:defRPr>
            </a:lvl5pPr>
            <a:lvl6pPr lvl="5">
              <a:spcBef>
                <a:spcPts val="0"/>
              </a:spcBef>
              <a:spcAft>
                <a:spcPts val="0"/>
              </a:spcAft>
              <a:buSzPts val="2800"/>
              <a:buNone/>
              <a:defRPr>
                <a:latin typeface="Karla"/>
                <a:ea typeface="Karla"/>
                <a:cs typeface="Karla"/>
                <a:sym typeface="Karla"/>
              </a:defRPr>
            </a:lvl6pPr>
            <a:lvl7pPr lvl="6">
              <a:spcBef>
                <a:spcPts val="0"/>
              </a:spcBef>
              <a:spcAft>
                <a:spcPts val="0"/>
              </a:spcAft>
              <a:buSzPts val="2800"/>
              <a:buNone/>
              <a:defRPr>
                <a:latin typeface="Karla"/>
                <a:ea typeface="Karla"/>
                <a:cs typeface="Karla"/>
                <a:sym typeface="Karla"/>
              </a:defRPr>
            </a:lvl7pPr>
            <a:lvl8pPr lvl="7">
              <a:spcBef>
                <a:spcPts val="0"/>
              </a:spcBef>
              <a:spcAft>
                <a:spcPts val="0"/>
              </a:spcAft>
              <a:buSzPts val="2800"/>
              <a:buNone/>
              <a:defRPr>
                <a:latin typeface="Karla"/>
                <a:ea typeface="Karla"/>
                <a:cs typeface="Karla"/>
                <a:sym typeface="Karla"/>
              </a:defRPr>
            </a:lvl8pPr>
            <a:lvl9pPr lvl="8">
              <a:spcBef>
                <a:spcPts val="0"/>
              </a:spcBef>
              <a:spcAft>
                <a:spcPts val="0"/>
              </a:spcAft>
              <a:buSzPts val="2800"/>
              <a:buNone/>
              <a:defRPr>
                <a:latin typeface="Karla"/>
                <a:ea typeface="Karla"/>
                <a:cs typeface="Karla"/>
                <a:sym typeface="Karla"/>
              </a:defRPr>
            </a:lvl9pPr>
          </a:lstStyle>
          <a:p>
            <a:endParaRPr/>
          </a:p>
        </p:txBody>
      </p:sp>
      <p:sp>
        <p:nvSpPr>
          <p:cNvPr id="37" name="Google Shape;37;p5"/>
          <p:cNvSpPr txBox="1">
            <a:spLocks noGrp="1"/>
          </p:cNvSpPr>
          <p:nvPr>
            <p:ph type="title" idx="4"/>
          </p:nvPr>
        </p:nvSpPr>
        <p:spPr>
          <a:xfrm>
            <a:off x="4804112" y="2994425"/>
            <a:ext cx="35565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None/>
              <a:defRPr sz="2200"/>
            </a:lvl1pPr>
            <a:lvl2pPr lvl="1" rtl="0">
              <a:spcBef>
                <a:spcPts val="0"/>
              </a:spcBef>
              <a:spcAft>
                <a:spcPts val="0"/>
              </a:spcAft>
              <a:buSzPts val="2800"/>
              <a:buNone/>
              <a:defRPr>
                <a:latin typeface="Karla"/>
                <a:ea typeface="Karla"/>
                <a:cs typeface="Karla"/>
                <a:sym typeface="Karla"/>
              </a:defRPr>
            </a:lvl2pPr>
            <a:lvl3pPr lvl="2" rtl="0">
              <a:spcBef>
                <a:spcPts val="0"/>
              </a:spcBef>
              <a:spcAft>
                <a:spcPts val="0"/>
              </a:spcAft>
              <a:buSzPts val="2800"/>
              <a:buNone/>
              <a:defRPr>
                <a:latin typeface="Karla"/>
                <a:ea typeface="Karla"/>
                <a:cs typeface="Karla"/>
                <a:sym typeface="Karla"/>
              </a:defRPr>
            </a:lvl3pPr>
            <a:lvl4pPr lvl="3" rtl="0">
              <a:spcBef>
                <a:spcPts val="0"/>
              </a:spcBef>
              <a:spcAft>
                <a:spcPts val="0"/>
              </a:spcAft>
              <a:buSzPts val="2800"/>
              <a:buNone/>
              <a:defRPr>
                <a:latin typeface="Karla"/>
                <a:ea typeface="Karla"/>
                <a:cs typeface="Karla"/>
                <a:sym typeface="Karla"/>
              </a:defRPr>
            </a:lvl4pPr>
            <a:lvl5pPr lvl="4" rtl="0">
              <a:spcBef>
                <a:spcPts val="0"/>
              </a:spcBef>
              <a:spcAft>
                <a:spcPts val="0"/>
              </a:spcAft>
              <a:buSzPts val="2800"/>
              <a:buNone/>
              <a:defRPr>
                <a:latin typeface="Karla"/>
                <a:ea typeface="Karla"/>
                <a:cs typeface="Karla"/>
                <a:sym typeface="Karla"/>
              </a:defRPr>
            </a:lvl5pPr>
            <a:lvl6pPr lvl="5" rtl="0">
              <a:spcBef>
                <a:spcPts val="0"/>
              </a:spcBef>
              <a:spcAft>
                <a:spcPts val="0"/>
              </a:spcAft>
              <a:buSzPts val="2800"/>
              <a:buNone/>
              <a:defRPr>
                <a:latin typeface="Karla"/>
                <a:ea typeface="Karla"/>
                <a:cs typeface="Karla"/>
                <a:sym typeface="Karla"/>
              </a:defRPr>
            </a:lvl6pPr>
            <a:lvl7pPr lvl="6" rtl="0">
              <a:spcBef>
                <a:spcPts val="0"/>
              </a:spcBef>
              <a:spcAft>
                <a:spcPts val="0"/>
              </a:spcAft>
              <a:buSzPts val="2800"/>
              <a:buNone/>
              <a:defRPr>
                <a:latin typeface="Karla"/>
                <a:ea typeface="Karla"/>
                <a:cs typeface="Karla"/>
                <a:sym typeface="Karla"/>
              </a:defRPr>
            </a:lvl7pPr>
            <a:lvl8pPr lvl="7" rtl="0">
              <a:spcBef>
                <a:spcPts val="0"/>
              </a:spcBef>
              <a:spcAft>
                <a:spcPts val="0"/>
              </a:spcAft>
              <a:buSzPts val="2800"/>
              <a:buNone/>
              <a:defRPr>
                <a:latin typeface="Karla"/>
                <a:ea typeface="Karla"/>
                <a:cs typeface="Karla"/>
                <a:sym typeface="Karla"/>
              </a:defRPr>
            </a:lvl8pPr>
            <a:lvl9pPr lvl="8" rtl="0">
              <a:spcBef>
                <a:spcPts val="0"/>
              </a:spcBef>
              <a:spcAft>
                <a:spcPts val="0"/>
              </a:spcAft>
              <a:buSzPts val="2800"/>
              <a:buNone/>
              <a:defRPr>
                <a:latin typeface="Karla"/>
                <a:ea typeface="Karla"/>
                <a:cs typeface="Karla"/>
                <a:sym typeface="Karla"/>
              </a:defRPr>
            </a:lvl9pPr>
          </a:lstStyle>
          <a:p>
            <a:endParaRPr/>
          </a:p>
        </p:txBody>
      </p:sp>
      <p:pic>
        <p:nvPicPr>
          <p:cNvPr id="38" name="Google Shape;38;p5"/>
          <p:cNvPicPr preferRelativeResize="0"/>
          <p:nvPr/>
        </p:nvPicPr>
        <p:blipFill rotWithShape="1">
          <a:blip r:embed="rId2">
            <a:alphaModFix/>
          </a:blip>
          <a:srcRect/>
          <a:stretch/>
        </p:blipFill>
        <p:spPr>
          <a:xfrm rot="5400000">
            <a:off x="3883875" y="3124800"/>
            <a:ext cx="2192100" cy="4991050"/>
          </a:xfrm>
          <a:prstGeom prst="rect">
            <a:avLst/>
          </a:prstGeom>
          <a:noFill/>
          <a:ln>
            <a:noFill/>
          </a:ln>
        </p:spPr>
      </p:pic>
      <p:pic>
        <p:nvPicPr>
          <p:cNvPr id="39" name="Google Shape;39;p5"/>
          <p:cNvPicPr preferRelativeResize="0"/>
          <p:nvPr/>
        </p:nvPicPr>
        <p:blipFill>
          <a:blip r:embed="rId3">
            <a:alphaModFix/>
          </a:blip>
          <a:stretch>
            <a:fillRect/>
          </a:stretch>
        </p:blipFill>
        <p:spPr>
          <a:xfrm rot="-1650512">
            <a:off x="-592450" y="1481750"/>
            <a:ext cx="1730375" cy="1597974"/>
          </a:xfrm>
          <a:prstGeom prst="rect">
            <a:avLst/>
          </a:prstGeom>
          <a:noFill/>
          <a:ln>
            <a:noFill/>
          </a:ln>
        </p:spPr>
      </p:pic>
      <p:pic>
        <p:nvPicPr>
          <p:cNvPr id="40" name="Google Shape;40;p5"/>
          <p:cNvPicPr preferRelativeResize="0"/>
          <p:nvPr/>
        </p:nvPicPr>
        <p:blipFill rotWithShape="1">
          <a:blip r:embed="rId4">
            <a:alphaModFix/>
          </a:blip>
          <a:srcRect/>
          <a:stretch/>
        </p:blipFill>
        <p:spPr>
          <a:xfrm rot="-1498519">
            <a:off x="-1548411" y="388075"/>
            <a:ext cx="3031283" cy="2173351"/>
          </a:xfrm>
          <a:prstGeom prst="rect">
            <a:avLst/>
          </a:prstGeom>
          <a:noFill/>
          <a:ln>
            <a:noFill/>
          </a:ln>
        </p:spPr>
      </p:pic>
      <p:pic>
        <p:nvPicPr>
          <p:cNvPr id="41" name="Google Shape;41;p5"/>
          <p:cNvPicPr preferRelativeResize="0"/>
          <p:nvPr/>
        </p:nvPicPr>
        <p:blipFill rotWithShape="1">
          <a:blip r:embed="rId5">
            <a:alphaModFix/>
          </a:blip>
          <a:srcRect/>
          <a:stretch/>
        </p:blipFill>
        <p:spPr>
          <a:xfrm rot="5400000">
            <a:off x="7725325" y="598500"/>
            <a:ext cx="2131150" cy="16533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4" name="Google Shape;44;p6"/>
          <p:cNvPicPr preferRelativeResize="0"/>
          <p:nvPr/>
        </p:nvPicPr>
        <p:blipFill>
          <a:blip r:embed="rId2">
            <a:alphaModFix/>
          </a:blip>
          <a:stretch>
            <a:fillRect/>
          </a:stretch>
        </p:blipFill>
        <p:spPr>
          <a:xfrm rot="7597377">
            <a:off x="-1389774" y="772793"/>
            <a:ext cx="2386824" cy="4381382"/>
          </a:xfrm>
          <a:prstGeom prst="rect">
            <a:avLst/>
          </a:prstGeom>
          <a:noFill/>
          <a:ln>
            <a:noFill/>
          </a:ln>
        </p:spPr>
      </p:pic>
      <p:pic>
        <p:nvPicPr>
          <p:cNvPr id="45" name="Google Shape;45;p6"/>
          <p:cNvPicPr preferRelativeResize="0"/>
          <p:nvPr/>
        </p:nvPicPr>
        <p:blipFill rotWithShape="1">
          <a:blip r:embed="rId3">
            <a:alphaModFix/>
          </a:blip>
          <a:srcRect/>
          <a:stretch/>
        </p:blipFill>
        <p:spPr>
          <a:xfrm rot="-5400000">
            <a:off x="531525" y="-1746625"/>
            <a:ext cx="1446050" cy="3292450"/>
          </a:xfrm>
          <a:prstGeom prst="rect">
            <a:avLst/>
          </a:prstGeom>
          <a:noFill/>
          <a:ln>
            <a:noFill/>
          </a:ln>
        </p:spPr>
      </p:pic>
      <p:pic>
        <p:nvPicPr>
          <p:cNvPr id="46" name="Google Shape;46;p6"/>
          <p:cNvPicPr preferRelativeResize="0"/>
          <p:nvPr/>
        </p:nvPicPr>
        <p:blipFill>
          <a:blip r:embed="rId4">
            <a:alphaModFix/>
          </a:blip>
          <a:stretch>
            <a:fillRect/>
          </a:stretch>
        </p:blipFill>
        <p:spPr>
          <a:xfrm>
            <a:off x="8180900" y="-333175"/>
            <a:ext cx="1730375" cy="15979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4425363" y="1553350"/>
            <a:ext cx="3641100" cy="601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9" name="Google Shape;49;p7"/>
          <p:cNvSpPr txBox="1">
            <a:spLocks noGrp="1"/>
          </p:cNvSpPr>
          <p:nvPr>
            <p:ph type="body" idx="1"/>
          </p:nvPr>
        </p:nvSpPr>
        <p:spPr>
          <a:xfrm>
            <a:off x="4425363" y="2155250"/>
            <a:ext cx="3641100" cy="14349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pic>
        <p:nvPicPr>
          <p:cNvPr id="50" name="Google Shape;50;p7"/>
          <p:cNvPicPr preferRelativeResize="0"/>
          <p:nvPr/>
        </p:nvPicPr>
        <p:blipFill rotWithShape="1">
          <a:blip r:embed="rId2">
            <a:alphaModFix/>
          </a:blip>
          <a:srcRect/>
          <a:stretch/>
        </p:blipFill>
        <p:spPr>
          <a:xfrm rot="3883291">
            <a:off x="6999497" y="-193181"/>
            <a:ext cx="2569104" cy="1474162"/>
          </a:xfrm>
          <a:prstGeom prst="rect">
            <a:avLst/>
          </a:prstGeom>
          <a:noFill/>
          <a:ln>
            <a:noFill/>
          </a:ln>
        </p:spPr>
      </p:pic>
      <p:pic>
        <p:nvPicPr>
          <p:cNvPr id="51" name="Google Shape;51;p7"/>
          <p:cNvPicPr preferRelativeResize="0"/>
          <p:nvPr/>
        </p:nvPicPr>
        <p:blipFill>
          <a:blip r:embed="rId3">
            <a:alphaModFix/>
          </a:blip>
          <a:stretch>
            <a:fillRect/>
          </a:stretch>
        </p:blipFill>
        <p:spPr>
          <a:xfrm>
            <a:off x="6784500" y="3985688"/>
            <a:ext cx="1840875" cy="1700025"/>
          </a:xfrm>
          <a:prstGeom prst="rect">
            <a:avLst/>
          </a:prstGeom>
          <a:noFill/>
          <a:ln>
            <a:noFill/>
          </a:ln>
        </p:spPr>
      </p:pic>
      <p:pic>
        <p:nvPicPr>
          <p:cNvPr id="52" name="Google Shape;52;p7"/>
          <p:cNvPicPr preferRelativeResize="0"/>
          <p:nvPr/>
        </p:nvPicPr>
        <p:blipFill rotWithShape="1">
          <a:blip r:embed="rId4">
            <a:alphaModFix/>
          </a:blip>
          <a:srcRect/>
          <a:stretch/>
        </p:blipFill>
        <p:spPr>
          <a:xfrm>
            <a:off x="588938" y="-168258"/>
            <a:ext cx="1840875" cy="1782665"/>
          </a:xfrm>
          <a:prstGeom prst="rect">
            <a:avLst/>
          </a:prstGeom>
          <a:noFill/>
          <a:ln>
            <a:noFill/>
          </a:ln>
        </p:spPr>
      </p:pic>
      <p:pic>
        <p:nvPicPr>
          <p:cNvPr id="53" name="Google Shape;53;p7"/>
          <p:cNvPicPr preferRelativeResize="0"/>
          <p:nvPr/>
        </p:nvPicPr>
        <p:blipFill>
          <a:blip r:embed="rId5">
            <a:alphaModFix/>
          </a:blip>
          <a:stretch>
            <a:fillRect/>
          </a:stretch>
        </p:blipFill>
        <p:spPr>
          <a:xfrm>
            <a:off x="175576" y="-881358"/>
            <a:ext cx="2386824" cy="438138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2510100" y="1428750"/>
            <a:ext cx="4123800" cy="22860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56" name="Google Shape;56;p8"/>
          <p:cNvPicPr preferRelativeResize="0"/>
          <p:nvPr/>
        </p:nvPicPr>
        <p:blipFill>
          <a:blip r:embed="rId2">
            <a:alphaModFix/>
          </a:blip>
          <a:stretch>
            <a:fillRect/>
          </a:stretch>
        </p:blipFill>
        <p:spPr>
          <a:xfrm rot="5400000">
            <a:off x="4841551" y="-1829283"/>
            <a:ext cx="2386824" cy="4381382"/>
          </a:xfrm>
          <a:prstGeom prst="rect">
            <a:avLst/>
          </a:prstGeom>
          <a:noFill/>
          <a:ln>
            <a:noFill/>
          </a:ln>
        </p:spPr>
      </p:pic>
      <p:pic>
        <p:nvPicPr>
          <p:cNvPr id="57" name="Google Shape;57;p8"/>
          <p:cNvPicPr preferRelativeResize="0"/>
          <p:nvPr/>
        </p:nvPicPr>
        <p:blipFill rotWithShape="1">
          <a:blip r:embed="rId3">
            <a:alphaModFix/>
          </a:blip>
          <a:srcRect/>
          <a:stretch/>
        </p:blipFill>
        <p:spPr>
          <a:xfrm rot="-665181">
            <a:off x="3700" y="-621650"/>
            <a:ext cx="1924050" cy="4667250"/>
          </a:xfrm>
          <a:prstGeom prst="rect">
            <a:avLst/>
          </a:prstGeom>
          <a:noFill/>
          <a:ln>
            <a:noFill/>
          </a:ln>
        </p:spPr>
      </p:pic>
      <p:pic>
        <p:nvPicPr>
          <p:cNvPr id="58" name="Google Shape;58;p8"/>
          <p:cNvPicPr preferRelativeResize="0"/>
          <p:nvPr/>
        </p:nvPicPr>
        <p:blipFill rotWithShape="1">
          <a:blip r:embed="rId4">
            <a:alphaModFix/>
          </a:blip>
          <a:srcRect/>
          <a:stretch/>
        </p:blipFill>
        <p:spPr>
          <a:xfrm rot="-1639250">
            <a:off x="563096" y="1270047"/>
            <a:ext cx="2002458" cy="4559255"/>
          </a:xfrm>
          <a:prstGeom prst="rect">
            <a:avLst/>
          </a:prstGeom>
          <a:noFill/>
          <a:ln>
            <a:noFill/>
          </a:ln>
        </p:spPr>
      </p:pic>
      <p:pic>
        <p:nvPicPr>
          <p:cNvPr id="59" name="Google Shape;59;p8"/>
          <p:cNvPicPr preferRelativeResize="0"/>
          <p:nvPr/>
        </p:nvPicPr>
        <p:blipFill rotWithShape="1">
          <a:blip r:embed="rId5">
            <a:alphaModFix/>
          </a:blip>
          <a:srcRect/>
          <a:stretch/>
        </p:blipFill>
        <p:spPr>
          <a:xfrm rot="1940574">
            <a:off x="7146222" y="3226169"/>
            <a:ext cx="2569104" cy="1474162"/>
          </a:xfrm>
          <a:prstGeom prst="rect">
            <a:avLst/>
          </a:prstGeom>
          <a:noFill/>
          <a:ln>
            <a:noFill/>
          </a:ln>
        </p:spPr>
      </p:pic>
      <p:pic>
        <p:nvPicPr>
          <p:cNvPr id="60" name="Google Shape;60;p8"/>
          <p:cNvPicPr preferRelativeResize="0"/>
          <p:nvPr/>
        </p:nvPicPr>
        <p:blipFill rotWithShape="1">
          <a:blip r:embed="rId6">
            <a:alphaModFix/>
          </a:blip>
          <a:srcRect/>
          <a:stretch/>
        </p:blipFill>
        <p:spPr>
          <a:xfrm rot="5400000">
            <a:off x="6687250" y="3507625"/>
            <a:ext cx="1393300" cy="13492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2683650" y="1704813"/>
            <a:ext cx="3776700" cy="649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83500" y="2353900"/>
            <a:ext cx="3777000" cy="1437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pic>
        <p:nvPicPr>
          <p:cNvPr id="64" name="Google Shape;64;p9"/>
          <p:cNvPicPr preferRelativeResize="0"/>
          <p:nvPr/>
        </p:nvPicPr>
        <p:blipFill rotWithShape="1">
          <a:blip r:embed="rId2">
            <a:alphaModFix/>
          </a:blip>
          <a:srcRect/>
          <a:stretch/>
        </p:blipFill>
        <p:spPr>
          <a:xfrm rot="3905281">
            <a:off x="1835275" y="-2291450"/>
            <a:ext cx="1924050" cy="4667250"/>
          </a:xfrm>
          <a:prstGeom prst="rect">
            <a:avLst/>
          </a:prstGeom>
          <a:noFill/>
          <a:ln>
            <a:noFill/>
          </a:ln>
        </p:spPr>
      </p:pic>
      <p:pic>
        <p:nvPicPr>
          <p:cNvPr id="65" name="Google Shape;65;p9"/>
          <p:cNvPicPr preferRelativeResize="0"/>
          <p:nvPr/>
        </p:nvPicPr>
        <p:blipFill rotWithShape="1">
          <a:blip r:embed="rId3">
            <a:alphaModFix/>
          </a:blip>
          <a:srcRect/>
          <a:stretch/>
        </p:blipFill>
        <p:spPr>
          <a:xfrm rot="-1">
            <a:off x="618850" y="-1483600"/>
            <a:ext cx="3810950" cy="2732349"/>
          </a:xfrm>
          <a:prstGeom prst="rect">
            <a:avLst/>
          </a:prstGeom>
          <a:noFill/>
          <a:ln>
            <a:noFill/>
          </a:ln>
        </p:spPr>
      </p:pic>
      <p:pic>
        <p:nvPicPr>
          <p:cNvPr id="66" name="Google Shape;66;p9"/>
          <p:cNvPicPr preferRelativeResize="0"/>
          <p:nvPr/>
        </p:nvPicPr>
        <p:blipFill rotWithShape="1">
          <a:blip r:embed="rId4">
            <a:alphaModFix/>
          </a:blip>
          <a:srcRect/>
          <a:stretch/>
        </p:blipFill>
        <p:spPr>
          <a:xfrm rot="-3282886">
            <a:off x="790253" y="2486470"/>
            <a:ext cx="1774245" cy="4039661"/>
          </a:xfrm>
          <a:prstGeom prst="rect">
            <a:avLst/>
          </a:prstGeom>
          <a:noFill/>
          <a:ln>
            <a:noFill/>
          </a:ln>
        </p:spPr>
      </p:pic>
      <p:pic>
        <p:nvPicPr>
          <p:cNvPr id="67" name="Google Shape;67;p9"/>
          <p:cNvPicPr preferRelativeResize="0"/>
          <p:nvPr/>
        </p:nvPicPr>
        <p:blipFill rotWithShape="1">
          <a:blip r:embed="rId5">
            <a:alphaModFix/>
          </a:blip>
          <a:srcRect/>
          <a:stretch/>
        </p:blipFill>
        <p:spPr>
          <a:xfrm rot="10800000">
            <a:off x="7253475" y="3556568"/>
            <a:ext cx="2504350" cy="1437030"/>
          </a:xfrm>
          <a:prstGeom prst="rect">
            <a:avLst/>
          </a:prstGeom>
          <a:noFill/>
          <a:ln>
            <a:noFill/>
          </a:ln>
        </p:spPr>
      </p:pic>
      <p:pic>
        <p:nvPicPr>
          <p:cNvPr id="68" name="Google Shape;68;p9"/>
          <p:cNvPicPr preferRelativeResize="0"/>
          <p:nvPr/>
        </p:nvPicPr>
        <p:blipFill rotWithShape="1">
          <a:blip r:embed="rId6">
            <a:alphaModFix/>
          </a:blip>
          <a:srcRect/>
          <a:stretch/>
        </p:blipFill>
        <p:spPr>
          <a:xfrm rot="4511836">
            <a:off x="7354915" y="2408773"/>
            <a:ext cx="1697478" cy="164380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9"/>
        <p:cNvGrpSpPr/>
        <p:nvPr/>
      </p:nvGrpSpPr>
      <p:grpSpPr>
        <a:xfrm>
          <a:off x="0" y="0"/>
          <a:ext cx="0" cy="0"/>
          <a:chOff x="0" y="0"/>
          <a:chExt cx="0" cy="0"/>
        </a:xfrm>
      </p:grpSpPr>
      <p:sp>
        <p:nvSpPr>
          <p:cNvPr id="70" name="Google Shape;70;p10"/>
          <p:cNvSpPr txBox="1">
            <a:spLocks noGrp="1"/>
          </p:cNvSpPr>
          <p:nvPr>
            <p:ph type="title"/>
          </p:nvPr>
        </p:nvSpPr>
        <p:spPr>
          <a:xfrm>
            <a:off x="713225" y="2423575"/>
            <a:ext cx="2574900" cy="2028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1pPr>
            <a:lvl2pPr lvl="1"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2pPr>
            <a:lvl3pPr lvl="2"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3pPr>
            <a:lvl4pPr lvl="3"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4pPr>
            <a:lvl5pPr lvl="4"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5pPr>
            <a:lvl6pPr lvl="5"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6pPr>
            <a:lvl7pPr lvl="6"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7pPr>
            <a:lvl8pPr lvl="7"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8pPr>
            <a:lvl9pPr lvl="8"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9pPr>
          </a:lstStyle>
          <a:p>
            <a:endParaRPr/>
          </a:p>
        </p:txBody>
      </p:sp>
      <p:sp>
        <p:nvSpPr>
          <p:cNvPr id="7" name="Google Shape;7;p1"/>
          <p:cNvSpPr txBox="1">
            <a:spLocks noGrp="1"/>
          </p:cNvSpPr>
          <p:nvPr>
            <p:ph type="body" idx="1"/>
          </p:nvPr>
        </p:nvSpPr>
        <p:spPr>
          <a:xfrm>
            <a:off x="713225" y="1187600"/>
            <a:ext cx="77175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1pPr>
            <a:lvl2pPr marL="914400" lvl="1"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2pPr>
            <a:lvl3pPr marL="1371600" lvl="2"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3pPr>
            <a:lvl4pPr marL="1828800" lvl="3"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4pPr>
            <a:lvl5pPr marL="2286000" lvl="4"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5pPr>
            <a:lvl6pPr marL="2743200" lvl="5"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6pPr>
            <a:lvl7pPr marL="3200400" lvl="6"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7pPr>
            <a:lvl8pPr marL="3657600" lvl="7"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8pPr>
            <a:lvl9pPr marL="4114800" lvl="8"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edicine.medscape.com/article/1833578-clinical#b3"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uptodate.com/contents/definition-classification-etiology-and-pathophysiology-of-shock-in-adults" TargetMode="External"/><Relationship Id="rId5" Type="http://schemas.openxmlformats.org/officeDocument/2006/relationships/hyperlink" Target="https://www.distancecme.com/compensated-shock-decompensated-shock-irreversible-shock/" TargetMode="External"/><Relationship Id="rId4" Type="http://schemas.openxmlformats.org/officeDocument/2006/relationships/hyperlink" Target="https://www.ems1.com/airway-management/articles/compensated-vs-decompensated-shock-what-you-need-to-know-2kxpEcjsMP36UNEb/"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lecturio.com/magazine/shock-pediatric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pubmed.ncbi.nlm.nih.gov/6509730/#:~:text=It%20is%20concluded%20that%20although,potentially%20reversible%20hypotensive%20hypovolemic%20shock" TargetMode="External"/><Relationship Id="rId5" Type="http://schemas.openxmlformats.org/officeDocument/2006/relationships/hyperlink" Target="https://my.clevelandclinic.org/health/symptoms/21629-pulse-pressure" TargetMode="External"/><Relationship Id="rId4" Type="http://schemas.openxmlformats.org/officeDocument/2006/relationships/hyperlink" Target="https://www.ncbi.nlm.nih.gov/books/NBK53149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9"/>
          <p:cNvSpPr txBox="1">
            <a:spLocks noGrp="1"/>
          </p:cNvSpPr>
          <p:nvPr>
            <p:ph type="ctrTitle"/>
          </p:nvPr>
        </p:nvSpPr>
        <p:spPr>
          <a:xfrm>
            <a:off x="953325" y="966800"/>
            <a:ext cx="7237500" cy="1814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Compensated versus Uncompensated Shock in the Pediatric Patient.</a:t>
            </a:r>
            <a:endParaRPr/>
          </a:p>
        </p:txBody>
      </p:sp>
      <p:sp>
        <p:nvSpPr>
          <p:cNvPr id="246" name="Google Shape;246;p29"/>
          <p:cNvSpPr txBox="1">
            <a:spLocks noGrp="1"/>
          </p:cNvSpPr>
          <p:nvPr>
            <p:ph type="subTitle" idx="1"/>
          </p:nvPr>
        </p:nvSpPr>
        <p:spPr>
          <a:xfrm>
            <a:off x="895475" y="2972650"/>
            <a:ext cx="6063900" cy="42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Presented </a:t>
            </a:r>
            <a:r>
              <a:rPr lang="en" dirty="0" smtClean="0"/>
              <a:t>by (Name) </a:t>
            </a:r>
            <a:endParaRPr dirty="0"/>
          </a:p>
        </p:txBody>
      </p:sp>
      <p:pic>
        <p:nvPicPr>
          <p:cNvPr id="247" name="Google Shape;247;p29"/>
          <p:cNvPicPr preferRelativeResize="0"/>
          <p:nvPr/>
        </p:nvPicPr>
        <p:blipFill>
          <a:blip r:embed="rId3">
            <a:alphaModFix/>
          </a:blip>
          <a:stretch>
            <a:fillRect/>
          </a:stretch>
        </p:blipFill>
        <p:spPr>
          <a:xfrm>
            <a:off x="3475025" y="3329400"/>
            <a:ext cx="2083275" cy="1814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8"/>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
        <p:nvSpPr>
          <p:cNvPr id="305" name="Google Shape;305;p38"/>
          <p:cNvSpPr txBox="1">
            <a:spLocks noGrp="1"/>
          </p:cNvSpPr>
          <p:nvPr>
            <p:ph type="body" idx="1"/>
          </p:nvPr>
        </p:nvSpPr>
        <p:spPr>
          <a:xfrm>
            <a:off x="53725" y="1187600"/>
            <a:ext cx="9024600" cy="3416400"/>
          </a:xfrm>
          <a:prstGeom prst="rect">
            <a:avLst/>
          </a:prstGeom>
        </p:spPr>
        <p:txBody>
          <a:bodyPr spcFirstLastPara="1" wrap="square" lIns="91425" tIns="91425" rIns="91425" bIns="91425" anchor="t" anchorCtr="0">
            <a:noAutofit/>
          </a:bodyPr>
          <a:lstStyle/>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Pasman (2019)Shock in Pediatrics Clinical Presentation: History, Physical Examination. </a:t>
            </a:r>
            <a:r>
              <a:rPr lang="en" sz="1100" i="1">
                <a:latin typeface="Arial"/>
                <a:ea typeface="Arial"/>
                <a:cs typeface="Arial"/>
                <a:sym typeface="Arial"/>
              </a:rPr>
              <a:t>Medscape. </a:t>
            </a:r>
            <a:r>
              <a:rPr lang="en" sz="1100">
                <a:latin typeface="Arial"/>
                <a:ea typeface="Arial"/>
                <a:cs typeface="Arial"/>
                <a:sym typeface="Arial"/>
              </a:rPr>
              <a:t>Retrieved 21 September 2021, from</a:t>
            </a:r>
            <a:r>
              <a:rPr lang="en" sz="1100">
                <a:uFill>
                  <a:noFill/>
                </a:uFill>
                <a:latin typeface="Arial"/>
                <a:ea typeface="Arial"/>
                <a:cs typeface="Arial"/>
                <a:sym typeface="Arial"/>
                <a:hlinkClick r:id="rId3"/>
              </a:rPr>
              <a:t> </a:t>
            </a:r>
            <a:r>
              <a:rPr lang="en" sz="1100" u="sng">
                <a:solidFill>
                  <a:schemeClr val="hlink"/>
                </a:solidFill>
                <a:latin typeface="Arial"/>
                <a:ea typeface="Arial"/>
                <a:cs typeface="Arial"/>
                <a:sym typeface="Arial"/>
                <a:hlinkClick r:id="rId3"/>
              </a:rPr>
              <a:t>https://emedicine.medscape.com/article/1833578-clinical#b3</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EMS (2021). Compensated vs. decompensated shock: what you need to know. Retrieved 21 September 2021, from</a:t>
            </a:r>
            <a:r>
              <a:rPr lang="en" sz="1100">
                <a:uFill>
                  <a:noFill/>
                </a:uFill>
                <a:latin typeface="Arial"/>
                <a:ea typeface="Arial"/>
                <a:cs typeface="Arial"/>
                <a:sym typeface="Arial"/>
                <a:hlinkClick r:id="rId4"/>
              </a:rPr>
              <a:t> </a:t>
            </a:r>
            <a:r>
              <a:rPr lang="en" sz="1100" u="sng">
                <a:solidFill>
                  <a:schemeClr val="hlink"/>
                </a:solidFill>
                <a:latin typeface="Arial"/>
                <a:ea typeface="Arial"/>
                <a:cs typeface="Arial"/>
                <a:sym typeface="Arial"/>
                <a:hlinkClick r:id="rId4"/>
              </a:rPr>
              <a:t>https://www.ems1.com/airway-management/articles/compensated-vs-decompensated-shock-what-you-need-to-know-2kxpEcjsMP36UNEb/</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Main R. (2020). Compensated shock, decompensated shock, and irreversible shock. Retrieved 21 September 2021, from</a:t>
            </a:r>
            <a:r>
              <a:rPr lang="en" sz="1100">
                <a:uFill>
                  <a:noFill/>
                </a:uFill>
                <a:latin typeface="Arial"/>
                <a:ea typeface="Arial"/>
                <a:cs typeface="Arial"/>
                <a:sym typeface="Arial"/>
                <a:hlinkClick r:id="rId5"/>
              </a:rPr>
              <a:t> </a:t>
            </a:r>
            <a:r>
              <a:rPr lang="en" sz="1100" u="sng">
                <a:solidFill>
                  <a:schemeClr val="hlink"/>
                </a:solidFill>
                <a:latin typeface="Arial"/>
                <a:ea typeface="Arial"/>
                <a:cs typeface="Arial"/>
                <a:sym typeface="Arial"/>
                <a:hlinkClick r:id="rId5"/>
              </a:rPr>
              <a:t>https://www.distancecme.com/compensated-shock-decompensated-shock-irreversible-shock/</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UpToDate. (2021). Retrieved 21 September 2021, from</a:t>
            </a:r>
            <a:r>
              <a:rPr lang="en" sz="1100">
                <a:uFill>
                  <a:noFill/>
                </a:uFill>
                <a:latin typeface="Arial"/>
                <a:ea typeface="Arial"/>
                <a:cs typeface="Arial"/>
                <a:sym typeface="Arial"/>
                <a:hlinkClick r:id="rId6"/>
              </a:rPr>
              <a:t> </a:t>
            </a:r>
            <a:r>
              <a:rPr lang="en" sz="1100" u="sng">
                <a:solidFill>
                  <a:schemeClr val="hlink"/>
                </a:solidFill>
                <a:latin typeface="Arial"/>
                <a:ea typeface="Arial"/>
                <a:cs typeface="Arial"/>
                <a:sym typeface="Arial"/>
                <a:hlinkClick r:id="rId6"/>
              </a:rPr>
              <a:t>https://www.uptodate.com/contents/definition-classification-etiology-and-pathophysiology-of-shock-in-adults</a:t>
            </a:r>
            <a:endParaRPr sz="1100" u="sng">
              <a:solidFill>
                <a:schemeClr val="hlink"/>
              </a:solidFill>
              <a:latin typeface="Arial"/>
              <a:ea typeface="Arial"/>
              <a:cs typeface="Arial"/>
              <a:sym typeface="Arial"/>
            </a:endParaRPr>
          </a:p>
          <a:p>
            <a:pPr marL="0" lvl="0" indent="0" algn="l" rtl="0">
              <a:spcBef>
                <a:spcPts val="120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
        <p:nvSpPr>
          <p:cNvPr id="311" name="Google Shape;311;p39"/>
          <p:cNvSpPr txBox="1">
            <a:spLocks noGrp="1"/>
          </p:cNvSpPr>
          <p:nvPr>
            <p:ph type="body" idx="1"/>
          </p:nvPr>
        </p:nvSpPr>
        <p:spPr>
          <a:xfrm>
            <a:off x="53725" y="1187600"/>
            <a:ext cx="8997900" cy="3416400"/>
          </a:xfrm>
          <a:prstGeom prst="rect">
            <a:avLst/>
          </a:prstGeom>
        </p:spPr>
        <p:txBody>
          <a:bodyPr spcFirstLastPara="1" wrap="square" lIns="91425" tIns="91425" rIns="91425" bIns="91425" anchor="t" anchorCtr="0">
            <a:noAutofit/>
          </a:bodyPr>
          <a:lstStyle/>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Lecturio (2019). Types of Shock in Pediatrics — Management Guidelines. </a:t>
            </a:r>
            <a:r>
              <a:rPr lang="en" sz="1100" i="1">
                <a:latin typeface="Arial"/>
                <a:ea typeface="Arial"/>
                <a:cs typeface="Arial"/>
                <a:sym typeface="Arial"/>
              </a:rPr>
              <a:t>Medical Library.</a:t>
            </a:r>
            <a:r>
              <a:rPr lang="en" sz="1100">
                <a:latin typeface="Arial"/>
                <a:ea typeface="Arial"/>
                <a:cs typeface="Arial"/>
                <a:sym typeface="Arial"/>
              </a:rPr>
              <a:t> (2017). Retrieved 21 September 2021, from</a:t>
            </a:r>
            <a:r>
              <a:rPr lang="en" sz="1100">
                <a:uFill>
                  <a:noFill/>
                </a:uFill>
                <a:latin typeface="Arial"/>
                <a:ea typeface="Arial"/>
                <a:cs typeface="Arial"/>
                <a:sym typeface="Arial"/>
                <a:hlinkClick r:id="rId3"/>
              </a:rPr>
              <a:t> </a:t>
            </a:r>
            <a:r>
              <a:rPr lang="en" sz="1100" u="sng">
                <a:solidFill>
                  <a:schemeClr val="hlink"/>
                </a:solidFill>
                <a:latin typeface="Arial"/>
                <a:ea typeface="Arial"/>
                <a:cs typeface="Arial"/>
                <a:sym typeface="Arial"/>
                <a:hlinkClick r:id="rId3"/>
              </a:rPr>
              <a:t>https://www.lecturio.com/magazine/shock-pediatrics/</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Koya, H., &amp; Paul, M. (2021). Shock. </a:t>
            </a:r>
            <a:r>
              <a:rPr lang="en" sz="1100" i="1">
                <a:latin typeface="Arial"/>
                <a:ea typeface="Arial"/>
                <a:cs typeface="Arial"/>
                <a:sym typeface="Arial"/>
              </a:rPr>
              <a:t>Statpearls Publishing</a:t>
            </a:r>
            <a:r>
              <a:rPr lang="en" sz="1100">
                <a:latin typeface="Arial"/>
                <a:ea typeface="Arial"/>
                <a:cs typeface="Arial"/>
                <a:sym typeface="Arial"/>
              </a:rPr>
              <a:t>. Retrieved from</a:t>
            </a:r>
            <a:r>
              <a:rPr lang="en" sz="1100">
                <a:uFill>
                  <a:noFill/>
                </a:uFill>
                <a:latin typeface="Arial"/>
                <a:ea typeface="Arial"/>
                <a:cs typeface="Arial"/>
                <a:sym typeface="Arial"/>
                <a:hlinkClick r:id="rId4"/>
              </a:rPr>
              <a:t> </a:t>
            </a:r>
            <a:r>
              <a:rPr lang="en" sz="1100" u="sng">
                <a:solidFill>
                  <a:schemeClr val="hlink"/>
                </a:solidFill>
                <a:latin typeface="Arial"/>
                <a:ea typeface="Arial"/>
                <a:cs typeface="Arial"/>
                <a:sym typeface="Arial"/>
                <a:hlinkClick r:id="rId4"/>
              </a:rPr>
              <a:t>https://www.ncbi.nlm.nih.gov/books/NBK531492/</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Cleveland Clini (2021)</a:t>
            </a:r>
            <a:r>
              <a:rPr lang="en" sz="1050" b="1">
                <a:latin typeface="Arial"/>
                <a:ea typeface="Arial"/>
                <a:cs typeface="Arial"/>
                <a:sym typeface="Arial"/>
              </a:rPr>
              <a:t> </a:t>
            </a:r>
            <a:r>
              <a:rPr lang="en" sz="1100">
                <a:latin typeface="Arial"/>
                <a:ea typeface="Arial"/>
                <a:cs typeface="Arial"/>
                <a:sym typeface="Arial"/>
              </a:rPr>
              <a:t>Pulse Pressure: What It Is and How to Calculate It. (2021). Retrieved 21 September 2021, from</a:t>
            </a:r>
            <a:r>
              <a:rPr lang="en" sz="1100">
                <a:uFill>
                  <a:noFill/>
                </a:uFill>
                <a:latin typeface="Arial"/>
                <a:ea typeface="Arial"/>
                <a:cs typeface="Arial"/>
                <a:sym typeface="Arial"/>
                <a:hlinkClick r:id="rId5"/>
              </a:rPr>
              <a:t> </a:t>
            </a:r>
            <a:r>
              <a:rPr lang="en" sz="1100" u="sng">
                <a:solidFill>
                  <a:schemeClr val="hlink"/>
                </a:solidFill>
                <a:latin typeface="Arial"/>
                <a:ea typeface="Arial"/>
                <a:cs typeface="Arial"/>
                <a:sym typeface="Arial"/>
                <a:hlinkClick r:id="rId5"/>
              </a:rPr>
              <a:t>https://my.clevelandclinic.org/health/symptoms/21629-pulse-pressure</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NH, S., K, S., C, W., J, W., &amp; P, B. (1984). Bradycardia during severe but reversible hypovolemic shock in man. </a:t>
            </a:r>
            <a:r>
              <a:rPr lang="en" sz="1100" i="1">
                <a:latin typeface="Arial"/>
                <a:ea typeface="Arial"/>
                <a:cs typeface="Arial"/>
                <a:sym typeface="Arial"/>
              </a:rPr>
              <a:t>Circulatory Shock</a:t>
            </a:r>
            <a:r>
              <a:rPr lang="en" sz="1100">
                <a:latin typeface="Arial"/>
                <a:ea typeface="Arial"/>
                <a:cs typeface="Arial"/>
                <a:sym typeface="Arial"/>
              </a:rPr>
              <a:t>, </a:t>
            </a:r>
            <a:r>
              <a:rPr lang="en" sz="1100" i="1">
                <a:latin typeface="Arial"/>
                <a:ea typeface="Arial"/>
                <a:cs typeface="Arial"/>
                <a:sym typeface="Arial"/>
              </a:rPr>
              <a:t>14</a:t>
            </a:r>
            <a:r>
              <a:rPr lang="en" sz="1100">
                <a:latin typeface="Arial"/>
                <a:ea typeface="Arial"/>
                <a:cs typeface="Arial"/>
                <a:sym typeface="Arial"/>
              </a:rPr>
              <a:t>(4). Retrieved from</a:t>
            </a:r>
            <a:r>
              <a:rPr lang="en" sz="1100">
                <a:uFill>
                  <a:noFill/>
                </a:uFill>
                <a:latin typeface="Arial"/>
                <a:ea typeface="Arial"/>
                <a:cs typeface="Arial"/>
                <a:sym typeface="Arial"/>
                <a:hlinkClick r:id="rId6"/>
              </a:rPr>
              <a:t> </a:t>
            </a:r>
            <a:r>
              <a:rPr lang="en" sz="1100" u="sng">
                <a:solidFill>
                  <a:schemeClr val="hlink"/>
                </a:solidFill>
                <a:latin typeface="Arial"/>
                <a:ea typeface="Arial"/>
                <a:cs typeface="Arial"/>
                <a:sym typeface="Arial"/>
                <a:hlinkClick r:id="rId6"/>
              </a:rPr>
              <a:t>https://pubmed.ncbi.nlm.nih.gov/6509730/#:~:text=It%20is%20concluded%20that%20although,potentially%20reversible%20hypotensive%20hypovolemic%20shock</a:t>
            </a:r>
            <a:r>
              <a:rPr lang="en" sz="1100">
                <a:latin typeface="Arial"/>
                <a:ea typeface="Arial"/>
                <a:cs typeface="Arial"/>
                <a:sym typeface="Arial"/>
              </a:rPr>
              <a:t>.</a:t>
            </a:r>
            <a:endParaRPr sz="1100">
              <a:latin typeface="Arial"/>
              <a:ea typeface="Arial"/>
              <a:cs typeface="Arial"/>
              <a:sym typeface="Arial"/>
            </a:endParaRPr>
          </a:p>
          <a:p>
            <a:pPr marL="0" lvl="0" indent="0" algn="l" rtl="0">
              <a:spcBef>
                <a:spcPts val="12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0"/>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Definitions</a:t>
            </a:r>
            <a:endParaRPr/>
          </a:p>
        </p:txBody>
      </p:sp>
      <p:sp>
        <p:nvSpPr>
          <p:cNvPr id="253" name="Google Shape;253;p30"/>
          <p:cNvSpPr txBox="1">
            <a:spLocks noGrp="1"/>
          </p:cNvSpPr>
          <p:nvPr>
            <p:ph type="body" idx="1"/>
          </p:nvPr>
        </p:nvSpPr>
        <p:spPr>
          <a:xfrm>
            <a:off x="713225" y="1187600"/>
            <a:ext cx="77175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a:solidFill>
                  <a:srgbClr val="FF0000"/>
                </a:solidFill>
                <a:latin typeface="DM Serif Display"/>
                <a:ea typeface="DM Serif Display"/>
                <a:cs typeface="DM Serif Display"/>
                <a:sym typeface="DM Serif Display"/>
              </a:rPr>
              <a:t>1</a:t>
            </a:r>
            <a:r>
              <a:rPr lang="en" sz="4800">
                <a:latin typeface="DM Serif Display"/>
                <a:ea typeface="DM Serif Display"/>
                <a:cs typeface="DM Serif Display"/>
                <a:sym typeface="DM Serif Display"/>
              </a:rPr>
              <a:t>	</a:t>
            </a:r>
            <a:r>
              <a:rPr lang="en" sz="2000">
                <a:latin typeface="DM Serif Display"/>
                <a:ea typeface="DM Serif Display"/>
                <a:cs typeface="DM Serif Display"/>
                <a:sym typeface="DM Serif Display"/>
              </a:rPr>
              <a:t>What is shock?</a:t>
            </a:r>
            <a:endParaRPr sz="2000">
              <a:latin typeface="DM Serif Display"/>
              <a:ea typeface="DM Serif Display"/>
              <a:cs typeface="DM Serif Display"/>
              <a:sym typeface="DM Serif Display"/>
            </a:endParaRPr>
          </a:p>
          <a:p>
            <a:pPr marL="0" lvl="0" indent="457200" algn="l" rtl="0">
              <a:lnSpc>
                <a:spcPct val="115000"/>
              </a:lnSpc>
              <a:spcBef>
                <a:spcPts val="0"/>
              </a:spcBef>
              <a:spcAft>
                <a:spcPts val="0"/>
              </a:spcAft>
              <a:buNone/>
            </a:pPr>
            <a:r>
              <a:rPr lang="en" sz="1800"/>
              <a:t>A state of cellular hypoperfusion</a:t>
            </a:r>
            <a:endParaRPr sz="1800"/>
          </a:p>
          <a:p>
            <a:pPr marL="0" lvl="0" indent="0" algn="l" rtl="0">
              <a:lnSpc>
                <a:spcPct val="115000"/>
              </a:lnSpc>
              <a:spcBef>
                <a:spcPts val="0"/>
              </a:spcBef>
              <a:spcAft>
                <a:spcPts val="0"/>
              </a:spcAft>
              <a:buNone/>
            </a:pPr>
            <a:r>
              <a:rPr lang="en" sz="3000">
                <a:solidFill>
                  <a:srgbClr val="FF9900"/>
                </a:solidFill>
                <a:latin typeface="DM Serif Display"/>
                <a:ea typeface="DM Serif Display"/>
                <a:cs typeface="DM Serif Display"/>
                <a:sym typeface="DM Serif Display"/>
              </a:rPr>
              <a:t>2</a:t>
            </a:r>
            <a:r>
              <a:rPr lang="en" sz="4800">
                <a:latin typeface="DM Serif Display"/>
                <a:ea typeface="DM Serif Display"/>
                <a:cs typeface="DM Serif Display"/>
                <a:sym typeface="DM Serif Display"/>
              </a:rPr>
              <a:t>	</a:t>
            </a:r>
            <a:r>
              <a:rPr lang="en" sz="2000">
                <a:latin typeface="DM Serif Display"/>
                <a:ea typeface="DM Serif Display"/>
                <a:cs typeface="DM Serif Display"/>
                <a:sym typeface="DM Serif Display"/>
              </a:rPr>
              <a:t>Compensated shock</a:t>
            </a:r>
            <a:endParaRPr sz="2000">
              <a:latin typeface="DM Serif Display"/>
              <a:ea typeface="DM Serif Display"/>
              <a:cs typeface="DM Serif Display"/>
              <a:sym typeface="DM Serif Display"/>
            </a:endParaRPr>
          </a:p>
          <a:p>
            <a:pPr marL="0" lvl="0" indent="457200" algn="l" rtl="0">
              <a:lnSpc>
                <a:spcPct val="115000"/>
              </a:lnSpc>
              <a:spcBef>
                <a:spcPts val="0"/>
              </a:spcBef>
              <a:spcAft>
                <a:spcPts val="0"/>
              </a:spcAft>
              <a:buNone/>
            </a:pPr>
            <a:r>
              <a:rPr lang="en" sz="1800"/>
              <a:t>Shock without hypotension</a:t>
            </a:r>
            <a:endParaRPr sz="1800"/>
          </a:p>
          <a:p>
            <a:pPr marL="0" lvl="0" indent="0" algn="l" rtl="0">
              <a:lnSpc>
                <a:spcPct val="115000"/>
              </a:lnSpc>
              <a:spcBef>
                <a:spcPts val="0"/>
              </a:spcBef>
              <a:spcAft>
                <a:spcPts val="0"/>
              </a:spcAft>
              <a:buClr>
                <a:schemeClr val="dk1"/>
              </a:buClr>
              <a:buSzPts val="1100"/>
              <a:buFont typeface="Arial"/>
              <a:buNone/>
            </a:pPr>
            <a:r>
              <a:rPr lang="en" sz="3000">
                <a:solidFill>
                  <a:srgbClr val="F1C232"/>
                </a:solidFill>
                <a:latin typeface="DM Serif Display"/>
                <a:ea typeface="DM Serif Display"/>
                <a:cs typeface="DM Serif Display"/>
                <a:sym typeface="DM Serif Display"/>
              </a:rPr>
              <a:t>3</a:t>
            </a:r>
            <a:r>
              <a:rPr lang="en" sz="4800">
                <a:latin typeface="DM Serif Display"/>
                <a:ea typeface="DM Serif Display"/>
                <a:cs typeface="DM Serif Display"/>
                <a:sym typeface="DM Serif Display"/>
              </a:rPr>
              <a:t>	</a:t>
            </a:r>
            <a:r>
              <a:rPr lang="en" sz="2000">
                <a:latin typeface="DM Serif Display"/>
                <a:ea typeface="DM Serif Display"/>
                <a:cs typeface="DM Serif Display"/>
                <a:sym typeface="DM Serif Display"/>
              </a:rPr>
              <a:t>Decompensated shock</a:t>
            </a:r>
            <a:endParaRPr sz="2000">
              <a:latin typeface="DM Serif Display"/>
              <a:ea typeface="DM Serif Display"/>
              <a:cs typeface="DM Serif Display"/>
              <a:sym typeface="DM Serif Display"/>
            </a:endParaRPr>
          </a:p>
          <a:p>
            <a:pPr marL="0" lvl="0" indent="457200" algn="l" rtl="0">
              <a:lnSpc>
                <a:spcPct val="115000"/>
              </a:lnSpc>
              <a:spcBef>
                <a:spcPts val="0"/>
              </a:spcBef>
              <a:spcAft>
                <a:spcPts val="0"/>
              </a:spcAft>
              <a:buClr>
                <a:schemeClr val="dk1"/>
              </a:buClr>
              <a:buSzPts val="1100"/>
              <a:buFont typeface="Arial"/>
              <a:buNone/>
            </a:pPr>
            <a:r>
              <a:rPr lang="en" sz="1800"/>
              <a:t>Severe shock with hypotension</a:t>
            </a:r>
            <a:endParaRPr sz="2000">
              <a:latin typeface="DM Serif Display"/>
              <a:ea typeface="DM Serif Display"/>
              <a:cs typeface="DM Serif Display"/>
              <a:sym typeface="DM Serif Display"/>
            </a:endParaRPr>
          </a:p>
          <a:p>
            <a:pPr marL="0" lvl="0" indent="0" algn="l" rtl="0">
              <a:spcBef>
                <a:spcPts val="0"/>
              </a:spcBef>
              <a:spcAft>
                <a:spcPts val="0"/>
              </a:spcAft>
              <a:buClr>
                <a:schemeClr val="dk1"/>
              </a:buClr>
              <a:buSzPts val="1100"/>
              <a:buFont typeface="Arial"/>
              <a:buNone/>
            </a:pPr>
            <a:endParaRPr sz="2000">
              <a:latin typeface="DM Serif Display"/>
              <a:ea typeface="DM Serif Display"/>
              <a:cs typeface="DM Serif Display"/>
              <a:sym typeface="DM Serif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1"/>
          <p:cNvSpPr txBox="1">
            <a:spLocks noGrp="1"/>
          </p:cNvSpPr>
          <p:nvPr>
            <p:ph type="title"/>
          </p:nvPr>
        </p:nvSpPr>
        <p:spPr>
          <a:xfrm>
            <a:off x="649075" y="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Types of shock</a:t>
            </a:r>
            <a:endParaRPr/>
          </a:p>
        </p:txBody>
      </p:sp>
      <p:sp>
        <p:nvSpPr>
          <p:cNvPr id="259" name="Google Shape;259;p31"/>
          <p:cNvSpPr txBox="1">
            <a:spLocks noGrp="1"/>
          </p:cNvSpPr>
          <p:nvPr>
            <p:ph type="body" idx="1"/>
          </p:nvPr>
        </p:nvSpPr>
        <p:spPr>
          <a:xfrm>
            <a:off x="713225" y="1187600"/>
            <a:ext cx="7717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a:t>
            </a:r>
            <a:endParaRPr/>
          </a:p>
        </p:txBody>
      </p:sp>
      <p:pic>
        <p:nvPicPr>
          <p:cNvPr id="260" name="Google Shape;260;p31"/>
          <p:cNvPicPr preferRelativeResize="0"/>
          <p:nvPr/>
        </p:nvPicPr>
        <p:blipFill>
          <a:blip r:embed="rId3">
            <a:alphaModFix/>
          </a:blip>
          <a:stretch>
            <a:fillRect/>
          </a:stretch>
        </p:blipFill>
        <p:spPr>
          <a:xfrm>
            <a:off x="778900" y="642175"/>
            <a:ext cx="7587675" cy="4501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2"/>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Comparison Between Compensated and Decompensated Shock</a:t>
            </a:r>
            <a:endParaRPr/>
          </a:p>
        </p:txBody>
      </p:sp>
      <p:sp>
        <p:nvSpPr>
          <p:cNvPr id="266" name="Google Shape;266;p32"/>
          <p:cNvSpPr txBox="1">
            <a:spLocks noGrp="1"/>
          </p:cNvSpPr>
          <p:nvPr>
            <p:ph type="body" idx="1"/>
          </p:nvPr>
        </p:nvSpPr>
        <p:spPr>
          <a:xfrm>
            <a:off x="713225" y="1671075"/>
            <a:ext cx="7717500" cy="3416400"/>
          </a:xfrm>
          <a:prstGeom prst="rect">
            <a:avLst/>
          </a:prstGeom>
        </p:spPr>
        <p:txBody>
          <a:bodyPr spcFirstLastPara="1" wrap="square" lIns="91425" tIns="91425" rIns="91425" bIns="91425" anchor="t" anchorCtr="0">
            <a:noAutofit/>
          </a:bodyPr>
          <a:lstStyle/>
          <a:p>
            <a:pPr marL="457200" lvl="0" indent="-355600" algn="l" rtl="0">
              <a:lnSpc>
                <a:spcPct val="150000"/>
              </a:lnSpc>
              <a:spcBef>
                <a:spcPts val="0"/>
              </a:spcBef>
              <a:spcAft>
                <a:spcPts val="0"/>
              </a:spcAft>
              <a:buClr>
                <a:srgbClr val="783F04"/>
              </a:buClr>
              <a:buSzPts val="2000"/>
              <a:buFont typeface="Karla Regular"/>
              <a:buAutoNum type="alphaUcPeriod"/>
            </a:pPr>
            <a:r>
              <a:rPr lang="en" sz="2000" b="1" dirty="0">
                <a:solidFill>
                  <a:srgbClr val="000000"/>
                </a:solidFill>
                <a:latin typeface="Karla Regular"/>
                <a:ea typeface="Karla Regular"/>
                <a:cs typeface="Karla Regular"/>
                <a:sym typeface="Karla Regular"/>
              </a:rPr>
              <a:t>Hypotension</a:t>
            </a:r>
            <a:endParaRPr sz="2000" b="1"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Absent in compensated shock </a:t>
            </a:r>
            <a:endParaRPr sz="1800" dirty="0"/>
          </a:p>
          <a:p>
            <a:pPr marL="457200" lvl="0" indent="457200" algn="l" rtl="0">
              <a:lnSpc>
                <a:spcPct val="150000"/>
              </a:lnSpc>
              <a:spcBef>
                <a:spcPts val="0"/>
              </a:spcBef>
              <a:spcAft>
                <a:spcPts val="0"/>
              </a:spcAft>
              <a:buNone/>
            </a:pPr>
            <a:r>
              <a:rPr lang="en" sz="1800" dirty="0"/>
              <a:t>despite hypoperfusion.</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The hallmark of decompensated shock</a:t>
            </a:r>
            <a:endParaRPr sz="1800" dirty="0"/>
          </a:p>
          <a:p>
            <a:pPr marL="457200" lvl="0" indent="-355600" algn="l" rtl="0">
              <a:lnSpc>
                <a:spcPct val="150000"/>
              </a:lnSpc>
              <a:spcBef>
                <a:spcPts val="0"/>
              </a:spcBef>
              <a:spcAft>
                <a:spcPts val="0"/>
              </a:spcAft>
              <a:buClr>
                <a:srgbClr val="783F04"/>
              </a:buClr>
              <a:buSzPts val="2000"/>
              <a:buFont typeface="Karla Regular"/>
              <a:buAutoNum type="alphaUcPeriod"/>
            </a:pPr>
            <a:r>
              <a:rPr lang="en" sz="2000" b="1" dirty="0">
                <a:latin typeface="Karla Regular"/>
                <a:ea typeface="Karla Regular"/>
                <a:cs typeface="Karla Regular"/>
                <a:sym typeface="Karla Regular"/>
              </a:rPr>
              <a:t>Heart rate</a:t>
            </a:r>
            <a:endParaRPr sz="2000" b="1"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Tachycardia is a common symptom</a:t>
            </a:r>
            <a:endParaRPr sz="1800" dirty="0"/>
          </a:p>
          <a:p>
            <a:pPr marL="914400" lvl="0" indent="-342900" algn="l" rtl="0">
              <a:lnSpc>
                <a:spcPct val="150000"/>
              </a:lnSpc>
              <a:spcBef>
                <a:spcPts val="0"/>
              </a:spcBef>
              <a:spcAft>
                <a:spcPts val="0"/>
              </a:spcAft>
              <a:buClr>
                <a:srgbClr val="783F04"/>
              </a:buClr>
              <a:buSzPts val="1800"/>
              <a:buChar char="●"/>
            </a:pPr>
            <a:r>
              <a:rPr lang="en" sz="1800" dirty="0"/>
              <a:t>Paradoxical bradycardia in </a:t>
            </a:r>
            <a:endParaRPr sz="1800" dirty="0"/>
          </a:p>
          <a:p>
            <a:pPr marL="457200" lvl="0" indent="457200" algn="l" rtl="0">
              <a:lnSpc>
                <a:spcPct val="150000"/>
              </a:lnSpc>
              <a:spcBef>
                <a:spcPts val="0"/>
              </a:spcBef>
              <a:spcAft>
                <a:spcPts val="0"/>
              </a:spcAft>
              <a:buNone/>
            </a:pPr>
            <a:r>
              <a:rPr lang="en" sz="1800" dirty="0"/>
              <a:t>decompensated shock</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pic>
        <p:nvPicPr>
          <p:cNvPr id="267" name="Google Shape;267;p32"/>
          <p:cNvPicPr preferRelativeResize="0"/>
          <p:nvPr/>
        </p:nvPicPr>
        <p:blipFill>
          <a:blip r:embed="rId3">
            <a:alphaModFix/>
          </a:blip>
          <a:stretch>
            <a:fillRect/>
          </a:stretch>
        </p:blipFill>
        <p:spPr>
          <a:xfrm>
            <a:off x="6029849" y="1727100"/>
            <a:ext cx="3114149" cy="3416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3"/>
          <p:cNvSpPr txBox="1">
            <a:spLocks noGrp="1"/>
          </p:cNvSpPr>
          <p:nvPr>
            <p:ph type="title"/>
          </p:nvPr>
        </p:nvSpPr>
        <p:spPr>
          <a:xfrm>
            <a:off x="713225" y="35147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Comparison Between Compensated and Decompensated Shock</a:t>
            </a:r>
            <a:endParaRPr/>
          </a:p>
        </p:txBody>
      </p:sp>
      <p:sp>
        <p:nvSpPr>
          <p:cNvPr id="273" name="Google Shape;273;p33"/>
          <p:cNvSpPr txBox="1">
            <a:spLocks noGrp="1"/>
          </p:cNvSpPr>
          <p:nvPr>
            <p:ph type="body" idx="1"/>
          </p:nvPr>
        </p:nvSpPr>
        <p:spPr>
          <a:xfrm>
            <a:off x="713225" y="1429325"/>
            <a:ext cx="77175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C.</a:t>
            </a:r>
            <a:r>
              <a:rPr lang="en" sz="2000" dirty="0">
                <a:latin typeface="Karla Regular"/>
                <a:ea typeface="Karla Regular"/>
                <a:cs typeface="Karla Regular"/>
                <a:sym typeface="Karla Regular"/>
              </a:rPr>
              <a:t>	</a:t>
            </a:r>
            <a:r>
              <a:rPr lang="en" sz="2000" b="1" dirty="0">
                <a:latin typeface="Karla Regular"/>
                <a:ea typeface="Karla Regular"/>
                <a:cs typeface="Karla Regular"/>
                <a:sym typeface="Karla Regular"/>
              </a:rPr>
              <a:t>Skin hypo-perfusion</a:t>
            </a:r>
            <a:endParaRPr sz="2000" b="1"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Reduced capillary refill </a:t>
            </a:r>
            <a:endParaRPr sz="1800" dirty="0"/>
          </a:p>
          <a:p>
            <a:pPr marL="0" lvl="0" indent="0" algn="l" rtl="0">
              <a:lnSpc>
                <a:spcPct val="150000"/>
              </a:lnSpc>
              <a:spcBef>
                <a:spcPts val="0"/>
              </a:spcBef>
              <a:spcAft>
                <a:spcPts val="0"/>
              </a:spcAft>
              <a:buNone/>
            </a:pPr>
            <a:r>
              <a:rPr lang="en" sz="1800" dirty="0"/>
              <a:t>	</a:t>
            </a:r>
            <a:r>
              <a:rPr lang="en" sz="1800" dirty="0" smtClean="0"/>
              <a:t>Increased </a:t>
            </a:r>
            <a:r>
              <a:rPr lang="en" sz="1800" dirty="0"/>
              <a:t>refill time &gt; 2 seconds</a:t>
            </a:r>
            <a:endParaRPr sz="1800" dirty="0"/>
          </a:p>
          <a:p>
            <a:pPr marL="914400" lvl="0" indent="-342900" algn="l" rtl="0">
              <a:lnSpc>
                <a:spcPct val="150000"/>
              </a:lnSpc>
              <a:spcBef>
                <a:spcPts val="0"/>
              </a:spcBef>
              <a:spcAft>
                <a:spcPts val="0"/>
              </a:spcAft>
              <a:buClr>
                <a:srgbClr val="783F04"/>
              </a:buClr>
              <a:buSzPts val="1800"/>
              <a:buChar char="●"/>
            </a:pPr>
            <a:r>
              <a:rPr lang="en" sz="1800" dirty="0"/>
              <a:t>Cold extremities</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Present in both phases of shock</a:t>
            </a:r>
            <a:endParaRPr sz="1800" dirty="0"/>
          </a:p>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D.</a:t>
            </a:r>
            <a:r>
              <a:rPr lang="en" sz="2000" b="1" dirty="0">
                <a:latin typeface="Karla Regular"/>
                <a:ea typeface="Karla Regular"/>
                <a:cs typeface="Karla Regular"/>
                <a:sym typeface="Karla Regular"/>
              </a:rPr>
              <a:t>	Mental status</a:t>
            </a:r>
            <a:endParaRPr sz="2000" b="1" dirty="0">
              <a:latin typeface="Karla Regular"/>
              <a:ea typeface="Karla Regular"/>
              <a:cs typeface="Karla Regular"/>
              <a:sym typeface="Karla Regular"/>
            </a:endParaRPr>
          </a:p>
          <a:p>
            <a:pPr marL="914400" lvl="0" indent="-355600" algn="l" rtl="0">
              <a:lnSpc>
                <a:spcPct val="150000"/>
              </a:lnSpc>
              <a:spcBef>
                <a:spcPts val="0"/>
              </a:spcBef>
              <a:spcAft>
                <a:spcPts val="0"/>
              </a:spcAft>
              <a:buClr>
                <a:srgbClr val="783F04"/>
              </a:buClr>
              <a:buSzPts val="2000"/>
              <a:buFont typeface="Karla Regular"/>
              <a:buChar char="●"/>
            </a:pPr>
            <a:r>
              <a:rPr lang="en" sz="1800" dirty="0"/>
              <a:t>Normal in early compensated shock</a:t>
            </a:r>
            <a:endParaRPr sz="1800" dirty="0"/>
          </a:p>
          <a:p>
            <a:pPr marL="914400" lvl="0" indent="-342900" algn="l" rtl="0">
              <a:lnSpc>
                <a:spcPct val="150000"/>
              </a:lnSpc>
              <a:spcBef>
                <a:spcPts val="0"/>
              </a:spcBef>
              <a:spcAft>
                <a:spcPts val="0"/>
              </a:spcAft>
              <a:buClr>
                <a:srgbClr val="783F04"/>
              </a:buClr>
              <a:buSzPts val="1800"/>
              <a:buChar char="●"/>
            </a:pPr>
            <a:r>
              <a:rPr lang="en" sz="1800" dirty="0"/>
              <a:t>Altered in decompensated shock</a:t>
            </a:r>
            <a:endParaRPr sz="1800" dirty="0"/>
          </a:p>
        </p:txBody>
      </p:sp>
      <p:pic>
        <p:nvPicPr>
          <p:cNvPr id="274" name="Google Shape;274;p33"/>
          <p:cNvPicPr preferRelativeResize="0"/>
          <p:nvPr/>
        </p:nvPicPr>
        <p:blipFill>
          <a:blip r:embed="rId3">
            <a:alphaModFix/>
          </a:blip>
          <a:stretch>
            <a:fillRect/>
          </a:stretch>
        </p:blipFill>
        <p:spPr>
          <a:xfrm>
            <a:off x="5896425" y="1545900"/>
            <a:ext cx="1809750" cy="2857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Comparison Between Compensated and Decompensated Shock</a:t>
            </a:r>
            <a:endParaRPr/>
          </a:p>
        </p:txBody>
      </p:sp>
      <p:sp>
        <p:nvSpPr>
          <p:cNvPr id="280" name="Google Shape;280;p34"/>
          <p:cNvSpPr txBox="1">
            <a:spLocks noGrp="1"/>
          </p:cNvSpPr>
          <p:nvPr>
            <p:ph type="body" idx="1"/>
          </p:nvPr>
        </p:nvSpPr>
        <p:spPr>
          <a:xfrm>
            <a:off x="713225" y="1671075"/>
            <a:ext cx="77175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E.</a:t>
            </a:r>
            <a:r>
              <a:rPr lang="en" sz="2000" dirty="0">
                <a:solidFill>
                  <a:srgbClr val="000000"/>
                </a:solidFill>
                <a:latin typeface="Karla Regular"/>
                <a:ea typeface="Karla Regular"/>
                <a:cs typeface="Karla Regular"/>
                <a:sym typeface="Karla Regular"/>
              </a:rPr>
              <a:t>	</a:t>
            </a:r>
            <a:r>
              <a:rPr lang="en" sz="2000" b="1" dirty="0">
                <a:solidFill>
                  <a:srgbClr val="000000"/>
                </a:solidFill>
                <a:latin typeface="Karla Regular"/>
                <a:ea typeface="Karla Regular"/>
                <a:cs typeface="Karla Regular"/>
                <a:sym typeface="Karla Regular"/>
              </a:rPr>
              <a:t>Breathing</a:t>
            </a:r>
            <a:endParaRPr sz="2000" b="1"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Normal in compensated shock </a:t>
            </a:r>
            <a:endParaRPr sz="1800" dirty="0"/>
          </a:p>
          <a:p>
            <a:pPr marL="457200" lvl="0" indent="457200" algn="l" rtl="0">
              <a:lnSpc>
                <a:spcPct val="150000"/>
              </a:lnSpc>
              <a:spcBef>
                <a:spcPts val="0"/>
              </a:spcBef>
              <a:spcAft>
                <a:spcPts val="0"/>
              </a:spcAft>
              <a:buNone/>
            </a:pPr>
            <a:r>
              <a:rPr lang="en" sz="1800" dirty="0"/>
              <a:t>despite hypoperfusion.</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Irregular and laboured in decompensated shock</a:t>
            </a:r>
            <a:endParaRPr sz="1800" dirty="0"/>
          </a:p>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F.</a:t>
            </a:r>
            <a:r>
              <a:rPr lang="en" sz="2000" dirty="0">
                <a:latin typeface="Karla Regular"/>
                <a:ea typeface="Karla Regular"/>
                <a:cs typeface="Karla Regular"/>
                <a:sym typeface="Karla Regular"/>
              </a:rPr>
              <a:t>	</a:t>
            </a:r>
            <a:r>
              <a:rPr lang="en" sz="2000" b="1" dirty="0">
                <a:latin typeface="Karla Regular"/>
                <a:ea typeface="Karla Regular"/>
                <a:cs typeface="Karla Regular"/>
                <a:sym typeface="Karla Regular"/>
              </a:rPr>
              <a:t>Poor feeding</a:t>
            </a:r>
            <a:endParaRPr sz="2000" b="1"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Nausea and vomiting.</a:t>
            </a:r>
            <a:endParaRPr sz="1800" dirty="0"/>
          </a:p>
          <a:p>
            <a:pPr marL="914400" lvl="0" indent="-342900" algn="l" rtl="0">
              <a:lnSpc>
                <a:spcPct val="150000"/>
              </a:lnSpc>
              <a:spcBef>
                <a:spcPts val="0"/>
              </a:spcBef>
              <a:spcAft>
                <a:spcPts val="0"/>
              </a:spcAft>
              <a:buClr>
                <a:srgbClr val="783F04"/>
              </a:buClr>
              <a:buSzPts val="1800"/>
              <a:buChar char="●"/>
            </a:pPr>
            <a:r>
              <a:rPr lang="en" sz="1800" dirty="0"/>
              <a:t>Thirst.</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Comparison Between Compensated and Decompensated Shock</a:t>
            </a:r>
            <a:endParaRPr/>
          </a:p>
        </p:txBody>
      </p:sp>
      <p:sp>
        <p:nvSpPr>
          <p:cNvPr id="286" name="Google Shape;286;p35"/>
          <p:cNvSpPr txBox="1">
            <a:spLocks noGrp="1"/>
          </p:cNvSpPr>
          <p:nvPr>
            <p:ph type="body" idx="1"/>
          </p:nvPr>
        </p:nvSpPr>
        <p:spPr>
          <a:xfrm>
            <a:off x="713225" y="1545947"/>
            <a:ext cx="77175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G.</a:t>
            </a:r>
            <a:r>
              <a:rPr lang="en" sz="2000" dirty="0">
                <a:solidFill>
                  <a:srgbClr val="000000"/>
                </a:solidFill>
                <a:latin typeface="Karla Regular"/>
                <a:ea typeface="Karla Regular"/>
                <a:cs typeface="Karla Regular"/>
                <a:sym typeface="Karla Regular"/>
              </a:rPr>
              <a:t>	</a:t>
            </a:r>
            <a:r>
              <a:rPr lang="en" sz="2000" b="1" dirty="0">
                <a:solidFill>
                  <a:srgbClr val="000000"/>
                </a:solidFill>
                <a:latin typeface="Karla Regular"/>
                <a:ea typeface="Karla Regular"/>
                <a:cs typeface="Karla Regular"/>
                <a:sym typeface="Karla Regular"/>
              </a:rPr>
              <a:t>Quality of pulse</a:t>
            </a:r>
            <a:endParaRPr sz="2000" b="1"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Narrowing pulse pressure </a:t>
            </a:r>
            <a:r>
              <a:rPr lang="en" sz="1800" dirty="0"/>
              <a:t> </a:t>
            </a:r>
            <a:r>
              <a:rPr lang="en" sz="1800" dirty="0" smtClean="0"/>
              <a:t>in </a:t>
            </a:r>
            <a:r>
              <a:rPr lang="en" sz="1800" dirty="0"/>
              <a:t>compensated shock</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Weak or absent pulse in </a:t>
            </a:r>
            <a:r>
              <a:rPr lang="en" sz="1800" dirty="0" smtClean="0"/>
              <a:t>decompensated </a:t>
            </a:r>
            <a:r>
              <a:rPr lang="en" sz="1800" dirty="0"/>
              <a:t>shock</a:t>
            </a:r>
            <a:endParaRPr sz="1800" dirty="0"/>
          </a:p>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H.</a:t>
            </a:r>
            <a:r>
              <a:rPr lang="en" sz="2000" dirty="0">
                <a:latin typeface="Karla Regular"/>
                <a:ea typeface="Karla Regular"/>
                <a:cs typeface="Karla Regular"/>
                <a:sym typeface="Karla Regular"/>
              </a:rPr>
              <a:t>	</a:t>
            </a:r>
            <a:r>
              <a:rPr lang="en" sz="2000" b="1" dirty="0">
                <a:latin typeface="Karla Regular"/>
                <a:ea typeface="Karla Regular"/>
                <a:cs typeface="Karla Regular"/>
                <a:sym typeface="Karla Regular"/>
              </a:rPr>
              <a:t>Kidney function</a:t>
            </a:r>
            <a:endParaRPr sz="2000" b="1" dirty="0">
              <a:latin typeface="Karla Regular"/>
              <a:ea typeface="Karla Regular"/>
              <a:cs typeface="Karla Regular"/>
              <a:sym typeface="Karla Regular"/>
            </a:endParaRPr>
          </a:p>
          <a:p>
            <a:pPr marL="914400" lvl="0" indent="-342900">
              <a:lnSpc>
                <a:spcPct val="150000"/>
              </a:lnSpc>
              <a:buClr>
                <a:srgbClr val="783F04"/>
              </a:buClr>
              <a:buSzPts val="1800"/>
              <a:buFont typeface="Arial"/>
              <a:buChar char="●"/>
            </a:pPr>
            <a:r>
              <a:rPr lang="en" sz="1800" dirty="0" smtClean="0"/>
              <a:t>Oliguria (</a:t>
            </a:r>
            <a:r>
              <a:rPr lang="en-US" sz="1800" dirty="0"/>
              <a:t>less than 1 mL/kg/h in infants, less than 0.5 mL/kg/h in children</a:t>
            </a:r>
            <a:endParaRPr sz="1800" dirty="0"/>
          </a:p>
          <a:p>
            <a:pPr marL="914400" lvl="0" indent="-342900" algn="l" rtl="0">
              <a:lnSpc>
                <a:spcPct val="150000"/>
              </a:lnSpc>
              <a:spcBef>
                <a:spcPts val="0"/>
              </a:spcBef>
              <a:spcAft>
                <a:spcPts val="0"/>
              </a:spcAft>
              <a:buClr>
                <a:srgbClr val="783F04"/>
              </a:buClr>
              <a:buSzPts val="1800"/>
              <a:buChar char="●"/>
            </a:pPr>
            <a:r>
              <a:rPr lang="en" sz="1800" dirty="0" smtClean="0"/>
              <a:t>Anuria (No urine)</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6"/>
          <p:cNvSpPr txBox="1">
            <a:spLocks noGrp="1"/>
          </p:cNvSpPr>
          <p:nvPr>
            <p:ph type="title"/>
          </p:nvPr>
        </p:nvSpPr>
        <p:spPr>
          <a:xfrm>
            <a:off x="1011608" y="529875"/>
            <a:ext cx="7717500" cy="5727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dirty="0"/>
              <a:t>Principles of management</a:t>
            </a:r>
            <a:endParaRPr dirty="0"/>
          </a:p>
          <a:p>
            <a:pPr marL="0" lvl="0" indent="0" algn="ctr" rtl="0">
              <a:spcBef>
                <a:spcPts val="1200"/>
              </a:spcBef>
              <a:spcAft>
                <a:spcPts val="0"/>
              </a:spcAft>
              <a:buNone/>
            </a:pPr>
            <a:endParaRPr dirty="0"/>
          </a:p>
        </p:txBody>
      </p:sp>
      <p:sp>
        <p:nvSpPr>
          <p:cNvPr id="293" name="Google Shape;293;p36"/>
          <p:cNvSpPr txBox="1">
            <a:spLocks noGrp="1"/>
          </p:cNvSpPr>
          <p:nvPr>
            <p:ph type="body" idx="1"/>
          </p:nvPr>
        </p:nvSpPr>
        <p:spPr>
          <a:xfrm>
            <a:off x="713225" y="1342950"/>
            <a:ext cx="7717500" cy="37446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000000"/>
                </a:solidFill>
                <a:latin typeface="Karla Regular"/>
                <a:ea typeface="Karla Regular"/>
                <a:cs typeface="Karla Regular"/>
                <a:sym typeface="Karla Regular"/>
              </a:rPr>
              <a:t>Primary Survey</a:t>
            </a:r>
            <a:endParaRPr sz="2000"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Assessment of Airway Breathing and Circulation</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Oxygen administration</a:t>
            </a:r>
            <a:endParaRPr sz="1800" dirty="0"/>
          </a:p>
          <a:p>
            <a:pPr marL="914400" lvl="0" indent="-342900" algn="l" rtl="0">
              <a:lnSpc>
                <a:spcPct val="150000"/>
              </a:lnSpc>
              <a:spcBef>
                <a:spcPts val="0"/>
              </a:spcBef>
              <a:spcAft>
                <a:spcPts val="0"/>
              </a:spcAft>
              <a:buClr>
                <a:srgbClr val="783F04"/>
              </a:buClr>
              <a:buSzPts val="1800"/>
              <a:buChar char="●"/>
            </a:pPr>
            <a:r>
              <a:rPr lang="en" sz="1800" dirty="0"/>
              <a:t>Resuscitation</a:t>
            </a:r>
            <a:endParaRPr sz="1800" dirty="0"/>
          </a:p>
          <a:p>
            <a:pPr marL="0" lvl="0" indent="0" algn="l" rtl="0">
              <a:lnSpc>
                <a:spcPct val="150000"/>
              </a:lnSpc>
              <a:spcBef>
                <a:spcPts val="0"/>
              </a:spcBef>
              <a:spcAft>
                <a:spcPts val="0"/>
              </a:spcAft>
              <a:buNone/>
            </a:pPr>
            <a:r>
              <a:rPr lang="en" sz="2000" dirty="0">
                <a:latin typeface="Karla Regular"/>
                <a:ea typeface="Karla Regular"/>
                <a:cs typeface="Karla Regular"/>
                <a:sym typeface="Karla Regular"/>
              </a:rPr>
              <a:t>Identification of the etiology</a:t>
            </a:r>
            <a:endParaRPr sz="2000"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Cause of shock</a:t>
            </a:r>
            <a:endParaRPr sz="1800" dirty="0"/>
          </a:p>
          <a:p>
            <a:pPr marL="914400" lvl="0" indent="-342900" algn="l" rtl="0">
              <a:lnSpc>
                <a:spcPct val="150000"/>
              </a:lnSpc>
              <a:spcBef>
                <a:spcPts val="0"/>
              </a:spcBef>
              <a:spcAft>
                <a:spcPts val="0"/>
              </a:spcAft>
              <a:buClr>
                <a:srgbClr val="783F04"/>
              </a:buClr>
              <a:buSzPts val="1800"/>
              <a:buChar char="●"/>
            </a:pPr>
            <a:r>
              <a:rPr lang="en" sz="1800" dirty="0"/>
              <a:t>Identify the phase of shock</a:t>
            </a:r>
            <a:endParaRPr sz="1800" dirty="0"/>
          </a:p>
          <a:p>
            <a:pPr marL="914400" lvl="0" indent="-342900" algn="l" rtl="0">
              <a:lnSpc>
                <a:spcPct val="150000"/>
              </a:lnSpc>
              <a:spcBef>
                <a:spcPts val="0"/>
              </a:spcBef>
              <a:spcAft>
                <a:spcPts val="0"/>
              </a:spcAft>
              <a:buClr>
                <a:srgbClr val="783F04"/>
              </a:buClr>
              <a:buSzPts val="1800"/>
              <a:buChar char="●"/>
            </a:pPr>
            <a:r>
              <a:rPr lang="en" sz="1800" dirty="0"/>
              <a:t>Management</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7"/>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a:t>Conclusion</a:t>
            </a:r>
            <a:endParaRPr/>
          </a:p>
          <a:p>
            <a:pPr marL="0" lvl="0" indent="0" algn="ctr" rtl="0">
              <a:spcBef>
                <a:spcPts val="1200"/>
              </a:spcBef>
              <a:spcAft>
                <a:spcPts val="0"/>
              </a:spcAft>
              <a:buNone/>
            </a:pPr>
            <a:endParaRPr/>
          </a:p>
        </p:txBody>
      </p:sp>
      <p:sp>
        <p:nvSpPr>
          <p:cNvPr id="299" name="Google Shape;299;p37"/>
          <p:cNvSpPr txBox="1">
            <a:spLocks noGrp="1"/>
          </p:cNvSpPr>
          <p:nvPr>
            <p:ph type="body" idx="1"/>
          </p:nvPr>
        </p:nvSpPr>
        <p:spPr>
          <a:xfrm>
            <a:off x="713225" y="1342950"/>
            <a:ext cx="7717500" cy="37446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sz="2000">
                <a:solidFill>
                  <a:srgbClr val="000000"/>
                </a:solidFill>
              </a:rPr>
              <a:t>Compensated and uncompensated shock are both reversible, however uncompensated shock presents with severe symptoms and requires more aggressive intervention especially in pediatric patients where minutes count.</a:t>
            </a:r>
            <a:endParaRPr sz="2000">
              <a:solidFill>
                <a:srgbClr val="000000"/>
              </a:solidFill>
            </a:endParaRPr>
          </a:p>
          <a:p>
            <a:pPr marL="1371600" lvl="0" indent="0" algn="l" rtl="0">
              <a:lnSpc>
                <a:spcPct val="150000"/>
              </a:lnSpc>
              <a:spcBef>
                <a:spcPts val="1200"/>
              </a:spcBef>
              <a:spcAft>
                <a:spcPts val="0"/>
              </a:spcAft>
              <a:buNone/>
            </a:pPr>
            <a:endParaRPr sz="2000">
              <a:solidFill>
                <a:srgbClr val="000000"/>
              </a:solidFill>
              <a:latin typeface="Karla Regular"/>
              <a:ea typeface="Karla Regular"/>
              <a:cs typeface="Karla Regular"/>
              <a:sym typeface="Karla Regular"/>
            </a:endParaRPr>
          </a:p>
          <a:p>
            <a:pPr marL="0" lvl="0" indent="0" algn="l" rtl="0">
              <a:lnSpc>
                <a:spcPct val="150000"/>
              </a:lnSpc>
              <a:spcBef>
                <a:spcPts val="0"/>
              </a:spcBef>
              <a:spcAft>
                <a:spcPts val="0"/>
              </a:spcAft>
              <a:buNone/>
            </a:pPr>
            <a:endParaRPr sz="1800">
              <a:solidFill>
                <a:srgbClr val="000000"/>
              </a:solidFill>
            </a:endParaRPr>
          </a:p>
          <a:p>
            <a:pPr marL="457200" lvl="0" indent="0" algn="l" rtl="0">
              <a:lnSpc>
                <a:spcPct val="115000"/>
              </a:lnSpc>
              <a:spcBef>
                <a:spcPts val="0"/>
              </a:spcBef>
              <a:spcAft>
                <a:spcPts val="0"/>
              </a:spcAft>
              <a:buNone/>
            </a:pPr>
            <a:endParaRPr sz="1800">
              <a:solidFill>
                <a:srgbClr val="000000"/>
              </a:solidFill>
            </a:endParaRPr>
          </a:p>
        </p:txBody>
      </p:sp>
    </p:spTree>
  </p:cSld>
  <p:clrMapOvr>
    <a:masterClrMapping/>
  </p:clrMapOvr>
</p:sld>
</file>

<file path=ppt/theme/theme1.xml><?xml version="1.0" encoding="utf-8"?>
<a:theme xmlns:a="http://schemas.openxmlformats.org/drawingml/2006/main" name="Minimalist Hepatitis Clinical Case by Slidesgo">
  <a:themeElements>
    <a:clrScheme name="Simple Light">
      <a:dk1>
        <a:srgbClr val="000000"/>
      </a:dk1>
      <a:lt1>
        <a:srgbClr val="FFFFFF"/>
      </a:lt1>
      <a:dk2>
        <a:srgbClr val="06688E"/>
      </a:dk2>
      <a:lt2>
        <a:srgbClr val="FFFFFF"/>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1357</Words>
  <Application>Microsoft Office PowerPoint</Application>
  <PresentationFormat>On-screen Show (16:9)</PresentationFormat>
  <Paragraphs>98</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DM Serif Display</vt:lpstr>
      <vt:lpstr>Karla</vt:lpstr>
      <vt:lpstr>Karla Regular</vt:lpstr>
      <vt:lpstr>Minimalist Hepatitis Clinical Case by Slidesgo</vt:lpstr>
      <vt:lpstr>Compensated versus Uncompensated Shock in the Pediatric Patient.</vt:lpstr>
      <vt:lpstr>Definitions</vt:lpstr>
      <vt:lpstr>Types of shock</vt:lpstr>
      <vt:lpstr>Comparison Between Compensated and Decompensated Shock</vt:lpstr>
      <vt:lpstr>Comparison Between Compensated and Decompensated Shock</vt:lpstr>
      <vt:lpstr>Comparison Between Compensated and Decompensated Shock</vt:lpstr>
      <vt:lpstr>Comparison Between Compensated and Decompensated Shock</vt:lpstr>
      <vt:lpstr>Principles of management </vt:lpstr>
      <vt:lpstr>Conclusion </vt:lpstr>
      <vt:lpstr>References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Compensated versus Uncompensated Shock in the Pediatric Patient.</dc:title>
  <dc:creator>Manu</dc:creator>
  <cp:lastModifiedBy>Manu</cp:lastModifiedBy>
  <cp:revision>3</cp:revision>
  <dcterms:modified xsi:type="dcterms:W3CDTF">2021-09-21T14:55:43Z</dcterms:modified>
</cp:coreProperties>
</file>